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0"/>
  </p:notesMasterIdLst>
  <p:sldIdLst>
    <p:sldId id="264" r:id="rId2"/>
    <p:sldId id="265" r:id="rId3"/>
    <p:sldId id="266" r:id="rId4"/>
    <p:sldId id="284" r:id="rId5"/>
    <p:sldId id="285" r:id="rId6"/>
    <p:sldId id="286" r:id="rId7"/>
    <p:sldId id="287" r:id="rId8"/>
    <p:sldId id="28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1ED481-A28C-493C-AAF5-365E32DB2A76}">
          <p14:sldIdLst>
            <p14:sldId id="264"/>
            <p14:sldId id="265"/>
            <p14:sldId id="266"/>
            <p14:sldId id="284"/>
            <p14:sldId id="285"/>
            <p14:sldId id="286"/>
            <p14:sldId id="287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안 다용" initials="안다" lastIdx="1" clrIdx="0">
    <p:extLst>
      <p:ext uri="{19B8F6BF-5375-455C-9EA6-DF929625EA0E}">
        <p15:presenceInfo xmlns:p15="http://schemas.microsoft.com/office/powerpoint/2012/main" userId="S::dya@datanuri.net::932b0c85-5cff-4656-8716-0e0ff7ea09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7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CD129-B3C7-4E9E-BB8A-6B1A487BE11B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3E791-52A6-47D4-A218-8DB3CC95C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365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98d72262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98d72262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6249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98d72262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98d72262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266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98d72262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98d72262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8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98d72262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98d72262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137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98d72262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98d72262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877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98d72262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98d72262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53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3862611" y="-3383103"/>
            <a:ext cx="17950552" cy="12904293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3660533" y="2182867"/>
            <a:ext cx="4871200" cy="25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11333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737700" y="5208733"/>
            <a:ext cx="6716800" cy="7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2494599" y="-2687819"/>
            <a:ext cx="16669184" cy="12666116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ubTitle" idx="1"/>
          </p:nvPr>
        </p:nvSpPr>
        <p:spPr>
          <a:xfrm>
            <a:off x="2098400" y="1960665"/>
            <a:ext cx="357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2"/>
          </p:nvPr>
        </p:nvSpPr>
        <p:spPr>
          <a:xfrm>
            <a:off x="2098400" y="2184633"/>
            <a:ext cx="3573600" cy="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 idx="3" hasCustomPrompt="1"/>
          </p:nvPr>
        </p:nvSpPr>
        <p:spPr>
          <a:xfrm>
            <a:off x="957712" y="1874481"/>
            <a:ext cx="12764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4"/>
          </p:nvPr>
        </p:nvSpPr>
        <p:spPr>
          <a:xfrm>
            <a:off x="2098400" y="3455232"/>
            <a:ext cx="357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5"/>
          </p:nvPr>
        </p:nvSpPr>
        <p:spPr>
          <a:xfrm>
            <a:off x="2098400" y="3679200"/>
            <a:ext cx="3573600" cy="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title" idx="6" hasCustomPrompt="1"/>
          </p:nvPr>
        </p:nvSpPr>
        <p:spPr>
          <a:xfrm>
            <a:off x="957712" y="3369048"/>
            <a:ext cx="12764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7"/>
          </p:nvPr>
        </p:nvSpPr>
        <p:spPr>
          <a:xfrm>
            <a:off x="2098400" y="4949799"/>
            <a:ext cx="357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8"/>
          </p:nvPr>
        </p:nvSpPr>
        <p:spPr>
          <a:xfrm>
            <a:off x="2098400" y="5173767"/>
            <a:ext cx="3573600" cy="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 idx="9" hasCustomPrompt="1"/>
          </p:nvPr>
        </p:nvSpPr>
        <p:spPr>
          <a:xfrm>
            <a:off x="957712" y="4863615"/>
            <a:ext cx="12764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3"/>
          </p:nvPr>
        </p:nvSpPr>
        <p:spPr>
          <a:xfrm>
            <a:off x="7015900" y="1960665"/>
            <a:ext cx="357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4"/>
          </p:nvPr>
        </p:nvSpPr>
        <p:spPr>
          <a:xfrm>
            <a:off x="7015900" y="2184633"/>
            <a:ext cx="3573600" cy="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title" idx="15" hasCustomPrompt="1"/>
          </p:nvPr>
        </p:nvSpPr>
        <p:spPr>
          <a:xfrm>
            <a:off x="5875212" y="1874481"/>
            <a:ext cx="12764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16"/>
          </p:nvPr>
        </p:nvSpPr>
        <p:spPr>
          <a:xfrm>
            <a:off x="7015900" y="3455232"/>
            <a:ext cx="357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17"/>
          </p:nvPr>
        </p:nvSpPr>
        <p:spPr>
          <a:xfrm>
            <a:off x="7015900" y="3679200"/>
            <a:ext cx="3573600" cy="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title" idx="18" hasCustomPrompt="1"/>
          </p:nvPr>
        </p:nvSpPr>
        <p:spPr>
          <a:xfrm>
            <a:off x="5875212" y="3369048"/>
            <a:ext cx="12764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19"/>
          </p:nvPr>
        </p:nvSpPr>
        <p:spPr>
          <a:xfrm>
            <a:off x="7015900" y="4949799"/>
            <a:ext cx="357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20"/>
          </p:nvPr>
        </p:nvSpPr>
        <p:spPr>
          <a:xfrm>
            <a:off x="7015900" y="5173767"/>
            <a:ext cx="3573600" cy="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21" hasCustomPrompt="1"/>
          </p:nvPr>
        </p:nvSpPr>
        <p:spPr>
          <a:xfrm>
            <a:off x="5875212" y="4863615"/>
            <a:ext cx="12764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87573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780914" y="-1465838"/>
            <a:ext cx="14573013" cy="9803855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3622000" y="3872133"/>
            <a:ext cx="4948000" cy="5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subTitle" idx="1"/>
          </p:nvPr>
        </p:nvSpPr>
        <p:spPr>
          <a:xfrm>
            <a:off x="2648000" y="2334233"/>
            <a:ext cx="6896000" cy="1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196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533" y="593367"/>
            <a:ext cx="9982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533" y="2411433"/>
            <a:ext cx="9982800" cy="3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6" r:id="rId2"/>
    <p:sldLayoutId id="214748367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konvajs.org/docs/react/Intro.html" TargetMode="External"/><Relationship Id="rId5" Type="http://schemas.openxmlformats.org/officeDocument/2006/relationships/hyperlink" Target="https://mobx.js.org/react-integration.html" TargetMode="External"/><Relationship Id="rId4" Type="http://schemas.openxmlformats.org/officeDocument/2006/relationships/hyperlink" Target="https://mobx-state-tree.js.org/intro/welcom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nt.desig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tylus-lang.com/" TargetMode="External"/><Relationship Id="rId4" Type="http://schemas.openxmlformats.org/officeDocument/2006/relationships/hyperlink" Target="https://sass-lang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3660533" y="2182867"/>
            <a:ext cx="4871200" cy="251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ko-KR" sz="5333" dirty="0" smtClean="0"/>
              <a:t>Label studio </a:t>
            </a:r>
            <a:r>
              <a:rPr lang="ko-KR" altLang="en-US" sz="5333" dirty="0" smtClean="0"/>
              <a:t>분석 발표 자료</a:t>
            </a:r>
            <a:endParaRPr sz="5333" dirty="0"/>
          </a:p>
        </p:txBody>
      </p:sp>
      <p:sp>
        <p:nvSpPr>
          <p:cNvPr id="329" name="Google Shape;329;p29"/>
          <p:cNvSpPr txBox="1">
            <a:spLocks noGrp="1"/>
          </p:cNvSpPr>
          <p:nvPr>
            <p:ph type="subTitle" idx="1"/>
          </p:nvPr>
        </p:nvSpPr>
        <p:spPr>
          <a:xfrm>
            <a:off x="2737700" y="5208733"/>
            <a:ext cx="6716800" cy="72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/>
            <a:r>
              <a:rPr lang="ko-KR" altLang="en-US" smtClean="0"/>
              <a:t>데이터서비스플랫폼팀 </a:t>
            </a:r>
            <a:r>
              <a:rPr lang="ko-KR" altLang="en-US" dirty="0"/>
              <a:t>안다용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876712" y="385741"/>
            <a:ext cx="8428528" cy="1234158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ko-KR" sz="4400" dirty="0" smtClean="0"/>
              <a:t>Index</a:t>
            </a:r>
            <a:endParaRPr sz="4400" dirty="0"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100870" y="1911563"/>
            <a:ext cx="9980213" cy="421178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82600" lvl="0" indent="-342900">
              <a:buFont typeface="Arial" panose="020B0604020202020204" pitchFamily="34" charset="0"/>
              <a:buChar char="•"/>
            </a:pPr>
            <a:r>
              <a:rPr lang="ko-KR" altLang="ko-KR" sz="2800" dirty="0" smtClean="0"/>
              <a:t>라이브러리 </a:t>
            </a:r>
            <a:r>
              <a:rPr lang="ko-KR" altLang="ko-KR" sz="2800" dirty="0"/>
              <a:t>및 </a:t>
            </a:r>
            <a:r>
              <a:rPr lang="ko-KR" altLang="ko-KR" sz="2800" dirty="0" err="1" smtClean="0"/>
              <a:t>구성분석</a:t>
            </a:r>
            <a:endParaRPr lang="ko-KR" altLang="ko-KR" sz="2800" dirty="0"/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Style </a:t>
            </a:r>
            <a:r>
              <a:rPr lang="ko-KR" altLang="en-US" sz="2800" dirty="0" smtClean="0"/>
              <a:t>프레임워크</a:t>
            </a:r>
            <a:r>
              <a:rPr lang="en-US" altLang="ko-KR" sz="2800" dirty="0" smtClean="0"/>
              <a:t>, CSS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ko-KR" altLang="en-US" sz="2800" dirty="0" err="1" smtClean="0"/>
              <a:t>상태관리</a:t>
            </a:r>
            <a:endParaRPr lang="en-US" altLang="ko-KR" sz="2800" dirty="0" smtClean="0"/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캔버스 라이브러리</a:t>
            </a:r>
            <a:endParaRPr lang="en-US" altLang="ko-KR" sz="2800" dirty="0" smtClean="0"/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주요 코드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파일</a:t>
            </a:r>
            <a:endParaRPr lang="en-US" altLang="ko-KR" sz="2800" dirty="0" smtClean="0"/>
          </a:p>
          <a:p>
            <a:pPr marL="139700" indent="0"/>
            <a:endParaRPr lang="en-US" altLang="ko-KR" sz="2800" dirty="0" smtClean="0"/>
          </a:p>
          <a:p>
            <a:pPr marL="482600" indent="-342900">
              <a:buFont typeface="Arial" panose="020B0604020202020204" pitchFamily="34" charset="0"/>
              <a:buChar char="•"/>
            </a:pPr>
            <a:endParaRPr lang="en-US" altLang="ko-KR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title"/>
          </p:nvPr>
        </p:nvSpPr>
        <p:spPr>
          <a:xfrm>
            <a:off x="3380874" y="1454527"/>
            <a:ext cx="5197641" cy="670661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39700" lvl="0"/>
            <a:r>
              <a:rPr lang="ko-KR" altLang="ko-KR" sz="2800" dirty="0"/>
              <a:t>라이브러리 및 </a:t>
            </a:r>
            <a:r>
              <a:rPr lang="ko-KR" altLang="en-US" sz="2800" dirty="0" err="1" smtClean="0"/>
              <a:t>구</a:t>
            </a:r>
            <a:r>
              <a:rPr lang="ko-KR" altLang="ko-KR" sz="2800" dirty="0" err="1" smtClean="0"/>
              <a:t>성분석</a:t>
            </a:r>
            <a:endParaRPr lang="ko-KR" altLang="ko-KR" sz="2800" dirty="0"/>
          </a:p>
        </p:txBody>
      </p:sp>
      <p:sp>
        <p:nvSpPr>
          <p:cNvPr id="7" name="Google Shape;399;p35">
            <a:extLst>
              <a:ext uri="{FF2B5EF4-FFF2-40B4-BE49-F238E27FC236}">
                <a16:creationId xmlns:a16="http://schemas.microsoft.com/office/drawing/2014/main" id="{A4A027F3-AD6A-41F4-9DFF-3EAB88CECF1A}"/>
              </a:ext>
            </a:extLst>
          </p:cNvPr>
          <p:cNvSpPr txBox="1">
            <a:spLocks/>
          </p:cNvSpPr>
          <p:nvPr/>
        </p:nvSpPr>
        <p:spPr>
          <a:xfrm>
            <a:off x="1751636" y="2382982"/>
            <a:ext cx="8720619" cy="3477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2133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 algn="l" latinLnBrk="0">
              <a:buFontTx/>
              <a:buChar char="-"/>
            </a:pPr>
            <a:r>
              <a:rPr lang="en-US" altLang="ko-KR" sz="1600" kern="0" dirty="0" smtClean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React (</a:t>
            </a:r>
            <a:r>
              <a:rPr lang="en-US" altLang="ko-KR" sz="1600" kern="0" dirty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class component, </a:t>
            </a:r>
            <a:r>
              <a:rPr lang="en-US" altLang="ko-KR" sz="1600" kern="0" dirty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  <a:hlinkClick r:id="rId3"/>
              </a:rPr>
              <a:t>https://reactjs.org/</a:t>
            </a:r>
            <a:r>
              <a:rPr lang="en-US" altLang="ko-KR" sz="1600" kern="0" dirty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)</a:t>
            </a:r>
            <a:endParaRPr lang="en-US" altLang="ko-KR" sz="1600" kern="0" dirty="0" smtClean="0">
              <a:solidFill>
                <a:schemeClr val="accent3">
                  <a:lumMod val="75000"/>
                </a:schemeClr>
              </a:solidFill>
              <a:latin typeface="Montserrat" panose="020B0600000101010101" charset="0"/>
            </a:endParaRPr>
          </a:p>
          <a:p>
            <a:pPr marL="285750" indent="-285750" algn="l" latinLnBrk="0">
              <a:buFontTx/>
              <a:buChar char="-"/>
            </a:pPr>
            <a:endParaRPr lang="en-US" altLang="ko-KR" sz="1600" kern="0" dirty="0" smtClean="0">
              <a:solidFill>
                <a:schemeClr val="accent3">
                  <a:lumMod val="75000"/>
                </a:schemeClr>
              </a:solidFill>
              <a:latin typeface="Montserrat" panose="020B0600000101010101" charset="0"/>
            </a:endParaRPr>
          </a:p>
          <a:p>
            <a:pPr marL="285750" indent="-285750" algn="l" latinLnBrk="0">
              <a:buFontTx/>
              <a:buChar char="-"/>
            </a:pPr>
            <a:r>
              <a:rPr lang="en-US" altLang="ko-KR" sz="1600" kern="0" dirty="0" err="1" smtClean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mobx</a:t>
            </a:r>
            <a:r>
              <a:rPr lang="en-US" altLang="ko-KR" sz="1600" kern="0" dirty="0" smtClean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-state-tree (typescript 3.0</a:t>
            </a:r>
            <a:r>
              <a:rPr lang="ko-KR" altLang="en-US" sz="1600" kern="0" dirty="0" smtClean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이상</a:t>
            </a:r>
            <a:r>
              <a:rPr lang="en-US" altLang="ko-KR" sz="1600" kern="0" dirty="0" smtClean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, </a:t>
            </a:r>
            <a:r>
              <a:rPr lang="en-US" altLang="ko-KR" sz="1600" kern="0" dirty="0" smtClean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  <a:hlinkClick r:id="rId4"/>
              </a:rPr>
              <a:t>https://mobx-state-tree.js.org/</a:t>
            </a:r>
            <a:r>
              <a:rPr lang="en-US" altLang="ko-KR" sz="1600" kern="0" dirty="0" smtClean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)</a:t>
            </a:r>
            <a:endParaRPr lang="en-US" altLang="ko-KR" sz="1600" kern="0" dirty="0" smtClean="0">
              <a:solidFill>
                <a:schemeClr val="accent3">
                  <a:lumMod val="75000"/>
                </a:schemeClr>
              </a:solidFill>
              <a:latin typeface="Montserrat" panose="020B0600000101010101" charset="0"/>
            </a:endParaRPr>
          </a:p>
          <a:p>
            <a:pPr marL="285750" indent="-285750" algn="l" latinLnBrk="0">
              <a:buFontTx/>
              <a:buChar char="-"/>
            </a:pPr>
            <a:endParaRPr lang="en-US" altLang="ko-KR" sz="1600" kern="0" dirty="0" smtClean="0">
              <a:solidFill>
                <a:schemeClr val="accent3">
                  <a:lumMod val="75000"/>
                </a:schemeClr>
              </a:solidFill>
              <a:latin typeface="Montserrat" panose="020B0600000101010101" charset="0"/>
            </a:endParaRPr>
          </a:p>
          <a:p>
            <a:pPr marL="285750" indent="-285750" algn="l" latinLnBrk="0">
              <a:buFontTx/>
              <a:buChar char="-"/>
            </a:pPr>
            <a:r>
              <a:rPr lang="en-US" altLang="ko-KR" sz="1600" kern="0" dirty="0" err="1" smtClean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mobx</a:t>
            </a:r>
            <a:r>
              <a:rPr lang="en-US" altLang="ko-KR" sz="1600" kern="0" dirty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-react </a:t>
            </a:r>
            <a:r>
              <a:rPr lang="en-US" altLang="ko-KR" sz="1600" kern="0" dirty="0" smtClean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(</a:t>
            </a:r>
            <a:r>
              <a:rPr lang="en-US" altLang="ko-KR" sz="1600" kern="0" dirty="0" smtClean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  <a:hlinkClick r:id="rId5"/>
              </a:rPr>
              <a:t>https://mobx.js.org/</a:t>
            </a:r>
            <a:r>
              <a:rPr lang="en-US" altLang="ko-KR" sz="1600" kern="0" dirty="0" smtClean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)</a:t>
            </a:r>
            <a:endParaRPr lang="en-US" altLang="ko-KR" sz="1600" kern="0" dirty="0" smtClean="0">
              <a:solidFill>
                <a:schemeClr val="accent3">
                  <a:lumMod val="75000"/>
                </a:schemeClr>
              </a:solidFill>
              <a:latin typeface="Montserrat" panose="020B0600000101010101" charset="0"/>
            </a:endParaRPr>
          </a:p>
          <a:p>
            <a:pPr marL="285750" indent="-285750" algn="l" latinLnBrk="0">
              <a:buFontTx/>
              <a:buChar char="-"/>
            </a:pPr>
            <a:endParaRPr lang="en-US" altLang="ko-KR" sz="1600" kern="0" dirty="0" smtClean="0">
              <a:solidFill>
                <a:schemeClr val="accent3">
                  <a:lumMod val="75000"/>
                </a:schemeClr>
              </a:solidFill>
              <a:latin typeface="Montserrat" panose="020B0600000101010101" charset="0"/>
            </a:endParaRPr>
          </a:p>
          <a:p>
            <a:pPr marL="285750" indent="-285750" algn="l" latinLnBrk="0">
              <a:buFontTx/>
              <a:buChar char="-"/>
            </a:pPr>
            <a:r>
              <a:rPr lang="ko-KR" altLang="en-US" sz="1600" kern="0" dirty="0" smtClean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캔버스 라이브러리 </a:t>
            </a:r>
            <a:r>
              <a:rPr lang="en-US" altLang="ko-KR" sz="1600" kern="0" dirty="0" smtClean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react-</a:t>
            </a:r>
            <a:r>
              <a:rPr lang="en-US" altLang="ko-KR" sz="1600" kern="0" dirty="0" err="1" smtClean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konva</a:t>
            </a:r>
            <a:r>
              <a:rPr lang="en-US" altLang="ko-KR" sz="1600" kern="0" dirty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 (</a:t>
            </a:r>
            <a:r>
              <a:rPr lang="en-US" altLang="ko-KR" sz="1600" kern="0" dirty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  <a:hlinkClick r:id="rId6"/>
              </a:rPr>
              <a:t>https://konvajs.org</a:t>
            </a:r>
            <a:r>
              <a:rPr lang="en-US" altLang="ko-KR" sz="1600" kern="0" dirty="0" smtClean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  <a:hlinkClick r:id="rId6"/>
              </a:rPr>
              <a:t>/</a:t>
            </a:r>
            <a:r>
              <a:rPr lang="en-US" altLang="ko-KR" sz="1600" kern="0" dirty="0" smtClean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713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title"/>
          </p:nvPr>
        </p:nvSpPr>
        <p:spPr>
          <a:xfrm>
            <a:off x="3380874" y="1454527"/>
            <a:ext cx="5197641" cy="670661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39700"/>
            <a:r>
              <a:rPr lang="en-US" altLang="ko-KR" sz="2800" dirty="0"/>
              <a:t>Style </a:t>
            </a:r>
            <a:r>
              <a:rPr lang="ko-KR" altLang="en-US" sz="2800" dirty="0"/>
              <a:t>프레임워크</a:t>
            </a:r>
            <a:r>
              <a:rPr lang="en-US" altLang="ko-KR" sz="2800" dirty="0"/>
              <a:t>, </a:t>
            </a:r>
            <a:r>
              <a:rPr lang="en-US" altLang="ko-KR" sz="2800" dirty="0" smtClean="0"/>
              <a:t>CSS</a:t>
            </a:r>
            <a:endParaRPr lang="ko-KR" altLang="ko-KR" sz="2800" dirty="0"/>
          </a:p>
        </p:txBody>
      </p:sp>
      <p:sp>
        <p:nvSpPr>
          <p:cNvPr id="7" name="Google Shape;399;p35">
            <a:extLst>
              <a:ext uri="{FF2B5EF4-FFF2-40B4-BE49-F238E27FC236}">
                <a16:creationId xmlns:a16="http://schemas.microsoft.com/office/drawing/2014/main" id="{A4A027F3-AD6A-41F4-9DFF-3EAB88CECF1A}"/>
              </a:ext>
            </a:extLst>
          </p:cNvPr>
          <p:cNvSpPr txBox="1">
            <a:spLocks/>
          </p:cNvSpPr>
          <p:nvPr/>
        </p:nvSpPr>
        <p:spPr>
          <a:xfrm>
            <a:off x="1751636" y="2382982"/>
            <a:ext cx="8720619" cy="3477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2133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 algn="l" latinLnBrk="0">
              <a:buFontTx/>
              <a:buChar char="-"/>
            </a:pPr>
            <a:r>
              <a:rPr lang="en-US" altLang="ko-KR" sz="1600" kern="0" dirty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ant design (</a:t>
            </a:r>
            <a:r>
              <a:rPr lang="en-US" altLang="ko-KR" sz="1600" kern="0" dirty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  <a:hlinkClick r:id="rId3"/>
              </a:rPr>
              <a:t>https://ant.design</a:t>
            </a:r>
            <a:r>
              <a:rPr lang="en-US" altLang="ko-KR" sz="1600" kern="0" dirty="0" smtClean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  <a:hlinkClick r:id="rId3"/>
              </a:rPr>
              <a:t>/)</a:t>
            </a:r>
            <a:endParaRPr lang="en-US" altLang="ko-KR" sz="1600" kern="0" dirty="0" smtClean="0">
              <a:solidFill>
                <a:schemeClr val="accent3">
                  <a:lumMod val="75000"/>
                </a:schemeClr>
              </a:solidFill>
              <a:latin typeface="Montserrat" panose="020B0600000101010101" charset="0"/>
            </a:endParaRPr>
          </a:p>
          <a:p>
            <a:pPr marL="285750" indent="-285750" algn="l" latinLnBrk="0">
              <a:buFontTx/>
              <a:buChar char="-"/>
            </a:pPr>
            <a:endParaRPr lang="en-US" altLang="ko-KR" sz="1600" kern="0" dirty="0">
              <a:solidFill>
                <a:schemeClr val="accent3">
                  <a:lumMod val="75000"/>
                </a:schemeClr>
              </a:solidFill>
              <a:latin typeface="Montserrat" panose="020B0600000101010101" charset="0"/>
            </a:endParaRPr>
          </a:p>
          <a:p>
            <a:pPr marL="285750" indent="-285750" algn="l" latinLnBrk="0">
              <a:buFontTx/>
              <a:buChar char="-"/>
            </a:pPr>
            <a:r>
              <a:rPr lang="en-US" altLang="ko-KR" sz="1600" kern="0" dirty="0" err="1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Scss</a:t>
            </a:r>
            <a:r>
              <a:rPr lang="en-US" altLang="ko-KR" sz="1600" kern="0" dirty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 (</a:t>
            </a:r>
            <a:r>
              <a:rPr lang="en-US" altLang="ko-KR" sz="1600" kern="0" dirty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  <a:hlinkClick r:id="rId4"/>
              </a:rPr>
              <a:t>https://sass-lang.com</a:t>
            </a:r>
            <a:r>
              <a:rPr lang="en-US" altLang="ko-KR" sz="1600" kern="0" dirty="0" smtClean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  <a:hlinkClick r:id="rId4"/>
              </a:rPr>
              <a:t>/)</a:t>
            </a:r>
            <a:endParaRPr lang="en-US" altLang="ko-KR" sz="1600" kern="0" dirty="0" smtClean="0">
              <a:solidFill>
                <a:schemeClr val="accent3">
                  <a:lumMod val="75000"/>
                </a:schemeClr>
              </a:solidFill>
              <a:latin typeface="Montserrat" panose="020B0600000101010101" charset="0"/>
            </a:endParaRPr>
          </a:p>
          <a:p>
            <a:pPr marL="285750" indent="-285750" algn="l" latinLnBrk="0">
              <a:buFontTx/>
              <a:buChar char="-"/>
            </a:pPr>
            <a:endParaRPr lang="en-US" altLang="ko-KR" sz="1600" kern="0" dirty="0">
              <a:solidFill>
                <a:schemeClr val="accent3">
                  <a:lumMod val="75000"/>
                </a:schemeClr>
              </a:solidFill>
              <a:latin typeface="Montserrat" panose="020B0600000101010101" charset="0"/>
            </a:endParaRPr>
          </a:p>
          <a:p>
            <a:pPr marL="285750" indent="-285750" algn="l" latinLnBrk="0">
              <a:buFontTx/>
              <a:buChar char="-"/>
            </a:pPr>
            <a:r>
              <a:rPr lang="en-US" altLang="ko-KR" sz="1600" kern="0" dirty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Stylus (</a:t>
            </a:r>
            <a:r>
              <a:rPr lang="en-US" altLang="ko-KR" sz="1600" kern="0" dirty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  <a:hlinkClick r:id="rId5"/>
              </a:rPr>
              <a:t>https://stylus-lang.com</a:t>
            </a:r>
            <a:r>
              <a:rPr lang="en-US" altLang="ko-KR" sz="1600" kern="0" dirty="0" smtClean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  <a:hlinkClick r:id="rId5"/>
              </a:rPr>
              <a:t>/)</a:t>
            </a:r>
            <a:endParaRPr lang="en-US" altLang="ko-KR" sz="1600" kern="0" dirty="0" smtClean="0">
              <a:solidFill>
                <a:schemeClr val="accent3">
                  <a:lumMod val="75000"/>
                </a:schemeClr>
              </a:solidFill>
              <a:latin typeface="Montserrat" panose="020B0600000101010101" charset="0"/>
            </a:endParaRPr>
          </a:p>
          <a:p>
            <a:pPr marL="285750" indent="-285750" algn="l" latinLnBrk="0">
              <a:buFontTx/>
              <a:buChar char="-"/>
            </a:pPr>
            <a:endParaRPr lang="en-US" altLang="ko-KR" sz="1600" kern="0" dirty="0" smtClean="0">
              <a:solidFill>
                <a:schemeClr val="accent3">
                  <a:lumMod val="75000"/>
                </a:schemeClr>
              </a:solidFill>
              <a:latin typeface="Montserrat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72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title"/>
          </p:nvPr>
        </p:nvSpPr>
        <p:spPr>
          <a:xfrm>
            <a:off x="3380874" y="1454527"/>
            <a:ext cx="5197641" cy="670661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39700"/>
            <a:r>
              <a:rPr lang="ko-KR" altLang="en-US" sz="2800" dirty="0" err="1" smtClean="0"/>
              <a:t>상태관리</a:t>
            </a:r>
            <a:endParaRPr lang="ko-KR" altLang="ko-KR" sz="2800" dirty="0"/>
          </a:p>
        </p:txBody>
      </p:sp>
      <p:sp>
        <p:nvSpPr>
          <p:cNvPr id="7" name="Google Shape;399;p35">
            <a:extLst>
              <a:ext uri="{FF2B5EF4-FFF2-40B4-BE49-F238E27FC236}">
                <a16:creationId xmlns:a16="http://schemas.microsoft.com/office/drawing/2014/main" id="{A4A027F3-AD6A-41F4-9DFF-3EAB88CECF1A}"/>
              </a:ext>
            </a:extLst>
          </p:cNvPr>
          <p:cNvSpPr txBox="1">
            <a:spLocks/>
          </p:cNvSpPr>
          <p:nvPr/>
        </p:nvSpPr>
        <p:spPr>
          <a:xfrm>
            <a:off x="1751636" y="2382982"/>
            <a:ext cx="8720619" cy="3477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2133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 algn="l" latinLnBrk="0">
              <a:buFontTx/>
              <a:buChar char="-"/>
            </a:pPr>
            <a:r>
              <a:rPr lang="en-US" altLang="ko-KR" sz="1600" kern="0" dirty="0" err="1" smtClean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Mobx</a:t>
            </a:r>
            <a:r>
              <a:rPr lang="en-US" altLang="ko-KR" sz="1600" kern="0" dirty="0" smtClean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-state-tree</a:t>
            </a:r>
            <a:endParaRPr lang="en-US" altLang="ko-KR" sz="134" kern="0" dirty="0" smtClean="0">
              <a:solidFill>
                <a:schemeClr val="accent3">
                  <a:lumMod val="75000"/>
                </a:schemeClr>
              </a:solidFill>
              <a:latin typeface="Montserrat" panose="020B0600000101010101" charset="0"/>
            </a:endParaRPr>
          </a:p>
          <a:p>
            <a:pPr marL="285750" indent="-285750" algn="l" latinLnBrk="0">
              <a:buFontTx/>
              <a:buChar char="-"/>
            </a:pPr>
            <a:endParaRPr lang="en-US" altLang="ko-KR" sz="1600" kern="0" dirty="0" smtClean="0">
              <a:solidFill>
                <a:schemeClr val="accent3">
                  <a:lumMod val="75000"/>
                </a:schemeClr>
              </a:solidFill>
              <a:latin typeface="Montserrat" panose="020B0600000101010101" charset="0"/>
            </a:endParaRPr>
          </a:p>
          <a:p>
            <a:pPr marL="285750" indent="-285750" algn="l" latinLnBrk="0">
              <a:buFontTx/>
              <a:buChar char="-"/>
            </a:pPr>
            <a:r>
              <a:rPr lang="en-US" altLang="ko-KR" sz="1600" kern="0" dirty="0" err="1" smtClean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Mobx</a:t>
            </a:r>
            <a:r>
              <a:rPr lang="en-US" altLang="ko-KR" sz="1600" kern="0" dirty="0" smtClean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-react</a:t>
            </a:r>
            <a:endParaRPr lang="en-US" altLang="ko-KR" sz="1600" kern="0" dirty="0" smtClean="0">
              <a:solidFill>
                <a:schemeClr val="accent3">
                  <a:lumMod val="75000"/>
                </a:schemeClr>
              </a:solidFill>
              <a:latin typeface="Montserrat" panose="020B0600000101010101" charset="0"/>
            </a:endParaRPr>
          </a:p>
          <a:p>
            <a:pPr marL="285750" indent="-285750" algn="l" latinLnBrk="0">
              <a:buFontTx/>
              <a:buChar char="-"/>
            </a:pPr>
            <a:endParaRPr lang="en-US" altLang="ko-KR" sz="1600" kern="0" dirty="0" smtClean="0">
              <a:solidFill>
                <a:schemeClr val="accent3">
                  <a:lumMod val="75000"/>
                </a:schemeClr>
              </a:solidFill>
              <a:latin typeface="Montserrat" panose="020B0600000101010101" charset="0"/>
            </a:endParaRPr>
          </a:p>
          <a:p>
            <a:pPr marL="285750" indent="-285750" algn="l" latinLnBrk="0">
              <a:buFontTx/>
              <a:buChar char="-"/>
            </a:pPr>
            <a:r>
              <a:rPr lang="en-US" altLang="ko-KR" sz="1600" kern="0" dirty="0" err="1" smtClean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Mobx</a:t>
            </a:r>
            <a:endParaRPr lang="en-US" altLang="ko-KR" sz="1600" kern="0" dirty="0" smtClean="0">
              <a:solidFill>
                <a:schemeClr val="accent3">
                  <a:lumMod val="75000"/>
                </a:schemeClr>
              </a:solidFill>
              <a:latin typeface="Montserrat" panose="020B0600000101010101" charset="0"/>
            </a:endParaRPr>
          </a:p>
          <a:p>
            <a:pPr marL="285750" indent="-285750" algn="l" latinLnBrk="0">
              <a:buFontTx/>
              <a:buChar char="-"/>
            </a:pPr>
            <a:endParaRPr lang="en-US" altLang="ko-KR" sz="1600" kern="0" dirty="0">
              <a:solidFill>
                <a:schemeClr val="accent3">
                  <a:lumMod val="75000"/>
                </a:schemeClr>
              </a:solidFill>
              <a:latin typeface="Montserrat" panose="020B0600000101010101" charset="0"/>
            </a:endParaRPr>
          </a:p>
          <a:p>
            <a:pPr marL="285750" indent="-285750" algn="l" latinLnBrk="0">
              <a:buFontTx/>
              <a:buChar char="-"/>
            </a:pPr>
            <a:r>
              <a:rPr lang="en-US" altLang="ko-KR" sz="1600" kern="0" dirty="0" err="1" smtClean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Mobx</a:t>
            </a:r>
            <a:r>
              <a:rPr lang="en-US" altLang="ko-KR" sz="1600" kern="0" dirty="0" smtClean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-react-lite</a:t>
            </a:r>
            <a:endParaRPr lang="en-US" altLang="ko-KR" sz="1600" kern="0" dirty="0" smtClean="0">
              <a:solidFill>
                <a:schemeClr val="accent3">
                  <a:lumMod val="75000"/>
                </a:schemeClr>
              </a:solidFill>
              <a:latin typeface="Montserrat" panose="020B0600000101010101" charset="0"/>
            </a:endParaRPr>
          </a:p>
          <a:p>
            <a:pPr marL="285750" indent="-285750" algn="l" latinLnBrk="0">
              <a:buFontTx/>
              <a:buChar char="-"/>
            </a:pPr>
            <a:endParaRPr lang="en-US" altLang="ko-KR" sz="1600" kern="0" dirty="0" smtClean="0">
              <a:solidFill>
                <a:schemeClr val="accent3">
                  <a:lumMod val="75000"/>
                </a:schemeClr>
              </a:solidFill>
              <a:latin typeface="Montserrat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44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title"/>
          </p:nvPr>
        </p:nvSpPr>
        <p:spPr>
          <a:xfrm>
            <a:off x="3380874" y="1454527"/>
            <a:ext cx="5197641" cy="670661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39700"/>
            <a:r>
              <a:rPr lang="ko-KR" altLang="en-US" sz="2800" dirty="0" smtClean="0"/>
              <a:t>캔버스 라이브러리</a:t>
            </a:r>
            <a:endParaRPr lang="ko-KR" altLang="ko-KR" sz="2800" dirty="0"/>
          </a:p>
        </p:txBody>
      </p:sp>
      <p:sp>
        <p:nvSpPr>
          <p:cNvPr id="7" name="Google Shape;399;p35">
            <a:extLst>
              <a:ext uri="{FF2B5EF4-FFF2-40B4-BE49-F238E27FC236}">
                <a16:creationId xmlns:a16="http://schemas.microsoft.com/office/drawing/2014/main" id="{A4A027F3-AD6A-41F4-9DFF-3EAB88CECF1A}"/>
              </a:ext>
            </a:extLst>
          </p:cNvPr>
          <p:cNvSpPr txBox="1">
            <a:spLocks/>
          </p:cNvSpPr>
          <p:nvPr/>
        </p:nvSpPr>
        <p:spPr>
          <a:xfrm>
            <a:off x="1751636" y="2382982"/>
            <a:ext cx="8720619" cy="3477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2133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 algn="l" latinLnBrk="0">
              <a:buFontTx/>
              <a:buChar char="-"/>
            </a:pPr>
            <a:r>
              <a:rPr lang="en-US" altLang="ko-KR" sz="1600" kern="0" dirty="0" smtClean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React-</a:t>
            </a:r>
            <a:r>
              <a:rPr lang="en-US" altLang="ko-KR" sz="1600" kern="0" dirty="0" err="1" smtClean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konva</a:t>
            </a:r>
            <a:r>
              <a:rPr lang="en-US" altLang="ko-KR" sz="1600" kern="0" dirty="0" smtClean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 (</a:t>
            </a:r>
            <a:r>
              <a:rPr lang="ko-KR" altLang="en-US" sz="1600" kern="0" dirty="0" smtClean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캔버스 그래픽 </a:t>
            </a:r>
            <a:r>
              <a:rPr lang="en-US" altLang="ko-KR" sz="1600" kern="0" dirty="0" err="1" smtClean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javascript</a:t>
            </a:r>
            <a:r>
              <a:rPr lang="en-US" altLang="ko-KR" sz="1600" kern="0" dirty="0" smtClean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 </a:t>
            </a:r>
            <a:r>
              <a:rPr lang="ko-KR" altLang="en-US" sz="1600" kern="0" dirty="0" smtClean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라이브러리</a:t>
            </a:r>
            <a:r>
              <a:rPr lang="en-US" altLang="ko-KR" sz="1600" kern="0" dirty="0" smtClean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)</a:t>
            </a:r>
          </a:p>
          <a:p>
            <a:pPr marL="285750" indent="-285750" algn="l" latinLnBrk="0">
              <a:buFontTx/>
              <a:buChar char="-"/>
            </a:pPr>
            <a:endParaRPr lang="en-US" altLang="ko-KR" sz="1600" kern="0" dirty="0">
              <a:solidFill>
                <a:schemeClr val="accent3">
                  <a:lumMod val="75000"/>
                </a:schemeClr>
              </a:solidFill>
              <a:latin typeface="Montserrat" panose="020B0600000101010101" charset="0"/>
            </a:endParaRPr>
          </a:p>
          <a:p>
            <a:pPr marL="285750" indent="-285750" algn="l" latinLnBrk="0">
              <a:buFontTx/>
              <a:buChar char="-"/>
            </a:pPr>
            <a:r>
              <a:rPr lang="en-US" altLang="ko-KR" sz="1600" kern="0" dirty="0" smtClean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Label studio</a:t>
            </a:r>
            <a:r>
              <a:rPr lang="ko-KR" altLang="en-US" sz="1600" kern="0" dirty="0" smtClean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의 </a:t>
            </a:r>
            <a:r>
              <a:rPr lang="en-US" altLang="ko-KR" sz="1600" kern="0" dirty="0" smtClean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UI</a:t>
            </a:r>
            <a:r>
              <a:rPr lang="ko-KR" altLang="en-US" sz="1600" kern="0" dirty="0" smtClean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 기능 역할</a:t>
            </a:r>
            <a:endParaRPr lang="en-US" altLang="ko-KR" sz="1600" kern="0" dirty="0" smtClean="0">
              <a:solidFill>
                <a:schemeClr val="accent3">
                  <a:lumMod val="75000"/>
                </a:schemeClr>
              </a:solidFill>
              <a:latin typeface="Montserrat" panose="020B0600000101010101" charset="0"/>
            </a:endParaRPr>
          </a:p>
          <a:p>
            <a:pPr marL="285750" indent="-285750" algn="l" latinLnBrk="0">
              <a:buFontTx/>
              <a:buChar char="-"/>
            </a:pPr>
            <a:endParaRPr lang="en-US" altLang="ko-KR" sz="1600" kern="0" dirty="0" smtClean="0">
              <a:solidFill>
                <a:schemeClr val="accent3">
                  <a:lumMod val="75000"/>
                </a:schemeClr>
              </a:solidFill>
              <a:latin typeface="Montserrat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95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title"/>
          </p:nvPr>
        </p:nvSpPr>
        <p:spPr>
          <a:xfrm>
            <a:off x="3380874" y="1454527"/>
            <a:ext cx="5197641" cy="670661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39700"/>
            <a:r>
              <a:rPr lang="ko-KR" altLang="en-US" sz="2800" dirty="0"/>
              <a:t>주요 코드</a:t>
            </a:r>
            <a:r>
              <a:rPr lang="en-US" altLang="ko-KR" sz="2800" dirty="0"/>
              <a:t>, </a:t>
            </a:r>
            <a:r>
              <a:rPr lang="ko-KR" altLang="en-US" sz="2800" dirty="0" smtClean="0"/>
              <a:t>파일</a:t>
            </a:r>
            <a:endParaRPr lang="ko-KR" altLang="ko-KR" sz="2800" dirty="0"/>
          </a:p>
        </p:txBody>
      </p:sp>
      <p:sp>
        <p:nvSpPr>
          <p:cNvPr id="7" name="Google Shape;399;p35">
            <a:extLst>
              <a:ext uri="{FF2B5EF4-FFF2-40B4-BE49-F238E27FC236}">
                <a16:creationId xmlns:a16="http://schemas.microsoft.com/office/drawing/2014/main" id="{A4A027F3-AD6A-41F4-9DFF-3EAB88CECF1A}"/>
              </a:ext>
            </a:extLst>
          </p:cNvPr>
          <p:cNvSpPr txBox="1">
            <a:spLocks/>
          </p:cNvSpPr>
          <p:nvPr/>
        </p:nvSpPr>
        <p:spPr>
          <a:xfrm>
            <a:off x="1787731" y="2382982"/>
            <a:ext cx="8720619" cy="3477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2133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 algn="l" latinLnBrk="0">
              <a:buFontTx/>
              <a:buChar char="-"/>
            </a:pPr>
            <a:r>
              <a:rPr lang="en-US" altLang="ko-KR" sz="1600" kern="0" dirty="0" err="1" smtClean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src</a:t>
            </a:r>
            <a:r>
              <a:rPr lang="en-US" altLang="ko-KR" sz="1600" kern="0" dirty="0" smtClean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 </a:t>
            </a:r>
            <a:r>
              <a:rPr lang="en-US" altLang="ko-KR" sz="1600" kern="0" dirty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-&gt; component -&gt; </a:t>
            </a:r>
            <a:r>
              <a:rPr lang="en-US" altLang="ko-KR" sz="1600" kern="0" dirty="0" err="1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imageView</a:t>
            </a:r>
            <a:r>
              <a:rPr lang="en-US" altLang="ko-KR" sz="1600" kern="0" dirty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 -&gt; </a:t>
            </a:r>
            <a:r>
              <a:rPr lang="en-US" altLang="ko-KR" sz="1600" kern="0" dirty="0" smtClean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ImageView.js</a:t>
            </a:r>
          </a:p>
          <a:p>
            <a:pPr marL="285750" indent="-285750" algn="l" latinLnBrk="0">
              <a:buFontTx/>
              <a:buChar char="-"/>
            </a:pPr>
            <a:endParaRPr lang="en-US" altLang="ko-KR" sz="1600" kern="0" dirty="0">
              <a:solidFill>
                <a:schemeClr val="accent3">
                  <a:lumMod val="75000"/>
                </a:schemeClr>
              </a:solidFill>
              <a:latin typeface="Montserrat" panose="020B0600000101010101" charset="0"/>
            </a:endParaRPr>
          </a:p>
          <a:p>
            <a:pPr marL="285750" indent="-285750" algn="l" latinLnBrk="0">
              <a:buFontTx/>
              <a:buChar char="-"/>
            </a:pPr>
            <a:r>
              <a:rPr lang="en-US" altLang="ko-KR" sz="1600" kern="0" dirty="0" smtClean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Image </a:t>
            </a:r>
            <a:r>
              <a:rPr lang="ko-KR" altLang="en-US" sz="1600" kern="0" dirty="0" err="1" smtClean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라벨링</a:t>
            </a:r>
            <a:r>
              <a:rPr lang="ko-KR" altLang="en-US" sz="1600" kern="0" dirty="0" err="1" smtClean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의</a:t>
            </a:r>
            <a:r>
              <a:rPr lang="ko-KR" altLang="en-US" sz="1600" kern="0" dirty="0" smtClean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 기능 코드</a:t>
            </a:r>
            <a:endParaRPr lang="en-US" altLang="ko-KR" sz="1600" kern="0" dirty="0" smtClean="0">
              <a:solidFill>
                <a:schemeClr val="accent3">
                  <a:lumMod val="75000"/>
                </a:schemeClr>
              </a:solidFill>
              <a:latin typeface="Montserrat" panose="020B0600000101010101" charset="0"/>
            </a:endParaRPr>
          </a:p>
          <a:p>
            <a:pPr marL="285750" indent="-285750" algn="l" latinLnBrk="0">
              <a:buFontTx/>
              <a:buChar char="-"/>
            </a:pPr>
            <a:endParaRPr lang="en-US" altLang="ko-KR" sz="1600" kern="0" dirty="0" smtClean="0">
              <a:solidFill>
                <a:schemeClr val="accent3">
                  <a:lumMod val="75000"/>
                </a:schemeClr>
              </a:solidFill>
              <a:latin typeface="Montserrat" panose="020B0600000101010101" charset="0"/>
            </a:endParaRPr>
          </a:p>
          <a:p>
            <a:pPr marL="285750" indent="-285750" algn="l" latinLnBrk="0">
              <a:buFontTx/>
              <a:buChar char="-"/>
            </a:pPr>
            <a:r>
              <a:rPr lang="ko-KR" altLang="en-US" sz="1600" kern="0" dirty="0" err="1" smtClean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라벨링</a:t>
            </a:r>
            <a:r>
              <a:rPr lang="ko-KR" altLang="en-US" sz="1600" kern="0" dirty="0" smtClean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 </a:t>
            </a:r>
            <a:r>
              <a:rPr lang="ko-KR" altLang="en-US" sz="1600" kern="0" dirty="0" err="1" smtClean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클릭시</a:t>
            </a:r>
            <a:r>
              <a:rPr lang="ko-KR" altLang="en-US" sz="1600" kern="0" dirty="0" smtClean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 좌표 출력 등 </a:t>
            </a:r>
            <a:r>
              <a:rPr lang="ko-KR" altLang="en-US" sz="1600" kern="0" dirty="0" err="1" smtClean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라벨링</a:t>
            </a:r>
            <a:r>
              <a:rPr lang="ko-KR" altLang="en-US" sz="1600" kern="0" dirty="0" smtClean="0">
                <a:solidFill>
                  <a:schemeClr val="accent3">
                    <a:lumMod val="75000"/>
                  </a:schemeClr>
                </a:solidFill>
                <a:latin typeface="Montserrat" panose="020B0600000101010101" charset="0"/>
              </a:rPr>
              <a:t> 액션에 대한 제어</a:t>
            </a:r>
            <a:endParaRPr lang="en-US" altLang="ko-KR" sz="1600" kern="0" dirty="0" smtClean="0">
              <a:solidFill>
                <a:schemeClr val="accent3">
                  <a:lumMod val="75000"/>
                </a:schemeClr>
              </a:solidFill>
              <a:latin typeface="Montserrat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55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63;p55">
            <a:extLst>
              <a:ext uri="{FF2B5EF4-FFF2-40B4-BE49-F238E27FC236}">
                <a16:creationId xmlns:a16="http://schemas.microsoft.com/office/drawing/2014/main" id="{0524C5C3-8A62-4F16-8E17-BA611348B7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77029" y="2850600"/>
            <a:ext cx="6037942" cy="11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sz="8000" dirty="0"/>
              <a:t>감사합니다</a:t>
            </a:r>
            <a:r>
              <a:rPr lang="en-US" altLang="ko-KR" sz="8000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9767864"/>
      </p:ext>
    </p:extLst>
  </p:cSld>
  <p:clrMapOvr>
    <a:masterClrMapping/>
  </p:clrMapOvr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4460</TotalTime>
  <Words>127</Words>
  <Application>Microsoft Office PowerPoint</Application>
  <PresentationFormat>와이드스크린</PresentationFormat>
  <Paragraphs>41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Abel</vt:lpstr>
      <vt:lpstr>Montserrat</vt:lpstr>
      <vt:lpstr>Rubik Light</vt:lpstr>
      <vt:lpstr>맑은 고딕</vt:lpstr>
      <vt:lpstr>Arial</vt:lpstr>
      <vt:lpstr>Custal Project Proposal by Slidesgo</vt:lpstr>
      <vt:lpstr>Label studio 분석 발표 자료</vt:lpstr>
      <vt:lpstr>Index</vt:lpstr>
      <vt:lpstr>라이브러리 및 구성분석</vt:lpstr>
      <vt:lpstr>Style 프레임워크, CSS</vt:lpstr>
      <vt:lpstr>상태관리</vt:lpstr>
      <vt:lpstr>캔버스 라이브러리</vt:lpstr>
      <vt:lpstr>주요 코드, 파일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 study</dc:title>
  <dc:creator>안 다용</dc:creator>
  <cp:lastModifiedBy>hanla</cp:lastModifiedBy>
  <cp:revision>103</cp:revision>
  <dcterms:created xsi:type="dcterms:W3CDTF">2021-06-02T01:45:15Z</dcterms:created>
  <dcterms:modified xsi:type="dcterms:W3CDTF">2022-04-01T04:37:09Z</dcterms:modified>
</cp:coreProperties>
</file>