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0" r:id="rId1"/>
    <p:sldMasterId id="2147483700" r:id="rId2"/>
    <p:sldMasterId id="2147483704" r:id="rId3"/>
  </p:sldMasterIdLst>
  <p:notesMasterIdLst>
    <p:notesMasterId r:id="rId6"/>
  </p:notesMasterIdLst>
  <p:handoutMasterIdLst>
    <p:handoutMasterId r:id="rId7"/>
  </p:handoutMasterIdLst>
  <p:sldIdLst>
    <p:sldId id="324" r:id="rId4"/>
    <p:sldId id="325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02">
          <p15:clr>
            <a:srgbClr val="A4A3A4"/>
          </p15:clr>
        </p15:guide>
        <p15:guide id="2" orient="horz" pos="2280">
          <p15:clr>
            <a:srgbClr val="A4A3A4"/>
          </p15:clr>
        </p15:guide>
        <p15:guide id="3" orient="horz" pos="415">
          <p15:clr>
            <a:srgbClr val="A4A3A4"/>
          </p15:clr>
        </p15:guide>
        <p15:guide id="4" pos="5445">
          <p15:clr>
            <a:srgbClr val="A4A3A4"/>
          </p15:clr>
        </p15:guide>
        <p15:guide id="5" pos="2889">
          <p15:clr>
            <a:srgbClr val="A4A3A4"/>
          </p15:clr>
        </p15:guide>
        <p15:guide id="6" pos="5042">
          <p15:clr>
            <a:srgbClr val="A4A3A4"/>
          </p15:clr>
        </p15:guide>
        <p15:guide id="7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8B3"/>
    <a:srgbClr val="FDDDA9"/>
    <a:srgbClr val="EFC055"/>
    <a:srgbClr val="E7A125"/>
    <a:srgbClr val="DC7323"/>
    <a:srgbClr val="9EC088"/>
    <a:srgbClr val="FF986A"/>
    <a:srgbClr val="EA4561"/>
    <a:srgbClr val="A83044"/>
    <a:srgbClr val="B58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63" autoAdjust="0"/>
    <p:restoredTop sz="86387" autoAdjust="0"/>
  </p:normalViewPr>
  <p:slideViewPr>
    <p:cSldViewPr snapToGrid="0" snapToObjects="1" showGuides="1">
      <p:cViewPr varScale="1">
        <p:scale>
          <a:sx n="151" d="100"/>
          <a:sy n="151" d="100"/>
        </p:scale>
        <p:origin x="108" y="156"/>
      </p:cViewPr>
      <p:guideLst>
        <p:guide orient="horz" pos="3102"/>
        <p:guide orient="horz" pos="2280"/>
        <p:guide orient="horz" pos="415"/>
        <p:guide pos="5445"/>
        <p:guide pos="2889"/>
        <p:guide pos="5042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4176"/>
    </p:cViewPr>
  </p:sorterViewPr>
  <p:notesViewPr>
    <p:cSldViewPr snapToGrid="0" snapToObjects="1">
      <p:cViewPr varScale="1">
        <p:scale>
          <a:sx n="59" d="100"/>
          <a:sy n="59" d="100"/>
        </p:scale>
        <p:origin x="-25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3D06F-8D4F-EB4F-902A-350033A7339B}" type="datetime1">
              <a:rPr lang="en-GB" smtClean="0"/>
              <a:t>16/04/2017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9579D-0FAF-CF4B-8305-F891EEDE1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387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500F8-E1AA-274D-9D3C-BECF143D2B15}" type="datetime1">
              <a:rPr lang="en-GB" smtClean="0"/>
              <a:t>16/04/2017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4376B-286F-D747-A9D3-3BECB3718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52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/>
          <p:cNvSpPr>
            <a:spLocks noGrp="1"/>
          </p:cNvSpPr>
          <p:nvPr>
            <p:ph type="title" hasCustomPrompt="1"/>
          </p:nvPr>
        </p:nvSpPr>
        <p:spPr>
          <a:xfrm>
            <a:off x="3677682" y="2818617"/>
            <a:ext cx="1777525" cy="5591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800" b="0" i="0">
                <a:latin typeface="Franklin Gothic Book"/>
                <a:cs typeface="Franklin Gothic Book"/>
              </a:defRPr>
            </a:lvl1pPr>
          </a:lstStyle>
          <a:p>
            <a:r>
              <a:rPr lang="en-GB" dirty="0" smtClean="0"/>
              <a:t>00.00.0000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53859" y="1602400"/>
            <a:ext cx="7425170" cy="114554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 algn="ctr">
              <a:lnSpc>
                <a:spcPct val="100000"/>
              </a:lnSpc>
              <a:buNone/>
              <a:defRPr sz="2800" baseline="0"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PRESENTATION TITLE IN UPPERCASE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ts x 2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86306" y="461060"/>
            <a:ext cx="6033028" cy="58015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600" baseline="0"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ENTER PAGE TITLE IN UPPERCASE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1191685"/>
            <a:ext cx="2358494" cy="340995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 baseline="0"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52538" y="1191684"/>
            <a:ext cx="2391401" cy="34099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397468" y="1191684"/>
            <a:ext cx="2391401" cy="34099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5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t bottom of page for graphs / charts et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619501"/>
            <a:ext cx="7526338" cy="99060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 baseline="0"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Enter text here.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86306" y="461060"/>
            <a:ext cx="6033028" cy="58015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600" baseline="0"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ENTER PAGE TITLE IN UPPERCASE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3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53859" y="1598164"/>
            <a:ext cx="7425170" cy="114554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SECTION TITLE IN UPPERCASE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9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748644" y="1215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86306" y="461060"/>
            <a:ext cx="6033028" cy="58015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600" baseline="0"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CONTENTS PAGE TITLE IN UPPERCASE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1190171"/>
            <a:ext cx="7526338" cy="3394529"/>
          </a:xfrm>
          <a:prstGeom prst="rect">
            <a:avLst/>
          </a:prstGeom>
        </p:spPr>
        <p:txBody>
          <a:bodyPr vert="horz" wrap="square" lIns="0" tIns="0" rIns="0" bIns="0"/>
          <a:lstStyle>
            <a:lvl1pPr marL="228600" indent="-228600">
              <a:buFont typeface="+mj-lt"/>
              <a:buAutoNum type="arabicPeriod"/>
              <a:defRPr sz="1200" baseline="0">
                <a:latin typeface="Franklin Gothic Book"/>
                <a:cs typeface="Franklin Gothic Book"/>
              </a:defRPr>
            </a:lvl1pPr>
            <a:lvl2pPr marL="685800" indent="-228600">
              <a:buFont typeface="+mj-lt"/>
              <a:buAutoNum type="romanLcPeriod"/>
              <a:defRPr sz="1200" baseline="0">
                <a:latin typeface="Franklin Gothic Book"/>
                <a:cs typeface="Franklin Gothic Book"/>
              </a:defRPr>
            </a:lvl2pPr>
            <a:lvl3pPr marL="914400" indent="0">
              <a:buFont typeface="+mj-lt"/>
              <a:buNone/>
              <a:defRPr sz="1600">
                <a:latin typeface="Franklin Gothic Book"/>
                <a:cs typeface="Franklin Gothic Book"/>
              </a:defRPr>
            </a:lvl3pPr>
          </a:lstStyle>
          <a:p>
            <a:pPr lvl="0"/>
            <a:r>
              <a:rPr lang="en-US" dirty="0" smtClean="0"/>
              <a:t>List out contents</a:t>
            </a:r>
          </a:p>
          <a:p>
            <a:pPr lvl="1"/>
            <a:r>
              <a:rPr lang="en-US" dirty="0" smtClean="0"/>
              <a:t>List out sub contents</a:t>
            </a:r>
          </a:p>
          <a:p>
            <a:pPr lvl="1"/>
            <a:r>
              <a:rPr lang="en-US" dirty="0" smtClean="0"/>
              <a:t>List out sub contents</a:t>
            </a:r>
          </a:p>
          <a:p>
            <a:pPr lvl="0"/>
            <a:r>
              <a:rPr lang="en-US" dirty="0" smtClean="0"/>
              <a:t>List out contents</a:t>
            </a:r>
          </a:p>
          <a:p>
            <a:pPr lvl="1"/>
            <a:r>
              <a:rPr lang="en-US" dirty="0" smtClean="0"/>
              <a:t>List out sub contents</a:t>
            </a:r>
          </a:p>
          <a:p>
            <a:pPr lvl="0"/>
            <a:r>
              <a:rPr lang="en-US" dirty="0" smtClean="0"/>
              <a:t>List out contents</a:t>
            </a:r>
          </a:p>
        </p:txBody>
      </p:sp>
    </p:spTree>
    <p:extLst>
      <p:ext uri="{BB962C8B-B14F-4D97-AF65-F5344CB8AC3E}">
        <p14:creationId xmlns:p14="http://schemas.microsoft.com/office/powerpoint/2010/main" val="71707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1195918"/>
            <a:ext cx="7526338" cy="342265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 baseline="0"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Enter text here.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86306" y="461060"/>
            <a:ext cx="6033028" cy="58015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600" baseline="0"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ENTER PAGE TITLE IN UPPERCASE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9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" y="1195917"/>
            <a:ext cx="7526338" cy="3422650"/>
          </a:xfrm>
          <a:prstGeom prst="rect">
            <a:avLst/>
          </a:prstGeom>
        </p:spPr>
        <p:txBody>
          <a:bodyPr vert="horz" wrap="square" lIns="0" tIns="0" rIns="0" bIns="0"/>
          <a:lstStyle>
            <a:lvl1pPr marL="285750" indent="-285750">
              <a:buFont typeface="Arial"/>
              <a:buChar char="•"/>
              <a:defRPr sz="1200" baseline="0">
                <a:latin typeface="Franklin Gothic Book"/>
                <a:cs typeface="Franklin Gothic Book"/>
              </a:defRPr>
            </a:lvl1pPr>
            <a:lvl2pPr marL="742950" indent="-285750">
              <a:buFont typeface="+mj-lt"/>
              <a:buAutoNum type="romanLcPeriod"/>
              <a:defRPr sz="1200" baseline="0">
                <a:latin typeface="Franklin Gothic Book"/>
                <a:cs typeface="Franklin Gothic Book"/>
              </a:defRPr>
            </a:lvl2pPr>
            <a:lvl3pPr marL="1200150" indent="-285750">
              <a:buFont typeface="Arial"/>
              <a:buChar char="•"/>
              <a:defRPr sz="1200" b="0" i="0">
                <a:latin typeface="Franklin Gothic Book"/>
                <a:cs typeface="Franklin Gothic Book"/>
              </a:defRPr>
            </a:lvl3pPr>
          </a:lstStyle>
          <a:p>
            <a:pPr lvl="0"/>
            <a:r>
              <a:rPr lang="en-US" dirty="0" smtClean="0"/>
              <a:t>Bullet point option if required	</a:t>
            </a:r>
          </a:p>
          <a:p>
            <a:pPr lvl="1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86306" y="461060"/>
            <a:ext cx="6033028" cy="58015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600" baseline="0"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ENTER PAGE TITLE IN UPPERCASE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6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pag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86305" y="1195917"/>
            <a:ext cx="3975628" cy="3422650"/>
          </a:xfrm>
          <a:prstGeom prst="rect">
            <a:avLst/>
          </a:prstGeom>
        </p:spPr>
        <p:txBody>
          <a:bodyPr vert="horz" wrap="square" lIns="0" tIns="0" rIns="0" bIns="0"/>
          <a:lstStyle>
            <a:lvl1pPr marL="285750" indent="-285750">
              <a:buFont typeface="Arial"/>
              <a:buChar char="•"/>
              <a:defRPr sz="1200" baseline="0">
                <a:latin typeface="Franklin Gothic Book"/>
                <a:cs typeface="Franklin Gothic Book"/>
              </a:defRPr>
            </a:lvl1pPr>
            <a:lvl2pPr marL="742950" indent="-285750">
              <a:buFont typeface="+mj-lt"/>
              <a:buAutoNum type="romanLcPeriod"/>
              <a:defRPr sz="1200" baseline="0">
                <a:latin typeface="Franklin Gothic Book"/>
                <a:cs typeface="Franklin Gothic Book"/>
              </a:defRPr>
            </a:lvl2pPr>
            <a:lvl3pPr marL="1200150" indent="-285750">
              <a:buFont typeface="Arial"/>
              <a:buChar char="•"/>
              <a:defRPr sz="1200" b="0" i="0">
                <a:latin typeface="Franklin Gothic Book"/>
                <a:cs typeface="Franklin Gothic Book"/>
              </a:defRPr>
            </a:lvl3pPr>
          </a:lstStyle>
          <a:p>
            <a:pPr lvl="0"/>
            <a:r>
              <a:rPr lang="en-US" dirty="0" smtClean="0"/>
              <a:t>Bullet point option if required	</a:t>
            </a:r>
          </a:p>
          <a:p>
            <a:pPr lvl="1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86306" y="461060"/>
            <a:ext cx="6033028" cy="58015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600" baseline="0"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ENTER PAGE TITLE IN UPPERCASE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24400" y="1191684"/>
            <a:ext cx="3919538" cy="34099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6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object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09901" y="1191683"/>
            <a:ext cx="5638800" cy="340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77841" y="1191685"/>
            <a:ext cx="2278060" cy="340995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 baseline="0"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86306" y="461060"/>
            <a:ext cx="6033028" cy="58015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600" baseline="0"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ENTER PAGE TITLE IN UPPERCASE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6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pcts/charts or graphs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93223" y="1190500"/>
            <a:ext cx="2709077" cy="1590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5943328" y="1190500"/>
            <a:ext cx="2709077" cy="1590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2993223" y="3019335"/>
            <a:ext cx="2709077" cy="1590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943328" y="3019335"/>
            <a:ext cx="2709077" cy="1590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86306" y="461060"/>
            <a:ext cx="6033028" cy="58015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600" baseline="0"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ENTER PAGE TITLE IN UPPERCASE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77841" y="1191685"/>
            <a:ext cx="2278060" cy="340995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 baseline="0"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268330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ts only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3974" y="1191684"/>
            <a:ext cx="2391401" cy="34099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52538" y="1191684"/>
            <a:ext cx="2391401" cy="34099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397468" y="1191684"/>
            <a:ext cx="2391401" cy="34099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86306" y="461060"/>
            <a:ext cx="6033028" cy="58015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600" baseline="0"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dirty="0" smtClean="0"/>
              <a:t>ENTER PAGE TITLE IN UPPERCASE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6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acet copy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8106"/>
            <a:ext cx="9157360" cy="5151606"/>
          </a:xfrm>
          <a:prstGeom prst="rect">
            <a:avLst/>
          </a:prstGeom>
        </p:spPr>
      </p:pic>
      <p:pic>
        <p:nvPicPr>
          <p:cNvPr id="19" name="Picture 18" descr="logo.psd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657" y="413615"/>
            <a:ext cx="1254690" cy="39203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H="1">
            <a:off x="3938092" y="2791535"/>
            <a:ext cx="1250885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3193810" y="4706358"/>
            <a:ext cx="2790236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1">
            <a:noAutofit/>
          </a:bodyPr>
          <a:lstStyle/>
          <a:p>
            <a:pPr marL="0" marR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688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baseline="0">
          <a:solidFill>
            <a:schemeClr val="tx1"/>
          </a:solidFill>
          <a:latin typeface="Franklin Gothic Medium"/>
          <a:ea typeface="+mj-ea"/>
          <a:cs typeface="Franklin Gothic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.psd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657" y="413615"/>
            <a:ext cx="1254690" cy="39203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193810" y="4706358"/>
            <a:ext cx="2790236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1">
            <a:noAutofit/>
          </a:bodyPr>
          <a:lstStyle/>
          <a:p>
            <a:pPr marL="0" marR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tx1"/>
                </a:solidFill>
                <a:latin typeface="Franklin Gothic Book"/>
                <a:cs typeface="Franklin Gothic Book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1338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b="0" i="0" kern="1200" baseline="0">
          <a:solidFill>
            <a:schemeClr val="tx1"/>
          </a:solidFill>
          <a:latin typeface="Franklin Gothic Medium"/>
          <a:ea typeface="+mj-ea"/>
          <a:cs typeface="Franklin Gothic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82599" y="4784097"/>
            <a:ext cx="8712000" cy="215999"/>
          </a:xfrm>
          <a:prstGeom prst="rect">
            <a:avLst/>
          </a:prstGeom>
          <a:solidFill>
            <a:srgbClr val="183C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82601" y="971550"/>
            <a:ext cx="8661401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380816" y="552639"/>
            <a:ext cx="1270972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eaLnBrk="0" hangingPunct="0">
              <a:defRPr/>
            </a:pPr>
            <a:r>
              <a:rPr lang="en-US" sz="900" dirty="0" smtClean="0">
                <a:solidFill>
                  <a:srgbClr val="BFBFBF"/>
                </a:solidFill>
                <a:latin typeface="Franklin Gothic Book"/>
                <a:cs typeface="Franklin Gothic Book"/>
              </a:rPr>
              <a:t>Confidential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643029" y="4816155"/>
            <a:ext cx="235226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fld id="{EFE17364-4DB3-EA4A-A9EC-41836A392630}" type="slidenum">
              <a:rPr lang="en-US" sz="700" b="0" i="0" smtClean="0">
                <a:solidFill>
                  <a:schemeClr val="bg1"/>
                </a:solidFill>
                <a:latin typeface="Franklin Gothic Book"/>
                <a:cs typeface="Franklin Gothic Book"/>
              </a:rPr>
              <a:t>‹#›</a:t>
            </a:fld>
            <a:endParaRPr lang="en-US" sz="700" b="0" i="0" dirty="0">
              <a:solidFill>
                <a:schemeClr val="bg1"/>
              </a:solidFill>
              <a:latin typeface="Franklin Gothic Book"/>
              <a:cs typeface="Franklin Gothic Book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193810" y="4706358"/>
            <a:ext cx="2790236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1">
            <a:noAutofit/>
          </a:bodyPr>
          <a:lstStyle/>
          <a:p>
            <a:pPr marL="0" marR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dirty="0" smtClean="0">
              <a:solidFill>
                <a:schemeClr val="bg1"/>
              </a:solidFill>
              <a:latin typeface="Franklin Gothic Book"/>
              <a:cs typeface="Franklin Gothic Book"/>
            </a:endParaRPr>
          </a:p>
          <a:p>
            <a:pPr algn="ctr" eaLnBrk="0" hangingPunct="0">
              <a:defRPr/>
            </a:pPr>
            <a:r>
              <a:rPr lang="en-US" sz="700" dirty="0" smtClean="0">
                <a:solidFill>
                  <a:schemeClr val="bg1"/>
                </a:solidFill>
                <a:latin typeface="Franklin Gothic Book"/>
                <a:cs typeface="Franklin Gothic Book"/>
              </a:rPr>
              <a:t>The  De </a:t>
            </a:r>
            <a:r>
              <a:rPr lang="en-US" sz="700" dirty="0">
                <a:solidFill>
                  <a:schemeClr val="bg1"/>
                </a:solidFill>
                <a:latin typeface="Franklin Gothic Book"/>
                <a:cs typeface="Franklin Gothic Book"/>
              </a:rPr>
              <a:t>Beers Group of </a:t>
            </a:r>
            <a:r>
              <a:rPr lang="en-US" sz="700" dirty="0" smtClean="0">
                <a:solidFill>
                  <a:schemeClr val="bg1"/>
                </a:solidFill>
                <a:latin typeface="Franklin Gothic Book"/>
                <a:cs typeface="Franklin Gothic Book"/>
              </a:rPr>
              <a:t>Companies</a:t>
            </a:r>
          </a:p>
        </p:txBody>
      </p:sp>
    </p:spTree>
    <p:extLst>
      <p:ext uri="{BB962C8B-B14F-4D97-AF65-F5344CB8AC3E}">
        <p14:creationId xmlns:p14="http://schemas.microsoft.com/office/powerpoint/2010/main" val="266165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53" r:id="rId2"/>
    <p:sldLayoutId id="2147483709" r:id="rId3"/>
    <p:sldLayoutId id="2147483747" r:id="rId4"/>
    <p:sldLayoutId id="2147483727" r:id="rId5"/>
    <p:sldLayoutId id="2147483733" r:id="rId6"/>
    <p:sldLayoutId id="2147483737" r:id="rId7"/>
    <p:sldLayoutId id="2147483742" r:id="rId8"/>
    <p:sldLayoutId id="2147483743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95" y="501978"/>
            <a:ext cx="8236410" cy="4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1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95" y="505027"/>
            <a:ext cx="8236410" cy="41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10021"/>
      </p:ext>
    </p:extLst>
  </p:cSld>
  <p:clrMapOvr>
    <a:masterClrMapping/>
  </p:clrMapOvr>
</p:sld>
</file>

<file path=ppt/theme/theme1.xml><?xml version="1.0" encoding="utf-8"?>
<a:theme xmlns:a="http://schemas.openxmlformats.org/drawingml/2006/main" name="1. Presentation Title">
  <a:themeElements>
    <a:clrScheme name="De Beers 7">
      <a:dk1>
        <a:srgbClr val="141313"/>
      </a:dk1>
      <a:lt1>
        <a:sysClr val="window" lastClr="FFFFFF"/>
      </a:lt1>
      <a:dk2>
        <a:srgbClr val="000000"/>
      </a:dk2>
      <a:lt2>
        <a:srgbClr val="FFFFFF"/>
      </a:lt2>
      <a:accent1>
        <a:srgbClr val="D02030"/>
      </a:accent1>
      <a:accent2>
        <a:srgbClr val="DE6222"/>
      </a:accent2>
      <a:accent3>
        <a:srgbClr val="6AB233"/>
      </a:accent3>
      <a:accent4>
        <a:srgbClr val="183C24"/>
      </a:accent4>
      <a:accent5>
        <a:srgbClr val="00A4CC"/>
      </a:accent5>
      <a:accent6>
        <a:srgbClr val="112638"/>
      </a:accent6>
      <a:hlink>
        <a:srgbClr val="2D163F"/>
      </a:hlink>
      <a:folHlink>
        <a:srgbClr val="DDDED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. Section Title">
  <a:themeElements>
    <a:clrScheme name="De Beers 7">
      <a:dk1>
        <a:srgbClr val="141313"/>
      </a:dk1>
      <a:lt1>
        <a:sysClr val="window" lastClr="FFFFFF"/>
      </a:lt1>
      <a:dk2>
        <a:srgbClr val="000000"/>
      </a:dk2>
      <a:lt2>
        <a:srgbClr val="FFFFFF"/>
      </a:lt2>
      <a:accent1>
        <a:srgbClr val="D02030"/>
      </a:accent1>
      <a:accent2>
        <a:srgbClr val="DE6222"/>
      </a:accent2>
      <a:accent3>
        <a:srgbClr val="6AB233"/>
      </a:accent3>
      <a:accent4>
        <a:srgbClr val="183C24"/>
      </a:accent4>
      <a:accent5>
        <a:srgbClr val="00A4CC"/>
      </a:accent5>
      <a:accent6>
        <a:srgbClr val="112638"/>
      </a:accent6>
      <a:hlink>
        <a:srgbClr val="2D163F"/>
      </a:hlink>
      <a:folHlink>
        <a:srgbClr val="DDDED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. Master layout">
  <a:themeElements>
    <a:clrScheme name="De Beers 7">
      <a:dk1>
        <a:srgbClr val="141313"/>
      </a:dk1>
      <a:lt1>
        <a:sysClr val="window" lastClr="FFFFFF"/>
      </a:lt1>
      <a:dk2>
        <a:srgbClr val="000000"/>
      </a:dk2>
      <a:lt2>
        <a:srgbClr val="FFFFFF"/>
      </a:lt2>
      <a:accent1>
        <a:srgbClr val="D02030"/>
      </a:accent1>
      <a:accent2>
        <a:srgbClr val="DE6222"/>
      </a:accent2>
      <a:accent3>
        <a:srgbClr val="6AB233"/>
      </a:accent3>
      <a:accent4>
        <a:srgbClr val="183C24"/>
      </a:accent4>
      <a:accent5>
        <a:srgbClr val="00A4CC"/>
      </a:accent5>
      <a:accent6>
        <a:srgbClr val="112638"/>
      </a:accent6>
      <a:hlink>
        <a:srgbClr val="2D163F"/>
      </a:hlink>
      <a:folHlink>
        <a:srgbClr val="DDDED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6529</TotalTime>
  <Words>0</Words>
  <Application>Microsoft Office PowerPoint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Franklin Gothic Book</vt:lpstr>
      <vt:lpstr>Franklin Gothic Medium</vt:lpstr>
      <vt:lpstr>1. Presentation Title</vt:lpstr>
      <vt:lpstr>2. Section Title</vt:lpstr>
      <vt:lpstr>3. Master layout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greenskyloss@gmail.com</cp:lastModifiedBy>
  <cp:revision>468</cp:revision>
  <cp:lastPrinted>2014-03-25T15:25:26Z</cp:lastPrinted>
  <dcterms:created xsi:type="dcterms:W3CDTF">2014-03-07T11:27:28Z</dcterms:created>
  <dcterms:modified xsi:type="dcterms:W3CDTF">2017-04-16T13:27:31Z</dcterms:modified>
</cp:coreProperties>
</file>