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552" r:id="rId3"/>
    <p:sldId id="563" r:id="rId4"/>
    <p:sldId id="564" r:id="rId5"/>
    <p:sldId id="565" r:id="rId6"/>
    <p:sldId id="567" r:id="rId7"/>
    <p:sldId id="566" r:id="rId8"/>
    <p:sldId id="568" r:id="rId9"/>
    <p:sldId id="569" r:id="rId10"/>
    <p:sldId id="570" r:id="rId11"/>
    <p:sldId id="571" r:id="rId12"/>
    <p:sldId id="572" r:id="rId13"/>
    <p:sldId id="575" r:id="rId14"/>
    <p:sldId id="559" r:id="rId15"/>
    <p:sldId id="539" r:id="rId16"/>
    <p:sldId id="577" r:id="rId17"/>
    <p:sldId id="578" r:id="rId18"/>
    <p:sldId id="579" r:id="rId19"/>
    <p:sldId id="580" r:id="rId20"/>
    <p:sldId id="581" r:id="rId21"/>
    <p:sldId id="582" r:id="rId22"/>
    <p:sldId id="576" r:id="rId23"/>
    <p:sldId id="574" r:id="rId24"/>
    <p:sldId id="583" r:id="rId25"/>
    <p:sldId id="586" r:id="rId26"/>
    <p:sldId id="584" r:id="rId27"/>
    <p:sldId id="587" r:id="rId28"/>
    <p:sldId id="588" r:id="rId29"/>
    <p:sldId id="585" r:id="rId30"/>
    <p:sldId id="589" r:id="rId31"/>
    <p:sldId id="590" r:id="rId32"/>
    <p:sldId id="56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Kondusov" initials="NK" lastIdx="1" clrIdx="0">
    <p:extLst>
      <p:ext uri="{19B8F6BF-5375-455C-9EA6-DF929625EA0E}">
        <p15:presenceInfo xmlns:p15="http://schemas.microsoft.com/office/powerpoint/2012/main" userId="31c4fefd856ec2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02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20B06-CA39-4F51-9E53-3FDF0E8E9F40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7B12-C999-4FD7-BBB5-AC98CE08E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127" y="1298113"/>
            <a:ext cx="7485946" cy="474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1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997" y="1094667"/>
            <a:ext cx="1131967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Теперь нам нужно запустить </a:t>
            </a:r>
            <a:r>
              <a:rPr lang="en-US" sz="3600" dirty="0" smtClean="0">
                <a:latin typeface="+mj-lt"/>
              </a:rPr>
              <a:t>startup.bat</a:t>
            </a:r>
            <a:r>
              <a:rPr lang="ru-RU" sz="3600" dirty="0" smtClean="0">
                <a:latin typeface="+mj-lt"/>
              </a:rPr>
              <a:t>, на что </a:t>
            </a:r>
            <a:r>
              <a:rPr lang="ru-RU" sz="3600" dirty="0" err="1" smtClean="0">
                <a:latin typeface="+mj-lt"/>
              </a:rPr>
              <a:t>томкат</a:t>
            </a:r>
            <a:r>
              <a:rPr lang="ru-RU" sz="3600" dirty="0" smtClean="0">
                <a:latin typeface="+mj-lt"/>
              </a:rPr>
              <a:t> «</a:t>
            </a:r>
            <a:r>
              <a:rPr lang="ru-RU" sz="3600" dirty="0" err="1" smtClean="0">
                <a:latin typeface="+mj-lt"/>
              </a:rPr>
              <a:t>задеплоит</a:t>
            </a:r>
            <a:r>
              <a:rPr lang="ru-RU" sz="3600" dirty="0" smtClean="0">
                <a:latin typeface="+mj-lt"/>
              </a:rPr>
              <a:t>» наш </a:t>
            </a:r>
            <a:r>
              <a:rPr lang="ru-RU" sz="3600" dirty="0" err="1" smtClean="0">
                <a:latin typeface="+mj-lt"/>
              </a:rPr>
              <a:t>варник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600" dirty="0" smtClean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63" y="2653840"/>
            <a:ext cx="5250026" cy="40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997" y="1094667"/>
            <a:ext cx="1131967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Наш «архив» распаковался! Имя папки будет использоваться в </a:t>
            </a:r>
            <a:r>
              <a:rPr lang="ru-RU" sz="3600" dirty="0" err="1" smtClean="0">
                <a:latin typeface="+mj-lt"/>
              </a:rPr>
              <a:t>урле</a:t>
            </a:r>
            <a:r>
              <a:rPr lang="ru-RU" sz="3600" dirty="0" smtClean="0">
                <a:latin typeface="+mj-lt"/>
              </a:rPr>
              <a:t>!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600" dirty="0" smtClean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08" y="2292723"/>
            <a:ext cx="7084999" cy="44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54" y="1531959"/>
            <a:ext cx="7927816" cy="178496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413748" y="1210235"/>
            <a:ext cx="2405514" cy="43702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8948" y="4430586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Ура!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86" y="3537670"/>
            <a:ext cx="3703641" cy="784928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3695701" y="3620675"/>
            <a:ext cx="2405514" cy="43702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27257" y="3394507"/>
            <a:ext cx="525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сюда (называется «контекстный путь»)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77" y="4907905"/>
            <a:ext cx="6229953" cy="17731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24597" y="1146939"/>
            <a:ext cx="525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Смотрим сюда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6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574" y="1672892"/>
            <a:ext cx="11319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Можно настроить «</a:t>
            </a:r>
            <a:r>
              <a:rPr lang="ru-RU" sz="3600" dirty="0" err="1" smtClean="0">
                <a:latin typeface="+mj-lt"/>
              </a:rPr>
              <a:t>деплой</a:t>
            </a:r>
            <a:r>
              <a:rPr lang="ru-RU" sz="3600" dirty="0" smtClean="0">
                <a:latin typeface="+mj-lt"/>
              </a:rPr>
              <a:t>» через идею (об этом на практике)</a:t>
            </a:r>
            <a:endParaRPr lang="en-US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24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2812" y="1870606"/>
            <a:ext cx="6610113" cy="4193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58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Настроим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деплой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в идее(если не знать как, можно долго возиться)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10" y="3273777"/>
            <a:ext cx="9838273" cy="3093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952" y="1765437"/>
            <a:ext cx="1020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 структуре проекта создаем «</a:t>
            </a:r>
            <a:r>
              <a:rPr lang="ru-RU" sz="3600" dirty="0" err="1" smtClean="0">
                <a:latin typeface="+mj-lt"/>
              </a:rPr>
              <a:t>артифакт</a:t>
            </a:r>
            <a:r>
              <a:rPr lang="ru-RU" sz="3600" dirty="0" smtClean="0">
                <a:latin typeface="+mj-lt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7205" y="2142826"/>
            <a:ext cx="151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ВАЖНО!!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>
            <a:off x="4975413" y="2327492"/>
            <a:ext cx="4941792" cy="1484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9547412" y="2479892"/>
            <a:ext cx="522193" cy="1332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7463118" y="2479892"/>
            <a:ext cx="2606487" cy="1802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Настроим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деплой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в идее(если не знать как, можно долго возиться)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952" y="1765437"/>
            <a:ext cx="1020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Дописываем </a:t>
            </a:r>
            <a:r>
              <a:rPr lang="ru-RU" sz="3600" dirty="0" err="1" smtClean="0">
                <a:latin typeface="+mj-lt"/>
              </a:rPr>
              <a:t>конфигу</a:t>
            </a:r>
            <a:r>
              <a:rPr lang="ru-RU" sz="3600" dirty="0" smtClean="0">
                <a:latin typeface="+mj-lt"/>
              </a:rPr>
              <a:t> в </a:t>
            </a:r>
            <a:r>
              <a:rPr lang="ru-RU" sz="3600" dirty="0" err="1" smtClean="0">
                <a:latin typeface="+mj-lt"/>
              </a:rPr>
              <a:t>мавене</a:t>
            </a:r>
            <a:endParaRPr lang="ru-RU" sz="36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7205" y="2142826"/>
            <a:ext cx="151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ВАЖНО!!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23" y="2566896"/>
            <a:ext cx="4328535" cy="115834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3556747" y="2327492"/>
            <a:ext cx="6360458" cy="1182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67" y="2973823"/>
            <a:ext cx="4814600" cy="3697336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H="1">
            <a:off x="7885282" y="2490692"/>
            <a:ext cx="2293020" cy="3829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Настроим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деплой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в идее(если не знать как, можно долго возиться)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6283" y="2020931"/>
            <a:ext cx="1020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Весь </a:t>
            </a:r>
            <a:r>
              <a:rPr lang="ru-RU" sz="3600" dirty="0" err="1" smtClean="0">
                <a:latin typeface="+mj-lt"/>
              </a:rPr>
              <a:t>помник</a:t>
            </a:r>
            <a:endParaRPr lang="ru-RU" sz="3600" dirty="0" smtClean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7" y="2763370"/>
            <a:ext cx="5936763" cy="38493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56" y="2647637"/>
            <a:ext cx="4459968" cy="39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Настроим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деплой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в идее(если не знать как, можно долго возиться)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682" y="1846119"/>
            <a:ext cx="1020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Создаем </a:t>
            </a:r>
            <a:r>
              <a:rPr lang="ru-RU" sz="3600" dirty="0" err="1" smtClean="0">
                <a:latin typeface="+mj-lt"/>
              </a:rPr>
              <a:t>конфигу</a:t>
            </a:r>
            <a:r>
              <a:rPr lang="ru-RU" sz="3600" dirty="0" smtClean="0">
                <a:latin typeface="+mj-lt"/>
              </a:rPr>
              <a:t> в </a:t>
            </a:r>
            <a:r>
              <a:rPr lang="ru-RU" sz="3600" dirty="0" err="1" smtClean="0">
                <a:latin typeface="+mj-lt"/>
              </a:rPr>
              <a:t>ультиматной</a:t>
            </a:r>
            <a:r>
              <a:rPr lang="ru-RU" sz="3600" dirty="0" smtClean="0">
                <a:latin typeface="+mj-lt"/>
              </a:rPr>
              <a:t> идее</a:t>
            </a:r>
            <a:endParaRPr lang="ru-RU" sz="3600" dirty="0" smtClean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90" y="2408224"/>
            <a:ext cx="5949634" cy="41533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71846" y="5020497"/>
            <a:ext cx="151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ВАЖНО!!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711388" y="5205163"/>
            <a:ext cx="6360458" cy="1182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Настроим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деплой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в идее(если не знать как, можно долго возиться)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682" y="1846119"/>
            <a:ext cx="1020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Создаем </a:t>
            </a:r>
            <a:r>
              <a:rPr lang="ru-RU" sz="3600" dirty="0" err="1" smtClean="0">
                <a:latin typeface="+mj-lt"/>
              </a:rPr>
              <a:t>конфигу</a:t>
            </a:r>
            <a:r>
              <a:rPr lang="ru-RU" sz="3600" dirty="0" smtClean="0">
                <a:latin typeface="+mj-lt"/>
              </a:rPr>
              <a:t> в </a:t>
            </a:r>
            <a:r>
              <a:rPr lang="ru-RU" sz="3600" dirty="0" err="1" smtClean="0">
                <a:latin typeface="+mj-lt"/>
              </a:rPr>
              <a:t>ультиматной</a:t>
            </a:r>
            <a:r>
              <a:rPr lang="ru-RU" sz="3600" dirty="0" smtClean="0">
                <a:latin typeface="+mj-lt"/>
              </a:rPr>
              <a:t> идее</a:t>
            </a:r>
            <a:endParaRPr lang="ru-RU" sz="3600" dirty="0" smtClean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99" y="2443823"/>
            <a:ext cx="4016030" cy="42931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36523" y="5007050"/>
            <a:ext cx="151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ВАЖНО!!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476065" y="5191716"/>
            <a:ext cx="6360458" cy="1182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прошлых сериях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655" y="1114837"/>
            <a:ext cx="113196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HTTP –</a:t>
            </a:r>
            <a:r>
              <a:rPr lang="ru-RU" sz="3600" dirty="0" smtClean="0">
                <a:latin typeface="+mj-lt"/>
              </a:rPr>
              <a:t> протокол передачи гипертекста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Веб-сервер – приложение, умеющие отдавать по </a:t>
            </a:r>
            <a:r>
              <a:rPr lang="en-US" sz="3600" dirty="0" smtClean="0">
                <a:latin typeface="+mj-lt"/>
              </a:rPr>
              <a:t>HTTP</a:t>
            </a:r>
            <a:r>
              <a:rPr lang="ru-RU" sz="3600" dirty="0" smtClean="0">
                <a:latin typeface="+mj-lt"/>
              </a:rPr>
              <a:t> статический контент, например файлы</a:t>
            </a:r>
            <a:r>
              <a:rPr lang="en-US" sz="3600" dirty="0" smtClean="0">
                <a:latin typeface="+mj-lt"/>
              </a:rPr>
              <a:t> (NGINX, Tomcat)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Servlet Container(Tomcat) – </a:t>
            </a:r>
            <a:r>
              <a:rPr lang="ru-RU" sz="3600" dirty="0" smtClean="0">
                <a:latin typeface="+mj-lt"/>
              </a:rPr>
              <a:t>приложение, которое понимает специальный формат </a:t>
            </a:r>
            <a:r>
              <a:rPr lang="en-US" sz="3600" dirty="0" smtClean="0">
                <a:latin typeface="+mj-lt"/>
              </a:rPr>
              <a:t>java-</a:t>
            </a:r>
            <a:r>
              <a:rPr lang="ru-RU" sz="3600" dirty="0" smtClean="0">
                <a:latin typeface="+mj-lt"/>
              </a:rPr>
              <a:t>классов-</a:t>
            </a:r>
            <a:r>
              <a:rPr lang="ru-RU" sz="3600" dirty="0" err="1" smtClean="0">
                <a:latin typeface="+mj-lt"/>
              </a:rPr>
              <a:t>сервлеты</a:t>
            </a:r>
            <a:endParaRPr lang="en-US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48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Настроим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деплой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в идее(если не знать как, можно долго возиться)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682" y="1846119"/>
            <a:ext cx="1020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Жми и радуйся!</a:t>
            </a:r>
            <a:endParaRPr lang="ru-RU" sz="3600" dirty="0" smtClean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58" y="3088761"/>
            <a:ext cx="4288051" cy="9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2812" y="1870606"/>
            <a:ext cx="6610113" cy="4193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11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Основные понятия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сервлетов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(они идут из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HTTP)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335" y="2155402"/>
            <a:ext cx="1131967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+mj-lt"/>
              </a:rPr>
              <a:t>Реквест</a:t>
            </a:r>
            <a:r>
              <a:rPr lang="ru-RU" sz="3600" dirty="0" smtClean="0">
                <a:latin typeface="+mj-lt"/>
              </a:rPr>
              <a:t> – запрос, содержит параметры.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+mj-lt"/>
              </a:rPr>
              <a:t>Респонс</a:t>
            </a:r>
            <a:r>
              <a:rPr lang="ru-RU" sz="3600" dirty="0" smtClean="0">
                <a:latin typeface="+mj-lt"/>
              </a:rPr>
              <a:t> – ответ, в него мы пишем то, что хотим показать пользователю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Сессия – уникальная «</a:t>
            </a:r>
            <a:r>
              <a:rPr lang="ru-RU" sz="3600" dirty="0" err="1" smtClean="0">
                <a:latin typeface="+mj-lt"/>
              </a:rPr>
              <a:t>мапа</a:t>
            </a:r>
            <a:r>
              <a:rPr lang="ru-RU" sz="3600" dirty="0" smtClean="0">
                <a:latin typeface="+mj-lt"/>
              </a:rPr>
              <a:t>» с данными, ассоциируется с конкретной сессией в браузере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30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Основные понятия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сервлетов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(они идут из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HTTP)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7" y="2055295"/>
            <a:ext cx="8961897" cy="20347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000" y="4608925"/>
            <a:ext cx="462574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928153" cy="8045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Залогинимся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«положим в сессию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юзернейм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» 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88" y="1676761"/>
            <a:ext cx="7811177" cy="20118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365" y="4026447"/>
            <a:ext cx="7360793" cy="1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928153" cy="8045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НО! Перезапустим приложение и сразу вызовем приветственный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!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28" y="2552421"/>
            <a:ext cx="6296098" cy="19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928153" cy="8045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Если мы не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залогинены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, нам нужно не пускать нас к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сервлету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9668" y="2743200"/>
            <a:ext cx="2373406" cy="147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33531" y="2743198"/>
            <a:ext cx="2373406" cy="14724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Фильтр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34348" y="2743199"/>
            <a:ext cx="2373406" cy="1472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Сервлет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635165" y="2743200"/>
            <a:ext cx="2373406" cy="1472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33531" y="5039281"/>
            <a:ext cx="2373406" cy="14724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7" idx="3"/>
            <a:endCxn id="9" idx="1"/>
          </p:cNvCxnSpPr>
          <p:nvPr/>
        </p:nvCxnSpPr>
        <p:spPr>
          <a:xfrm flipV="1">
            <a:off x="3143074" y="3479425"/>
            <a:ext cx="6904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3"/>
            <a:endCxn id="10" idx="1"/>
          </p:cNvCxnSpPr>
          <p:nvPr/>
        </p:nvCxnSpPr>
        <p:spPr>
          <a:xfrm>
            <a:off x="6206937" y="3479425"/>
            <a:ext cx="527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1" idx="1"/>
          </p:cNvCxnSpPr>
          <p:nvPr/>
        </p:nvCxnSpPr>
        <p:spPr>
          <a:xfrm>
            <a:off x="9107754" y="3479426"/>
            <a:ext cx="527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2"/>
            <a:endCxn id="12" idx="0"/>
          </p:cNvCxnSpPr>
          <p:nvPr/>
        </p:nvCxnSpPr>
        <p:spPr>
          <a:xfrm>
            <a:off x="5020234" y="4215651"/>
            <a:ext cx="0" cy="8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928153" cy="8045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Поменяем «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урлу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»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39" y="1992061"/>
            <a:ext cx="9236240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928153" cy="8045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Поменяем «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урлу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»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39" y="1992061"/>
            <a:ext cx="9236240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928153" cy="8045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Добавим «ошибочный»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49" y="1949955"/>
            <a:ext cx="8885623" cy="24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467" y="1208967"/>
            <a:ext cx="11319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Чтобы создать </a:t>
            </a:r>
            <a:r>
              <a:rPr lang="ru-RU" sz="3600" dirty="0" err="1" smtClean="0">
                <a:latin typeface="+mj-lt"/>
              </a:rPr>
              <a:t>сервлет</a:t>
            </a:r>
            <a:r>
              <a:rPr lang="ru-RU" sz="3600" dirty="0" smtClean="0">
                <a:latin typeface="+mj-lt"/>
              </a:rPr>
              <a:t> – нужно унаследовать класс от </a:t>
            </a:r>
            <a:r>
              <a:rPr lang="en-US" sz="3600" dirty="0" err="1" smtClean="0">
                <a:latin typeface="+mj-lt"/>
              </a:rPr>
              <a:t>HTTPServlet</a:t>
            </a:r>
            <a:r>
              <a:rPr lang="en-US" sz="3600" dirty="0" smtClean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(предварительно подключив библиотеку)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29" y="2759026"/>
            <a:ext cx="7602203" cy="24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928153" cy="8045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Добавим «Фильтр»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2" y="1881764"/>
            <a:ext cx="10371719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928153" cy="8045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произошло?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93" y="3144352"/>
            <a:ext cx="5441152" cy="11659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93" y="4856123"/>
            <a:ext cx="7117697" cy="13412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93" y="1293971"/>
            <a:ext cx="5159187" cy="1051651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3771900" y="2445104"/>
            <a:ext cx="26894" cy="69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2812" y="1870606"/>
            <a:ext cx="6610113" cy="4193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94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467" y="1208967"/>
            <a:ext cx="11319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Чтобы создать </a:t>
            </a:r>
            <a:r>
              <a:rPr lang="ru-RU" sz="3600" dirty="0" err="1" smtClean="0">
                <a:latin typeface="+mj-lt"/>
              </a:rPr>
              <a:t>сервлет</a:t>
            </a:r>
            <a:r>
              <a:rPr lang="ru-RU" sz="3600" dirty="0" smtClean="0">
                <a:latin typeface="+mj-lt"/>
              </a:rPr>
              <a:t> – нужно унаследовать класс от </a:t>
            </a:r>
            <a:r>
              <a:rPr lang="en-US" sz="3600" dirty="0" err="1" smtClean="0">
                <a:latin typeface="+mj-lt"/>
              </a:rPr>
              <a:t>HTTPServlet</a:t>
            </a:r>
            <a:r>
              <a:rPr lang="en-US" sz="3600" dirty="0" smtClean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(предварительно подключив библиотеку)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79" y="3396653"/>
            <a:ext cx="10416248" cy="234524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776819" y="3059206"/>
            <a:ext cx="2405514" cy="43702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35268" y="2843510"/>
            <a:ext cx="525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</a:t>
            </a:r>
            <a:r>
              <a:rPr lang="ru-RU" dirty="0" err="1" smtClean="0"/>
              <a:t>урла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на которую будет срабатывать </a:t>
            </a:r>
            <a:r>
              <a:rPr lang="ru-RU" dirty="0" err="1" smtClean="0"/>
              <a:t>сервлет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7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997" y="1094667"/>
            <a:ext cx="1131967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Обычно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Java </a:t>
            </a:r>
            <a:r>
              <a:rPr lang="ru-RU" sz="3600" dirty="0" smtClean="0">
                <a:latin typeface="+mj-lt"/>
              </a:rPr>
              <a:t>проект </a:t>
            </a:r>
            <a:r>
              <a:rPr lang="ru-RU" sz="3600" dirty="0" err="1" smtClean="0">
                <a:latin typeface="+mj-lt"/>
              </a:rPr>
              <a:t>компилится</a:t>
            </a:r>
            <a:r>
              <a:rPr lang="ru-RU" sz="3600" dirty="0" smtClean="0">
                <a:latin typeface="+mj-lt"/>
              </a:rPr>
              <a:t> в </a:t>
            </a:r>
            <a:r>
              <a:rPr lang="en-US" sz="3600" dirty="0" smtClean="0">
                <a:latin typeface="+mj-lt"/>
              </a:rPr>
              <a:t>Jar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 случае с </a:t>
            </a:r>
            <a:r>
              <a:rPr lang="en-US" sz="3600" dirty="0" smtClean="0">
                <a:latin typeface="+mj-lt"/>
              </a:rPr>
              <a:t>Servlet – </a:t>
            </a:r>
            <a:r>
              <a:rPr lang="ru-RU" sz="3600" dirty="0" smtClean="0">
                <a:latin typeface="+mj-lt"/>
              </a:rPr>
              <a:t>проектом нам надо </a:t>
            </a:r>
            <a:r>
              <a:rPr lang="ru-RU" sz="3600" dirty="0" err="1" smtClean="0">
                <a:latin typeface="+mj-lt"/>
              </a:rPr>
              <a:t>компилить</a:t>
            </a:r>
            <a:r>
              <a:rPr lang="ru-RU" sz="36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War (Web-archive), </a:t>
            </a:r>
            <a:r>
              <a:rPr lang="ru-RU" sz="3600" dirty="0" smtClean="0">
                <a:latin typeface="+mj-lt"/>
              </a:rPr>
              <a:t>для этого мы можем рассказать </a:t>
            </a:r>
            <a:r>
              <a:rPr lang="ru-RU" sz="3600" dirty="0" err="1" smtClean="0">
                <a:latin typeface="+mj-lt"/>
              </a:rPr>
              <a:t>мавену</a:t>
            </a:r>
            <a:r>
              <a:rPr lang="ru-RU" sz="3600" dirty="0" smtClean="0">
                <a:latin typeface="+mj-lt"/>
              </a:rPr>
              <a:t>, как это делать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99" y="3532455"/>
            <a:ext cx="7604019" cy="26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997" y="1094667"/>
            <a:ext cx="1131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Делаем </a:t>
            </a:r>
            <a:r>
              <a:rPr lang="en-US" sz="3600" dirty="0" smtClean="0">
                <a:latin typeface="+mj-lt"/>
              </a:rPr>
              <a:t>clean install </a:t>
            </a:r>
            <a:r>
              <a:rPr lang="ru-RU" sz="3600" dirty="0" smtClean="0">
                <a:latin typeface="+mj-lt"/>
              </a:rPr>
              <a:t>и получаем </a:t>
            </a:r>
            <a:r>
              <a:rPr lang="en-US" sz="3600" dirty="0" smtClean="0">
                <a:latin typeface="+mj-lt"/>
              </a:rPr>
              <a:t>war-</a:t>
            </a:r>
            <a:r>
              <a:rPr lang="ru-RU" sz="3600" dirty="0" smtClean="0">
                <a:latin typeface="+mj-lt"/>
              </a:rPr>
              <a:t>архив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43" y="2117298"/>
            <a:ext cx="6128733" cy="42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997" y="1094667"/>
            <a:ext cx="11319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Теперь нам нужно скопировать этот «</a:t>
            </a:r>
            <a:r>
              <a:rPr lang="ru-RU" sz="3600" dirty="0" err="1" smtClean="0">
                <a:latin typeface="+mj-lt"/>
              </a:rPr>
              <a:t>варник</a:t>
            </a:r>
            <a:r>
              <a:rPr lang="ru-RU" sz="3600" dirty="0" smtClean="0">
                <a:latin typeface="+mj-lt"/>
              </a:rPr>
              <a:t>» в волшебную папочку</a:t>
            </a:r>
            <a:endParaRPr lang="en-US" sz="3600" dirty="0" smtClean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02" y="2435977"/>
            <a:ext cx="5669771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997" y="1094667"/>
            <a:ext cx="11319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Теперь нам нужно скопировать этот «</a:t>
            </a:r>
            <a:r>
              <a:rPr lang="ru-RU" sz="3600" dirty="0" err="1" smtClean="0">
                <a:latin typeface="+mj-lt"/>
              </a:rPr>
              <a:t>варник</a:t>
            </a:r>
            <a:r>
              <a:rPr lang="ru-RU" sz="3600" dirty="0" smtClean="0">
                <a:latin typeface="+mj-lt"/>
              </a:rPr>
              <a:t>» в волшебную папочку</a:t>
            </a:r>
            <a:endParaRPr lang="en-US" sz="3600" dirty="0" smtClean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99" y="2420322"/>
            <a:ext cx="5837426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1" y="457472"/>
            <a:ext cx="8769305" cy="584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Tomcat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Сервлеты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997" y="1094667"/>
            <a:ext cx="11319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Чтобы запустить </a:t>
            </a:r>
            <a:r>
              <a:rPr lang="ru-RU" sz="3600" dirty="0" err="1" smtClean="0">
                <a:latin typeface="+mj-lt"/>
              </a:rPr>
              <a:t>томыч</a:t>
            </a:r>
            <a:r>
              <a:rPr lang="ru-RU" sz="3600" dirty="0" smtClean="0">
                <a:latin typeface="+mj-lt"/>
              </a:rPr>
              <a:t>, вам нужно указать некоторые системные переменные (где у вас лежит </a:t>
            </a:r>
            <a:r>
              <a:rPr lang="ru-RU" sz="3600" dirty="0" err="1" smtClean="0">
                <a:latin typeface="+mj-lt"/>
              </a:rPr>
              <a:t>томакат</a:t>
            </a:r>
            <a:r>
              <a:rPr lang="ru-RU" sz="3600" dirty="0" smtClean="0">
                <a:latin typeface="+mj-lt"/>
              </a:rPr>
              <a:t>, </a:t>
            </a:r>
            <a:r>
              <a:rPr lang="ru-RU" sz="3600" dirty="0" err="1" smtClean="0">
                <a:latin typeface="+mj-lt"/>
              </a:rPr>
              <a:t>джава</a:t>
            </a:r>
            <a:r>
              <a:rPr lang="ru-RU" sz="3600" dirty="0" smtClean="0">
                <a:latin typeface="+mj-lt"/>
              </a:rPr>
              <a:t>, </a:t>
            </a:r>
            <a:r>
              <a:rPr lang="ru-RU" sz="3600" dirty="0" err="1" smtClean="0">
                <a:latin typeface="+mj-lt"/>
              </a:rPr>
              <a:t>итд</a:t>
            </a:r>
            <a:r>
              <a:rPr lang="ru-RU" sz="3600" dirty="0" smtClean="0">
                <a:latin typeface="+mj-lt"/>
              </a:rPr>
              <a:t>)</a:t>
            </a:r>
            <a:endParaRPr lang="en-US" sz="3600" dirty="0" smtClean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80" y="3564106"/>
            <a:ext cx="9275816" cy="14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465</Words>
  <Application>Microsoft Office PowerPoint</Application>
  <PresentationFormat>Широкоэкранный</PresentationFormat>
  <Paragraphs>67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Open Sans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Nikolay Kondusov</cp:lastModifiedBy>
  <cp:revision>255</cp:revision>
  <dcterms:created xsi:type="dcterms:W3CDTF">2022-08-15T19:30:13Z</dcterms:created>
  <dcterms:modified xsi:type="dcterms:W3CDTF">2023-03-17T18:00:16Z</dcterms:modified>
</cp:coreProperties>
</file>