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48" r:id="rId3"/>
  </p:sldMasterIdLst>
  <p:notesMasterIdLst>
    <p:notesMasterId r:id="rId72"/>
  </p:notesMasterIdLst>
  <p:sldIdLst>
    <p:sldId id="280" r:id="rId4"/>
    <p:sldId id="329" r:id="rId5"/>
    <p:sldId id="276" r:id="rId6"/>
    <p:sldId id="278" r:id="rId7"/>
    <p:sldId id="288" r:id="rId8"/>
    <p:sldId id="327" r:id="rId9"/>
    <p:sldId id="289" r:id="rId10"/>
    <p:sldId id="293" r:id="rId11"/>
    <p:sldId id="279" r:id="rId12"/>
    <p:sldId id="320" r:id="rId13"/>
    <p:sldId id="321" r:id="rId14"/>
    <p:sldId id="322" r:id="rId15"/>
    <p:sldId id="323" r:id="rId16"/>
    <p:sldId id="324" r:id="rId17"/>
    <p:sldId id="331" r:id="rId18"/>
    <p:sldId id="325" r:id="rId19"/>
    <p:sldId id="287" r:id="rId20"/>
    <p:sldId id="330" r:id="rId21"/>
    <p:sldId id="290" r:id="rId22"/>
    <p:sldId id="340" r:id="rId23"/>
    <p:sldId id="339" r:id="rId24"/>
    <p:sldId id="341" r:id="rId25"/>
    <p:sldId id="354" r:id="rId26"/>
    <p:sldId id="294" r:id="rId27"/>
    <p:sldId id="291" r:id="rId28"/>
    <p:sldId id="303" r:id="rId29"/>
    <p:sldId id="295" r:id="rId30"/>
    <p:sldId id="299" r:id="rId31"/>
    <p:sldId id="296" r:id="rId32"/>
    <p:sldId id="297" r:id="rId33"/>
    <p:sldId id="298" r:id="rId34"/>
    <p:sldId id="304" r:id="rId35"/>
    <p:sldId id="309" r:id="rId36"/>
    <p:sldId id="310" r:id="rId37"/>
    <p:sldId id="315" r:id="rId38"/>
    <p:sldId id="336" r:id="rId39"/>
    <p:sldId id="307" r:id="rId40"/>
    <p:sldId id="356" r:id="rId41"/>
    <p:sldId id="308" r:id="rId42"/>
    <p:sldId id="313" r:id="rId43"/>
    <p:sldId id="332" r:id="rId44"/>
    <p:sldId id="334" r:id="rId45"/>
    <p:sldId id="335" r:id="rId46"/>
    <p:sldId id="333" r:id="rId47"/>
    <p:sldId id="301" r:id="rId48"/>
    <p:sldId id="306" r:id="rId49"/>
    <p:sldId id="305" r:id="rId50"/>
    <p:sldId id="317" r:id="rId51"/>
    <p:sldId id="318" r:id="rId52"/>
    <p:sldId id="285" r:id="rId53"/>
    <p:sldId id="319" r:id="rId54"/>
    <p:sldId id="326" r:id="rId55"/>
    <p:sldId id="355" r:id="rId56"/>
    <p:sldId id="337" r:id="rId57"/>
    <p:sldId id="342" r:id="rId58"/>
    <p:sldId id="343" r:id="rId59"/>
    <p:sldId id="344" r:id="rId60"/>
    <p:sldId id="345" r:id="rId61"/>
    <p:sldId id="346" r:id="rId62"/>
    <p:sldId id="347" r:id="rId63"/>
    <p:sldId id="348" r:id="rId64"/>
    <p:sldId id="349" r:id="rId65"/>
    <p:sldId id="350" r:id="rId66"/>
    <p:sldId id="351" r:id="rId67"/>
    <p:sldId id="352" r:id="rId68"/>
    <p:sldId id="311" r:id="rId69"/>
    <p:sldId id="314" r:id="rId70"/>
    <p:sldId id="353" r:id="rId71"/>
  </p:sldIdLst>
  <p:sldSz cx="12192000" cy="6858000"/>
  <p:notesSz cx="6888163"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ection" id="{E21DB786-93AA-4A1C-BAA9-658712B62008}">
          <p14:sldIdLst>
            <p14:sldId id="280"/>
            <p14:sldId id="329"/>
            <p14:sldId id="276"/>
          </p14:sldIdLst>
        </p14:section>
        <p14:section name="What is a function" id="{ACA84C4F-BA2F-482B-88BD-4D3667D92578}">
          <p14:sldIdLst>
            <p14:sldId id="278"/>
            <p14:sldId id="288"/>
            <p14:sldId id="327"/>
            <p14:sldId id="289"/>
          </p14:sldIdLst>
        </p14:section>
        <p14:section name="Creating Functions" id="{7812024E-5D88-4571-ABED-8803E05ADD2E}">
          <p14:sldIdLst>
            <p14:sldId id="293"/>
            <p14:sldId id="279"/>
            <p14:sldId id="320"/>
            <p14:sldId id="321"/>
            <p14:sldId id="322"/>
            <p14:sldId id="323"/>
            <p14:sldId id="324"/>
            <p14:sldId id="331"/>
            <p14:sldId id="325"/>
            <p14:sldId id="287"/>
            <p14:sldId id="330"/>
            <p14:sldId id="290"/>
          </p14:sldIdLst>
        </p14:section>
        <p14:section name="Scope" id="{A54A65D1-CB99-4C8E-8584-EA6BD8D524A0}">
          <p14:sldIdLst>
            <p14:sldId id="340"/>
            <p14:sldId id="339"/>
            <p14:sldId id="341"/>
            <p14:sldId id="354"/>
          </p14:sldIdLst>
        </p14:section>
        <p14:section name="Reusing Functions" id="{F329580C-F142-0146-9265-8D64AEBD6B7D}">
          <p14:sldIdLst>
            <p14:sldId id="294"/>
            <p14:sldId id="291"/>
            <p14:sldId id="303"/>
          </p14:sldIdLst>
        </p14:section>
        <p14:section name="Parameters" id="{923B6CB2-C6A5-724D-B7DD-E34C1BF30C58}">
          <p14:sldIdLst>
            <p14:sldId id="295"/>
            <p14:sldId id="299"/>
            <p14:sldId id="296"/>
            <p14:sldId id="297"/>
            <p14:sldId id="298"/>
            <p14:sldId id="304"/>
          </p14:sldIdLst>
        </p14:section>
        <p14:section name="Return Values" id="{68226152-CFE9-42C1-8833-965B962D268E}">
          <p14:sldIdLst>
            <p14:sldId id="309"/>
            <p14:sldId id="310"/>
            <p14:sldId id="315"/>
            <p14:sldId id="336"/>
          </p14:sldIdLst>
        </p14:section>
        <p14:section name="Assignment" id="{B2B3DEF8-2411-9A4F-95DD-ED5F8DAC9C67}">
          <p14:sldIdLst>
            <p14:sldId id="307"/>
            <p14:sldId id="356"/>
            <p14:sldId id="308"/>
          </p14:sldIdLst>
        </p14:section>
        <p14:section name="Import Statement" id="{47E751C0-3A06-40B3-9509-DA8533BC2EDC}">
          <p14:sldIdLst>
            <p14:sldId id="313"/>
            <p14:sldId id="332"/>
            <p14:sldId id="334"/>
            <p14:sldId id="335"/>
            <p14:sldId id="333"/>
            <p14:sldId id="301"/>
            <p14:sldId id="306"/>
            <p14:sldId id="305"/>
          </p14:sldIdLst>
        </p14:section>
        <p14:section name="Good Programming Style" id="{5F50F04A-4258-40EE-BFF0-1B1E6F6E2E23}">
          <p14:sldIdLst>
            <p14:sldId id="317"/>
            <p14:sldId id="318"/>
            <p14:sldId id="285"/>
            <p14:sldId id="319"/>
            <p14:sldId id="326"/>
            <p14:sldId id="355"/>
            <p14:sldId id="337"/>
          </p14:sldIdLst>
        </p14:section>
        <p14:section name="Optional Content" id="{A0BFE2B9-704F-6143-9533-58BBEC88413A}">
          <p14:sldIdLst>
            <p14:sldId id="342"/>
            <p14:sldId id="343"/>
            <p14:sldId id="344"/>
            <p14:sldId id="345"/>
            <p14:sldId id="346"/>
            <p14:sldId id="347"/>
            <p14:sldId id="348"/>
            <p14:sldId id="349"/>
            <p14:sldId id="350"/>
            <p14:sldId id="351"/>
            <p14:sldId id="352"/>
            <p14:sldId id="311"/>
            <p14:sldId id="314"/>
            <p14:sldId id="35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0F1FFA-8CB4-4761-839B-46A2DA4D21BF}" v="77" dt="2021-10-03T20:55:05.6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showGuides="1">
      <p:cViewPr varScale="1">
        <p:scale>
          <a:sx n="158" d="100"/>
          <a:sy n="158" d="100"/>
        </p:scale>
        <p:origin x="368" y="10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3" d="100"/>
          <a:sy n="93" d="100"/>
        </p:scale>
        <p:origin x="3784" y="21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microsoft.com/office/2016/11/relationships/changesInfo" Target="changesInfos/changesInfo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McGinty" userId="138e04b35f3df159" providerId="LiveId" clId="{F70F1FFA-8CB4-4761-839B-46A2DA4D21BF}"/>
    <pc:docChg chg="undo redo custSel addSld delSld modSld sldOrd addMainMaster modMainMaster addSection delSection modSection modNotesMaster modShowInfo">
      <pc:chgData name="Peter McGinty" userId="138e04b35f3df159" providerId="LiveId" clId="{F70F1FFA-8CB4-4761-839B-46A2DA4D21BF}" dt="2021-10-03T21:12:30.899" v="13795" actId="27636"/>
      <pc:docMkLst>
        <pc:docMk/>
      </pc:docMkLst>
      <pc:sldChg chg="addSp delSp modSp new del mod chgLayout">
        <pc:chgData name="Peter McGinty" userId="138e04b35f3df159" providerId="LiveId" clId="{F70F1FFA-8CB4-4761-839B-46A2DA4D21BF}" dt="2021-09-19T06:25:37.499" v="851" actId="47"/>
        <pc:sldMkLst>
          <pc:docMk/>
          <pc:sldMk cId="3763081076" sldId="256"/>
        </pc:sldMkLst>
        <pc:spChg chg="mod ord">
          <ac:chgData name="Peter McGinty" userId="138e04b35f3df159" providerId="LiveId" clId="{F70F1FFA-8CB4-4761-839B-46A2DA4D21BF}" dt="2021-08-26T20:54:56.150" v="348" actId="6264"/>
          <ac:spMkLst>
            <pc:docMk/>
            <pc:sldMk cId="3763081076" sldId="256"/>
            <ac:spMk id="2" creationId="{FC4C4545-F14A-4BFB-B3A4-06D93BC0B6E5}"/>
          </ac:spMkLst>
        </pc:spChg>
        <pc:spChg chg="mod ord">
          <ac:chgData name="Peter McGinty" userId="138e04b35f3df159" providerId="LiveId" clId="{F70F1FFA-8CB4-4761-839B-46A2DA4D21BF}" dt="2021-08-26T20:54:56.150" v="348" actId="6264"/>
          <ac:spMkLst>
            <pc:docMk/>
            <pc:sldMk cId="3763081076" sldId="256"/>
            <ac:spMk id="3" creationId="{4B29B305-12E5-4A49-8751-C2D928B16712}"/>
          </ac:spMkLst>
        </pc:spChg>
        <pc:spChg chg="add del mod">
          <ac:chgData name="Peter McGinty" userId="138e04b35f3df159" providerId="LiveId" clId="{F70F1FFA-8CB4-4761-839B-46A2DA4D21BF}" dt="2021-08-26T20:54:47.943" v="347" actId="6264"/>
          <ac:spMkLst>
            <pc:docMk/>
            <pc:sldMk cId="3763081076" sldId="256"/>
            <ac:spMk id="4" creationId="{7DC70597-AFF8-4160-867C-283FE6EAA036}"/>
          </ac:spMkLst>
        </pc:spChg>
        <pc:spChg chg="add del mod">
          <ac:chgData name="Peter McGinty" userId="138e04b35f3df159" providerId="LiveId" clId="{F70F1FFA-8CB4-4761-839B-46A2DA4D21BF}" dt="2021-08-26T20:54:47.943" v="347" actId="6264"/>
          <ac:spMkLst>
            <pc:docMk/>
            <pc:sldMk cId="3763081076" sldId="256"/>
            <ac:spMk id="5" creationId="{BAA48258-2CF3-4C7E-9650-B9EE813261EC}"/>
          </ac:spMkLst>
        </pc:spChg>
        <pc:spChg chg="add del mod">
          <ac:chgData name="Peter McGinty" userId="138e04b35f3df159" providerId="LiveId" clId="{F70F1FFA-8CB4-4761-839B-46A2DA4D21BF}" dt="2021-08-26T20:54:56.150" v="348" actId="6264"/>
          <ac:spMkLst>
            <pc:docMk/>
            <pc:sldMk cId="3763081076" sldId="256"/>
            <ac:spMk id="6" creationId="{461923BD-65F6-495D-9FBD-5DADC3DB8A1C}"/>
          </ac:spMkLst>
        </pc:spChg>
        <pc:spChg chg="add del mod">
          <ac:chgData name="Peter McGinty" userId="138e04b35f3df159" providerId="LiveId" clId="{F70F1FFA-8CB4-4761-839B-46A2DA4D21BF}" dt="2021-08-26T20:54:56.150" v="348" actId="6264"/>
          <ac:spMkLst>
            <pc:docMk/>
            <pc:sldMk cId="3763081076" sldId="256"/>
            <ac:spMk id="7" creationId="{0168366D-D870-4182-8BD1-B542EF7BE17F}"/>
          </ac:spMkLst>
        </pc:spChg>
      </pc:sldChg>
      <pc:sldChg chg="modSp add del mod">
        <pc:chgData name="Peter McGinty" userId="138e04b35f3df159" providerId="LiveId" clId="{F70F1FFA-8CB4-4761-839B-46A2DA4D21BF}" dt="2021-09-19T06:28:47.927" v="942" actId="47"/>
        <pc:sldMkLst>
          <pc:docMk/>
          <pc:sldMk cId="697685717" sldId="257"/>
        </pc:sldMkLst>
        <pc:spChg chg="mod">
          <ac:chgData name="Peter McGinty" userId="138e04b35f3df159" providerId="LiveId" clId="{F70F1FFA-8CB4-4761-839B-46A2DA4D21BF}" dt="2021-09-19T06:25:32.659" v="850" actId="20577"/>
          <ac:spMkLst>
            <pc:docMk/>
            <pc:sldMk cId="697685717" sldId="257"/>
            <ac:spMk id="2" creationId="{28932AB5-BD43-4ADD-BD4D-A5FC99A6C59D}"/>
          </ac:spMkLst>
        </pc:spChg>
        <pc:spChg chg="mod">
          <ac:chgData name="Peter McGinty" userId="138e04b35f3df159" providerId="LiveId" clId="{F70F1FFA-8CB4-4761-839B-46A2DA4D21BF}" dt="2021-09-19T06:27:08.576" v="940" actId="20577"/>
          <ac:spMkLst>
            <pc:docMk/>
            <pc:sldMk cId="697685717" sldId="257"/>
            <ac:spMk id="4" creationId="{1E31C777-EF67-48C4-815B-E932275CFDA6}"/>
          </ac:spMkLst>
        </pc:spChg>
      </pc:sldChg>
      <pc:sldChg chg="addSp delSp modSp add mod modClrScheme chgLayout">
        <pc:chgData name="Peter McGinty" userId="138e04b35f3df159" providerId="LiveId" clId="{F70F1FFA-8CB4-4761-839B-46A2DA4D21BF}" dt="2021-10-02T08:37:05.589" v="12159" actId="27636"/>
        <pc:sldMkLst>
          <pc:docMk/>
          <pc:sldMk cId="4187305517" sldId="276"/>
        </pc:sldMkLst>
        <pc:spChg chg="mod ord">
          <ac:chgData name="Peter McGinty" userId="138e04b35f3df159" providerId="LiveId" clId="{F70F1FFA-8CB4-4761-839B-46A2DA4D21BF}" dt="2021-10-02T08:32:23.517" v="12089" actId="6264"/>
          <ac:spMkLst>
            <pc:docMk/>
            <pc:sldMk cId="4187305517" sldId="276"/>
            <ac:spMk id="2" creationId="{0572A14D-65CA-4114-914F-4408347A03CD}"/>
          </ac:spMkLst>
        </pc:spChg>
        <pc:spChg chg="mod ord">
          <ac:chgData name="Peter McGinty" userId="138e04b35f3df159" providerId="LiveId" clId="{F70F1FFA-8CB4-4761-839B-46A2DA4D21BF}" dt="2021-10-02T08:37:05.589" v="12159" actId="27636"/>
          <ac:spMkLst>
            <pc:docMk/>
            <pc:sldMk cId="4187305517" sldId="276"/>
            <ac:spMk id="3" creationId="{91CABEF1-BB7D-4567-93E5-FD68460E2CBB}"/>
          </ac:spMkLst>
        </pc:spChg>
        <pc:spChg chg="add del mod">
          <ac:chgData name="Peter McGinty" userId="138e04b35f3df159" providerId="LiveId" clId="{F70F1FFA-8CB4-4761-839B-46A2DA4D21BF}" dt="2021-10-02T08:32:23.517" v="12089" actId="6264"/>
          <ac:spMkLst>
            <pc:docMk/>
            <pc:sldMk cId="4187305517" sldId="276"/>
            <ac:spMk id="4" creationId="{CF292A4B-DB7E-43C2-AAC5-B651FEB4DF0F}"/>
          </ac:spMkLst>
        </pc:spChg>
        <pc:spChg chg="add del mod">
          <ac:chgData name="Peter McGinty" userId="138e04b35f3df159" providerId="LiveId" clId="{F70F1FFA-8CB4-4761-839B-46A2DA4D21BF}" dt="2021-10-02T08:32:23.517" v="12089" actId="6264"/>
          <ac:spMkLst>
            <pc:docMk/>
            <pc:sldMk cId="4187305517" sldId="276"/>
            <ac:spMk id="5" creationId="{07254893-FB6C-41F1-9868-08D139DF82E0}"/>
          </ac:spMkLst>
        </pc:spChg>
        <pc:spChg chg="del mod">
          <ac:chgData name="Peter McGinty" userId="138e04b35f3df159" providerId="LiveId" clId="{F70F1FFA-8CB4-4761-839B-46A2DA4D21BF}" dt="2021-08-26T20:53:39.109" v="344" actId="700"/>
          <ac:spMkLst>
            <pc:docMk/>
            <pc:sldMk cId="4187305517" sldId="276"/>
            <ac:spMk id="7" creationId="{BBEDBE48-D616-49FF-9860-83B59B8C7270}"/>
          </ac:spMkLst>
        </pc:spChg>
      </pc:sldChg>
      <pc:sldChg chg="new del">
        <pc:chgData name="Peter McGinty" userId="138e04b35f3df159" providerId="LiveId" clId="{F70F1FFA-8CB4-4761-839B-46A2DA4D21BF}" dt="2021-08-26T20:58:49.661" v="420" actId="47"/>
        <pc:sldMkLst>
          <pc:docMk/>
          <pc:sldMk cId="1416431080" sldId="277"/>
        </pc:sldMkLst>
      </pc:sldChg>
      <pc:sldChg chg="addSp delSp modSp new mod ord modClrScheme chgLayout">
        <pc:chgData name="Peter McGinty" userId="138e04b35f3df159" providerId="LiveId" clId="{F70F1FFA-8CB4-4761-839B-46A2DA4D21BF}" dt="2021-10-02T08:32:23.517" v="12089" actId="6264"/>
        <pc:sldMkLst>
          <pc:docMk/>
          <pc:sldMk cId="197352261" sldId="278"/>
        </pc:sldMkLst>
        <pc:spChg chg="add del mod">
          <ac:chgData name="Peter McGinty" userId="138e04b35f3df159" providerId="LiveId" clId="{F70F1FFA-8CB4-4761-839B-46A2DA4D21BF}" dt="2021-10-02T08:32:23.517" v="12089" actId="6264"/>
          <ac:spMkLst>
            <pc:docMk/>
            <pc:sldMk cId="197352261" sldId="278"/>
            <ac:spMk id="2" creationId="{7BA03E77-92F7-43AF-9456-554BB1C4AD74}"/>
          </ac:spMkLst>
        </pc:spChg>
        <pc:spChg chg="del mod ord">
          <ac:chgData name="Peter McGinty" userId="138e04b35f3df159" providerId="LiveId" clId="{F70F1FFA-8CB4-4761-839B-46A2DA4D21BF}" dt="2021-08-26T20:55:18.212" v="350" actId="700"/>
          <ac:spMkLst>
            <pc:docMk/>
            <pc:sldMk cId="197352261" sldId="278"/>
            <ac:spMk id="2" creationId="{DB2D9EC3-6081-4D6C-872A-56E5AC519B19}"/>
          </ac:spMkLst>
        </pc:spChg>
        <pc:spChg chg="add del mod">
          <ac:chgData name="Peter McGinty" userId="138e04b35f3df159" providerId="LiveId" clId="{F70F1FFA-8CB4-4761-839B-46A2DA4D21BF}" dt="2021-10-02T08:32:23.517" v="12089" actId="6264"/>
          <ac:spMkLst>
            <pc:docMk/>
            <pc:sldMk cId="197352261" sldId="278"/>
            <ac:spMk id="3" creationId="{1D580756-DDA3-45C7-B5AA-EB49DF62CE9F}"/>
          </ac:spMkLst>
        </pc:spChg>
        <pc:spChg chg="del mod ord">
          <ac:chgData name="Peter McGinty" userId="138e04b35f3df159" providerId="LiveId" clId="{F70F1FFA-8CB4-4761-839B-46A2DA4D21BF}" dt="2021-08-26T20:55:18.212" v="350" actId="700"/>
          <ac:spMkLst>
            <pc:docMk/>
            <pc:sldMk cId="197352261" sldId="278"/>
            <ac:spMk id="3" creationId="{24A526D9-9A88-4E9A-8064-69581C4276B5}"/>
          </ac:spMkLst>
        </pc:spChg>
        <pc:spChg chg="add mod ord">
          <ac:chgData name="Peter McGinty" userId="138e04b35f3df159" providerId="LiveId" clId="{F70F1FFA-8CB4-4761-839B-46A2DA4D21BF}" dt="2021-10-02T08:32:23.517" v="12089" actId="6264"/>
          <ac:spMkLst>
            <pc:docMk/>
            <pc:sldMk cId="197352261" sldId="278"/>
            <ac:spMk id="4" creationId="{1B5E1DF0-C00E-4716-A3A4-21946DA06591}"/>
          </ac:spMkLst>
        </pc:spChg>
        <pc:spChg chg="add mod ord">
          <ac:chgData name="Peter McGinty" userId="138e04b35f3df159" providerId="LiveId" clId="{F70F1FFA-8CB4-4761-839B-46A2DA4D21BF}" dt="2021-10-02T08:32:23.517" v="12089" actId="6264"/>
          <ac:spMkLst>
            <pc:docMk/>
            <pc:sldMk cId="197352261" sldId="278"/>
            <ac:spMk id="5" creationId="{DC37BF25-3905-4DB0-9838-D864E2FEF482}"/>
          </ac:spMkLst>
        </pc:spChg>
      </pc:sldChg>
      <pc:sldChg chg="addSp delSp modSp new mod ord modClrScheme chgLayout">
        <pc:chgData name="Peter McGinty" userId="138e04b35f3df159" providerId="LiveId" clId="{F70F1FFA-8CB4-4761-839B-46A2DA4D21BF}" dt="2021-10-02T11:40:17.059" v="12870" actId="2711"/>
        <pc:sldMkLst>
          <pc:docMk/>
          <pc:sldMk cId="2380491765" sldId="279"/>
        </pc:sldMkLst>
        <pc:spChg chg="mod ord">
          <ac:chgData name="Peter McGinty" userId="138e04b35f3df159" providerId="LiveId" clId="{F70F1FFA-8CB4-4761-839B-46A2DA4D21BF}" dt="2021-10-02T08:32:23.517" v="12089" actId="6264"/>
          <ac:spMkLst>
            <pc:docMk/>
            <pc:sldMk cId="2380491765" sldId="279"/>
            <ac:spMk id="2" creationId="{E223E153-4B2F-4930-AB37-68ED099646DA}"/>
          </ac:spMkLst>
        </pc:spChg>
        <pc:spChg chg="add del mod">
          <ac:chgData name="Peter McGinty" userId="138e04b35f3df159" providerId="LiveId" clId="{F70F1FFA-8CB4-4761-839B-46A2DA4D21BF}" dt="2021-10-02T08:32:23.517" v="12089" actId="6264"/>
          <ac:spMkLst>
            <pc:docMk/>
            <pc:sldMk cId="2380491765" sldId="279"/>
            <ac:spMk id="3" creationId="{6A3EBBE2-02D7-412E-B137-193DFC537144}"/>
          </ac:spMkLst>
        </pc:spChg>
        <pc:spChg chg="add del mod">
          <ac:chgData name="Peter McGinty" userId="138e04b35f3df159" providerId="LiveId" clId="{F70F1FFA-8CB4-4761-839B-46A2DA4D21BF}" dt="2021-09-19T06:39:38.635" v="1244" actId="478"/>
          <ac:spMkLst>
            <pc:docMk/>
            <pc:sldMk cId="2380491765" sldId="279"/>
            <ac:spMk id="3" creationId="{F96DBD78-FE4A-4B08-A7AA-21BC0E7CFA44}"/>
          </ac:spMkLst>
        </pc:spChg>
        <pc:spChg chg="add mod ord">
          <ac:chgData name="Peter McGinty" userId="138e04b35f3df159" providerId="LiveId" clId="{F70F1FFA-8CB4-4761-839B-46A2DA4D21BF}" dt="2021-10-02T11:40:17.059" v="12870" actId="2711"/>
          <ac:spMkLst>
            <pc:docMk/>
            <pc:sldMk cId="2380491765" sldId="279"/>
            <ac:spMk id="4" creationId="{149523E5-49C3-4D8E-ADC6-BEAFB4D540A4}"/>
          </ac:spMkLst>
        </pc:spChg>
        <pc:spChg chg="add del mod">
          <ac:chgData name="Peter McGinty" userId="138e04b35f3df159" providerId="LiveId" clId="{F70F1FFA-8CB4-4761-839B-46A2DA4D21BF}" dt="2021-10-02T08:32:23.517" v="12089" actId="6264"/>
          <ac:spMkLst>
            <pc:docMk/>
            <pc:sldMk cId="2380491765" sldId="279"/>
            <ac:spMk id="5" creationId="{28CD163D-37AD-4640-9F23-9ECB9D717A41}"/>
          </ac:spMkLst>
        </pc:spChg>
      </pc:sldChg>
      <pc:sldChg chg="addSp delSp modSp add mod modTransition chgLayout">
        <pc:chgData name="Peter McGinty" userId="138e04b35f3df159" providerId="LiveId" clId="{F70F1FFA-8CB4-4761-839B-46A2DA4D21BF}" dt="2021-10-02T08:32:23.517" v="12089" actId="6264"/>
        <pc:sldMkLst>
          <pc:docMk/>
          <pc:sldMk cId="3743528606" sldId="280"/>
        </pc:sldMkLst>
        <pc:spChg chg="mod ord">
          <ac:chgData name="Peter McGinty" userId="138e04b35f3df159" providerId="LiveId" clId="{F70F1FFA-8CB4-4761-839B-46A2DA4D21BF}" dt="2021-10-02T08:32:23.517" v="12089" actId="6264"/>
          <ac:spMkLst>
            <pc:docMk/>
            <pc:sldMk cId="3743528606" sldId="280"/>
            <ac:spMk id="2" creationId="{02FEE16B-71B8-43A1-BC00-7A908FE032E6}"/>
          </ac:spMkLst>
        </pc:spChg>
        <pc:spChg chg="mod ord">
          <ac:chgData name="Peter McGinty" userId="138e04b35f3df159" providerId="LiveId" clId="{F70F1FFA-8CB4-4761-839B-46A2DA4D21BF}" dt="2021-10-02T08:32:23.517" v="12089" actId="6264"/>
          <ac:spMkLst>
            <pc:docMk/>
            <pc:sldMk cId="3743528606" sldId="280"/>
            <ac:spMk id="3" creationId="{D9B7C326-E980-4345-82B7-34F5A57CCD46}"/>
          </ac:spMkLst>
        </pc:spChg>
        <pc:spChg chg="mod ord">
          <ac:chgData name="Peter McGinty" userId="138e04b35f3df159" providerId="LiveId" clId="{F70F1FFA-8CB4-4761-839B-46A2DA4D21BF}" dt="2021-10-02T08:32:23.517" v="12089" actId="6264"/>
          <ac:spMkLst>
            <pc:docMk/>
            <pc:sldMk cId="3743528606" sldId="280"/>
            <ac:spMk id="4" creationId="{C0DDB592-654E-448B-8AC2-092C2701D126}"/>
          </ac:spMkLst>
        </pc:spChg>
        <pc:spChg chg="add del mod">
          <ac:chgData name="Peter McGinty" userId="138e04b35f3df159" providerId="LiveId" clId="{F70F1FFA-8CB4-4761-839B-46A2DA4D21BF}" dt="2021-10-02T08:32:23.517" v="12089" actId="6264"/>
          <ac:spMkLst>
            <pc:docMk/>
            <pc:sldMk cId="3743528606" sldId="280"/>
            <ac:spMk id="5" creationId="{46F08DD1-041E-4C71-9F8C-82C38C2FDBBC}"/>
          </ac:spMkLst>
        </pc:spChg>
        <pc:spChg chg="add del mod">
          <ac:chgData name="Peter McGinty" userId="138e04b35f3df159" providerId="LiveId" clId="{F70F1FFA-8CB4-4761-839B-46A2DA4D21BF}" dt="2021-10-02T08:32:23.517" v="12089" actId="6264"/>
          <ac:spMkLst>
            <pc:docMk/>
            <pc:sldMk cId="3743528606" sldId="280"/>
            <ac:spMk id="6" creationId="{8506CB83-96F6-4B9A-ADA7-8A6AE60DC440}"/>
          </ac:spMkLst>
        </pc:spChg>
        <pc:spChg chg="add del mod">
          <ac:chgData name="Peter McGinty" userId="138e04b35f3df159" providerId="LiveId" clId="{F70F1FFA-8CB4-4761-839B-46A2DA4D21BF}" dt="2021-10-02T08:32:23.517" v="12089" actId="6264"/>
          <ac:spMkLst>
            <pc:docMk/>
            <pc:sldMk cId="3743528606" sldId="280"/>
            <ac:spMk id="7" creationId="{63053B64-C0B5-4A77-A9F0-5D9A1858E753}"/>
          </ac:spMkLst>
        </pc:spChg>
      </pc:sldChg>
      <pc:sldChg chg="addSp delSp modSp del mod ord chgLayout">
        <pc:chgData name="Peter McGinty" userId="138e04b35f3df159" providerId="LiveId" clId="{F70F1FFA-8CB4-4761-839B-46A2DA4D21BF}" dt="2021-10-02T09:16:42.693" v="12778" actId="47"/>
        <pc:sldMkLst>
          <pc:docMk/>
          <pc:sldMk cId="1089575595" sldId="282"/>
        </pc:sldMkLst>
        <pc:spChg chg="mod ord">
          <ac:chgData name="Peter McGinty" userId="138e04b35f3df159" providerId="LiveId" clId="{F70F1FFA-8CB4-4761-839B-46A2DA4D21BF}" dt="2021-10-02T08:32:23.517" v="12089" actId="6264"/>
          <ac:spMkLst>
            <pc:docMk/>
            <pc:sldMk cId="1089575595" sldId="282"/>
            <ac:spMk id="2" creationId="{00E65CEF-BE92-4845-8122-6A9E691F089C}"/>
          </ac:spMkLst>
        </pc:spChg>
        <pc:spChg chg="mod ord">
          <ac:chgData name="Peter McGinty" userId="138e04b35f3df159" providerId="LiveId" clId="{F70F1FFA-8CB4-4761-839B-46A2DA4D21BF}" dt="2021-10-02T08:32:23.517" v="12089" actId="6264"/>
          <ac:spMkLst>
            <pc:docMk/>
            <pc:sldMk cId="1089575595" sldId="282"/>
            <ac:spMk id="3" creationId="{4CC614AE-3A56-4C74-B4B3-AB436F1CE6DF}"/>
          </ac:spMkLst>
        </pc:spChg>
        <pc:spChg chg="mod ord">
          <ac:chgData name="Peter McGinty" userId="138e04b35f3df159" providerId="LiveId" clId="{F70F1FFA-8CB4-4761-839B-46A2DA4D21BF}" dt="2021-10-02T08:32:23.517" v="12089" actId="6264"/>
          <ac:spMkLst>
            <pc:docMk/>
            <pc:sldMk cId="1089575595" sldId="282"/>
            <ac:spMk id="4" creationId="{4E6099AA-5231-4758-9058-F8E9CA595E65}"/>
          </ac:spMkLst>
        </pc:spChg>
        <pc:spChg chg="add del mod">
          <ac:chgData name="Peter McGinty" userId="138e04b35f3df159" providerId="LiveId" clId="{F70F1FFA-8CB4-4761-839B-46A2DA4D21BF}" dt="2021-10-02T08:32:23.517" v="12089" actId="6264"/>
          <ac:spMkLst>
            <pc:docMk/>
            <pc:sldMk cId="1089575595" sldId="282"/>
            <ac:spMk id="5" creationId="{22A7E10B-E8C0-4061-9101-EDD1E9C4B081}"/>
          </ac:spMkLst>
        </pc:spChg>
        <pc:spChg chg="add del mod">
          <ac:chgData name="Peter McGinty" userId="138e04b35f3df159" providerId="LiveId" clId="{F70F1FFA-8CB4-4761-839B-46A2DA4D21BF}" dt="2021-10-02T08:32:23.517" v="12089" actId="6264"/>
          <ac:spMkLst>
            <pc:docMk/>
            <pc:sldMk cId="1089575595" sldId="282"/>
            <ac:spMk id="6" creationId="{A618DF4E-B563-4096-8D39-8BE08A1ACF68}"/>
          </ac:spMkLst>
        </pc:spChg>
        <pc:spChg chg="add del mod">
          <ac:chgData name="Peter McGinty" userId="138e04b35f3df159" providerId="LiveId" clId="{F70F1FFA-8CB4-4761-839B-46A2DA4D21BF}" dt="2021-10-02T08:32:23.517" v="12089" actId="6264"/>
          <ac:spMkLst>
            <pc:docMk/>
            <pc:sldMk cId="1089575595" sldId="282"/>
            <ac:spMk id="7" creationId="{3AEA4CBE-FCFC-4D28-8231-3058FB2D9871}"/>
          </ac:spMkLst>
        </pc:spChg>
      </pc:sldChg>
      <pc:sldChg chg="addSp modSp new del mod modClrScheme chgLayout">
        <pc:chgData name="Peter McGinty" userId="138e04b35f3df159" providerId="LiveId" clId="{F70F1FFA-8CB4-4761-839B-46A2DA4D21BF}" dt="2021-09-29T08:09:59.318" v="6394" actId="47"/>
        <pc:sldMkLst>
          <pc:docMk/>
          <pc:sldMk cId="3141514961" sldId="283"/>
        </pc:sldMkLst>
        <pc:spChg chg="mod ord">
          <ac:chgData name="Peter McGinty" userId="138e04b35f3df159" providerId="LiveId" clId="{F70F1FFA-8CB4-4761-839B-46A2DA4D21BF}" dt="2021-09-29T07:59:15.484" v="6151" actId="700"/>
          <ac:spMkLst>
            <pc:docMk/>
            <pc:sldMk cId="3141514961" sldId="283"/>
            <ac:spMk id="2" creationId="{F6889690-A105-4791-8903-A1BF3CF776D2}"/>
          </ac:spMkLst>
        </pc:spChg>
        <pc:spChg chg="mod ord">
          <ac:chgData name="Peter McGinty" userId="138e04b35f3df159" providerId="LiveId" clId="{F70F1FFA-8CB4-4761-839B-46A2DA4D21BF}" dt="2021-09-29T08:02:45.230" v="6230" actId="27636"/>
          <ac:spMkLst>
            <pc:docMk/>
            <pc:sldMk cId="3141514961" sldId="283"/>
            <ac:spMk id="3" creationId="{92406AF5-0A54-4BC7-BE80-12223DAAEFF4}"/>
          </ac:spMkLst>
        </pc:spChg>
        <pc:spChg chg="add mod ord">
          <ac:chgData name="Peter McGinty" userId="138e04b35f3df159" providerId="LiveId" clId="{F70F1FFA-8CB4-4761-839B-46A2DA4D21BF}" dt="2021-09-29T08:02:50.626" v="6233" actId="20577"/>
          <ac:spMkLst>
            <pc:docMk/>
            <pc:sldMk cId="3141514961" sldId="283"/>
            <ac:spMk id="4" creationId="{0569C882-3F28-4700-9277-B72F559513FE}"/>
          </ac:spMkLst>
        </pc:spChg>
      </pc:sldChg>
      <pc:sldChg chg="addSp delSp modSp add mod modClrScheme chgLayout">
        <pc:chgData name="Peter McGinty" userId="138e04b35f3df159" providerId="LiveId" clId="{F70F1FFA-8CB4-4761-839B-46A2DA4D21BF}" dt="2021-09-19T06:42:51.207" v="1344" actId="20577"/>
        <pc:sldMkLst>
          <pc:docMk/>
          <pc:sldMk cId="3954836935" sldId="284"/>
        </pc:sldMkLst>
        <pc:spChg chg="mod ord">
          <ac:chgData name="Peter McGinty" userId="138e04b35f3df159" providerId="LiveId" clId="{F70F1FFA-8CB4-4761-839B-46A2DA4D21BF}" dt="2021-09-19T06:40:38.044" v="1267" actId="20577"/>
          <ac:spMkLst>
            <pc:docMk/>
            <pc:sldMk cId="3954836935" sldId="284"/>
            <ac:spMk id="2" creationId="{E223E153-4B2F-4930-AB37-68ED099646DA}"/>
          </ac:spMkLst>
        </pc:spChg>
        <pc:spChg chg="del">
          <ac:chgData name="Peter McGinty" userId="138e04b35f3df159" providerId="LiveId" clId="{F70F1FFA-8CB4-4761-839B-46A2DA4D21BF}" dt="2021-09-19T06:39:52.093" v="1245" actId="478"/>
          <ac:spMkLst>
            <pc:docMk/>
            <pc:sldMk cId="3954836935" sldId="284"/>
            <ac:spMk id="3" creationId="{F96DBD78-FE4A-4B08-A7AA-21BC0E7CFA44}"/>
          </ac:spMkLst>
        </pc:spChg>
        <pc:spChg chg="add mod ord">
          <ac:chgData name="Peter McGinty" userId="138e04b35f3df159" providerId="LiveId" clId="{F70F1FFA-8CB4-4761-839B-46A2DA4D21BF}" dt="2021-09-19T06:42:51.207" v="1344" actId="20577"/>
          <ac:spMkLst>
            <pc:docMk/>
            <pc:sldMk cId="3954836935" sldId="284"/>
            <ac:spMk id="4" creationId="{CA70A3BF-53FD-4C05-8F6E-4D517CB92B61}"/>
          </ac:spMkLst>
        </pc:spChg>
      </pc:sldChg>
      <pc:sldChg chg="addSp delSp modSp add mod ord chgLayout">
        <pc:chgData name="Peter McGinty" userId="138e04b35f3df159" providerId="LiveId" clId="{F70F1FFA-8CB4-4761-839B-46A2DA4D21BF}" dt="2021-10-02T08:40:26.409" v="12206" actId="20577"/>
        <pc:sldMkLst>
          <pc:docMk/>
          <pc:sldMk cId="2660541092" sldId="285"/>
        </pc:sldMkLst>
        <pc:spChg chg="mod ord">
          <ac:chgData name="Peter McGinty" userId="138e04b35f3df159" providerId="LiveId" clId="{F70F1FFA-8CB4-4761-839B-46A2DA4D21BF}" dt="2021-10-02T08:32:23.517" v="12089" actId="6264"/>
          <ac:spMkLst>
            <pc:docMk/>
            <pc:sldMk cId="2660541092" sldId="285"/>
            <ac:spMk id="2" creationId="{E223E153-4B2F-4930-AB37-68ED099646DA}"/>
          </ac:spMkLst>
        </pc:spChg>
        <pc:spChg chg="add del mod">
          <ac:chgData name="Peter McGinty" userId="138e04b35f3df159" providerId="LiveId" clId="{F70F1FFA-8CB4-4761-839B-46A2DA4D21BF}" dt="2021-10-02T08:32:23.517" v="12089" actId="6264"/>
          <ac:spMkLst>
            <pc:docMk/>
            <pc:sldMk cId="2660541092" sldId="285"/>
            <ac:spMk id="3" creationId="{E8609D75-16A8-4312-8422-751F9EE49793}"/>
          </ac:spMkLst>
        </pc:spChg>
        <pc:spChg chg="mod ord">
          <ac:chgData name="Peter McGinty" userId="138e04b35f3df159" providerId="LiveId" clId="{F70F1FFA-8CB4-4761-839B-46A2DA4D21BF}" dt="2021-10-02T08:40:26.409" v="12206" actId="20577"/>
          <ac:spMkLst>
            <pc:docMk/>
            <pc:sldMk cId="2660541092" sldId="285"/>
            <ac:spMk id="4" creationId="{CA70A3BF-53FD-4C05-8F6E-4D517CB92B61}"/>
          </ac:spMkLst>
        </pc:spChg>
        <pc:spChg chg="add del mod">
          <ac:chgData name="Peter McGinty" userId="138e04b35f3df159" providerId="LiveId" clId="{F70F1FFA-8CB4-4761-839B-46A2DA4D21BF}" dt="2021-10-02T08:32:23.517" v="12089" actId="6264"/>
          <ac:spMkLst>
            <pc:docMk/>
            <pc:sldMk cId="2660541092" sldId="285"/>
            <ac:spMk id="5" creationId="{5B84293E-C90D-4A3B-8AF8-58B563E2F5F5}"/>
          </ac:spMkLst>
        </pc:spChg>
      </pc:sldChg>
      <pc:sldChg chg="modSp add del mod">
        <pc:chgData name="Peter McGinty" userId="138e04b35f3df159" providerId="LiveId" clId="{F70F1FFA-8CB4-4761-839B-46A2DA4D21BF}" dt="2021-09-30T12:55:09.965" v="8060" actId="47"/>
        <pc:sldMkLst>
          <pc:docMk/>
          <pc:sldMk cId="3738739693" sldId="286"/>
        </pc:sldMkLst>
        <pc:spChg chg="mod">
          <ac:chgData name="Peter McGinty" userId="138e04b35f3df159" providerId="LiveId" clId="{F70F1FFA-8CB4-4761-839B-46A2DA4D21BF}" dt="2021-09-29T09:36:37.383" v="7578" actId="20577"/>
          <ac:spMkLst>
            <pc:docMk/>
            <pc:sldMk cId="3738739693" sldId="286"/>
            <ac:spMk id="2" creationId="{E223E153-4B2F-4930-AB37-68ED099646DA}"/>
          </ac:spMkLst>
        </pc:spChg>
        <pc:spChg chg="mod">
          <ac:chgData name="Peter McGinty" userId="138e04b35f3df159" providerId="LiveId" clId="{F70F1FFA-8CB4-4761-839B-46A2DA4D21BF}" dt="2021-09-29T09:36:00.632" v="7565"/>
          <ac:spMkLst>
            <pc:docMk/>
            <pc:sldMk cId="3738739693" sldId="286"/>
            <ac:spMk id="4" creationId="{CA70A3BF-53FD-4C05-8F6E-4D517CB92B61}"/>
          </ac:spMkLst>
        </pc:spChg>
      </pc:sldChg>
      <pc:sldChg chg="addSp delSp modSp add mod chgLayout">
        <pc:chgData name="Peter McGinty" userId="138e04b35f3df159" providerId="LiveId" clId="{F70F1FFA-8CB4-4761-839B-46A2DA4D21BF}" dt="2021-10-02T08:55:09.263" v="12301" actId="2711"/>
        <pc:sldMkLst>
          <pc:docMk/>
          <pc:sldMk cId="1681062208" sldId="287"/>
        </pc:sldMkLst>
        <pc:spChg chg="mod ord">
          <ac:chgData name="Peter McGinty" userId="138e04b35f3df159" providerId="LiveId" clId="{F70F1FFA-8CB4-4761-839B-46A2DA4D21BF}" dt="2021-10-02T08:32:23.517" v="12089" actId="6264"/>
          <ac:spMkLst>
            <pc:docMk/>
            <pc:sldMk cId="1681062208" sldId="287"/>
            <ac:spMk id="2" creationId="{E223E153-4B2F-4930-AB37-68ED099646DA}"/>
          </ac:spMkLst>
        </pc:spChg>
        <pc:spChg chg="add del mod">
          <ac:chgData name="Peter McGinty" userId="138e04b35f3df159" providerId="LiveId" clId="{F70F1FFA-8CB4-4761-839B-46A2DA4D21BF}" dt="2021-10-02T08:32:23.517" v="12089" actId="6264"/>
          <ac:spMkLst>
            <pc:docMk/>
            <pc:sldMk cId="1681062208" sldId="287"/>
            <ac:spMk id="3" creationId="{E85645A4-CD87-4C78-99FB-2FEAB7C80E0A}"/>
          </ac:spMkLst>
        </pc:spChg>
        <pc:spChg chg="mod ord">
          <ac:chgData name="Peter McGinty" userId="138e04b35f3df159" providerId="LiveId" clId="{F70F1FFA-8CB4-4761-839B-46A2DA4D21BF}" dt="2021-10-02T08:55:09.263" v="12301" actId="2711"/>
          <ac:spMkLst>
            <pc:docMk/>
            <pc:sldMk cId="1681062208" sldId="287"/>
            <ac:spMk id="4" creationId="{CA70A3BF-53FD-4C05-8F6E-4D517CB92B61}"/>
          </ac:spMkLst>
        </pc:spChg>
        <pc:spChg chg="add del mod">
          <ac:chgData name="Peter McGinty" userId="138e04b35f3df159" providerId="LiveId" clId="{F70F1FFA-8CB4-4761-839B-46A2DA4D21BF}" dt="2021-10-02T08:32:23.517" v="12089" actId="6264"/>
          <ac:spMkLst>
            <pc:docMk/>
            <pc:sldMk cId="1681062208" sldId="287"/>
            <ac:spMk id="5" creationId="{0A9B6F26-6BD0-45DC-B193-D8ADB1AF12C4}"/>
          </ac:spMkLst>
        </pc:spChg>
      </pc:sldChg>
      <pc:sldChg chg="addSp delSp modSp new mod chgLayout modNotes modNotesTx">
        <pc:chgData name="Peter McGinty" userId="138e04b35f3df159" providerId="LiveId" clId="{F70F1FFA-8CB4-4761-839B-46A2DA4D21BF}" dt="2021-10-02T14:24:01.962" v="13224"/>
        <pc:sldMkLst>
          <pc:docMk/>
          <pc:sldMk cId="2076300089" sldId="288"/>
        </pc:sldMkLst>
        <pc:spChg chg="mod ord">
          <ac:chgData name="Peter McGinty" userId="138e04b35f3df159" providerId="LiveId" clId="{F70F1FFA-8CB4-4761-839B-46A2DA4D21BF}" dt="2021-10-02T13:40:40.597" v="13102" actId="13926"/>
          <ac:spMkLst>
            <pc:docMk/>
            <pc:sldMk cId="2076300089" sldId="288"/>
            <ac:spMk id="2" creationId="{33B97E1B-D404-448E-9F56-2A9F9818C2EE}"/>
          </ac:spMkLst>
        </pc:spChg>
        <pc:spChg chg="add del mod">
          <ac:chgData name="Peter McGinty" userId="138e04b35f3df159" providerId="LiveId" clId="{F70F1FFA-8CB4-4761-839B-46A2DA4D21BF}" dt="2021-10-02T08:32:23.517" v="12089" actId="6264"/>
          <ac:spMkLst>
            <pc:docMk/>
            <pc:sldMk cId="2076300089" sldId="288"/>
            <ac:spMk id="3" creationId="{199863CF-3BFD-4CE1-B580-64103DD771D8}"/>
          </ac:spMkLst>
        </pc:spChg>
        <pc:spChg chg="add mod">
          <ac:chgData name="Peter McGinty" userId="138e04b35f3df159" providerId="LiveId" clId="{F70F1FFA-8CB4-4761-839B-46A2DA4D21BF}" dt="2021-10-02T13:42:13.669" v="13183" actId="20577"/>
          <ac:spMkLst>
            <pc:docMk/>
            <pc:sldMk cId="2076300089" sldId="288"/>
            <ac:spMk id="3" creationId="{DC10113A-9B54-4580-B2A2-FD582ABE39E2}"/>
          </ac:spMkLst>
        </pc:spChg>
        <pc:spChg chg="add mod">
          <ac:chgData name="Peter McGinty" userId="138e04b35f3df159" providerId="LiveId" clId="{F70F1FFA-8CB4-4761-839B-46A2DA4D21BF}" dt="2021-10-02T08:31:55.834" v="12061"/>
          <ac:spMkLst>
            <pc:docMk/>
            <pc:sldMk cId="2076300089" sldId="288"/>
            <ac:spMk id="4" creationId="{9271FDEB-ED98-4A02-B2F3-E075093688F7}"/>
          </ac:spMkLst>
        </pc:spChg>
        <pc:spChg chg="add mod">
          <ac:chgData name="Peter McGinty" userId="138e04b35f3df159" providerId="LiveId" clId="{F70F1FFA-8CB4-4761-839B-46A2DA4D21BF}" dt="2021-10-02T08:31:55.834" v="12061"/>
          <ac:spMkLst>
            <pc:docMk/>
            <pc:sldMk cId="2076300089" sldId="288"/>
            <ac:spMk id="7" creationId="{64CFD2D2-DDB9-4B70-B7C8-7CFCE3294796}"/>
          </ac:spMkLst>
        </pc:spChg>
        <pc:spChg chg="add mod">
          <ac:chgData name="Peter McGinty" userId="138e04b35f3df159" providerId="LiveId" clId="{F70F1FFA-8CB4-4761-839B-46A2DA4D21BF}" dt="2021-10-02T08:31:55.834" v="12061"/>
          <ac:spMkLst>
            <pc:docMk/>
            <pc:sldMk cId="2076300089" sldId="288"/>
            <ac:spMk id="8" creationId="{A594F885-E900-4C71-B12C-5FD33545CFDC}"/>
          </ac:spMkLst>
        </pc:spChg>
        <pc:spChg chg="add mod">
          <ac:chgData name="Peter McGinty" userId="138e04b35f3df159" providerId="LiveId" clId="{F70F1FFA-8CB4-4761-839B-46A2DA4D21BF}" dt="2021-10-02T08:31:55.834" v="12061"/>
          <ac:spMkLst>
            <pc:docMk/>
            <pc:sldMk cId="2076300089" sldId="288"/>
            <ac:spMk id="10" creationId="{8E1E58C5-EC69-454B-BF3D-4C47D9ECF556}"/>
          </ac:spMkLst>
        </pc:spChg>
        <pc:spChg chg="add mod">
          <ac:chgData name="Peter McGinty" userId="138e04b35f3df159" providerId="LiveId" clId="{F70F1FFA-8CB4-4761-839B-46A2DA4D21BF}" dt="2021-10-02T08:31:55.834" v="12061"/>
          <ac:spMkLst>
            <pc:docMk/>
            <pc:sldMk cId="2076300089" sldId="288"/>
            <ac:spMk id="12" creationId="{502C0DB0-E524-4E60-950C-39FDEED93200}"/>
          </ac:spMkLst>
        </pc:spChg>
        <pc:spChg chg="add mod">
          <ac:chgData name="Peter McGinty" userId="138e04b35f3df159" providerId="LiveId" clId="{F70F1FFA-8CB4-4761-839B-46A2DA4D21BF}" dt="2021-10-02T08:31:55.834" v="12061"/>
          <ac:spMkLst>
            <pc:docMk/>
            <pc:sldMk cId="2076300089" sldId="288"/>
            <ac:spMk id="16" creationId="{1559C8BF-5AC2-44D6-B7A0-862E1EEBE4B1}"/>
          </ac:spMkLst>
        </pc:spChg>
        <pc:spChg chg="add mod">
          <ac:chgData name="Peter McGinty" userId="138e04b35f3df159" providerId="LiveId" clId="{F70F1FFA-8CB4-4761-839B-46A2DA4D21BF}" dt="2021-10-02T08:31:55.834" v="12061"/>
          <ac:spMkLst>
            <pc:docMk/>
            <pc:sldMk cId="2076300089" sldId="288"/>
            <ac:spMk id="18" creationId="{FF6572B9-71C8-4759-B199-6A287D253835}"/>
          </ac:spMkLst>
        </pc:spChg>
        <pc:graphicFrameChg chg="add del mod modGraphic">
          <ac:chgData name="Peter McGinty" userId="138e04b35f3df159" providerId="LiveId" clId="{F70F1FFA-8CB4-4761-839B-46A2DA4D21BF}" dt="2021-09-19T07:18:26.132" v="1550" actId="478"/>
          <ac:graphicFrameMkLst>
            <pc:docMk/>
            <pc:sldMk cId="2076300089" sldId="288"/>
            <ac:graphicFrameMk id="3" creationId="{02898B5F-A8E3-487E-B5CC-9A92B91FE598}"/>
          </ac:graphicFrameMkLst>
        </pc:graphicFrameChg>
        <pc:picChg chg="add mod">
          <ac:chgData name="Peter McGinty" userId="138e04b35f3df159" providerId="LiveId" clId="{F70F1FFA-8CB4-4761-839B-46A2DA4D21BF}" dt="2021-10-02T08:31:55.834" v="12061"/>
          <ac:picMkLst>
            <pc:docMk/>
            <pc:sldMk cId="2076300089" sldId="288"/>
            <ac:picMk id="5" creationId="{11C0901A-0F66-47F2-A464-CFD1BE0ABC2B}"/>
          </ac:picMkLst>
        </pc:picChg>
        <pc:picChg chg="add del mod">
          <ac:chgData name="Peter McGinty" userId="138e04b35f3df159" providerId="LiveId" clId="{F70F1FFA-8CB4-4761-839B-46A2DA4D21BF}" dt="2021-10-01T11:35:16.310" v="11249" actId="478"/>
          <ac:picMkLst>
            <pc:docMk/>
            <pc:sldMk cId="2076300089" sldId="288"/>
            <ac:picMk id="14" creationId="{45B3444A-0094-439F-83CD-6BBC3A36CA59}"/>
          </ac:picMkLst>
        </pc:picChg>
        <pc:cxnChg chg="add mod">
          <ac:chgData name="Peter McGinty" userId="138e04b35f3df159" providerId="LiveId" clId="{F70F1FFA-8CB4-4761-839B-46A2DA4D21BF}" dt="2021-10-02T08:31:55.834" v="12061"/>
          <ac:cxnSpMkLst>
            <pc:docMk/>
            <pc:sldMk cId="2076300089" sldId="288"/>
            <ac:cxnSpMk id="6" creationId="{BA1DEAD0-12E4-4237-AE20-5FC87BAC0B55}"/>
          </ac:cxnSpMkLst>
        </pc:cxnChg>
        <pc:cxnChg chg="add mod">
          <ac:chgData name="Peter McGinty" userId="138e04b35f3df159" providerId="LiveId" clId="{F70F1FFA-8CB4-4761-839B-46A2DA4D21BF}" dt="2021-10-02T08:31:55.834" v="12061"/>
          <ac:cxnSpMkLst>
            <pc:docMk/>
            <pc:sldMk cId="2076300089" sldId="288"/>
            <ac:cxnSpMk id="9" creationId="{20AD8E24-8972-4BC3-865C-7AB5CE869F17}"/>
          </ac:cxnSpMkLst>
        </pc:cxnChg>
        <pc:cxnChg chg="add mod">
          <ac:chgData name="Peter McGinty" userId="138e04b35f3df159" providerId="LiveId" clId="{F70F1FFA-8CB4-4761-839B-46A2DA4D21BF}" dt="2021-10-02T08:31:55.834" v="12061"/>
          <ac:cxnSpMkLst>
            <pc:docMk/>
            <pc:sldMk cId="2076300089" sldId="288"/>
            <ac:cxnSpMk id="11" creationId="{B9C0216C-A6B0-47A9-A0A0-C83D796D67B9}"/>
          </ac:cxnSpMkLst>
        </pc:cxnChg>
        <pc:cxnChg chg="add mod">
          <ac:chgData name="Peter McGinty" userId="138e04b35f3df159" providerId="LiveId" clId="{F70F1FFA-8CB4-4761-839B-46A2DA4D21BF}" dt="2021-10-02T08:31:55.834" v="12061"/>
          <ac:cxnSpMkLst>
            <pc:docMk/>
            <pc:sldMk cId="2076300089" sldId="288"/>
            <ac:cxnSpMk id="15" creationId="{C6E1658D-FB99-40C0-B637-E4391A1F07B2}"/>
          </ac:cxnSpMkLst>
        </pc:cxnChg>
      </pc:sldChg>
      <pc:sldChg chg="addSp delSp modSp new mod modClrScheme chgLayout">
        <pc:chgData name="Peter McGinty" userId="138e04b35f3df159" providerId="LiveId" clId="{F70F1FFA-8CB4-4761-839B-46A2DA4D21BF}" dt="2021-10-02T08:32:23.517" v="12089" actId="6264"/>
        <pc:sldMkLst>
          <pc:docMk/>
          <pc:sldMk cId="3990784520" sldId="289"/>
        </pc:sldMkLst>
        <pc:spChg chg="mod ord">
          <ac:chgData name="Peter McGinty" userId="138e04b35f3df159" providerId="LiveId" clId="{F70F1FFA-8CB4-4761-839B-46A2DA4D21BF}" dt="2021-10-02T08:32:23.517" v="12089" actId="6264"/>
          <ac:spMkLst>
            <pc:docMk/>
            <pc:sldMk cId="3990784520" sldId="289"/>
            <ac:spMk id="2" creationId="{CDC6CB33-C1D0-489A-8EF5-71BA50DA7DD9}"/>
          </ac:spMkLst>
        </pc:spChg>
        <pc:spChg chg="mod ord">
          <ac:chgData name="Peter McGinty" userId="138e04b35f3df159" providerId="LiveId" clId="{F70F1FFA-8CB4-4761-839B-46A2DA4D21BF}" dt="2021-10-02T08:32:23.517" v="12089" actId="6264"/>
          <ac:spMkLst>
            <pc:docMk/>
            <pc:sldMk cId="3990784520" sldId="289"/>
            <ac:spMk id="3" creationId="{70FAFFC0-74AF-46EB-B7AA-7584B52215A0}"/>
          </ac:spMkLst>
        </pc:spChg>
        <pc:spChg chg="add mod ord">
          <ac:chgData name="Peter McGinty" userId="138e04b35f3df159" providerId="LiveId" clId="{F70F1FFA-8CB4-4761-839B-46A2DA4D21BF}" dt="2021-10-02T08:32:23.517" v="12089" actId="6264"/>
          <ac:spMkLst>
            <pc:docMk/>
            <pc:sldMk cId="3990784520" sldId="289"/>
            <ac:spMk id="4" creationId="{4A8D7D11-1FF6-4636-A650-AABCBEE2ACB8}"/>
          </ac:spMkLst>
        </pc:spChg>
        <pc:spChg chg="add mod ord">
          <ac:chgData name="Peter McGinty" userId="138e04b35f3df159" providerId="LiveId" clId="{F70F1FFA-8CB4-4761-839B-46A2DA4D21BF}" dt="2021-10-02T08:32:23.517" v="12089" actId="6264"/>
          <ac:spMkLst>
            <pc:docMk/>
            <pc:sldMk cId="3990784520" sldId="289"/>
            <ac:spMk id="5" creationId="{6BCD2DF3-3162-45C0-ADC1-926AE31DE589}"/>
          </ac:spMkLst>
        </pc:spChg>
        <pc:spChg chg="add mod ord">
          <ac:chgData name="Peter McGinty" userId="138e04b35f3df159" providerId="LiveId" clId="{F70F1FFA-8CB4-4761-839B-46A2DA4D21BF}" dt="2021-10-02T08:32:23.517" v="12089" actId="6264"/>
          <ac:spMkLst>
            <pc:docMk/>
            <pc:sldMk cId="3990784520" sldId="289"/>
            <ac:spMk id="6" creationId="{0AF339E1-1C33-4F5A-8B81-F50A737E4A75}"/>
          </ac:spMkLst>
        </pc:spChg>
        <pc:spChg chg="add del mod">
          <ac:chgData name="Peter McGinty" userId="138e04b35f3df159" providerId="LiveId" clId="{F70F1FFA-8CB4-4761-839B-46A2DA4D21BF}" dt="2021-10-02T08:32:23.517" v="12089" actId="6264"/>
          <ac:spMkLst>
            <pc:docMk/>
            <pc:sldMk cId="3990784520" sldId="289"/>
            <ac:spMk id="7" creationId="{3DA5A227-788D-4CF1-8E5F-8DBC130897EA}"/>
          </ac:spMkLst>
        </pc:spChg>
        <pc:spChg chg="add del">
          <ac:chgData name="Peter McGinty" userId="138e04b35f3df159" providerId="LiveId" clId="{F70F1FFA-8CB4-4761-839B-46A2DA4D21BF}" dt="2021-09-19T07:40:17.756" v="2316"/>
          <ac:spMkLst>
            <pc:docMk/>
            <pc:sldMk cId="3990784520" sldId="289"/>
            <ac:spMk id="7" creationId="{8177A351-62D7-4247-826E-77CECC6AB3D0}"/>
          </ac:spMkLst>
        </pc:spChg>
        <pc:spChg chg="add del mod">
          <ac:chgData name="Peter McGinty" userId="138e04b35f3df159" providerId="LiveId" clId="{F70F1FFA-8CB4-4761-839B-46A2DA4D21BF}" dt="2021-09-19T07:40:17.256" v="2315"/>
          <ac:spMkLst>
            <pc:docMk/>
            <pc:sldMk cId="3990784520" sldId="289"/>
            <ac:spMk id="8" creationId="{64CB4DDE-D090-4DCE-B641-10BAD492CFA2}"/>
          </ac:spMkLst>
        </pc:spChg>
        <pc:spChg chg="add del mod">
          <ac:chgData name="Peter McGinty" userId="138e04b35f3df159" providerId="LiveId" clId="{F70F1FFA-8CB4-4761-839B-46A2DA4D21BF}" dt="2021-10-02T08:32:23.517" v="12089" actId="6264"/>
          <ac:spMkLst>
            <pc:docMk/>
            <pc:sldMk cId="3990784520" sldId="289"/>
            <ac:spMk id="8" creationId="{69BA31EE-6DA8-4F2C-8112-CC9E2EDCC222}"/>
          </ac:spMkLst>
        </pc:spChg>
        <pc:spChg chg="add del mod">
          <ac:chgData name="Peter McGinty" userId="138e04b35f3df159" providerId="LiveId" clId="{F70F1FFA-8CB4-4761-839B-46A2DA4D21BF}" dt="2021-10-02T08:32:23.517" v="12089" actId="6264"/>
          <ac:spMkLst>
            <pc:docMk/>
            <pc:sldMk cId="3990784520" sldId="289"/>
            <ac:spMk id="9" creationId="{BE737924-21F4-408E-9F92-3D3191018680}"/>
          </ac:spMkLst>
        </pc:spChg>
        <pc:spChg chg="add del mod">
          <ac:chgData name="Peter McGinty" userId="138e04b35f3df159" providerId="LiveId" clId="{F70F1FFA-8CB4-4761-839B-46A2DA4D21BF}" dt="2021-10-02T08:32:23.517" v="12089" actId="6264"/>
          <ac:spMkLst>
            <pc:docMk/>
            <pc:sldMk cId="3990784520" sldId="289"/>
            <ac:spMk id="10" creationId="{079177DC-735A-433E-9BBF-516CA8277225}"/>
          </ac:spMkLst>
        </pc:spChg>
        <pc:spChg chg="add del mod">
          <ac:chgData name="Peter McGinty" userId="138e04b35f3df159" providerId="LiveId" clId="{F70F1FFA-8CB4-4761-839B-46A2DA4D21BF}" dt="2021-10-02T08:32:23.517" v="12089" actId="6264"/>
          <ac:spMkLst>
            <pc:docMk/>
            <pc:sldMk cId="3990784520" sldId="289"/>
            <ac:spMk id="11" creationId="{7610F521-846B-4FA5-9053-4ADC416C6D70}"/>
          </ac:spMkLst>
        </pc:spChg>
      </pc:sldChg>
      <pc:sldChg chg="addSp delSp modSp new mod chgLayout">
        <pc:chgData name="Peter McGinty" userId="138e04b35f3df159" providerId="LiveId" clId="{F70F1FFA-8CB4-4761-839B-46A2DA4D21BF}" dt="2021-10-02T08:32:23.517" v="12089" actId="6264"/>
        <pc:sldMkLst>
          <pc:docMk/>
          <pc:sldMk cId="3584754862" sldId="290"/>
        </pc:sldMkLst>
        <pc:spChg chg="mod ord">
          <ac:chgData name="Peter McGinty" userId="138e04b35f3df159" providerId="LiveId" clId="{F70F1FFA-8CB4-4761-839B-46A2DA4D21BF}" dt="2021-10-02T08:32:23.517" v="12089" actId="6264"/>
          <ac:spMkLst>
            <pc:docMk/>
            <pc:sldMk cId="3584754862" sldId="290"/>
            <ac:spMk id="2" creationId="{1A5EF478-05DD-4810-8304-EAF65DB9B719}"/>
          </ac:spMkLst>
        </pc:spChg>
        <pc:spChg chg="mod ord">
          <ac:chgData name="Peter McGinty" userId="138e04b35f3df159" providerId="LiveId" clId="{F70F1FFA-8CB4-4761-839B-46A2DA4D21BF}" dt="2021-10-02T08:32:23.517" v="12089" actId="6264"/>
          <ac:spMkLst>
            <pc:docMk/>
            <pc:sldMk cId="3584754862" sldId="290"/>
            <ac:spMk id="3" creationId="{A6F21F6B-205D-4955-8670-D80BFFAA965B}"/>
          </ac:spMkLst>
        </pc:spChg>
        <pc:spChg chg="add del mod">
          <ac:chgData name="Peter McGinty" userId="138e04b35f3df159" providerId="LiveId" clId="{F70F1FFA-8CB4-4761-839B-46A2DA4D21BF}" dt="2021-10-02T08:32:23.517" v="12089" actId="6264"/>
          <ac:spMkLst>
            <pc:docMk/>
            <pc:sldMk cId="3584754862" sldId="290"/>
            <ac:spMk id="4" creationId="{58E2A7A5-9A2C-41A7-AC6B-DEFA2DD67825}"/>
          </ac:spMkLst>
        </pc:spChg>
        <pc:spChg chg="add del mod">
          <ac:chgData name="Peter McGinty" userId="138e04b35f3df159" providerId="LiveId" clId="{F70F1FFA-8CB4-4761-839B-46A2DA4D21BF}" dt="2021-10-02T08:32:23.517" v="12089" actId="6264"/>
          <ac:spMkLst>
            <pc:docMk/>
            <pc:sldMk cId="3584754862" sldId="290"/>
            <ac:spMk id="5" creationId="{3254192B-382D-4604-997C-F51622049D2C}"/>
          </ac:spMkLst>
        </pc:spChg>
      </pc:sldChg>
      <pc:sldChg chg="addSp delSp modSp mod chgLayout modNotes">
        <pc:chgData name="Peter McGinty" userId="138e04b35f3df159" providerId="LiveId" clId="{F70F1FFA-8CB4-4761-839B-46A2DA4D21BF}" dt="2021-10-02T14:24:01.962" v="13224"/>
        <pc:sldMkLst>
          <pc:docMk/>
          <pc:sldMk cId="1201545740" sldId="291"/>
        </pc:sldMkLst>
        <pc:spChg chg="mod ord">
          <ac:chgData name="Peter McGinty" userId="138e04b35f3df159" providerId="LiveId" clId="{F70F1FFA-8CB4-4761-839B-46A2DA4D21BF}" dt="2021-10-02T08:32:23.517" v="12089" actId="6264"/>
          <ac:spMkLst>
            <pc:docMk/>
            <pc:sldMk cId="1201545740" sldId="291"/>
            <ac:spMk id="2" creationId="{E223E153-4B2F-4930-AB37-68ED099646DA}"/>
          </ac:spMkLst>
        </pc:spChg>
        <pc:spChg chg="add del mod">
          <ac:chgData name="Peter McGinty" userId="138e04b35f3df159" providerId="LiveId" clId="{F70F1FFA-8CB4-4761-839B-46A2DA4D21BF}" dt="2021-10-02T08:32:23.517" v="12089" actId="6264"/>
          <ac:spMkLst>
            <pc:docMk/>
            <pc:sldMk cId="1201545740" sldId="291"/>
            <ac:spMk id="3" creationId="{A58FB9FA-F59D-4043-99B6-4ECE24EE2B5C}"/>
          </ac:spMkLst>
        </pc:spChg>
        <pc:spChg chg="mod ord">
          <ac:chgData name="Peter McGinty" userId="138e04b35f3df159" providerId="LiveId" clId="{F70F1FFA-8CB4-4761-839B-46A2DA4D21BF}" dt="2021-10-02T08:56:55.026" v="12309" actId="20577"/>
          <ac:spMkLst>
            <pc:docMk/>
            <pc:sldMk cId="1201545740" sldId="291"/>
            <ac:spMk id="4" creationId="{CA70A3BF-53FD-4C05-8F6E-4D517CB92B61}"/>
          </ac:spMkLst>
        </pc:spChg>
        <pc:spChg chg="add del mod">
          <ac:chgData name="Peter McGinty" userId="138e04b35f3df159" providerId="LiveId" clId="{F70F1FFA-8CB4-4761-839B-46A2DA4D21BF}" dt="2021-10-02T08:32:23.517" v="12089" actId="6264"/>
          <ac:spMkLst>
            <pc:docMk/>
            <pc:sldMk cId="1201545740" sldId="291"/>
            <ac:spMk id="5" creationId="{FFED4B7A-3298-4786-8953-6E7FBA665326}"/>
          </ac:spMkLst>
        </pc:spChg>
      </pc:sldChg>
      <pc:sldChg chg="add del">
        <pc:chgData name="Peter McGinty" userId="138e04b35f3df159" providerId="LiveId" clId="{F70F1FFA-8CB4-4761-839B-46A2DA4D21BF}" dt="2021-09-30T13:01:58.603" v="8196" actId="47"/>
        <pc:sldMkLst>
          <pc:docMk/>
          <pc:sldMk cId="329102544" sldId="292"/>
        </pc:sldMkLst>
      </pc:sldChg>
      <pc:sldChg chg="addSp delSp modSp mod chgLayout">
        <pc:chgData name="Peter McGinty" userId="138e04b35f3df159" providerId="LiveId" clId="{F70F1FFA-8CB4-4761-839B-46A2DA4D21BF}" dt="2021-10-02T08:32:23.517" v="12089" actId="6264"/>
        <pc:sldMkLst>
          <pc:docMk/>
          <pc:sldMk cId="1283972471" sldId="293"/>
        </pc:sldMkLst>
        <pc:spChg chg="mod ord">
          <ac:chgData name="Peter McGinty" userId="138e04b35f3df159" providerId="LiveId" clId="{F70F1FFA-8CB4-4761-839B-46A2DA4D21BF}" dt="2021-10-02T08:32:23.517" v="12089" actId="6264"/>
          <ac:spMkLst>
            <pc:docMk/>
            <pc:sldMk cId="1283972471" sldId="293"/>
            <ac:spMk id="2" creationId="{4BC7E7C4-3F03-EF4D-B663-84794C7FD92A}"/>
          </ac:spMkLst>
        </pc:spChg>
        <pc:spChg chg="mod ord">
          <ac:chgData name="Peter McGinty" userId="138e04b35f3df159" providerId="LiveId" clId="{F70F1FFA-8CB4-4761-839B-46A2DA4D21BF}" dt="2021-10-02T08:32:23.517" v="12089" actId="6264"/>
          <ac:spMkLst>
            <pc:docMk/>
            <pc:sldMk cId="1283972471" sldId="293"/>
            <ac:spMk id="3" creationId="{56B16D0D-8B84-D144-AD23-8A81C64C2890}"/>
          </ac:spMkLst>
        </pc:spChg>
        <pc:spChg chg="add del mod">
          <ac:chgData name="Peter McGinty" userId="138e04b35f3df159" providerId="LiveId" clId="{F70F1FFA-8CB4-4761-839B-46A2DA4D21BF}" dt="2021-10-02T08:32:23.517" v="12089" actId="6264"/>
          <ac:spMkLst>
            <pc:docMk/>
            <pc:sldMk cId="1283972471" sldId="293"/>
            <ac:spMk id="4" creationId="{CFB4DC89-839A-4906-AD6E-1130141577C8}"/>
          </ac:spMkLst>
        </pc:spChg>
        <pc:spChg chg="add del mod">
          <ac:chgData name="Peter McGinty" userId="138e04b35f3df159" providerId="LiveId" clId="{F70F1FFA-8CB4-4761-839B-46A2DA4D21BF}" dt="2021-10-02T08:32:23.517" v="12089" actId="6264"/>
          <ac:spMkLst>
            <pc:docMk/>
            <pc:sldMk cId="1283972471" sldId="293"/>
            <ac:spMk id="5" creationId="{255D2E17-4014-491E-B18B-611ECA3DCACC}"/>
          </ac:spMkLst>
        </pc:spChg>
      </pc:sldChg>
      <pc:sldChg chg="addSp delSp modSp mod chgLayout">
        <pc:chgData name="Peter McGinty" userId="138e04b35f3df159" providerId="LiveId" clId="{F70F1FFA-8CB4-4761-839B-46A2DA4D21BF}" dt="2021-10-02T08:32:23.517" v="12089" actId="6264"/>
        <pc:sldMkLst>
          <pc:docMk/>
          <pc:sldMk cId="1322195429" sldId="294"/>
        </pc:sldMkLst>
        <pc:spChg chg="mod ord">
          <ac:chgData name="Peter McGinty" userId="138e04b35f3df159" providerId="LiveId" clId="{F70F1FFA-8CB4-4761-839B-46A2DA4D21BF}" dt="2021-10-02T08:32:23.517" v="12089" actId="6264"/>
          <ac:spMkLst>
            <pc:docMk/>
            <pc:sldMk cId="1322195429" sldId="294"/>
            <ac:spMk id="2" creationId="{33568939-9E6C-D146-A016-AF7BFD4F4E88}"/>
          </ac:spMkLst>
        </pc:spChg>
        <pc:spChg chg="mod ord">
          <ac:chgData name="Peter McGinty" userId="138e04b35f3df159" providerId="LiveId" clId="{F70F1FFA-8CB4-4761-839B-46A2DA4D21BF}" dt="2021-10-02T08:32:23.517" v="12089" actId="6264"/>
          <ac:spMkLst>
            <pc:docMk/>
            <pc:sldMk cId="1322195429" sldId="294"/>
            <ac:spMk id="3" creationId="{7AD60B4D-3F35-B24E-938D-8D53371B9414}"/>
          </ac:spMkLst>
        </pc:spChg>
        <pc:spChg chg="add del mod">
          <ac:chgData name="Peter McGinty" userId="138e04b35f3df159" providerId="LiveId" clId="{F70F1FFA-8CB4-4761-839B-46A2DA4D21BF}" dt="2021-10-02T08:32:23.517" v="12089" actId="6264"/>
          <ac:spMkLst>
            <pc:docMk/>
            <pc:sldMk cId="1322195429" sldId="294"/>
            <ac:spMk id="4" creationId="{CEB68278-756B-410D-803F-A4A1200BC781}"/>
          </ac:spMkLst>
        </pc:spChg>
        <pc:spChg chg="add del mod">
          <ac:chgData name="Peter McGinty" userId="138e04b35f3df159" providerId="LiveId" clId="{F70F1FFA-8CB4-4761-839B-46A2DA4D21BF}" dt="2021-10-02T08:32:23.517" v="12089" actId="6264"/>
          <ac:spMkLst>
            <pc:docMk/>
            <pc:sldMk cId="1322195429" sldId="294"/>
            <ac:spMk id="5" creationId="{B7460B08-5902-4F3E-B4FA-17B54582C3B1}"/>
          </ac:spMkLst>
        </pc:spChg>
      </pc:sldChg>
      <pc:sldChg chg="addSp delSp modSp mod chgLayout">
        <pc:chgData name="Peter McGinty" userId="138e04b35f3df159" providerId="LiveId" clId="{F70F1FFA-8CB4-4761-839B-46A2DA4D21BF}" dt="2021-10-02T08:32:23.517" v="12089" actId="6264"/>
        <pc:sldMkLst>
          <pc:docMk/>
          <pc:sldMk cId="233217523" sldId="295"/>
        </pc:sldMkLst>
        <pc:spChg chg="mod ord">
          <ac:chgData name="Peter McGinty" userId="138e04b35f3df159" providerId="LiveId" clId="{F70F1FFA-8CB4-4761-839B-46A2DA4D21BF}" dt="2021-10-02T08:32:23.517" v="12089" actId="6264"/>
          <ac:spMkLst>
            <pc:docMk/>
            <pc:sldMk cId="233217523" sldId="295"/>
            <ac:spMk id="2" creationId="{D76AA9A5-70A9-4B47-9142-5EF9BD88C7A6}"/>
          </ac:spMkLst>
        </pc:spChg>
        <pc:spChg chg="del mod">
          <ac:chgData name="Peter McGinty" userId="138e04b35f3df159" providerId="LiveId" clId="{F70F1FFA-8CB4-4761-839B-46A2DA4D21BF}" dt="2021-10-02T08:32:23.517" v="12089" actId="6264"/>
          <ac:spMkLst>
            <pc:docMk/>
            <pc:sldMk cId="233217523" sldId="295"/>
            <ac:spMk id="3" creationId="{0BD82F8A-64A2-764D-85EA-CC9DC8D2DFB2}"/>
          </ac:spMkLst>
        </pc:spChg>
        <pc:spChg chg="add del mod">
          <ac:chgData name="Peter McGinty" userId="138e04b35f3df159" providerId="LiveId" clId="{F70F1FFA-8CB4-4761-839B-46A2DA4D21BF}" dt="2021-10-02T08:32:23.517" v="12089" actId="6264"/>
          <ac:spMkLst>
            <pc:docMk/>
            <pc:sldMk cId="233217523" sldId="295"/>
            <ac:spMk id="4" creationId="{5EAC0BE8-4C1F-45EB-9D8B-16D1DD95A7CD}"/>
          </ac:spMkLst>
        </pc:spChg>
        <pc:spChg chg="add mod ord">
          <ac:chgData name="Peter McGinty" userId="138e04b35f3df159" providerId="LiveId" clId="{F70F1FFA-8CB4-4761-839B-46A2DA4D21BF}" dt="2021-10-02T08:32:23.517" v="12089" actId="6264"/>
          <ac:spMkLst>
            <pc:docMk/>
            <pc:sldMk cId="233217523" sldId="295"/>
            <ac:spMk id="5" creationId="{67F95F42-2528-4B21-9BFB-0DB0571B742A}"/>
          </ac:spMkLst>
        </pc:spChg>
      </pc:sldChg>
      <pc:sldChg chg="addSp delSp modSp mod chgLayout">
        <pc:chgData name="Peter McGinty" userId="138e04b35f3df159" providerId="LiveId" clId="{F70F1FFA-8CB4-4761-839B-46A2DA4D21BF}" dt="2021-10-02T11:41:22.072" v="12876" actId="20577"/>
        <pc:sldMkLst>
          <pc:docMk/>
          <pc:sldMk cId="650671402" sldId="296"/>
        </pc:sldMkLst>
        <pc:spChg chg="mod ord">
          <ac:chgData name="Peter McGinty" userId="138e04b35f3df159" providerId="LiveId" clId="{F70F1FFA-8CB4-4761-839B-46A2DA4D21BF}" dt="2021-10-02T08:32:23.517" v="12089" actId="6264"/>
          <ac:spMkLst>
            <pc:docMk/>
            <pc:sldMk cId="650671402" sldId="296"/>
            <ac:spMk id="2" creationId="{32465FC2-E64F-404F-AD82-69C90E58AB4B}"/>
          </ac:spMkLst>
        </pc:spChg>
        <pc:spChg chg="mod ord">
          <ac:chgData name="Peter McGinty" userId="138e04b35f3df159" providerId="LiveId" clId="{F70F1FFA-8CB4-4761-839B-46A2DA4D21BF}" dt="2021-10-02T11:41:22.072" v="12876" actId="20577"/>
          <ac:spMkLst>
            <pc:docMk/>
            <pc:sldMk cId="650671402" sldId="296"/>
            <ac:spMk id="3" creationId="{3FD4BA00-D108-454F-BDBF-9DBD56F44487}"/>
          </ac:spMkLst>
        </pc:spChg>
        <pc:spChg chg="add del mod">
          <ac:chgData name="Peter McGinty" userId="138e04b35f3df159" providerId="LiveId" clId="{F70F1FFA-8CB4-4761-839B-46A2DA4D21BF}" dt="2021-10-02T08:32:23.517" v="12089" actId="6264"/>
          <ac:spMkLst>
            <pc:docMk/>
            <pc:sldMk cId="650671402" sldId="296"/>
            <ac:spMk id="4" creationId="{800AEAF3-9C69-4725-910D-0EC5544EAD87}"/>
          </ac:spMkLst>
        </pc:spChg>
        <pc:spChg chg="add del mod">
          <ac:chgData name="Peter McGinty" userId="138e04b35f3df159" providerId="LiveId" clId="{F70F1FFA-8CB4-4761-839B-46A2DA4D21BF}" dt="2021-10-02T08:32:23.517" v="12089" actId="6264"/>
          <ac:spMkLst>
            <pc:docMk/>
            <pc:sldMk cId="650671402" sldId="296"/>
            <ac:spMk id="5" creationId="{E566B295-F5F3-4A50-B7CE-B66AACABF28A}"/>
          </ac:spMkLst>
        </pc:spChg>
      </pc:sldChg>
      <pc:sldChg chg="addSp delSp modSp mod chgLayout">
        <pc:chgData name="Peter McGinty" userId="138e04b35f3df159" providerId="LiveId" clId="{F70F1FFA-8CB4-4761-839B-46A2DA4D21BF}" dt="2021-10-02T08:57:32.644" v="12313" actId="2711"/>
        <pc:sldMkLst>
          <pc:docMk/>
          <pc:sldMk cId="3497602862" sldId="297"/>
        </pc:sldMkLst>
        <pc:spChg chg="mod ord">
          <ac:chgData name="Peter McGinty" userId="138e04b35f3df159" providerId="LiveId" clId="{F70F1FFA-8CB4-4761-839B-46A2DA4D21BF}" dt="2021-10-02T08:32:23.517" v="12089" actId="6264"/>
          <ac:spMkLst>
            <pc:docMk/>
            <pc:sldMk cId="3497602862" sldId="297"/>
            <ac:spMk id="2" creationId="{A6AAD0E0-51F1-264D-8F5D-4E3DE22502EB}"/>
          </ac:spMkLst>
        </pc:spChg>
        <pc:spChg chg="mod ord">
          <ac:chgData name="Peter McGinty" userId="138e04b35f3df159" providerId="LiveId" clId="{F70F1FFA-8CB4-4761-839B-46A2DA4D21BF}" dt="2021-10-02T08:57:32.644" v="12313" actId="2711"/>
          <ac:spMkLst>
            <pc:docMk/>
            <pc:sldMk cId="3497602862" sldId="297"/>
            <ac:spMk id="3" creationId="{7CF42BAF-4C7B-A046-9E8F-5E93F4DDFB25}"/>
          </ac:spMkLst>
        </pc:spChg>
        <pc:spChg chg="add del mod">
          <ac:chgData name="Peter McGinty" userId="138e04b35f3df159" providerId="LiveId" clId="{F70F1FFA-8CB4-4761-839B-46A2DA4D21BF}" dt="2021-10-02T08:32:23.517" v="12089" actId="6264"/>
          <ac:spMkLst>
            <pc:docMk/>
            <pc:sldMk cId="3497602862" sldId="297"/>
            <ac:spMk id="4" creationId="{260CC9C7-BA88-4740-A2CA-AD8568CB73BA}"/>
          </ac:spMkLst>
        </pc:spChg>
        <pc:spChg chg="add del mod">
          <ac:chgData name="Peter McGinty" userId="138e04b35f3df159" providerId="LiveId" clId="{F70F1FFA-8CB4-4761-839B-46A2DA4D21BF}" dt="2021-10-02T08:32:23.517" v="12089" actId="6264"/>
          <ac:spMkLst>
            <pc:docMk/>
            <pc:sldMk cId="3497602862" sldId="297"/>
            <ac:spMk id="5" creationId="{711F9BA2-F864-474C-9369-2553525ECF5B}"/>
          </ac:spMkLst>
        </pc:spChg>
      </pc:sldChg>
      <pc:sldChg chg="addSp delSp modSp mod chgLayout modNotes">
        <pc:chgData name="Peter McGinty" userId="138e04b35f3df159" providerId="LiveId" clId="{F70F1FFA-8CB4-4761-839B-46A2DA4D21BF}" dt="2021-10-02T14:24:01.962" v="13224"/>
        <pc:sldMkLst>
          <pc:docMk/>
          <pc:sldMk cId="2478002147" sldId="298"/>
        </pc:sldMkLst>
        <pc:spChg chg="mod ord">
          <ac:chgData name="Peter McGinty" userId="138e04b35f3df159" providerId="LiveId" clId="{F70F1FFA-8CB4-4761-839B-46A2DA4D21BF}" dt="2021-10-02T08:58:34.824" v="12345" actId="20577"/>
          <ac:spMkLst>
            <pc:docMk/>
            <pc:sldMk cId="2478002147" sldId="298"/>
            <ac:spMk id="2" creationId="{32465FC2-E64F-404F-AD82-69C90E58AB4B}"/>
          </ac:spMkLst>
        </pc:spChg>
        <pc:spChg chg="mod ord">
          <ac:chgData name="Peter McGinty" userId="138e04b35f3df159" providerId="LiveId" clId="{F70F1FFA-8CB4-4761-839B-46A2DA4D21BF}" dt="2021-10-02T08:32:23.595" v="12092" actId="27636"/>
          <ac:spMkLst>
            <pc:docMk/>
            <pc:sldMk cId="2478002147" sldId="298"/>
            <ac:spMk id="3" creationId="{3FD4BA00-D108-454F-BDBF-9DBD56F44487}"/>
          </ac:spMkLst>
        </pc:spChg>
        <pc:spChg chg="add del mod">
          <ac:chgData name="Peter McGinty" userId="138e04b35f3df159" providerId="LiveId" clId="{F70F1FFA-8CB4-4761-839B-46A2DA4D21BF}" dt="2021-10-02T08:32:23.517" v="12089" actId="6264"/>
          <ac:spMkLst>
            <pc:docMk/>
            <pc:sldMk cId="2478002147" sldId="298"/>
            <ac:spMk id="4" creationId="{DAA5EF45-EF73-40E1-AEF1-E713329C82E5}"/>
          </ac:spMkLst>
        </pc:spChg>
        <pc:spChg chg="add del mod">
          <ac:chgData name="Peter McGinty" userId="138e04b35f3df159" providerId="LiveId" clId="{F70F1FFA-8CB4-4761-839B-46A2DA4D21BF}" dt="2021-10-02T08:32:23.517" v="12089" actId="6264"/>
          <ac:spMkLst>
            <pc:docMk/>
            <pc:sldMk cId="2478002147" sldId="298"/>
            <ac:spMk id="5" creationId="{F6D42F75-B79D-4E0C-9F5F-FB8F2F628084}"/>
          </ac:spMkLst>
        </pc:spChg>
      </pc:sldChg>
      <pc:sldChg chg="addSp delSp modSp mod chgLayout">
        <pc:chgData name="Peter McGinty" userId="138e04b35f3df159" providerId="LiveId" clId="{F70F1FFA-8CB4-4761-839B-46A2DA4D21BF}" dt="2021-10-02T08:32:23.517" v="12089" actId="6264"/>
        <pc:sldMkLst>
          <pc:docMk/>
          <pc:sldMk cId="331844176" sldId="299"/>
        </pc:sldMkLst>
        <pc:spChg chg="mod ord">
          <ac:chgData name="Peter McGinty" userId="138e04b35f3df159" providerId="LiveId" clId="{F70F1FFA-8CB4-4761-839B-46A2DA4D21BF}" dt="2021-10-02T08:32:23.517" v="12089" actId="6264"/>
          <ac:spMkLst>
            <pc:docMk/>
            <pc:sldMk cId="331844176" sldId="299"/>
            <ac:spMk id="2" creationId="{A25A8A31-E515-474D-8826-4FC6B01DE82D}"/>
          </ac:spMkLst>
        </pc:spChg>
        <pc:spChg chg="mod ord">
          <ac:chgData name="Peter McGinty" userId="138e04b35f3df159" providerId="LiveId" clId="{F70F1FFA-8CB4-4761-839B-46A2DA4D21BF}" dt="2021-10-02T08:32:23.517" v="12089" actId="6264"/>
          <ac:spMkLst>
            <pc:docMk/>
            <pc:sldMk cId="331844176" sldId="299"/>
            <ac:spMk id="3" creationId="{0D896B62-3A0C-F248-B244-828AF4BB0580}"/>
          </ac:spMkLst>
        </pc:spChg>
        <pc:spChg chg="mod ord">
          <ac:chgData name="Peter McGinty" userId="138e04b35f3df159" providerId="LiveId" clId="{F70F1FFA-8CB4-4761-839B-46A2DA4D21BF}" dt="2021-10-02T08:32:23.517" v="12089" actId="6264"/>
          <ac:spMkLst>
            <pc:docMk/>
            <pc:sldMk cId="331844176" sldId="299"/>
            <ac:spMk id="4" creationId="{BA002565-B878-5646-8AE4-5D49F9FE75D6}"/>
          </ac:spMkLst>
        </pc:spChg>
        <pc:spChg chg="mod ord">
          <ac:chgData name="Peter McGinty" userId="138e04b35f3df159" providerId="LiveId" clId="{F70F1FFA-8CB4-4761-839B-46A2DA4D21BF}" dt="2021-10-02T08:32:23.517" v="12089" actId="6264"/>
          <ac:spMkLst>
            <pc:docMk/>
            <pc:sldMk cId="331844176" sldId="299"/>
            <ac:spMk id="5" creationId="{1B6D0E43-8F25-EE41-94BB-B6E05223622E}"/>
          </ac:spMkLst>
        </pc:spChg>
        <pc:spChg chg="mod ord">
          <ac:chgData name="Peter McGinty" userId="138e04b35f3df159" providerId="LiveId" clId="{F70F1FFA-8CB4-4761-839B-46A2DA4D21BF}" dt="2021-10-02T08:32:23.517" v="12089" actId="6264"/>
          <ac:spMkLst>
            <pc:docMk/>
            <pc:sldMk cId="331844176" sldId="299"/>
            <ac:spMk id="6" creationId="{F9313B9F-34EF-EF44-90EB-DB4BCCC65F79}"/>
          </ac:spMkLst>
        </pc:spChg>
        <pc:spChg chg="mod">
          <ac:chgData name="Peter McGinty" userId="138e04b35f3df159" providerId="LiveId" clId="{F70F1FFA-8CB4-4761-839B-46A2DA4D21BF}" dt="2021-10-02T08:31:55.834" v="12061"/>
          <ac:spMkLst>
            <pc:docMk/>
            <pc:sldMk cId="331844176" sldId="299"/>
            <ac:spMk id="7" creationId="{C15ED1E8-D0BF-1348-8A9D-9CF2FA2AAB0E}"/>
          </ac:spMkLst>
        </pc:spChg>
        <pc:spChg chg="add del mod">
          <ac:chgData name="Peter McGinty" userId="138e04b35f3df159" providerId="LiveId" clId="{F70F1FFA-8CB4-4761-839B-46A2DA4D21BF}" dt="2021-10-02T08:32:23.517" v="12089" actId="6264"/>
          <ac:spMkLst>
            <pc:docMk/>
            <pc:sldMk cId="331844176" sldId="299"/>
            <ac:spMk id="8" creationId="{D848FF93-09A3-4907-9525-2495342BA0F8}"/>
          </ac:spMkLst>
        </pc:spChg>
        <pc:spChg chg="add del mod">
          <ac:chgData name="Peter McGinty" userId="138e04b35f3df159" providerId="LiveId" clId="{F70F1FFA-8CB4-4761-839B-46A2DA4D21BF}" dt="2021-10-02T08:32:23.517" v="12089" actId="6264"/>
          <ac:spMkLst>
            <pc:docMk/>
            <pc:sldMk cId="331844176" sldId="299"/>
            <ac:spMk id="9" creationId="{1E509265-E785-4A0C-B4A9-1E5CA5F3C6A9}"/>
          </ac:spMkLst>
        </pc:spChg>
        <pc:spChg chg="add del mod">
          <ac:chgData name="Peter McGinty" userId="138e04b35f3df159" providerId="LiveId" clId="{F70F1FFA-8CB4-4761-839B-46A2DA4D21BF}" dt="2021-10-02T08:32:23.517" v="12089" actId="6264"/>
          <ac:spMkLst>
            <pc:docMk/>
            <pc:sldMk cId="331844176" sldId="299"/>
            <ac:spMk id="10" creationId="{FF9A02DE-51C7-44F8-8B9F-D6C73D3BC109}"/>
          </ac:spMkLst>
        </pc:spChg>
        <pc:spChg chg="add del mod">
          <ac:chgData name="Peter McGinty" userId="138e04b35f3df159" providerId="LiveId" clId="{F70F1FFA-8CB4-4761-839B-46A2DA4D21BF}" dt="2021-10-02T08:32:23.517" v="12089" actId="6264"/>
          <ac:spMkLst>
            <pc:docMk/>
            <pc:sldMk cId="331844176" sldId="299"/>
            <ac:spMk id="11" creationId="{820EE19D-F2F2-4246-8966-E3E18C472AB1}"/>
          </ac:spMkLst>
        </pc:spChg>
        <pc:spChg chg="add del mod">
          <ac:chgData name="Peter McGinty" userId="138e04b35f3df159" providerId="LiveId" clId="{F70F1FFA-8CB4-4761-839B-46A2DA4D21BF}" dt="2021-10-02T08:32:23.517" v="12089" actId="6264"/>
          <ac:spMkLst>
            <pc:docMk/>
            <pc:sldMk cId="331844176" sldId="299"/>
            <ac:spMk id="12" creationId="{5B362532-5EC7-4405-9266-EC4CD1574841}"/>
          </ac:spMkLst>
        </pc:spChg>
      </pc:sldChg>
      <pc:sldChg chg="addSp delSp modSp del mod ord chgLayout">
        <pc:chgData name="Peter McGinty" userId="138e04b35f3df159" providerId="LiveId" clId="{F70F1FFA-8CB4-4761-839B-46A2DA4D21BF}" dt="2021-10-02T13:25:17.339" v="13068" actId="47"/>
        <pc:sldMkLst>
          <pc:docMk/>
          <pc:sldMk cId="506856466" sldId="300"/>
        </pc:sldMkLst>
        <pc:spChg chg="mod ord">
          <ac:chgData name="Peter McGinty" userId="138e04b35f3df159" providerId="LiveId" clId="{F70F1FFA-8CB4-4761-839B-46A2DA4D21BF}" dt="2021-10-02T08:32:23.517" v="12089" actId="6264"/>
          <ac:spMkLst>
            <pc:docMk/>
            <pc:sldMk cId="506856466" sldId="300"/>
            <ac:spMk id="2" creationId="{1A498A97-99AD-DA4A-92BC-743A0C828733}"/>
          </ac:spMkLst>
        </pc:spChg>
        <pc:spChg chg="mod ord">
          <ac:chgData name="Peter McGinty" userId="138e04b35f3df159" providerId="LiveId" clId="{F70F1FFA-8CB4-4761-839B-46A2DA4D21BF}" dt="2021-10-02T08:32:23.517" v="12089" actId="6264"/>
          <ac:spMkLst>
            <pc:docMk/>
            <pc:sldMk cId="506856466" sldId="300"/>
            <ac:spMk id="3" creationId="{88C15D39-965D-0C4B-84D3-CE83C089E661}"/>
          </ac:spMkLst>
        </pc:spChg>
        <pc:spChg chg="add del mod">
          <ac:chgData name="Peter McGinty" userId="138e04b35f3df159" providerId="LiveId" clId="{F70F1FFA-8CB4-4761-839B-46A2DA4D21BF}" dt="2021-10-02T08:32:23.517" v="12089" actId="6264"/>
          <ac:spMkLst>
            <pc:docMk/>
            <pc:sldMk cId="506856466" sldId="300"/>
            <ac:spMk id="4" creationId="{D12B9C3E-67D8-4647-B0A0-A8A034BB7AFF}"/>
          </ac:spMkLst>
        </pc:spChg>
        <pc:spChg chg="add del mod">
          <ac:chgData name="Peter McGinty" userId="138e04b35f3df159" providerId="LiveId" clId="{F70F1FFA-8CB4-4761-839B-46A2DA4D21BF}" dt="2021-10-02T08:32:23.517" v="12089" actId="6264"/>
          <ac:spMkLst>
            <pc:docMk/>
            <pc:sldMk cId="506856466" sldId="300"/>
            <ac:spMk id="5" creationId="{39489EAF-7B8F-4B7F-96A2-8A9868884321}"/>
          </ac:spMkLst>
        </pc:spChg>
      </pc:sldChg>
      <pc:sldChg chg="addSp delSp modSp mod ord chgLayout">
        <pc:chgData name="Peter McGinty" userId="138e04b35f3df159" providerId="LiveId" clId="{F70F1FFA-8CB4-4761-839B-46A2DA4D21BF}" dt="2021-10-02T13:25:39.607" v="13072" actId="20578"/>
        <pc:sldMkLst>
          <pc:docMk/>
          <pc:sldMk cId="2560760721" sldId="301"/>
        </pc:sldMkLst>
        <pc:spChg chg="mod ord">
          <ac:chgData name="Peter McGinty" userId="138e04b35f3df159" providerId="LiveId" clId="{F70F1FFA-8CB4-4761-839B-46A2DA4D21BF}" dt="2021-10-02T08:32:23.517" v="12089" actId="6264"/>
          <ac:spMkLst>
            <pc:docMk/>
            <pc:sldMk cId="2560760721" sldId="301"/>
            <ac:spMk id="2" creationId="{1E61EED5-176E-034C-B5A1-7C5D31AC160D}"/>
          </ac:spMkLst>
        </pc:spChg>
        <pc:spChg chg="mod ord">
          <ac:chgData name="Peter McGinty" userId="138e04b35f3df159" providerId="LiveId" clId="{F70F1FFA-8CB4-4761-839B-46A2DA4D21BF}" dt="2021-10-02T09:03:37.157" v="12443"/>
          <ac:spMkLst>
            <pc:docMk/>
            <pc:sldMk cId="2560760721" sldId="301"/>
            <ac:spMk id="3" creationId="{68A75D8B-4987-DE45-9747-AADF68857489}"/>
          </ac:spMkLst>
        </pc:spChg>
        <pc:spChg chg="add del mod">
          <ac:chgData name="Peter McGinty" userId="138e04b35f3df159" providerId="LiveId" clId="{F70F1FFA-8CB4-4761-839B-46A2DA4D21BF}" dt="2021-10-02T08:32:23.517" v="12089" actId="6264"/>
          <ac:spMkLst>
            <pc:docMk/>
            <pc:sldMk cId="2560760721" sldId="301"/>
            <ac:spMk id="4" creationId="{2837663E-CA9B-410D-870B-CA3EB7655179}"/>
          </ac:spMkLst>
        </pc:spChg>
        <pc:spChg chg="add del mod">
          <ac:chgData name="Peter McGinty" userId="138e04b35f3df159" providerId="LiveId" clId="{F70F1FFA-8CB4-4761-839B-46A2DA4D21BF}" dt="2021-10-02T08:32:23.517" v="12089" actId="6264"/>
          <ac:spMkLst>
            <pc:docMk/>
            <pc:sldMk cId="2560760721" sldId="301"/>
            <ac:spMk id="5" creationId="{0327C329-3051-4D87-86F9-8845870D7004}"/>
          </ac:spMkLst>
        </pc:spChg>
      </pc:sldChg>
      <pc:sldChg chg="addSp delSp modSp del mod ord chgLayout modNotes">
        <pc:chgData name="Peter McGinty" userId="138e04b35f3df159" providerId="LiveId" clId="{F70F1FFA-8CB4-4761-839B-46A2DA4D21BF}" dt="2021-10-02T09:16:46.661" v="12779" actId="47"/>
        <pc:sldMkLst>
          <pc:docMk/>
          <pc:sldMk cId="2080678576" sldId="302"/>
        </pc:sldMkLst>
        <pc:spChg chg="mod ord">
          <ac:chgData name="Peter McGinty" userId="138e04b35f3df159" providerId="LiveId" clId="{F70F1FFA-8CB4-4761-839B-46A2DA4D21BF}" dt="2021-10-02T08:32:23.517" v="12089" actId="6264"/>
          <ac:spMkLst>
            <pc:docMk/>
            <pc:sldMk cId="2080678576" sldId="302"/>
            <ac:spMk id="2" creationId="{F2706B10-72D9-E54D-A44C-0BD75A53F0DF}"/>
          </ac:spMkLst>
        </pc:spChg>
        <pc:spChg chg="mod ord">
          <ac:chgData name="Peter McGinty" userId="138e04b35f3df159" providerId="LiveId" clId="{F70F1FFA-8CB4-4761-839B-46A2DA4D21BF}" dt="2021-10-02T08:32:23.517" v="12089" actId="6264"/>
          <ac:spMkLst>
            <pc:docMk/>
            <pc:sldMk cId="2080678576" sldId="302"/>
            <ac:spMk id="3" creationId="{943BF59F-50DC-8E46-86F3-C731D252676C}"/>
          </ac:spMkLst>
        </pc:spChg>
        <pc:spChg chg="add del mod">
          <ac:chgData name="Peter McGinty" userId="138e04b35f3df159" providerId="LiveId" clId="{F70F1FFA-8CB4-4761-839B-46A2DA4D21BF}" dt="2021-10-02T08:32:23.517" v="12089" actId="6264"/>
          <ac:spMkLst>
            <pc:docMk/>
            <pc:sldMk cId="2080678576" sldId="302"/>
            <ac:spMk id="4" creationId="{0ED91F8B-E55D-44EA-A7EF-119857B9EB7D}"/>
          </ac:spMkLst>
        </pc:spChg>
        <pc:spChg chg="add del mod">
          <ac:chgData name="Peter McGinty" userId="138e04b35f3df159" providerId="LiveId" clId="{F70F1FFA-8CB4-4761-839B-46A2DA4D21BF}" dt="2021-10-02T08:32:23.517" v="12089" actId="6264"/>
          <ac:spMkLst>
            <pc:docMk/>
            <pc:sldMk cId="2080678576" sldId="302"/>
            <ac:spMk id="5" creationId="{06A9873A-61D6-4B2F-9707-5A8773DB999C}"/>
          </ac:spMkLst>
        </pc:spChg>
      </pc:sldChg>
      <pc:sldChg chg="addSp delSp modSp mod chgLayout">
        <pc:chgData name="Peter McGinty" userId="138e04b35f3df159" providerId="LiveId" clId="{F70F1FFA-8CB4-4761-839B-46A2DA4D21BF}" dt="2021-10-02T13:14:59.394" v="12978" actId="20577"/>
        <pc:sldMkLst>
          <pc:docMk/>
          <pc:sldMk cId="3340504754" sldId="303"/>
        </pc:sldMkLst>
        <pc:spChg chg="mod ord">
          <ac:chgData name="Peter McGinty" userId="138e04b35f3df159" providerId="LiveId" clId="{F70F1FFA-8CB4-4761-839B-46A2DA4D21BF}" dt="2021-10-02T13:14:59.394" v="12978" actId="20577"/>
          <ac:spMkLst>
            <pc:docMk/>
            <pc:sldMk cId="3340504754" sldId="303"/>
            <ac:spMk id="2" creationId="{1A5EF478-05DD-4810-8304-EAF65DB9B719}"/>
          </ac:spMkLst>
        </pc:spChg>
        <pc:spChg chg="mod ord">
          <ac:chgData name="Peter McGinty" userId="138e04b35f3df159" providerId="LiveId" clId="{F70F1FFA-8CB4-4761-839B-46A2DA4D21BF}" dt="2021-10-02T08:32:23.517" v="12089" actId="6264"/>
          <ac:spMkLst>
            <pc:docMk/>
            <pc:sldMk cId="3340504754" sldId="303"/>
            <ac:spMk id="3" creationId="{A6F21F6B-205D-4955-8670-D80BFFAA965B}"/>
          </ac:spMkLst>
        </pc:spChg>
        <pc:spChg chg="add del mod">
          <ac:chgData name="Peter McGinty" userId="138e04b35f3df159" providerId="LiveId" clId="{F70F1FFA-8CB4-4761-839B-46A2DA4D21BF}" dt="2021-10-02T08:32:23.517" v="12089" actId="6264"/>
          <ac:spMkLst>
            <pc:docMk/>
            <pc:sldMk cId="3340504754" sldId="303"/>
            <ac:spMk id="4" creationId="{3F750CC2-A90D-412D-BAF2-9B5972F3D620}"/>
          </ac:spMkLst>
        </pc:spChg>
        <pc:spChg chg="add del mod">
          <ac:chgData name="Peter McGinty" userId="138e04b35f3df159" providerId="LiveId" clId="{F70F1FFA-8CB4-4761-839B-46A2DA4D21BF}" dt="2021-10-02T08:32:23.517" v="12089" actId="6264"/>
          <ac:spMkLst>
            <pc:docMk/>
            <pc:sldMk cId="3340504754" sldId="303"/>
            <ac:spMk id="5" creationId="{A96AADFB-9246-465B-8E83-B327001900E2}"/>
          </ac:spMkLst>
        </pc:spChg>
      </pc:sldChg>
      <pc:sldChg chg="addSp delSp modSp mod chgLayout">
        <pc:chgData name="Peter McGinty" userId="138e04b35f3df159" providerId="LiveId" clId="{F70F1FFA-8CB4-4761-839B-46A2DA4D21BF}" dt="2021-10-02T13:15:16.634" v="12980" actId="20577"/>
        <pc:sldMkLst>
          <pc:docMk/>
          <pc:sldMk cId="2399883413" sldId="304"/>
        </pc:sldMkLst>
        <pc:spChg chg="mod ord">
          <ac:chgData name="Peter McGinty" userId="138e04b35f3df159" providerId="LiveId" clId="{F70F1FFA-8CB4-4761-839B-46A2DA4D21BF}" dt="2021-10-02T13:15:16.634" v="12980" actId="20577"/>
          <ac:spMkLst>
            <pc:docMk/>
            <pc:sldMk cId="2399883413" sldId="304"/>
            <ac:spMk id="2" creationId="{1A5EF478-05DD-4810-8304-EAF65DB9B719}"/>
          </ac:spMkLst>
        </pc:spChg>
        <pc:spChg chg="mod ord">
          <ac:chgData name="Peter McGinty" userId="138e04b35f3df159" providerId="LiveId" clId="{F70F1FFA-8CB4-4761-839B-46A2DA4D21BF}" dt="2021-10-02T08:32:23.517" v="12089" actId="6264"/>
          <ac:spMkLst>
            <pc:docMk/>
            <pc:sldMk cId="2399883413" sldId="304"/>
            <ac:spMk id="3" creationId="{A6F21F6B-205D-4955-8670-D80BFFAA965B}"/>
          </ac:spMkLst>
        </pc:spChg>
        <pc:spChg chg="add del mod">
          <ac:chgData name="Peter McGinty" userId="138e04b35f3df159" providerId="LiveId" clId="{F70F1FFA-8CB4-4761-839B-46A2DA4D21BF}" dt="2021-10-02T08:32:23.517" v="12089" actId="6264"/>
          <ac:spMkLst>
            <pc:docMk/>
            <pc:sldMk cId="2399883413" sldId="304"/>
            <ac:spMk id="4" creationId="{1FD55D76-092C-4BE9-92AA-0512DF142092}"/>
          </ac:spMkLst>
        </pc:spChg>
        <pc:spChg chg="add del mod">
          <ac:chgData name="Peter McGinty" userId="138e04b35f3df159" providerId="LiveId" clId="{F70F1FFA-8CB4-4761-839B-46A2DA4D21BF}" dt="2021-10-02T08:32:23.517" v="12089" actId="6264"/>
          <ac:spMkLst>
            <pc:docMk/>
            <pc:sldMk cId="2399883413" sldId="304"/>
            <ac:spMk id="5" creationId="{DDA0C22C-CF81-4BD3-AC50-A3CC4C262564}"/>
          </ac:spMkLst>
        </pc:spChg>
      </pc:sldChg>
      <pc:sldChg chg="addSp delSp modSp mod ord chgLayout">
        <pc:chgData name="Peter McGinty" userId="138e04b35f3df159" providerId="LiveId" clId="{F70F1FFA-8CB4-4761-839B-46A2DA4D21BF}" dt="2021-10-02T13:26:05.463" v="13075" actId="6549"/>
        <pc:sldMkLst>
          <pc:docMk/>
          <pc:sldMk cId="1407024533" sldId="305"/>
        </pc:sldMkLst>
        <pc:spChg chg="mod ord">
          <ac:chgData name="Peter McGinty" userId="138e04b35f3df159" providerId="LiveId" clId="{F70F1FFA-8CB4-4761-839B-46A2DA4D21BF}" dt="2021-10-02T13:15:42.661" v="12984" actId="20577"/>
          <ac:spMkLst>
            <pc:docMk/>
            <pc:sldMk cId="1407024533" sldId="305"/>
            <ac:spMk id="2" creationId="{1A5EF478-05DD-4810-8304-EAF65DB9B719}"/>
          </ac:spMkLst>
        </pc:spChg>
        <pc:spChg chg="mod ord">
          <ac:chgData name="Peter McGinty" userId="138e04b35f3df159" providerId="LiveId" clId="{F70F1FFA-8CB4-4761-839B-46A2DA4D21BF}" dt="2021-10-02T13:26:05.463" v="13075" actId="6549"/>
          <ac:spMkLst>
            <pc:docMk/>
            <pc:sldMk cId="1407024533" sldId="305"/>
            <ac:spMk id="3" creationId="{A6F21F6B-205D-4955-8670-D80BFFAA965B}"/>
          </ac:spMkLst>
        </pc:spChg>
        <pc:spChg chg="add del mod">
          <ac:chgData name="Peter McGinty" userId="138e04b35f3df159" providerId="LiveId" clId="{F70F1FFA-8CB4-4761-839B-46A2DA4D21BF}" dt="2021-10-02T08:32:23.517" v="12089" actId="6264"/>
          <ac:spMkLst>
            <pc:docMk/>
            <pc:sldMk cId="1407024533" sldId="305"/>
            <ac:spMk id="4" creationId="{F96F9F81-08C9-46B4-9CD0-63E151AF18D4}"/>
          </ac:spMkLst>
        </pc:spChg>
        <pc:spChg chg="add del mod">
          <ac:chgData name="Peter McGinty" userId="138e04b35f3df159" providerId="LiveId" clId="{F70F1FFA-8CB4-4761-839B-46A2DA4D21BF}" dt="2021-10-02T08:32:23.517" v="12089" actId="6264"/>
          <ac:spMkLst>
            <pc:docMk/>
            <pc:sldMk cId="1407024533" sldId="305"/>
            <ac:spMk id="5" creationId="{83FBAFC9-CA72-48A9-A0D4-A2A80E3C2C8D}"/>
          </ac:spMkLst>
        </pc:spChg>
      </pc:sldChg>
      <pc:sldChg chg="addSp delSp modSp mod ord chgLayout">
        <pc:chgData name="Peter McGinty" userId="138e04b35f3df159" providerId="LiveId" clId="{F70F1FFA-8CB4-4761-839B-46A2DA4D21BF}" dt="2021-10-02T13:25:39.607" v="13072" actId="20578"/>
        <pc:sldMkLst>
          <pc:docMk/>
          <pc:sldMk cId="2173148090" sldId="306"/>
        </pc:sldMkLst>
        <pc:spChg chg="mod ord">
          <ac:chgData name="Peter McGinty" userId="138e04b35f3df159" providerId="LiveId" clId="{F70F1FFA-8CB4-4761-839B-46A2DA4D21BF}" dt="2021-10-02T08:32:23.517" v="12089" actId="6264"/>
          <ac:spMkLst>
            <pc:docMk/>
            <pc:sldMk cId="2173148090" sldId="306"/>
            <ac:spMk id="2" creationId="{769EB0A9-39BE-E141-9B27-965E5E6FDC47}"/>
          </ac:spMkLst>
        </pc:spChg>
        <pc:spChg chg="mod ord">
          <ac:chgData name="Peter McGinty" userId="138e04b35f3df159" providerId="LiveId" clId="{F70F1FFA-8CB4-4761-839B-46A2DA4D21BF}" dt="2021-10-02T09:04:33.699" v="12453" actId="20577"/>
          <ac:spMkLst>
            <pc:docMk/>
            <pc:sldMk cId="2173148090" sldId="306"/>
            <ac:spMk id="3" creationId="{F7FED367-3E7A-FD4A-A0C6-1A72D9F48082}"/>
          </ac:spMkLst>
        </pc:spChg>
        <pc:spChg chg="add del mod">
          <ac:chgData name="Peter McGinty" userId="138e04b35f3df159" providerId="LiveId" clId="{F70F1FFA-8CB4-4761-839B-46A2DA4D21BF}" dt="2021-10-02T08:32:23.517" v="12089" actId="6264"/>
          <ac:spMkLst>
            <pc:docMk/>
            <pc:sldMk cId="2173148090" sldId="306"/>
            <ac:spMk id="4" creationId="{6443C448-CD19-404F-94A8-C8F368A831BA}"/>
          </ac:spMkLst>
        </pc:spChg>
        <pc:spChg chg="add del mod">
          <ac:chgData name="Peter McGinty" userId="138e04b35f3df159" providerId="LiveId" clId="{F70F1FFA-8CB4-4761-839B-46A2DA4D21BF}" dt="2021-10-02T08:32:23.517" v="12089" actId="6264"/>
          <ac:spMkLst>
            <pc:docMk/>
            <pc:sldMk cId="2173148090" sldId="306"/>
            <ac:spMk id="5" creationId="{F601D65F-F6C6-4631-B123-87BE12D1C3A6}"/>
          </ac:spMkLst>
        </pc:spChg>
      </pc:sldChg>
      <pc:sldChg chg="del">
        <pc:chgData name="Peter McGinty" userId="138e04b35f3df159" providerId="LiveId" clId="{F70F1FFA-8CB4-4761-839B-46A2DA4D21BF}" dt="2021-09-21T16:45:56.722" v="3967" actId="2696"/>
        <pc:sldMkLst>
          <pc:docMk/>
          <pc:sldMk cId="3989401275" sldId="306"/>
        </pc:sldMkLst>
      </pc:sldChg>
      <pc:sldChg chg="del ord">
        <pc:chgData name="Peter McGinty" userId="138e04b35f3df159" providerId="LiveId" clId="{F70F1FFA-8CB4-4761-839B-46A2DA4D21BF}" dt="2021-10-01T11:25:36.784" v="11147" actId="2696"/>
        <pc:sldMkLst>
          <pc:docMk/>
          <pc:sldMk cId="1952205910" sldId="307"/>
        </pc:sldMkLst>
      </pc:sldChg>
      <pc:sldChg chg="addSp delSp modSp add mod chgLayout">
        <pc:chgData name="Peter McGinty" userId="138e04b35f3df159" providerId="LiveId" clId="{F70F1FFA-8CB4-4761-839B-46A2DA4D21BF}" dt="2021-10-02T08:32:23.517" v="12089" actId="6264"/>
        <pc:sldMkLst>
          <pc:docMk/>
          <pc:sldMk cId="3559656611" sldId="307"/>
        </pc:sldMkLst>
        <pc:spChg chg="mod ord">
          <ac:chgData name="Peter McGinty" userId="138e04b35f3df159" providerId="LiveId" clId="{F70F1FFA-8CB4-4761-839B-46A2DA4D21BF}" dt="2021-10-02T08:32:23.517" v="12089" actId="6264"/>
          <ac:spMkLst>
            <pc:docMk/>
            <pc:sldMk cId="3559656611" sldId="307"/>
            <ac:spMk id="2" creationId="{1A291667-95F3-204C-892C-1651522B6D5E}"/>
          </ac:spMkLst>
        </pc:spChg>
        <pc:spChg chg="mod ord">
          <ac:chgData name="Peter McGinty" userId="138e04b35f3df159" providerId="LiveId" clId="{F70F1FFA-8CB4-4761-839B-46A2DA4D21BF}" dt="2021-10-02T08:32:23.517" v="12089" actId="6264"/>
          <ac:spMkLst>
            <pc:docMk/>
            <pc:sldMk cId="3559656611" sldId="307"/>
            <ac:spMk id="3" creationId="{4D3B3B2F-30FC-E34C-B30D-A8D2318C54F1}"/>
          </ac:spMkLst>
        </pc:spChg>
        <pc:spChg chg="add del mod">
          <ac:chgData name="Peter McGinty" userId="138e04b35f3df159" providerId="LiveId" clId="{F70F1FFA-8CB4-4761-839B-46A2DA4D21BF}" dt="2021-10-02T08:32:23.517" v="12089" actId="6264"/>
          <ac:spMkLst>
            <pc:docMk/>
            <pc:sldMk cId="3559656611" sldId="307"/>
            <ac:spMk id="4" creationId="{0D5F5459-054D-4991-9C61-259A46B83D50}"/>
          </ac:spMkLst>
        </pc:spChg>
        <pc:spChg chg="add del mod">
          <ac:chgData name="Peter McGinty" userId="138e04b35f3df159" providerId="LiveId" clId="{F70F1FFA-8CB4-4761-839B-46A2DA4D21BF}" dt="2021-10-02T08:32:23.517" v="12089" actId="6264"/>
          <ac:spMkLst>
            <pc:docMk/>
            <pc:sldMk cId="3559656611" sldId="307"/>
            <ac:spMk id="5" creationId="{29180A36-4DCC-4B87-9CB3-7F25D89BBEF1}"/>
          </ac:spMkLst>
        </pc:spChg>
      </pc:sldChg>
      <pc:sldChg chg="addSp delSp modSp mod ord chgLayout">
        <pc:chgData name="Peter McGinty" userId="138e04b35f3df159" providerId="LiveId" clId="{F70F1FFA-8CB4-4761-839B-46A2DA4D21BF}" dt="2021-10-02T08:32:23.517" v="12089" actId="6264"/>
        <pc:sldMkLst>
          <pc:docMk/>
          <pc:sldMk cId="2729914585" sldId="308"/>
        </pc:sldMkLst>
        <pc:spChg chg="mod ord">
          <ac:chgData name="Peter McGinty" userId="138e04b35f3df159" providerId="LiveId" clId="{F70F1FFA-8CB4-4761-839B-46A2DA4D21BF}" dt="2021-10-02T08:32:23.517" v="12089" actId="6264"/>
          <ac:spMkLst>
            <pc:docMk/>
            <pc:sldMk cId="2729914585" sldId="308"/>
            <ac:spMk id="2" creationId="{F43468EB-30D4-1644-9294-4A8AA8288054}"/>
          </ac:spMkLst>
        </pc:spChg>
        <pc:spChg chg="mod ord">
          <ac:chgData name="Peter McGinty" userId="138e04b35f3df159" providerId="LiveId" clId="{F70F1FFA-8CB4-4761-839B-46A2DA4D21BF}" dt="2021-10-02T08:32:23.517" v="12089" actId="6264"/>
          <ac:spMkLst>
            <pc:docMk/>
            <pc:sldMk cId="2729914585" sldId="308"/>
            <ac:spMk id="3" creationId="{E8C44891-EEF5-B44C-971D-5FD475DA5B05}"/>
          </ac:spMkLst>
        </pc:spChg>
        <pc:spChg chg="add del mod">
          <ac:chgData name="Peter McGinty" userId="138e04b35f3df159" providerId="LiveId" clId="{F70F1FFA-8CB4-4761-839B-46A2DA4D21BF}" dt="2021-10-02T08:32:23.517" v="12089" actId="6264"/>
          <ac:spMkLst>
            <pc:docMk/>
            <pc:sldMk cId="2729914585" sldId="308"/>
            <ac:spMk id="4" creationId="{CF16FE55-EF80-41FC-A3EA-A3ADB5A54FA8}"/>
          </ac:spMkLst>
        </pc:spChg>
        <pc:spChg chg="add del mod">
          <ac:chgData name="Peter McGinty" userId="138e04b35f3df159" providerId="LiveId" clId="{F70F1FFA-8CB4-4761-839B-46A2DA4D21BF}" dt="2021-10-02T08:32:23.517" v="12089" actId="6264"/>
          <ac:spMkLst>
            <pc:docMk/>
            <pc:sldMk cId="2729914585" sldId="308"/>
            <ac:spMk id="6" creationId="{B1907A3F-284E-44DC-8818-8BB2652E4507}"/>
          </ac:spMkLst>
        </pc:spChg>
        <pc:picChg chg="add mod ord">
          <ac:chgData name="Peter McGinty" userId="138e04b35f3df159" providerId="LiveId" clId="{F70F1FFA-8CB4-4761-839B-46A2DA4D21BF}" dt="2021-10-02T08:31:55.834" v="12061"/>
          <ac:picMkLst>
            <pc:docMk/>
            <pc:sldMk cId="2729914585" sldId="308"/>
            <ac:picMk id="5" creationId="{DC9A144E-D1B9-4390-AE31-E1DB81191026}"/>
          </ac:picMkLst>
        </pc:picChg>
        <pc:picChg chg="add del mod">
          <ac:chgData name="Peter McGinty" userId="138e04b35f3df159" providerId="LiveId" clId="{F70F1FFA-8CB4-4761-839B-46A2DA4D21BF}" dt="2021-09-21T16:11:27.635" v="3174" actId="478"/>
          <ac:picMkLst>
            <pc:docMk/>
            <pc:sldMk cId="2729914585" sldId="308"/>
            <ac:picMk id="7" creationId="{A5E4D4D5-43F1-4C2D-BCE1-2F4EABEA81FE}"/>
          </ac:picMkLst>
        </pc:picChg>
        <pc:picChg chg="add del mod">
          <ac:chgData name="Peter McGinty" userId="138e04b35f3df159" providerId="LiveId" clId="{F70F1FFA-8CB4-4761-839B-46A2DA4D21BF}" dt="2021-09-21T16:08:56.727" v="3155" actId="478"/>
          <ac:picMkLst>
            <pc:docMk/>
            <pc:sldMk cId="2729914585" sldId="308"/>
            <ac:picMk id="9" creationId="{2F2E7C39-9CAC-477C-AD9E-C3069B5F21D1}"/>
          </ac:picMkLst>
        </pc:picChg>
      </pc:sldChg>
      <pc:sldChg chg="addSp delSp modSp new mod chgLayout">
        <pc:chgData name="Peter McGinty" userId="138e04b35f3df159" providerId="LiveId" clId="{F70F1FFA-8CB4-4761-839B-46A2DA4D21BF}" dt="2021-10-02T08:32:23.517" v="12089" actId="6264"/>
        <pc:sldMkLst>
          <pc:docMk/>
          <pc:sldMk cId="2359568907" sldId="309"/>
        </pc:sldMkLst>
        <pc:spChg chg="mod ord">
          <ac:chgData name="Peter McGinty" userId="138e04b35f3df159" providerId="LiveId" clId="{F70F1FFA-8CB4-4761-839B-46A2DA4D21BF}" dt="2021-10-02T08:32:23.517" v="12089" actId="6264"/>
          <ac:spMkLst>
            <pc:docMk/>
            <pc:sldMk cId="2359568907" sldId="309"/>
            <ac:spMk id="2" creationId="{B21DCF96-40A1-401C-87A0-F421C3241086}"/>
          </ac:spMkLst>
        </pc:spChg>
        <pc:spChg chg="del mod">
          <ac:chgData name="Peter McGinty" userId="138e04b35f3df159" providerId="LiveId" clId="{F70F1FFA-8CB4-4761-839B-46A2DA4D21BF}" dt="2021-10-02T08:32:23.517" v="12089" actId="6264"/>
          <ac:spMkLst>
            <pc:docMk/>
            <pc:sldMk cId="2359568907" sldId="309"/>
            <ac:spMk id="3" creationId="{6DA4391D-EFA1-4495-A492-B2A8D836AE96}"/>
          </ac:spMkLst>
        </pc:spChg>
        <pc:spChg chg="add del mod">
          <ac:chgData name="Peter McGinty" userId="138e04b35f3df159" providerId="LiveId" clId="{F70F1FFA-8CB4-4761-839B-46A2DA4D21BF}" dt="2021-10-02T08:32:23.517" v="12089" actId="6264"/>
          <ac:spMkLst>
            <pc:docMk/>
            <pc:sldMk cId="2359568907" sldId="309"/>
            <ac:spMk id="4" creationId="{95E2C6FA-11F9-479D-89F6-BE3C077DF188}"/>
          </ac:spMkLst>
        </pc:spChg>
        <pc:spChg chg="add mod ord">
          <ac:chgData name="Peter McGinty" userId="138e04b35f3df159" providerId="LiveId" clId="{F70F1FFA-8CB4-4761-839B-46A2DA4D21BF}" dt="2021-10-02T08:32:23.517" v="12089" actId="6264"/>
          <ac:spMkLst>
            <pc:docMk/>
            <pc:sldMk cId="2359568907" sldId="309"/>
            <ac:spMk id="5" creationId="{3D4424BC-1AE8-472F-9D47-6F560422BF07}"/>
          </ac:spMkLst>
        </pc:spChg>
      </pc:sldChg>
      <pc:sldChg chg="addSp delSp modSp new mod chgLayout">
        <pc:chgData name="Peter McGinty" userId="138e04b35f3df159" providerId="LiveId" clId="{F70F1FFA-8CB4-4761-839B-46A2DA4D21BF}" dt="2021-10-02T08:32:23.517" v="12089" actId="6264"/>
        <pc:sldMkLst>
          <pc:docMk/>
          <pc:sldMk cId="2726688642" sldId="310"/>
        </pc:sldMkLst>
        <pc:spChg chg="mod ord">
          <ac:chgData name="Peter McGinty" userId="138e04b35f3df159" providerId="LiveId" clId="{F70F1FFA-8CB4-4761-839B-46A2DA4D21BF}" dt="2021-10-02T08:32:23.517" v="12089" actId="6264"/>
          <ac:spMkLst>
            <pc:docMk/>
            <pc:sldMk cId="2726688642" sldId="310"/>
            <ac:spMk id="2" creationId="{8CEE800F-6143-4194-A472-4043A7E86939}"/>
          </ac:spMkLst>
        </pc:spChg>
        <pc:spChg chg="mod ord">
          <ac:chgData name="Peter McGinty" userId="138e04b35f3df159" providerId="LiveId" clId="{F70F1FFA-8CB4-4761-839B-46A2DA4D21BF}" dt="2021-10-02T08:32:23.517" v="12089" actId="6264"/>
          <ac:spMkLst>
            <pc:docMk/>
            <pc:sldMk cId="2726688642" sldId="310"/>
            <ac:spMk id="3" creationId="{98977F2D-E331-4ED5-B3CE-9A01F56E6DFE}"/>
          </ac:spMkLst>
        </pc:spChg>
        <pc:spChg chg="add del mod">
          <ac:chgData name="Peter McGinty" userId="138e04b35f3df159" providerId="LiveId" clId="{F70F1FFA-8CB4-4761-839B-46A2DA4D21BF}" dt="2021-10-02T08:32:23.517" v="12089" actId="6264"/>
          <ac:spMkLst>
            <pc:docMk/>
            <pc:sldMk cId="2726688642" sldId="310"/>
            <ac:spMk id="4" creationId="{B1C29321-A86C-4DF4-95C5-4F572DA4DEE4}"/>
          </ac:spMkLst>
        </pc:spChg>
        <pc:spChg chg="add del mod">
          <ac:chgData name="Peter McGinty" userId="138e04b35f3df159" providerId="LiveId" clId="{F70F1FFA-8CB4-4761-839B-46A2DA4D21BF}" dt="2021-10-02T08:32:23.517" v="12089" actId="6264"/>
          <ac:spMkLst>
            <pc:docMk/>
            <pc:sldMk cId="2726688642" sldId="310"/>
            <ac:spMk id="5" creationId="{EC0D7E7B-3837-49D6-AC82-6A746CACBF75}"/>
          </ac:spMkLst>
        </pc:spChg>
      </pc:sldChg>
      <pc:sldChg chg="delSp modSp new del mod modClrScheme chgLayout">
        <pc:chgData name="Peter McGinty" userId="138e04b35f3df159" providerId="LiveId" clId="{F70F1FFA-8CB4-4761-839B-46A2DA4D21BF}" dt="2021-10-01T10:21:34.696" v="10931" actId="2696"/>
        <pc:sldMkLst>
          <pc:docMk/>
          <pc:sldMk cId="3000015916" sldId="311"/>
        </pc:sldMkLst>
        <pc:spChg chg="mod ord">
          <ac:chgData name="Peter McGinty" userId="138e04b35f3df159" providerId="LiveId" clId="{F70F1FFA-8CB4-4761-839B-46A2DA4D21BF}" dt="2021-09-21T17:00:37.898" v="4393" actId="20577"/>
          <ac:spMkLst>
            <pc:docMk/>
            <pc:sldMk cId="3000015916" sldId="311"/>
            <ac:spMk id="2" creationId="{AED82773-A920-49D5-854B-7569F8789035}"/>
          </ac:spMkLst>
        </pc:spChg>
        <pc:spChg chg="del">
          <ac:chgData name="Peter McGinty" userId="138e04b35f3df159" providerId="LiveId" clId="{F70F1FFA-8CB4-4761-839B-46A2DA4D21BF}" dt="2021-09-21T16:22:06.775" v="3436" actId="700"/>
          <ac:spMkLst>
            <pc:docMk/>
            <pc:sldMk cId="3000015916" sldId="311"/>
            <ac:spMk id="3" creationId="{A6484AFE-FD0F-4EDF-9114-3FABF3CE3EBD}"/>
          </ac:spMkLst>
        </pc:spChg>
      </pc:sldChg>
      <pc:sldChg chg="addSp delSp modSp add mod ord chgLayout">
        <pc:chgData name="Peter McGinty" userId="138e04b35f3df159" providerId="LiveId" clId="{F70F1FFA-8CB4-4761-839B-46A2DA4D21BF}" dt="2021-10-02T09:24:35.359" v="12803"/>
        <pc:sldMkLst>
          <pc:docMk/>
          <pc:sldMk cId="4041283263" sldId="311"/>
        </pc:sldMkLst>
        <pc:spChg chg="mod ord">
          <ac:chgData name="Peter McGinty" userId="138e04b35f3df159" providerId="LiveId" clId="{F70F1FFA-8CB4-4761-839B-46A2DA4D21BF}" dt="2021-10-02T09:14:58.760" v="12744" actId="14100"/>
          <ac:spMkLst>
            <pc:docMk/>
            <pc:sldMk cId="4041283263" sldId="311"/>
            <ac:spMk id="2" creationId="{AED82773-A920-49D5-854B-7569F8789035}"/>
          </ac:spMkLst>
        </pc:spChg>
        <pc:spChg chg="add del mod">
          <ac:chgData name="Peter McGinty" userId="138e04b35f3df159" providerId="LiveId" clId="{F70F1FFA-8CB4-4761-839B-46A2DA4D21BF}" dt="2021-10-02T08:32:23.517" v="12089" actId="6264"/>
          <ac:spMkLst>
            <pc:docMk/>
            <pc:sldMk cId="4041283263" sldId="311"/>
            <ac:spMk id="3" creationId="{5D77628A-3200-460C-9330-8E75C8785043}"/>
          </ac:spMkLst>
        </pc:spChg>
      </pc:sldChg>
      <pc:sldChg chg="new del">
        <pc:chgData name="Peter McGinty" userId="138e04b35f3df159" providerId="LiveId" clId="{F70F1FFA-8CB4-4761-839B-46A2DA4D21BF}" dt="2021-09-21T16:41:29.866" v="3910" actId="47"/>
        <pc:sldMkLst>
          <pc:docMk/>
          <pc:sldMk cId="3089342423" sldId="312"/>
        </pc:sldMkLst>
      </pc:sldChg>
      <pc:sldChg chg="addSp delSp modSp new mod ord chgLayout">
        <pc:chgData name="Peter McGinty" userId="138e04b35f3df159" providerId="LiveId" clId="{F70F1FFA-8CB4-4761-839B-46A2DA4D21BF}" dt="2021-10-02T13:25:39.607" v="13072" actId="20578"/>
        <pc:sldMkLst>
          <pc:docMk/>
          <pc:sldMk cId="3329541922" sldId="313"/>
        </pc:sldMkLst>
        <pc:spChg chg="mod ord">
          <ac:chgData name="Peter McGinty" userId="138e04b35f3df159" providerId="LiveId" clId="{F70F1FFA-8CB4-4761-839B-46A2DA4D21BF}" dt="2021-10-02T08:32:23.517" v="12089" actId="6264"/>
          <ac:spMkLst>
            <pc:docMk/>
            <pc:sldMk cId="3329541922" sldId="313"/>
            <ac:spMk id="2" creationId="{368D46AA-BC78-4431-A79A-3673A1E39ED5}"/>
          </ac:spMkLst>
        </pc:spChg>
        <pc:spChg chg="mod ord">
          <ac:chgData name="Peter McGinty" userId="138e04b35f3df159" providerId="LiveId" clId="{F70F1FFA-8CB4-4761-839B-46A2DA4D21BF}" dt="2021-10-02T08:32:23.517" v="12089" actId="6264"/>
          <ac:spMkLst>
            <pc:docMk/>
            <pc:sldMk cId="3329541922" sldId="313"/>
            <ac:spMk id="3" creationId="{792E9BB5-E393-44B9-9930-02BC714D46F3}"/>
          </ac:spMkLst>
        </pc:spChg>
        <pc:spChg chg="add del mod">
          <ac:chgData name="Peter McGinty" userId="138e04b35f3df159" providerId="LiveId" clId="{F70F1FFA-8CB4-4761-839B-46A2DA4D21BF}" dt="2021-10-02T08:32:23.517" v="12089" actId="6264"/>
          <ac:spMkLst>
            <pc:docMk/>
            <pc:sldMk cId="3329541922" sldId="313"/>
            <ac:spMk id="4" creationId="{838D38EA-DF81-4F37-A8FA-28335A81705A}"/>
          </ac:spMkLst>
        </pc:spChg>
        <pc:spChg chg="add del mod">
          <ac:chgData name="Peter McGinty" userId="138e04b35f3df159" providerId="LiveId" clId="{F70F1FFA-8CB4-4761-839B-46A2DA4D21BF}" dt="2021-10-02T08:32:23.517" v="12089" actId="6264"/>
          <ac:spMkLst>
            <pc:docMk/>
            <pc:sldMk cId="3329541922" sldId="313"/>
            <ac:spMk id="5" creationId="{8739A091-6FF6-46FB-8C0D-AB0C0BA0F787}"/>
          </ac:spMkLst>
        </pc:spChg>
      </pc:sldChg>
      <pc:sldChg chg="addSp delSp modSp add mod ord chgLayout">
        <pc:chgData name="Peter McGinty" userId="138e04b35f3df159" providerId="LiveId" clId="{F70F1FFA-8CB4-4761-839B-46A2DA4D21BF}" dt="2021-10-02T09:24:35.359" v="12803"/>
        <pc:sldMkLst>
          <pc:docMk/>
          <pc:sldMk cId="347774113" sldId="314"/>
        </pc:sldMkLst>
        <pc:spChg chg="mod ord">
          <ac:chgData name="Peter McGinty" userId="138e04b35f3df159" providerId="LiveId" clId="{F70F1FFA-8CB4-4761-839B-46A2DA4D21BF}" dt="2021-10-02T08:32:23.517" v="12089" actId="6264"/>
          <ac:spMkLst>
            <pc:docMk/>
            <pc:sldMk cId="347774113" sldId="314"/>
            <ac:spMk id="2" creationId="{848A05C2-4813-48E0-ACC1-CBE5C7432125}"/>
          </ac:spMkLst>
        </pc:spChg>
        <pc:spChg chg="mod ord">
          <ac:chgData name="Peter McGinty" userId="138e04b35f3df159" providerId="LiveId" clId="{F70F1FFA-8CB4-4761-839B-46A2DA4D21BF}" dt="2021-10-02T08:32:23.517" v="12089" actId="6264"/>
          <ac:spMkLst>
            <pc:docMk/>
            <pc:sldMk cId="347774113" sldId="314"/>
            <ac:spMk id="3" creationId="{8EFFC4E9-071B-4D70-8F01-48595188B261}"/>
          </ac:spMkLst>
        </pc:spChg>
        <pc:spChg chg="add del mod">
          <ac:chgData name="Peter McGinty" userId="138e04b35f3df159" providerId="LiveId" clId="{F70F1FFA-8CB4-4761-839B-46A2DA4D21BF}" dt="2021-10-02T08:32:23.517" v="12089" actId="6264"/>
          <ac:spMkLst>
            <pc:docMk/>
            <pc:sldMk cId="347774113" sldId="314"/>
            <ac:spMk id="4" creationId="{FCB4FF67-EE62-4E5B-BCD4-95EB8BCDE39F}"/>
          </ac:spMkLst>
        </pc:spChg>
        <pc:spChg chg="add del mod">
          <ac:chgData name="Peter McGinty" userId="138e04b35f3df159" providerId="LiveId" clId="{F70F1FFA-8CB4-4761-839B-46A2DA4D21BF}" dt="2021-10-02T08:32:23.517" v="12089" actId="6264"/>
          <ac:spMkLst>
            <pc:docMk/>
            <pc:sldMk cId="347774113" sldId="314"/>
            <ac:spMk id="5" creationId="{331C7CD1-1D85-4685-B9C4-F2FB16FE0D1D}"/>
          </ac:spMkLst>
        </pc:spChg>
      </pc:sldChg>
      <pc:sldChg chg="modSp new del mod">
        <pc:chgData name="Peter McGinty" userId="138e04b35f3df159" providerId="LiveId" clId="{F70F1FFA-8CB4-4761-839B-46A2DA4D21BF}" dt="2021-10-01T10:21:34.696" v="10931" actId="2696"/>
        <pc:sldMkLst>
          <pc:docMk/>
          <pc:sldMk cId="2590383537" sldId="314"/>
        </pc:sldMkLst>
        <pc:spChg chg="mod">
          <ac:chgData name="Peter McGinty" userId="138e04b35f3df159" providerId="LiveId" clId="{F70F1FFA-8CB4-4761-839B-46A2DA4D21BF}" dt="2021-09-21T16:30:05.111" v="3720" actId="20577"/>
          <ac:spMkLst>
            <pc:docMk/>
            <pc:sldMk cId="2590383537" sldId="314"/>
            <ac:spMk id="2" creationId="{848A05C2-4813-48E0-ACC1-CBE5C7432125}"/>
          </ac:spMkLst>
        </pc:spChg>
        <pc:spChg chg="mod">
          <ac:chgData name="Peter McGinty" userId="138e04b35f3df159" providerId="LiveId" clId="{F70F1FFA-8CB4-4761-839B-46A2DA4D21BF}" dt="2021-09-30T13:16:36.397" v="8414" actId="20577"/>
          <ac:spMkLst>
            <pc:docMk/>
            <pc:sldMk cId="2590383537" sldId="314"/>
            <ac:spMk id="3" creationId="{8EFFC4E9-071B-4D70-8F01-48595188B261}"/>
          </ac:spMkLst>
        </pc:spChg>
      </pc:sldChg>
      <pc:sldChg chg="addSp delSp modSp new mod chgLayout">
        <pc:chgData name="Peter McGinty" userId="138e04b35f3df159" providerId="LiveId" clId="{F70F1FFA-8CB4-4761-839B-46A2DA4D21BF}" dt="2021-10-02T08:58:52.559" v="12348" actId="12"/>
        <pc:sldMkLst>
          <pc:docMk/>
          <pc:sldMk cId="1534415229" sldId="315"/>
        </pc:sldMkLst>
        <pc:spChg chg="mod ord">
          <ac:chgData name="Peter McGinty" userId="138e04b35f3df159" providerId="LiveId" clId="{F70F1FFA-8CB4-4761-839B-46A2DA4D21BF}" dt="2021-10-02T08:32:23.517" v="12089" actId="6264"/>
          <ac:spMkLst>
            <pc:docMk/>
            <pc:sldMk cId="1534415229" sldId="315"/>
            <ac:spMk id="2" creationId="{10641C77-7968-4889-A982-1F8B6B48B9CE}"/>
          </ac:spMkLst>
        </pc:spChg>
        <pc:spChg chg="mod ord">
          <ac:chgData name="Peter McGinty" userId="138e04b35f3df159" providerId="LiveId" clId="{F70F1FFA-8CB4-4761-839B-46A2DA4D21BF}" dt="2021-10-02T08:58:52.559" v="12348" actId="12"/>
          <ac:spMkLst>
            <pc:docMk/>
            <pc:sldMk cId="1534415229" sldId="315"/>
            <ac:spMk id="3" creationId="{C526D838-081D-4D6A-98E3-6194F89AEBA6}"/>
          </ac:spMkLst>
        </pc:spChg>
        <pc:spChg chg="add del mod">
          <ac:chgData name="Peter McGinty" userId="138e04b35f3df159" providerId="LiveId" clId="{F70F1FFA-8CB4-4761-839B-46A2DA4D21BF}" dt="2021-10-02T08:32:23.517" v="12089" actId="6264"/>
          <ac:spMkLst>
            <pc:docMk/>
            <pc:sldMk cId="1534415229" sldId="315"/>
            <ac:spMk id="4" creationId="{2BA06433-9A80-436E-AE22-5D12B311E168}"/>
          </ac:spMkLst>
        </pc:spChg>
        <pc:spChg chg="add del mod">
          <ac:chgData name="Peter McGinty" userId="138e04b35f3df159" providerId="LiveId" clId="{F70F1FFA-8CB4-4761-839B-46A2DA4D21BF}" dt="2021-10-02T08:32:23.517" v="12089" actId="6264"/>
          <ac:spMkLst>
            <pc:docMk/>
            <pc:sldMk cId="1534415229" sldId="315"/>
            <ac:spMk id="5" creationId="{A3D3A331-047D-4C7A-BD73-A39E827B89C0}"/>
          </ac:spMkLst>
        </pc:spChg>
      </pc:sldChg>
      <pc:sldChg chg="modSp new add del mod">
        <pc:chgData name="Peter McGinty" userId="138e04b35f3df159" providerId="LiveId" clId="{F70F1FFA-8CB4-4761-839B-46A2DA4D21BF}" dt="2021-10-01T10:23:48.630" v="10937" actId="47"/>
        <pc:sldMkLst>
          <pc:docMk/>
          <pc:sldMk cId="2163380886" sldId="316"/>
        </pc:sldMkLst>
        <pc:spChg chg="mod">
          <ac:chgData name="Peter McGinty" userId="138e04b35f3df159" providerId="LiveId" clId="{F70F1FFA-8CB4-4761-839B-46A2DA4D21BF}" dt="2021-09-21T17:24:34.916" v="4498" actId="20577"/>
          <ac:spMkLst>
            <pc:docMk/>
            <pc:sldMk cId="2163380886" sldId="316"/>
            <ac:spMk id="2" creationId="{812A0484-4383-4C65-8843-0229F3062546}"/>
          </ac:spMkLst>
        </pc:spChg>
        <pc:spChg chg="mod">
          <ac:chgData name="Peter McGinty" userId="138e04b35f3df159" providerId="LiveId" clId="{F70F1FFA-8CB4-4761-839B-46A2DA4D21BF}" dt="2021-09-21T17:06:07.794" v="4471" actId="20577"/>
          <ac:spMkLst>
            <pc:docMk/>
            <pc:sldMk cId="2163380886" sldId="316"/>
            <ac:spMk id="3" creationId="{F17ED9A3-EA0C-48AA-BF46-A31E54341448}"/>
          </ac:spMkLst>
        </pc:spChg>
      </pc:sldChg>
      <pc:sldChg chg="addSp delSp modSp new mod chgLayout">
        <pc:chgData name="Peter McGinty" userId="138e04b35f3df159" providerId="LiveId" clId="{F70F1FFA-8CB4-4761-839B-46A2DA4D21BF}" dt="2021-10-02T08:32:23.517" v="12089" actId="6264"/>
        <pc:sldMkLst>
          <pc:docMk/>
          <pc:sldMk cId="1802770076" sldId="317"/>
        </pc:sldMkLst>
        <pc:spChg chg="del">
          <ac:chgData name="Peter McGinty" userId="138e04b35f3df159" providerId="LiveId" clId="{F70F1FFA-8CB4-4761-839B-46A2DA4D21BF}" dt="2021-09-21T17:30:53.859" v="4502" actId="700"/>
          <ac:spMkLst>
            <pc:docMk/>
            <pc:sldMk cId="1802770076" sldId="317"/>
            <ac:spMk id="2" creationId="{75ABA72C-915C-4DF8-8BB0-506AE7308D69}"/>
          </ac:spMkLst>
        </pc:spChg>
        <pc:spChg chg="add del mod">
          <ac:chgData name="Peter McGinty" userId="138e04b35f3df159" providerId="LiveId" clId="{F70F1FFA-8CB4-4761-839B-46A2DA4D21BF}" dt="2021-10-02T08:32:23.517" v="12089" actId="6264"/>
          <ac:spMkLst>
            <pc:docMk/>
            <pc:sldMk cId="1802770076" sldId="317"/>
            <ac:spMk id="2" creationId="{C314CB97-9FA7-44CE-BC2B-1B360B8C317D}"/>
          </ac:spMkLst>
        </pc:spChg>
        <pc:spChg chg="del">
          <ac:chgData name="Peter McGinty" userId="138e04b35f3df159" providerId="LiveId" clId="{F70F1FFA-8CB4-4761-839B-46A2DA4D21BF}" dt="2021-09-21T17:30:53.859" v="4502" actId="700"/>
          <ac:spMkLst>
            <pc:docMk/>
            <pc:sldMk cId="1802770076" sldId="317"/>
            <ac:spMk id="3" creationId="{0F1C1ADC-F8DC-43ED-BE52-AB4431C32698}"/>
          </ac:spMkLst>
        </pc:spChg>
        <pc:spChg chg="add del mod">
          <ac:chgData name="Peter McGinty" userId="138e04b35f3df159" providerId="LiveId" clId="{F70F1FFA-8CB4-4761-839B-46A2DA4D21BF}" dt="2021-10-02T08:32:23.517" v="12089" actId="6264"/>
          <ac:spMkLst>
            <pc:docMk/>
            <pc:sldMk cId="1802770076" sldId="317"/>
            <ac:spMk id="3" creationId="{84E37C12-2D69-4CEF-ACC9-38C23015BC5A}"/>
          </ac:spMkLst>
        </pc:spChg>
        <pc:spChg chg="add mod ord">
          <ac:chgData name="Peter McGinty" userId="138e04b35f3df159" providerId="LiveId" clId="{F70F1FFA-8CB4-4761-839B-46A2DA4D21BF}" dt="2021-10-02T08:32:23.517" v="12089" actId="6264"/>
          <ac:spMkLst>
            <pc:docMk/>
            <pc:sldMk cId="1802770076" sldId="317"/>
            <ac:spMk id="4" creationId="{34483131-4B06-4FA2-816B-D8FB4123553C}"/>
          </ac:spMkLst>
        </pc:spChg>
        <pc:spChg chg="add mod ord">
          <ac:chgData name="Peter McGinty" userId="138e04b35f3df159" providerId="LiveId" clId="{F70F1FFA-8CB4-4761-839B-46A2DA4D21BF}" dt="2021-10-02T08:32:23.517" v="12089" actId="6264"/>
          <ac:spMkLst>
            <pc:docMk/>
            <pc:sldMk cId="1802770076" sldId="317"/>
            <ac:spMk id="5" creationId="{FCEF5388-8551-4FC6-AC66-826DE0A6BB75}"/>
          </ac:spMkLst>
        </pc:spChg>
      </pc:sldChg>
      <pc:sldChg chg="addSp delSp modSp new mod modClrScheme chgLayout">
        <pc:chgData name="Peter McGinty" userId="138e04b35f3df159" providerId="LiveId" clId="{F70F1FFA-8CB4-4761-839B-46A2DA4D21BF}" dt="2021-10-02T08:32:23.517" v="12089" actId="6264"/>
        <pc:sldMkLst>
          <pc:docMk/>
          <pc:sldMk cId="2920950955" sldId="318"/>
        </pc:sldMkLst>
        <pc:spChg chg="mod ord">
          <ac:chgData name="Peter McGinty" userId="138e04b35f3df159" providerId="LiveId" clId="{F70F1FFA-8CB4-4761-839B-46A2DA4D21BF}" dt="2021-10-02T08:32:23.517" v="12089" actId="6264"/>
          <ac:spMkLst>
            <pc:docMk/>
            <pc:sldMk cId="2920950955" sldId="318"/>
            <ac:spMk id="2" creationId="{228C6750-C251-4C29-9AF3-4B24B41557F4}"/>
          </ac:spMkLst>
        </pc:spChg>
        <pc:spChg chg="mod ord">
          <ac:chgData name="Peter McGinty" userId="138e04b35f3df159" providerId="LiveId" clId="{F70F1FFA-8CB4-4761-839B-46A2DA4D21BF}" dt="2021-10-02T08:32:23.517" v="12089" actId="6264"/>
          <ac:spMkLst>
            <pc:docMk/>
            <pc:sldMk cId="2920950955" sldId="318"/>
            <ac:spMk id="3" creationId="{1BA28454-E76B-4B5C-95AD-011BACD79C05}"/>
          </ac:spMkLst>
        </pc:spChg>
        <pc:spChg chg="add mod ord">
          <ac:chgData name="Peter McGinty" userId="138e04b35f3df159" providerId="LiveId" clId="{F70F1FFA-8CB4-4761-839B-46A2DA4D21BF}" dt="2021-10-02T08:32:23.517" v="12089" actId="6264"/>
          <ac:spMkLst>
            <pc:docMk/>
            <pc:sldMk cId="2920950955" sldId="318"/>
            <ac:spMk id="4" creationId="{6BDFFC80-186F-440B-98D0-DD92381C23A5}"/>
          </ac:spMkLst>
        </pc:spChg>
        <pc:spChg chg="add del mod">
          <ac:chgData name="Peter McGinty" userId="138e04b35f3df159" providerId="LiveId" clId="{F70F1FFA-8CB4-4761-839B-46A2DA4D21BF}" dt="2021-10-02T08:32:23.517" v="12089" actId="6264"/>
          <ac:spMkLst>
            <pc:docMk/>
            <pc:sldMk cId="2920950955" sldId="318"/>
            <ac:spMk id="5" creationId="{9975455E-D7DA-4E52-A542-F0CD8D008D0D}"/>
          </ac:spMkLst>
        </pc:spChg>
        <pc:spChg chg="add del mod">
          <ac:chgData name="Peter McGinty" userId="138e04b35f3df159" providerId="LiveId" clId="{F70F1FFA-8CB4-4761-839B-46A2DA4D21BF}" dt="2021-10-02T08:32:23.517" v="12089" actId="6264"/>
          <ac:spMkLst>
            <pc:docMk/>
            <pc:sldMk cId="2920950955" sldId="318"/>
            <ac:spMk id="6" creationId="{DA632E02-1388-4AFE-813A-D4D01734B6D8}"/>
          </ac:spMkLst>
        </pc:spChg>
        <pc:spChg chg="add del mod">
          <ac:chgData name="Peter McGinty" userId="138e04b35f3df159" providerId="LiveId" clId="{F70F1FFA-8CB4-4761-839B-46A2DA4D21BF}" dt="2021-10-02T08:32:23.517" v="12089" actId="6264"/>
          <ac:spMkLst>
            <pc:docMk/>
            <pc:sldMk cId="2920950955" sldId="318"/>
            <ac:spMk id="7" creationId="{7723BF61-94A3-49FD-A002-806F61F2A2F5}"/>
          </ac:spMkLst>
        </pc:spChg>
      </pc:sldChg>
      <pc:sldChg chg="addSp delSp modSp new mod ord modClrScheme chgLayout">
        <pc:chgData name="Peter McGinty" userId="138e04b35f3df159" providerId="LiveId" clId="{F70F1FFA-8CB4-4761-839B-46A2DA4D21BF}" dt="2021-10-02T09:14:13.461" v="12741" actId="20577"/>
        <pc:sldMkLst>
          <pc:docMk/>
          <pc:sldMk cId="2724552643" sldId="319"/>
        </pc:sldMkLst>
        <pc:spChg chg="mod ord">
          <ac:chgData name="Peter McGinty" userId="138e04b35f3df159" providerId="LiveId" clId="{F70F1FFA-8CB4-4761-839B-46A2DA4D21BF}" dt="2021-10-02T09:05:07.698" v="12454" actId="700"/>
          <ac:spMkLst>
            <pc:docMk/>
            <pc:sldMk cId="2724552643" sldId="319"/>
            <ac:spMk id="2" creationId="{C23D86DA-3C7F-4FFD-BE6A-463EA4B63C4A}"/>
          </ac:spMkLst>
        </pc:spChg>
        <pc:spChg chg="mod ord">
          <ac:chgData name="Peter McGinty" userId="138e04b35f3df159" providerId="LiveId" clId="{F70F1FFA-8CB4-4761-839B-46A2DA4D21BF}" dt="2021-10-02T09:06:36.931" v="12473" actId="20577"/>
          <ac:spMkLst>
            <pc:docMk/>
            <pc:sldMk cId="2724552643" sldId="319"/>
            <ac:spMk id="3" creationId="{ADF1AEBE-7F9F-4572-A883-44C5925D5CBA}"/>
          </ac:spMkLst>
        </pc:spChg>
        <pc:spChg chg="mod ord">
          <ac:chgData name="Peter McGinty" userId="138e04b35f3df159" providerId="LiveId" clId="{F70F1FFA-8CB4-4761-839B-46A2DA4D21BF}" dt="2021-10-02T09:05:07.698" v="12454" actId="700"/>
          <ac:spMkLst>
            <pc:docMk/>
            <pc:sldMk cId="2724552643" sldId="319"/>
            <ac:spMk id="4" creationId="{B055FBF0-9E56-4A75-8791-6E891CB88CB9}"/>
          </ac:spMkLst>
        </pc:spChg>
        <pc:spChg chg="add del mod">
          <ac:chgData name="Peter McGinty" userId="138e04b35f3df159" providerId="LiveId" clId="{F70F1FFA-8CB4-4761-839B-46A2DA4D21BF}" dt="2021-10-02T08:32:23.517" v="12089" actId="6264"/>
          <ac:spMkLst>
            <pc:docMk/>
            <pc:sldMk cId="2724552643" sldId="319"/>
            <ac:spMk id="6" creationId="{8D8F9207-3B7B-42A5-9C38-0A86D98C9A53}"/>
          </ac:spMkLst>
        </pc:spChg>
        <pc:spChg chg="add del mod">
          <ac:chgData name="Peter McGinty" userId="138e04b35f3df159" providerId="LiveId" clId="{F70F1FFA-8CB4-4761-839B-46A2DA4D21BF}" dt="2021-10-02T08:32:23.517" v="12089" actId="6264"/>
          <ac:spMkLst>
            <pc:docMk/>
            <pc:sldMk cId="2724552643" sldId="319"/>
            <ac:spMk id="7" creationId="{9864CBE3-1C9E-41CE-9A65-29BA38E9F881}"/>
          </ac:spMkLst>
        </pc:spChg>
        <pc:spChg chg="add del mod">
          <ac:chgData name="Peter McGinty" userId="138e04b35f3df159" providerId="LiveId" clId="{F70F1FFA-8CB4-4761-839B-46A2DA4D21BF}" dt="2021-10-02T08:32:23.517" v="12089" actId="6264"/>
          <ac:spMkLst>
            <pc:docMk/>
            <pc:sldMk cId="2724552643" sldId="319"/>
            <ac:spMk id="8" creationId="{BC7B4126-D263-4FD2-BA2D-D5BDE4D2AB46}"/>
          </ac:spMkLst>
        </pc:spChg>
        <pc:spChg chg="add mod ord">
          <ac:chgData name="Peter McGinty" userId="138e04b35f3df159" providerId="LiveId" clId="{F70F1FFA-8CB4-4761-839B-46A2DA4D21BF}" dt="2021-10-02T09:05:21.603" v="12461" actId="6549"/>
          <ac:spMkLst>
            <pc:docMk/>
            <pc:sldMk cId="2724552643" sldId="319"/>
            <ac:spMk id="9" creationId="{E636EC6C-2A5C-4AC1-8EFA-CA221A26C22D}"/>
          </ac:spMkLst>
        </pc:spChg>
        <pc:graphicFrameChg chg="add mod modGraphic">
          <ac:chgData name="Peter McGinty" userId="138e04b35f3df159" providerId="LiveId" clId="{F70F1FFA-8CB4-4761-839B-46A2DA4D21BF}" dt="2021-10-02T09:14:13.461" v="12741" actId="20577"/>
          <ac:graphicFrameMkLst>
            <pc:docMk/>
            <pc:sldMk cId="2724552643" sldId="319"/>
            <ac:graphicFrameMk id="5" creationId="{BCD0052A-48A1-4268-80A1-546F320F908F}"/>
          </ac:graphicFrameMkLst>
        </pc:graphicFrameChg>
      </pc:sldChg>
      <pc:sldChg chg="addSp delSp modSp add mod chgLayout">
        <pc:chgData name="Peter McGinty" userId="138e04b35f3df159" providerId="LiveId" clId="{F70F1FFA-8CB4-4761-839B-46A2DA4D21BF}" dt="2021-10-02T08:47:49.738" v="12239" actId="20577"/>
        <pc:sldMkLst>
          <pc:docMk/>
          <pc:sldMk cId="2348243837" sldId="320"/>
        </pc:sldMkLst>
        <pc:spChg chg="add del mod">
          <ac:chgData name="Peter McGinty" userId="138e04b35f3df159" providerId="LiveId" clId="{F70F1FFA-8CB4-4761-839B-46A2DA4D21BF}" dt="2021-10-02T08:32:23.517" v="12089" actId="6264"/>
          <ac:spMkLst>
            <pc:docMk/>
            <pc:sldMk cId="2348243837" sldId="320"/>
            <ac:spMk id="2" creationId="{68D858C9-9B6E-4018-9EBC-D723100E10D1}"/>
          </ac:spMkLst>
        </pc:spChg>
        <pc:spChg chg="del">
          <ac:chgData name="Peter McGinty" userId="138e04b35f3df159" providerId="LiveId" clId="{F70F1FFA-8CB4-4761-839B-46A2DA4D21BF}" dt="2021-09-22T08:51:53.925" v="5314" actId="478"/>
          <ac:spMkLst>
            <pc:docMk/>
            <pc:sldMk cId="2348243837" sldId="320"/>
            <ac:spMk id="2" creationId="{E223E153-4B2F-4930-AB37-68ED099646DA}"/>
          </ac:spMkLst>
        </pc:spChg>
        <pc:spChg chg="add mod">
          <ac:chgData name="Peter McGinty" userId="138e04b35f3df159" providerId="LiveId" clId="{F70F1FFA-8CB4-4761-839B-46A2DA4D21BF}" dt="2021-10-02T08:46:03.053" v="12227" actId="1076"/>
          <ac:spMkLst>
            <pc:docMk/>
            <pc:sldMk cId="2348243837" sldId="320"/>
            <ac:spMk id="3" creationId="{7A651E75-189E-4D21-8B9F-CB28C02D6D0C}"/>
          </ac:spMkLst>
        </pc:spChg>
        <pc:spChg chg="mod ord">
          <ac:chgData name="Peter McGinty" userId="138e04b35f3df159" providerId="LiveId" clId="{F70F1FFA-8CB4-4761-839B-46A2DA4D21BF}" dt="2021-10-02T08:43:19.548" v="12208" actId="2711"/>
          <ac:spMkLst>
            <pc:docMk/>
            <pc:sldMk cId="2348243837" sldId="320"/>
            <ac:spMk id="4" creationId="{149523E5-49C3-4D8E-ADC6-BEAFB4D540A4}"/>
          </ac:spMkLst>
        </pc:spChg>
        <pc:spChg chg="add mod ord">
          <ac:chgData name="Peter McGinty" userId="138e04b35f3df159" providerId="LiveId" clId="{F70F1FFA-8CB4-4761-839B-46A2DA4D21BF}" dt="2021-10-02T08:32:23.517" v="12089" actId="6264"/>
          <ac:spMkLst>
            <pc:docMk/>
            <pc:sldMk cId="2348243837" sldId="320"/>
            <ac:spMk id="5" creationId="{73721D4B-65C8-4E69-A9E0-2E38945E1121}"/>
          </ac:spMkLst>
        </pc:spChg>
        <pc:spChg chg="add del mod">
          <ac:chgData name="Peter McGinty" userId="138e04b35f3df159" providerId="LiveId" clId="{F70F1FFA-8CB4-4761-839B-46A2DA4D21BF}" dt="2021-09-22T08:51:56.283" v="5315" actId="478"/>
          <ac:spMkLst>
            <pc:docMk/>
            <pc:sldMk cId="2348243837" sldId="320"/>
            <ac:spMk id="6" creationId="{157AF901-FD00-4F23-9074-291F84A4E102}"/>
          </ac:spMkLst>
        </pc:spChg>
        <pc:spChg chg="add del mod">
          <ac:chgData name="Peter McGinty" userId="138e04b35f3df159" providerId="LiveId" clId="{F70F1FFA-8CB4-4761-839B-46A2DA4D21BF}" dt="2021-09-22T08:55:39.477" v="5355" actId="478"/>
          <ac:spMkLst>
            <pc:docMk/>
            <pc:sldMk cId="2348243837" sldId="320"/>
            <ac:spMk id="7" creationId="{79FAA1BE-F49E-4DC1-9D2D-5026FEC30E24}"/>
          </ac:spMkLst>
        </pc:spChg>
        <pc:spChg chg="add del">
          <ac:chgData name="Peter McGinty" userId="138e04b35f3df159" providerId="LiveId" clId="{F70F1FFA-8CB4-4761-839B-46A2DA4D21BF}" dt="2021-09-22T08:53:44.059" v="5323" actId="22"/>
          <ac:spMkLst>
            <pc:docMk/>
            <pc:sldMk cId="2348243837" sldId="320"/>
            <ac:spMk id="9" creationId="{2406D52E-7BA4-4256-A1DF-22B2FE6133A4}"/>
          </ac:spMkLst>
        </pc:spChg>
        <pc:spChg chg="add del mod">
          <ac:chgData name="Peter McGinty" userId="138e04b35f3df159" providerId="LiveId" clId="{F70F1FFA-8CB4-4761-839B-46A2DA4D21BF}" dt="2021-09-22T08:54:37.125" v="5345" actId="478"/>
          <ac:spMkLst>
            <pc:docMk/>
            <pc:sldMk cId="2348243837" sldId="320"/>
            <ac:spMk id="10" creationId="{DDE11B15-7195-4CF7-BCE3-9680E12B65A4}"/>
          </ac:spMkLst>
        </pc:spChg>
        <pc:spChg chg="add del mod">
          <ac:chgData name="Peter McGinty" userId="138e04b35f3df159" providerId="LiveId" clId="{F70F1FFA-8CB4-4761-839B-46A2DA4D21BF}" dt="2021-09-22T08:54:35.426" v="5344" actId="478"/>
          <ac:spMkLst>
            <pc:docMk/>
            <pc:sldMk cId="2348243837" sldId="320"/>
            <ac:spMk id="11" creationId="{E63F367B-E03C-41D8-B30C-1AC5BF68D0DE}"/>
          </ac:spMkLst>
        </pc:spChg>
        <pc:spChg chg="add del mod">
          <ac:chgData name="Peter McGinty" userId="138e04b35f3df159" providerId="LiveId" clId="{F70F1FFA-8CB4-4761-839B-46A2DA4D21BF}" dt="2021-09-22T09:00:18.083" v="5441" actId="478"/>
          <ac:spMkLst>
            <pc:docMk/>
            <pc:sldMk cId="2348243837" sldId="320"/>
            <ac:spMk id="12" creationId="{633AE11B-F415-4F3C-A272-E90064DFC4B3}"/>
          </ac:spMkLst>
        </pc:spChg>
        <pc:spChg chg="add mod">
          <ac:chgData name="Peter McGinty" userId="138e04b35f3df159" providerId="LiveId" clId="{F70F1FFA-8CB4-4761-839B-46A2DA4D21BF}" dt="2021-10-02T08:47:49.738" v="12239" actId="20577"/>
          <ac:spMkLst>
            <pc:docMk/>
            <pc:sldMk cId="2348243837" sldId="320"/>
            <ac:spMk id="13" creationId="{6CA6E91B-BAFE-46D5-9E00-4EB60AE80C37}"/>
          </ac:spMkLst>
        </pc:spChg>
      </pc:sldChg>
      <pc:sldChg chg="addSp delSp modSp add mod chgLayout">
        <pc:chgData name="Peter McGinty" userId="138e04b35f3df159" providerId="LiveId" clId="{F70F1FFA-8CB4-4761-839B-46A2DA4D21BF}" dt="2021-10-02T08:48:35.333" v="12243" actId="14100"/>
        <pc:sldMkLst>
          <pc:docMk/>
          <pc:sldMk cId="4050175498" sldId="321"/>
        </pc:sldMkLst>
        <pc:spChg chg="add del mod">
          <ac:chgData name="Peter McGinty" userId="138e04b35f3df159" providerId="LiveId" clId="{F70F1FFA-8CB4-4761-839B-46A2DA4D21BF}" dt="2021-10-02T08:32:23.517" v="12089" actId="6264"/>
          <ac:spMkLst>
            <pc:docMk/>
            <pc:sldMk cId="4050175498" sldId="321"/>
            <ac:spMk id="2" creationId="{3B3D18AF-0314-4590-BD02-CAF7B2AA5655}"/>
          </ac:spMkLst>
        </pc:spChg>
        <pc:spChg chg="mod">
          <ac:chgData name="Peter McGinty" userId="138e04b35f3df159" providerId="LiveId" clId="{F70F1FFA-8CB4-4761-839B-46A2DA4D21BF}" dt="2021-10-02T08:47:02.879" v="12234" actId="1076"/>
          <ac:spMkLst>
            <pc:docMk/>
            <pc:sldMk cId="4050175498" sldId="321"/>
            <ac:spMk id="3" creationId="{7A651E75-189E-4D21-8B9F-CB28C02D6D0C}"/>
          </ac:spMkLst>
        </pc:spChg>
        <pc:spChg chg="mod ord">
          <ac:chgData name="Peter McGinty" userId="138e04b35f3df159" providerId="LiveId" clId="{F70F1FFA-8CB4-4761-839B-46A2DA4D21BF}" dt="2021-10-02T08:46:43.945" v="12230" actId="2711"/>
          <ac:spMkLst>
            <pc:docMk/>
            <pc:sldMk cId="4050175498" sldId="321"/>
            <ac:spMk id="4" creationId="{149523E5-49C3-4D8E-ADC6-BEAFB4D540A4}"/>
          </ac:spMkLst>
        </pc:spChg>
        <pc:spChg chg="add mod ord">
          <ac:chgData name="Peter McGinty" userId="138e04b35f3df159" providerId="LiveId" clId="{F70F1FFA-8CB4-4761-839B-46A2DA4D21BF}" dt="2021-10-02T08:32:23.517" v="12089" actId="6264"/>
          <ac:spMkLst>
            <pc:docMk/>
            <pc:sldMk cId="4050175498" sldId="321"/>
            <ac:spMk id="5" creationId="{945A33BF-C037-4AFC-9AAF-93AEDA324CC1}"/>
          </ac:spMkLst>
        </pc:spChg>
        <pc:spChg chg="mod">
          <ac:chgData name="Peter McGinty" userId="138e04b35f3df159" providerId="LiveId" clId="{F70F1FFA-8CB4-4761-839B-46A2DA4D21BF}" dt="2021-10-02T08:48:35.333" v="12243" actId="14100"/>
          <ac:spMkLst>
            <pc:docMk/>
            <pc:sldMk cId="4050175498" sldId="321"/>
            <ac:spMk id="13" creationId="{6CA6E91B-BAFE-46D5-9E00-4EB60AE80C37}"/>
          </ac:spMkLst>
        </pc:spChg>
      </pc:sldChg>
      <pc:sldChg chg="addSp delSp modSp add mod chgLayout">
        <pc:chgData name="Peter McGinty" userId="138e04b35f3df159" providerId="LiveId" clId="{F70F1FFA-8CB4-4761-839B-46A2DA4D21BF}" dt="2021-10-02T08:49:21.545" v="12248" actId="14100"/>
        <pc:sldMkLst>
          <pc:docMk/>
          <pc:sldMk cId="2216581420" sldId="322"/>
        </pc:sldMkLst>
        <pc:spChg chg="add del mod">
          <ac:chgData name="Peter McGinty" userId="138e04b35f3df159" providerId="LiveId" clId="{F70F1FFA-8CB4-4761-839B-46A2DA4D21BF}" dt="2021-10-02T08:32:23.517" v="12089" actId="6264"/>
          <ac:spMkLst>
            <pc:docMk/>
            <pc:sldMk cId="2216581420" sldId="322"/>
            <ac:spMk id="2" creationId="{84F6E0AB-60D6-4C4E-9A9D-F4E4A57D80D2}"/>
          </ac:spMkLst>
        </pc:spChg>
        <pc:spChg chg="mod">
          <ac:chgData name="Peter McGinty" userId="138e04b35f3df159" providerId="LiveId" clId="{F70F1FFA-8CB4-4761-839B-46A2DA4D21BF}" dt="2021-10-02T08:49:05.309" v="12245" actId="1076"/>
          <ac:spMkLst>
            <pc:docMk/>
            <pc:sldMk cId="2216581420" sldId="322"/>
            <ac:spMk id="3" creationId="{7A651E75-189E-4D21-8B9F-CB28C02D6D0C}"/>
          </ac:spMkLst>
        </pc:spChg>
        <pc:spChg chg="mod ord">
          <ac:chgData name="Peter McGinty" userId="138e04b35f3df159" providerId="LiveId" clId="{F70F1FFA-8CB4-4761-839B-46A2DA4D21BF}" dt="2021-10-02T08:32:23.517" v="12089" actId="6264"/>
          <ac:spMkLst>
            <pc:docMk/>
            <pc:sldMk cId="2216581420" sldId="322"/>
            <ac:spMk id="4" creationId="{149523E5-49C3-4D8E-ADC6-BEAFB4D540A4}"/>
          </ac:spMkLst>
        </pc:spChg>
        <pc:spChg chg="add mod ord">
          <ac:chgData name="Peter McGinty" userId="138e04b35f3df159" providerId="LiveId" clId="{F70F1FFA-8CB4-4761-839B-46A2DA4D21BF}" dt="2021-10-02T08:32:23.517" v="12089" actId="6264"/>
          <ac:spMkLst>
            <pc:docMk/>
            <pc:sldMk cId="2216581420" sldId="322"/>
            <ac:spMk id="5" creationId="{D1F9015B-C8A6-448C-8DF8-94CC276E0395}"/>
          </ac:spMkLst>
        </pc:spChg>
        <pc:spChg chg="mod">
          <ac:chgData name="Peter McGinty" userId="138e04b35f3df159" providerId="LiveId" clId="{F70F1FFA-8CB4-4761-839B-46A2DA4D21BF}" dt="2021-10-02T08:49:21.545" v="12248" actId="14100"/>
          <ac:spMkLst>
            <pc:docMk/>
            <pc:sldMk cId="2216581420" sldId="322"/>
            <ac:spMk id="13" creationId="{6CA6E91B-BAFE-46D5-9E00-4EB60AE80C37}"/>
          </ac:spMkLst>
        </pc:spChg>
      </pc:sldChg>
      <pc:sldChg chg="addSp delSp modSp add mod chgLayout">
        <pc:chgData name="Peter McGinty" userId="138e04b35f3df159" providerId="LiveId" clId="{F70F1FFA-8CB4-4761-839B-46A2DA4D21BF}" dt="2021-10-02T08:49:57.499" v="12253" actId="14100"/>
        <pc:sldMkLst>
          <pc:docMk/>
          <pc:sldMk cId="3559562475" sldId="323"/>
        </pc:sldMkLst>
        <pc:spChg chg="add del mod">
          <ac:chgData name="Peter McGinty" userId="138e04b35f3df159" providerId="LiveId" clId="{F70F1FFA-8CB4-4761-839B-46A2DA4D21BF}" dt="2021-10-02T08:32:23.517" v="12089" actId="6264"/>
          <ac:spMkLst>
            <pc:docMk/>
            <pc:sldMk cId="3559562475" sldId="323"/>
            <ac:spMk id="2" creationId="{37C7C59A-FDD5-488D-8869-2C26E0C72B8B}"/>
          </ac:spMkLst>
        </pc:spChg>
        <pc:spChg chg="mod">
          <ac:chgData name="Peter McGinty" userId="138e04b35f3df159" providerId="LiveId" clId="{F70F1FFA-8CB4-4761-839B-46A2DA4D21BF}" dt="2021-10-02T08:49:31.882" v="12249" actId="1076"/>
          <ac:spMkLst>
            <pc:docMk/>
            <pc:sldMk cId="3559562475" sldId="323"/>
            <ac:spMk id="3" creationId="{7A651E75-189E-4D21-8B9F-CB28C02D6D0C}"/>
          </ac:spMkLst>
        </pc:spChg>
        <pc:spChg chg="mod ord">
          <ac:chgData name="Peter McGinty" userId="138e04b35f3df159" providerId="LiveId" clId="{F70F1FFA-8CB4-4761-839B-46A2DA4D21BF}" dt="2021-10-02T08:32:23.517" v="12089" actId="6264"/>
          <ac:spMkLst>
            <pc:docMk/>
            <pc:sldMk cId="3559562475" sldId="323"/>
            <ac:spMk id="4" creationId="{149523E5-49C3-4D8E-ADC6-BEAFB4D540A4}"/>
          </ac:spMkLst>
        </pc:spChg>
        <pc:spChg chg="add mod ord">
          <ac:chgData name="Peter McGinty" userId="138e04b35f3df159" providerId="LiveId" clId="{F70F1FFA-8CB4-4761-839B-46A2DA4D21BF}" dt="2021-10-02T08:32:23.517" v="12089" actId="6264"/>
          <ac:spMkLst>
            <pc:docMk/>
            <pc:sldMk cId="3559562475" sldId="323"/>
            <ac:spMk id="5" creationId="{3634B87A-B74E-4BD2-977D-88BB0D6EF287}"/>
          </ac:spMkLst>
        </pc:spChg>
        <pc:spChg chg="mod">
          <ac:chgData name="Peter McGinty" userId="138e04b35f3df159" providerId="LiveId" clId="{F70F1FFA-8CB4-4761-839B-46A2DA4D21BF}" dt="2021-10-02T08:49:57.499" v="12253" actId="14100"/>
          <ac:spMkLst>
            <pc:docMk/>
            <pc:sldMk cId="3559562475" sldId="323"/>
            <ac:spMk id="13" creationId="{6CA6E91B-BAFE-46D5-9E00-4EB60AE80C37}"/>
          </ac:spMkLst>
        </pc:spChg>
      </pc:sldChg>
      <pc:sldChg chg="modSp add del mod">
        <pc:chgData name="Peter McGinty" userId="138e04b35f3df159" providerId="LiveId" clId="{F70F1FFA-8CB4-4761-839B-46A2DA4D21BF}" dt="2021-09-22T09:14:05.962" v="5618" actId="47"/>
        <pc:sldMkLst>
          <pc:docMk/>
          <pc:sldMk cId="2726403152" sldId="324"/>
        </pc:sldMkLst>
        <pc:spChg chg="mod">
          <ac:chgData name="Peter McGinty" userId="138e04b35f3df159" providerId="LiveId" clId="{F70F1FFA-8CB4-4761-839B-46A2DA4D21BF}" dt="2021-09-22T09:13:55.942" v="5617" actId="1076"/>
          <ac:spMkLst>
            <pc:docMk/>
            <pc:sldMk cId="2726403152" sldId="324"/>
            <ac:spMk id="3" creationId="{7A651E75-189E-4D21-8B9F-CB28C02D6D0C}"/>
          </ac:spMkLst>
        </pc:spChg>
        <pc:spChg chg="mod">
          <ac:chgData name="Peter McGinty" userId="138e04b35f3df159" providerId="LiveId" clId="{F70F1FFA-8CB4-4761-839B-46A2DA4D21BF}" dt="2021-09-22T09:13:48.076" v="5616" actId="20577"/>
          <ac:spMkLst>
            <pc:docMk/>
            <pc:sldMk cId="2726403152" sldId="324"/>
            <ac:spMk id="4" creationId="{149523E5-49C3-4D8E-ADC6-BEAFB4D540A4}"/>
          </ac:spMkLst>
        </pc:spChg>
      </pc:sldChg>
      <pc:sldChg chg="addSp delSp modSp add mod chgLayout">
        <pc:chgData name="Peter McGinty" userId="138e04b35f3df159" providerId="LiveId" clId="{F70F1FFA-8CB4-4761-839B-46A2DA4D21BF}" dt="2021-10-02T08:53:39.350" v="12287" actId="14100"/>
        <pc:sldMkLst>
          <pc:docMk/>
          <pc:sldMk cId="2894770161" sldId="324"/>
        </pc:sldMkLst>
        <pc:spChg chg="add del mod">
          <ac:chgData name="Peter McGinty" userId="138e04b35f3df159" providerId="LiveId" clId="{F70F1FFA-8CB4-4761-839B-46A2DA4D21BF}" dt="2021-10-02T08:32:23.517" v="12089" actId="6264"/>
          <ac:spMkLst>
            <pc:docMk/>
            <pc:sldMk cId="2894770161" sldId="324"/>
            <ac:spMk id="2" creationId="{0C575A12-7F6D-4542-826F-297C8E09B5C6}"/>
          </ac:spMkLst>
        </pc:spChg>
        <pc:spChg chg="del">
          <ac:chgData name="Peter McGinty" userId="138e04b35f3df159" providerId="LiveId" clId="{F70F1FFA-8CB4-4761-839B-46A2DA4D21BF}" dt="2021-09-22T09:15:20.806" v="5629" actId="478"/>
          <ac:spMkLst>
            <pc:docMk/>
            <pc:sldMk cId="2894770161" sldId="324"/>
            <ac:spMk id="3" creationId="{7A651E75-189E-4D21-8B9F-CB28C02D6D0C}"/>
          </ac:spMkLst>
        </pc:spChg>
        <pc:spChg chg="add del mod ord">
          <ac:chgData name="Peter McGinty" userId="138e04b35f3df159" providerId="LiveId" clId="{F70F1FFA-8CB4-4761-839B-46A2DA4D21BF}" dt="2021-10-02T08:52:28.979" v="12280" actId="478"/>
          <ac:spMkLst>
            <pc:docMk/>
            <pc:sldMk cId="2894770161" sldId="324"/>
            <ac:spMk id="3" creationId="{956C7A80-01B2-4338-B1D9-EDA9D735FE06}"/>
          </ac:spMkLst>
        </pc:spChg>
        <pc:spChg chg="mod ord">
          <ac:chgData name="Peter McGinty" userId="138e04b35f3df159" providerId="LiveId" clId="{F70F1FFA-8CB4-4761-839B-46A2DA4D21BF}" dt="2021-10-02T08:51:51.943" v="12274" actId="2711"/>
          <ac:spMkLst>
            <pc:docMk/>
            <pc:sldMk cId="2894770161" sldId="324"/>
            <ac:spMk id="4" creationId="{149523E5-49C3-4D8E-ADC6-BEAFB4D540A4}"/>
          </ac:spMkLst>
        </pc:spChg>
        <pc:spChg chg="add del mod">
          <ac:chgData name="Peter McGinty" userId="138e04b35f3df159" providerId="LiveId" clId="{F70F1FFA-8CB4-4761-839B-46A2DA4D21BF}" dt="2021-09-22T09:14:29.491" v="5622" actId="478"/>
          <ac:spMkLst>
            <pc:docMk/>
            <pc:sldMk cId="2894770161" sldId="324"/>
            <ac:spMk id="5" creationId="{08F70354-F65C-4DB8-8E96-83BD0C471902}"/>
          </ac:spMkLst>
        </pc:spChg>
        <pc:spChg chg="add mod">
          <ac:chgData name="Peter McGinty" userId="138e04b35f3df159" providerId="LiveId" clId="{F70F1FFA-8CB4-4761-839B-46A2DA4D21BF}" dt="2021-10-02T08:53:30.604" v="12286" actId="14100"/>
          <ac:spMkLst>
            <pc:docMk/>
            <pc:sldMk cId="2894770161" sldId="324"/>
            <ac:spMk id="6" creationId="{D4062B34-AAF0-4A7B-BFA4-C72F255FD39C}"/>
          </ac:spMkLst>
        </pc:spChg>
        <pc:spChg chg="add mod">
          <ac:chgData name="Peter McGinty" userId="138e04b35f3df159" providerId="LiveId" clId="{F70F1FFA-8CB4-4761-839B-46A2DA4D21BF}" dt="2021-10-02T08:50:41.362" v="12260" actId="14100"/>
          <ac:spMkLst>
            <pc:docMk/>
            <pc:sldMk cId="2894770161" sldId="324"/>
            <ac:spMk id="7" creationId="{D742CC1C-0C72-4805-965F-241E81FE795A}"/>
          </ac:spMkLst>
        </pc:spChg>
        <pc:spChg chg="add mod">
          <ac:chgData name="Peter McGinty" userId="138e04b35f3df159" providerId="LiveId" clId="{F70F1FFA-8CB4-4761-839B-46A2DA4D21BF}" dt="2021-10-02T08:53:18.453" v="12284" actId="14100"/>
          <ac:spMkLst>
            <pc:docMk/>
            <pc:sldMk cId="2894770161" sldId="324"/>
            <ac:spMk id="8" creationId="{012D4D07-F283-4CEC-9A1C-D5949559DF1B}"/>
          </ac:spMkLst>
        </pc:spChg>
        <pc:spChg chg="mod">
          <ac:chgData name="Peter McGinty" userId="138e04b35f3df159" providerId="LiveId" clId="{F70F1FFA-8CB4-4761-839B-46A2DA4D21BF}" dt="2021-10-02T08:53:39.350" v="12287" actId="14100"/>
          <ac:spMkLst>
            <pc:docMk/>
            <pc:sldMk cId="2894770161" sldId="324"/>
            <ac:spMk id="13" creationId="{6CA6E91B-BAFE-46D5-9E00-4EB60AE80C37}"/>
          </ac:spMkLst>
        </pc:spChg>
      </pc:sldChg>
      <pc:sldChg chg="addSp delSp modSp add mod ord chgLayout">
        <pc:chgData name="Peter McGinty" userId="138e04b35f3df159" providerId="LiveId" clId="{F70F1FFA-8CB4-4761-839B-46A2DA4D21BF}" dt="2021-10-02T08:54:58.569" v="12299" actId="2711"/>
        <pc:sldMkLst>
          <pc:docMk/>
          <pc:sldMk cId="1937083188" sldId="325"/>
        </pc:sldMkLst>
        <pc:spChg chg="mod ord">
          <ac:chgData name="Peter McGinty" userId="138e04b35f3df159" providerId="LiveId" clId="{F70F1FFA-8CB4-4761-839B-46A2DA4D21BF}" dt="2021-10-02T08:32:23.517" v="12089" actId="6264"/>
          <ac:spMkLst>
            <pc:docMk/>
            <pc:sldMk cId="1937083188" sldId="325"/>
            <ac:spMk id="2" creationId="{E223E153-4B2F-4930-AB37-68ED099646DA}"/>
          </ac:spMkLst>
        </pc:spChg>
        <pc:spChg chg="add del mod">
          <ac:chgData name="Peter McGinty" userId="138e04b35f3df159" providerId="LiveId" clId="{F70F1FFA-8CB4-4761-839B-46A2DA4D21BF}" dt="2021-10-02T08:32:23.517" v="12089" actId="6264"/>
          <ac:spMkLst>
            <pc:docMk/>
            <pc:sldMk cId="1937083188" sldId="325"/>
            <ac:spMk id="3" creationId="{2360B546-2AEF-4F0F-8FBE-BE36ACC9E12A}"/>
          </ac:spMkLst>
        </pc:spChg>
        <pc:spChg chg="mod ord">
          <ac:chgData name="Peter McGinty" userId="138e04b35f3df159" providerId="LiveId" clId="{F70F1FFA-8CB4-4761-839B-46A2DA4D21BF}" dt="2021-10-02T08:54:58.569" v="12299" actId="2711"/>
          <ac:spMkLst>
            <pc:docMk/>
            <pc:sldMk cId="1937083188" sldId="325"/>
            <ac:spMk id="4" creationId="{149523E5-49C3-4D8E-ADC6-BEAFB4D540A4}"/>
          </ac:spMkLst>
        </pc:spChg>
        <pc:spChg chg="add del mod">
          <ac:chgData name="Peter McGinty" userId="138e04b35f3df159" providerId="LiveId" clId="{F70F1FFA-8CB4-4761-839B-46A2DA4D21BF}" dt="2021-09-30T12:44:07.221" v="7876"/>
          <ac:spMkLst>
            <pc:docMk/>
            <pc:sldMk cId="1937083188" sldId="325"/>
            <ac:spMk id="5" creationId="{B11446D6-9E89-4211-A337-81C7F26D32B7}"/>
          </ac:spMkLst>
        </pc:spChg>
        <pc:spChg chg="add del mod">
          <ac:chgData name="Peter McGinty" userId="138e04b35f3df159" providerId="LiveId" clId="{F70F1FFA-8CB4-4761-839B-46A2DA4D21BF}" dt="2021-10-02T08:32:23.517" v="12089" actId="6264"/>
          <ac:spMkLst>
            <pc:docMk/>
            <pc:sldMk cId="1937083188" sldId="325"/>
            <ac:spMk id="5" creationId="{BA42BD1A-8EED-4572-90F1-32E6ACBD68A7}"/>
          </ac:spMkLst>
        </pc:spChg>
        <pc:spChg chg="add del mod">
          <ac:chgData name="Peter McGinty" userId="138e04b35f3df159" providerId="LiveId" clId="{F70F1FFA-8CB4-4761-839B-46A2DA4D21BF}" dt="2021-09-30T12:44:07.221" v="7876"/>
          <ac:spMkLst>
            <pc:docMk/>
            <pc:sldMk cId="1937083188" sldId="325"/>
            <ac:spMk id="6" creationId="{29D55CDD-13AE-4708-90AB-278C00A639E1}"/>
          </ac:spMkLst>
        </pc:spChg>
      </pc:sldChg>
      <pc:sldChg chg="addSp delSp modSp new mod modClrScheme chgLayout">
        <pc:chgData name="Peter McGinty" userId="138e04b35f3df159" providerId="LiveId" clId="{F70F1FFA-8CB4-4761-839B-46A2DA4D21BF}" dt="2021-10-02T14:21:24.774" v="13223" actId="20577"/>
        <pc:sldMkLst>
          <pc:docMk/>
          <pc:sldMk cId="2149400243" sldId="326"/>
        </pc:sldMkLst>
        <pc:spChg chg="mod ord">
          <ac:chgData name="Peter McGinty" userId="138e04b35f3df159" providerId="LiveId" clId="{F70F1FFA-8CB4-4761-839B-46A2DA4D21BF}" dt="2021-10-02T13:47:34.340" v="13184" actId="700"/>
          <ac:spMkLst>
            <pc:docMk/>
            <pc:sldMk cId="2149400243" sldId="326"/>
            <ac:spMk id="2" creationId="{AF87BF99-6C3B-4DAC-A910-CB5E3BED743C}"/>
          </ac:spMkLst>
        </pc:spChg>
        <pc:spChg chg="mod ord">
          <ac:chgData name="Peter McGinty" userId="138e04b35f3df159" providerId="LiveId" clId="{F70F1FFA-8CB4-4761-839B-46A2DA4D21BF}" dt="2021-10-02T14:21:24.774" v="13223" actId="20577"/>
          <ac:spMkLst>
            <pc:docMk/>
            <pc:sldMk cId="2149400243" sldId="326"/>
            <ac:spMk id="3" creationId="{ADBD8600-7F13-4A87-B3B8-34FD90ACC9D2}"/>
          </ac:spMkLst>
        </pc:spChg>
        <pc:spChg chg="mod ord">
          <ac:chgData name="Peter McGinty" userId="138e04b35f3df159" providerId="LiveId" clId="{F70F1FFA-8CB4-4761-839B-46A2DA4D21BF}" dt="2021-10-02T13:47:34.340" v="13184" actId="700"/>
          <ac:spMkLst>
            <pc:docMk/>
            <pc:sldMk cId="2149400243" sldId="326"/>
            <ac:spMk id="4" creationId="{CE5274B5-D7BE-4B80-9991-3B22919E9950}"/>
          </ac:spMkLst>
        </pc:spChg>
        <pc:spChg chg="add del mod">
          <ac:chgData name="Peter McGinty" userId="138e04b35f3df159" providerId="LiveId" clId="{F70F1FFA-8CB4-4761-839B-46A2DA4D21BF}" dt="2021-10-02T08:32:23.517" v="12089" actId="6264"/>
          <ac:spMkLst>
            <pc:docMk/>
            <pc:sldMk cId="2149400243" sldId="326"/>
            <ac:spMk id="5" creationId="{668C5D02-56AD-41F1-BC19-8B41BAED1D1F}"/>
          </ac:spMkLst>
        </pc:spChg>
        <pc:spChg chg="add mod ord">
          <ac:chgData name="Peter McGinty" userId="138e04b35f3df159" providerId="LiveId" clId="{F70F1FFA-8CB4-4761-839B-46A2DA4D21BF}" dt="2021-10-02T13:49:26.054" v="13203" actId="20577"/>
          <ac:spMkLst>
            <pc:docMk/>
            <pc:sldMk cId="2149400243" sldId="326"/>
            <ac:spMk id="5" creationId="{6B78E5DF-85CA-4F0E-92A8-C7A63A3EA76D}"/>
          </ac:spMkLst>
        </pc:spChg>
        <pc:spChg chg="add del mod">
          <ac:chgData name="Peter McGinty" userId="138e04b35f3df159" providerId="LiveId" clId="{F70F1FFA-8CB4-4761-839B-46A2DA4D21BF}" dt="2021-10-02T08:32:23.517" v="12089" actId="6264"/>
          <ac:spMkLst>
            <pc:docMk/>
            <pc:sldMk cId="2149400243" sldId="326"/>
            <ac:spMk id="6" creationId="{37B4A20F-E00B-4C4B-ABCE-B675B6CF2E06}"/>
          </ac:spMkLst>
        </pc:spChg>
        <pc:spChg chg="add del mod">
          <ac:chgData name="Peter McGinty" userId="138e04b35f3df159" providerId="LiveId" clId="{F70F1FFA-8CB4-4761-839B-46A2DA4D21BF}" dt="2021-10-02T08:32:23.517" v="12089" actId="6264"/>
          <ac:spMkLst>
            <pc:docMk/>
            <pc:sldMk cId="2149400243" sldId="326"/>
            <ac:spMk id="7" creationId="{7499AC8C-446A-4E0D-9A15-14863702F505}"/>
          </ac:spMkLst>
        </pc:spChg>
      </pc:sldChg>
      <pc:sldChg chg="modSp add del mod modClrScheme chgLayout">
        <pc:chgData name="Peter McGinty" userId="138e04b35f3df159" providerId="LiveId" clId="{F70F1FFA-8CB4-4761-839B-46A2DA4D21BF}" dt="2021-09-29T08:03:32.813" v="6236" actId="47"/>
        <pc:sldMkLst>
          <pc:docMk/>
          <pc:sldMk cId="427341251" sldId="327"/>
        </pc:sldMkLst>
        <pc:spChg chg="mod ord">
          <ac:chgData name="Peter McGinty" userId="138e04b35f3df159" providerId="LiveId" clId="{F70F1FFA-8CB4-4761-839B-46A2DA4D21BF}" dt="2021-09-29T08:03:23.394" v="6235" actId="700"/>
          <ac:spMkLst>
            <pc:docMk/>
            <pc:sldMk cId="427341251" sldId="327"/>
            <ac:spMk id="2" creationId="{F6889690-A105-4791-8903-A1BF3CF776D2}"/>
          </ac:spMkLst>
        </pc:spChg>
        <pc:spChg chg="mod ord">
          <ac:chgData name="Peter McGinty" userId="138e04b35f3df159" providerId="LiveId" clId="{F70F1FFA-8CB4-4761-839B-46A2DA4D21BF}" dt="2021-09-29T08:03:23.394" v="6235" actId="700"/>
          <ac:spMkLst>
            <pc:docMk/>
            <pc:sldMk cId="427341251" sldId="327"/>
            <ac:spMk id="3" creationId="{92406AF5-0A54-4BC7-BE80-12223DAAEFF4}"/>
          </ac:spMkLst>
        </pc:spChg>
        <pc:spChg chg="mod ord">
          <ac:chgData name="Peter McGinty" userId="138e04b35f3df159" providerId="LiveId" clId="{F70F1FFA-8CB4-4761-839B-46A2DA4D21BF}" dt="2021-09-29T08:03:23.394" v="6235" actId="700"/>
          <ac:spMkLst>
            <pc:docMk/>
            <pc:sldMk cId="427341251" sldId="327"/>
            <ac:spMk id="4" creationId="{0569C882-3F28-4700-9277-B72F559513FE}"/>
          </ac:spMkLst>
        </pc:spChg>
      </pc:sldChg>
      <pc:sldChg chg="addSp delSp modSp new mod chgLayout">
        <pc:chgData name="Peter McGinty" userId="138e04b35f3df159" providerId="LiveId" clId="{F70F1FFA-8CB4-4761-839B-46A2DA4D21BF}" dt="2021-10-02T08:32:23.517" v="12089" actId="6264"/>
        <pc:sldMkLst>
          <pc:docMk/>
          <pc:sldMk cId="3504482767" sldId="327"/>
        </pc:sldMkLst>
        <pc:spChg chg="mod ord">
          <ac:chgData name="Peter McGinty" userId="138e04b35f3df159" providerId="LiveId" clId="{F70F1FFA-8CB4-4761-839B-46A2DA4D21BF}" dt="2021-10-02T08:32:23.517" v="12089" actId="6264"/>
          <ac:spMkLst>
            <pc:docMk/>
            <pc:sldMk cId="3504482767" sldId="327"/>
            <ac:spMk id="2" creationId="{150E55E1-B8C4-4179-85A4-277AF11ED297}"/>
          </ac:spMkLst>
        </pc:spChg>
        <pc:spChg chg="add del mod">
          <ac:chgData name="Peter McGinty" userId="138e04b35f3df159" providerId="LiveId" clId="{F70F1FFA-8CB4-4761-839B-46A2DA4D21BF}" dt="2021-10-02T08:32:23.517" v="12089" actId="6264"/>
          <ac:spMkLst>
            <pc:docMk/>
            <pc:sldMk cId="3504482767" sldId="327"/>
            <ac:spMk id="4" creationId="{2844B1C7-FB3C-4246-B72B-7D31C00C281D}"/>
          </ac:spMkLst>
        </pc:spChg>
        <pc:graphicFrameChg chg="add mod modGraphic">
          <ac:chgData name="Peter McGinty" userId="138e04b35f3df159" providerId="LiveId" clId="{F70F1FFA-8CB4-4761-839B-46A2DA4D21BF}" dt="2021-10-02T08:31:55.834" v="12061"/>
          <ac:graphicFrameMkLst>
            <pc:docMk/>
            <pc:sldMk cId="3504482767" sldId="327"/>
            <ac:graphicFrameMk id="3" creationId="{3E0D46F1-E38A-425A-87E0-3618116645D9}"/>
          </ac:graphicFrameMkLst>
        </pc:graphicFrameChg>
      </pc:sldChg>
      <pc:sldChg chg="modSp new del mod">
        <pc:chgData name="Peter McGinty" userId="138e04b35f3df159" providerId="LiveId" clId="{F70F1FFA-8CB4-4761-839B-46A2DA4D21BF}" dt="2021-09-29T09:17:43.827" v="7482" actId="47"/>
        <pc:sldMkLst>
          <pc:docMk/>
          <pc:sldMk cId="2469959919" sldId="328"/>
        </pc:sldMkLst>
        <pc:spChg chg="mod">
          <ac:chgData name="Peter McGinty" userId="138e04b35f3df159" providerId="LiveId" clId="{F70F1FFA-8CB4-4761-839B-46A2DA4D21BF}" dt="2021-09-29T08:11:14.233" v="6421" actId="20577"/>
          <ac:spMkLst>
            <pc:docMk/>
            <pc:sldMk cId="2469959919" sldId="328"/>
            <ac:spMk id="2" creationId="{3BC62F76-EE71-4638-A5D7-6F696105ECFE}"/>
          </ac:spMkLst>
        </pc:spChg>
        <pc:spChg chg="mod">
          <ac:chgData name="Peter McGinty" userId="138e04b35f3df159" providerId="LiveId" clId="{F70F1FFA-8CB4-4761-839B-46A2DA4D21BF}" dt="2021-09-29T08:30:33.312" v="6987" actId="20577"/>
          <ac:spMkLst>
            <pc:docMk/>
            <pc:sldMk cId="2469959919" sldId="328"/>
            <ac:spMk id="3" creationId="{2B9E2C3E-435D-4977-A7E2-0479ECD1643B}"/>
          </ac:spMkLst>
        </pc:spChg>
      </pc:sldChg>
      <pc:sldChg chg="addSp delSp modSp add mod modTransition chgLayout">
        <pc:chgData name="Peter McGinty" userId="138e04b35f3df159" providerId="LiveId" clId="{F70F1FFA-8CB4-4761-839B-46A2DA4D21BF}" dt="2021-10-03T11:38:43.731" v="13294" actId="20577"/>
        <pc:sldMkLst>
          <pc:docMk/>
          <pc:sldMk cId="3691594644" sldId="329"/>
        </pc:sldMkLst>
        <pc:spChg chg="mod ord">
          <ac:chgData name="Peter McGinty" userId="138e04b35f3df159" providerId="LiveId" clId="{F70F1FFA-8CB4-4761-839B-46A2DA4D21BF}" dt="2021-10-02T08:32:23.517" v="12089" actId="6264"/>
          <ac:spMkLst>
            <pc:docMk/>
            <pc:sldMk cId="3691594644" sldId="329"/>
            <ac:spMk id="2" creationId="{3BC62F76-EE71-4638-A5D7-6F696105ECFE}"/>
          </ac:spMkLst>
        </pc:spChg>
        <pc:spChg chg="mod ord">
          <ac:chgData name="Peter McGinty" userId="138e04b35f3df159" providerId="LiveId" clId="{F70F1FFA-8CB4-4761-839B-46A2DA4D21BF}" dt="2021-10-03T11:38:43.731" v="13294" actId="20577"/>
          <ac:spMkLst>
            <pc:docMk/>
            <pc:sldMk cId="3691594644" sldId="329"/>
            <ac:spMk id="3" creationId="{2B9E2C3E-435D-4977-A7E2-0479ECD1643B}"/>
          </ac:spMkLst>
        </pc:spChg>
        <pc:spChg chg="add del mod">
          <ac:chgData name="Peter McGinty" userId="138e04b35f3df159" providerId="LiveId" clId="{F70F1FFA-8CB4-4761-839B-46A2DA4D21BF}" dt="2021-10-02T08:32:23.517" v="12089" actId="6264"/>
          <ac:spMkLst>
            <pc:docMk/>
            <pc:sldMk cId="3691594644" sldId="329"/>
            <ac:spMk id="4" creationId="{4451685A-5801-42F0-948B-60FC3260BB56}"/>
          </ac:spMkLst>
        </pc:spChg>
        <pc:spChg chg="add del mod">
          <ac:chgData name="Peter McGinty" userId="138e04b35f3df159" providerId="LiveId" clId="{F70F1FFA-8CB4-4761-839B-46A2DA4D21BF}" dt="2021-10-02T08:32:23.517" v="12089" actId="6264"/>
          <ac:spMkLst>
            <pc:docMk/>
            <pc:sldMk cId="3691594644" sldId="329"/>
            <ac:spMk id="5" creationId="{B22B5FE8-6B20-4BAE-9A2D-5B4F82C964A4}"/>
          </ac:spMkLst>
        </pc:spChg>
      </pc:sldChg>
      <pc:sldChg chg="addSp delSp modSp add mod chgLayout">
        <pc:chgData name="Peter McGinty" userId="138e04b35f3df159" providerId="LiveId" clId="{F70F1FFA-8CB4-4761-839B-46A2DA4D21BF}" dt="2021-10-02T11:40:44.246" v="12874" actId="20577"/>
        <pc:sldMkLst>
          <pc:docMk/>
          <pc:sldMk cId="1413093788" sldId="330"/>
        </pc:sldMkLst>
        <pc:spChg chg="mod ord">
          <ac:chgData name="Peter McGinty" userId="138e04b35f3df159" providerId="LiveId" clId="{F70F1FFA-8CB4-4761-839B-46A2DA4D21BF}" dt="2021-10-02T08:32:23.517" v="12089" actId="6264"/>
          <ac:spMkLst>
            <pc:docMk/>
            <pc:sldMk cId="1413093788" sldId="330"/>
            <ac:spMk id="2" creationId="{E223E153-4B2F-4930-AB37-68ED099646DA}"/>
          </ac:spMkLst>
        </pc:spChg>
        <pc:spChg chg="add del mod">
          <ac:chgData name="Peter McGinty" userId="138e04b35f3df159" providerId="LiveId" clId="{F70F1FFA-8CB4-4761-839B-46A2DA4D21BF}" dt="2021-10-02T08:32:23.517" v="12089" actId="6264"/>
          <ac:spMkLst>
            <pc:docMk/>
            <pc:sldMk cId="1413093788" sldId="330"/>
            <ac:spMk id="3" creationId="{B638EA6D-F61A-4F4C-9B25-46B42955B794}"/>
          </ac:spMkLst>
        </pc:spChg>
        <pc:spChg chg="mod ord">
          <ac:chgData name="Peter McGinty" userId="138e04b35f3df159" providerId="LiveId" clId="{F70F1FFA-8CB4-4761-839B-46A2DA4D21BF}" dt="2021-10-02T11:40:44.246" v="12874" actId="20577"/>
          <ac:spMkLst>
            <pc:docMk/>
            <pc:sldMk cId="1413093788" sldId="330"/>
            <ac:spMk id="4" creationId="{CA70A3BF-53FD-4C05-8F6E-4D517CB92B61}"/>
          </ac:spMkLst>
        </pc:spChg>
        <pc:spChg chg="add del mod">
          <ac:chgData name="Peter McGinty" userId="138e04b35f3df159" providerId="LiveId" clId="{F70F1FFA-8CB4-4761-839B-46A2DA4D21BF}" dt="2021-10-02T08:32:23.517" v="12089" actId="6264"/>
          <ac:spMkLst>
            <pc:docMk/>
            <pc:sldMk cId="1413093788" sldId="330"/>
            <ac:spMk id="5" creationId="{FB3D1C52-DA61-4D24-83E8-B16D13473057}"/>
          </ac:spMkLst>
        </pc:spChg>
      </pc:sldChg>
      <pc:sldChg chg="add del">
        <pc:chgData name="Peter McGinty" userId="138e04b35f3df159" providerId="LiveId" clId="{F70F1FFA-8CB4-4761-839B-46A2DA4D21BF}" dt="2021-09-30T12:44:10.999" v="7877" actId="2890"/>
        <pc:sldMkLst>
          <pc:docMk/>
          <pc:sldMk cId="2110955525" sldId="331"/>
        </pc:sldMkLst>
      </pc:sldChg>
      <pc:sldChg chg="addSp delSp modSp add mod chgLayout">
        <pc:chgData name="Peter McGinty" userId="138e04b35f3df159" providerId="LiveId" clId="{F70F1FFA-8CB4-4761-839B-46A2DA4D21BF}" dt="2021-10-02T08:54:42.399" v="12297" actId="14100"/>
        <pc:sldMkLst>
          <pc:docMk/>
          <pc:sldMk cId="3088450690" sldId="331"/>
        </pc:sldMkLst>
        <pc:spChg chg="add del mod">
          <ac:chgData name="Peter McGinty" userId="138e04b35f3df159" providerId="LiveId" clId="{F70F1FFA-8CB4-4761-839B-46A2DA4D21BF}" dt="2021-10-02T08:32:23.517" v="12089" actId="6264"/>
          <ac:spMkLst>
            <pc:docMk/>
            <pc:sldMk cId="3088450690" sldId="331"/>
            <ac:spMk id="2" creationId="{A9D2DCC2-5547-4CB0-9F8D-838D1DB0D253}"/>
          </ac:spMkLst>
        </pc:spChg>
        <pc:spChg chg="add mod ord">
          <ac:chgData name="Peter McGinty" userId="138e04b35f3df159" providerId="LiveId" clId="{F70F1FFA-8CB4-4761-839B-46A2DA4D21BF}" dt="2021-10-02T08:32:23.517" v="12089" actId="6264"/>
          <ac:spMkLst>
            <pc:docMk/>
            <pc:sldMk cId="3088450690" sldId="331"/>
            <ac:spMk id="3" creationId="{025AF777-8162-496F-A7CC-63ED6C01F856}"/>
          </ac:spMkLst>
        </pc:spChg>
        <pc:spChg chg="mod ord">
          <ac:chgData name="Peter McGinty" userId="138e04b35f3df159" providerId="LiveId" clId="{F70F1FFA-8CB4-4761-839B-46A2DA4D21BF}" dt="2021-10-02T08:53:59.985" v="12289" actId="2711"/>
          <ac:spMkLst>
            <pc:docMk/>
            <pc:sldMk cId="3088450690" sldId="331"/>
            <ac:spMk id="4" creationId="{149523E5-49C3-4D8E-ADC6-BEAFB4D540A4}"/>
          </ac:spMkLst>
        </pc:spChg>
        <pc:spChg chg="mod">
          <ac:chgData name="Peter McGinty" userId="138e04b35f3df159" providerId="LiveId" clId="{F70F1FFA-8CB4-4761-839B-46A2DA4D21BF}" dt="2021-10-02T08:54:34.899" v="12296" actId="14100"/>
          <ac:spMkLst>
            <pc:docMk/>
            <pc:sldMk cId="3088450690" sldId="331"/>
            <ac:spMk id="6" creationId="{D4062B34-AAF0-4A7B-BFA4-C72F255FD39C}"/>
          </ac:spMkLst>
        </pc:spChg>
        <pc:spChg chg="del">
          <ac:chgData name="Peter McGinty" userId="138e04b35f3df159" providerId="LiveId" clId="{F70F1FFA-8CB4-4761-839B-46A2DA4D21BF}" dt="2021-09-30T12:44:20.520" v="7879" actId="478"/>
          <ac:spMkLst>
            <pc:docMk/>
            <pc:sldMk cId="3088450690" sldId="331"/>
            <ac:spMk id="7" creationId="{D742CC1C-0C72-4805-965F-241E81FE795A}"/>
          </ac:spMkLst>
        </pc:spChg>
        <pc:spChg chg="mod">
          <ac:chgData name="Peter McGinty" userId="138e04b35f3df159" providerId="LiveId" clId="{F70F1FFA-8CB4-4761-839B-46A2DA4D21BF}" dt="2021-10-02T08:54:42.399" v="12297" actId="14100"/>
          <ac:spMkLst>
            <pc:docMk/>
            <pc:sldMk cId="3088450690" sldId="331"/>
            <ac:spMk id="8" creationId="{012D4D07-F283-4CEC-9A1C-D5949559DF1B}"/>
          </ac:spMkLst>
        </pc:spChg>
        <pc:spChg chg="del">
          <ac:chgData name="Peter McGinty" userId="138e04b35f3df159" providerId="LiveId" clId="{F70F1FFA-8CB4-4761-839B-46A2DA4D21BF}" dt="2021-09-30T12:44:22.238" v="7880" actId="478"/>
          <ac:spMkLst>
            <pc:docMk/>
            <pc:sldMk cId="3088450690" sldId="331"/>
            <ac:spMk id="13" creationId="{6CA6E91B-BAFE-46D5-9E00-4EB60AE80C37}"/>
          </ac:spMkLst>
        </pc:spChg>
      </pc:sldChg>
      <pc:sldChg chg="addSp delSp modSp new mod ord chgLayout">
        <pc:chgData name="Peter McGinty" userId="138e04b35f3df159" providerId="LiveId" clId="{F70F1FFA-8CB4-4761-839B-46A2DA4D21BF}" dt="2021-10-02T13:25:39.607" v="13072" actId="20578"/>
        <pc:sldMkLst>
          <pc:docMk/>
          <pc:sldMk cId="2536774976" sldId="332"/>
        </pc:sldMkLst>
        <pc:spChg chg="mod ord">
          <ac:chgData name="Peter McGinty" userId="138e04b35f3df159" providerId="LiveId" clId="{F70F1FFA-8CB4-4761-839B-46A2DA4D21BF}" dt="2021-10-02T08:32:23.517" v="12089" actId="6264"/>
          <ac:spMkLst>
            <pc:docMk/>
            <pc:sldMk cId="2536774976" sldId="332"/>
            <ac:spMk id="2" creationId="{EE465BD0-005F-459F-A9C5-0102F330A02D}"/>
          </ac:spMkLst>
        </pc:spChg>
        <pc:spChg chg="mod ord">
          <ac:chgData name="Peter McGinty" userId="138e04b35f3df159" providerId="LiveId" clId="{F70F1FFA-8CB4-4761-839B-46A2DA4D21BF}" dt="2021-10-02T08:32:23.611" v="12093" actId="27636"/>
          <ac:spMkLst>
            <pc:docMk/>
            <pc:sldMk cId="2536774976" sldId="332"/>
            <ac:spMk id="3" creationId="{49719EF0-2FC4-47A0-8927-7DB47DF54F8E}"/>
          </ac:spMkLst>
        </pc:spChg>
        <pc:spChg chg="add del mod">
          <ac:chgData name="Peter McGinty" userId="138e04b35f3df159" providerId="LiveId" clId="{F70F1FFA-8CB4-4761-839B-46A2DA4D21BF}" dt="2021-10-02T08:32:23.517" v="12089" actId="6264"/>
          <ac:spMkLst>
            <pc:docMk/>
            <pc:sldMk cId="2536774976" sldId="332"/>
            <ac:spMk id="4" creationId="{B5E4F381-3539-4C2C-B5B9-8D9B28BCAC13}"/>
          </ac:spMkLst>
        </pc:spChg>
        <pc:spChg chg="add del mod">
          <ac:chgData name="Peter McGinty" userId="138e04b35f3df159" providerId="LiveId" clId="{F70F1FFA-8CB4-4761-839B-46A2DA4D21BF}" dt="2021-10-01T10:26:04.605" v="10955" actId="6264"/>
          <ac:spMkLst>
            <pc:docMk/>
            <pc:sldMk cId="2536774976" sldId="332"/>
            <ac:spMk id="4" creationId="{E89E9C42-5EF5-43DC-A1A5-40B1630CA98A}"/>
          </ac:spMkLst>
        </pc:spChg>
        <pc:spChg chg="add del mod">
          <ac:chgData name="Peter McGinty" userId="138e04b35f3df159" providerId="LiveId" clId="{F70F1FFA-8CB4-4761-839B-46A2DA4D21BF}" dt="2021-10-01T10:26:04.605" v="10955" actId="6264"/>
          <ac:spMkLst>
            <pc:docMk/>
            <pc:sldMk cId="2536774976" sldId="332"/>
            <ac:spMk id="5" creationId="{C1578D2F-E3D7-4920-BCC7-53F645FB0D8B}"/>
          </ac:spMkLst>
        </pc:spChg>
        <pc:spChg chg="add del mod">
          <ac:chgData name="Peter McGinty" userId="138e04b35f3df159" providerId="LiveId" clId="{F70F1FFA-8CB4-4761-839B-46A2DA4D21BF}" dt="2021-10-02T08:32:23.517" v="12089" actId="6264"/>
          <ac:spMkLst>
            <pc:docMk/>
            <pc:sldMk cId="2536774976" sldId="332"/>
            <ac:spMk id="5" creationId="{CCCB263F-DAB6-4C26-BD97-81EFE285013A}"/>
          </ac:spMkLst>
        </pc:spChg>
      </pc:sldChg>
      <pc:sldChg chg="addSp delSp modSp new mod ord chgLayout">
        <pc:chgData name="Peter McGinty" userId="138e04b35f3df159" providerId="LiveId" clId="{F70F1FFA-8CB4-4761-839B-46A2DA4D21BF}" dt="2021-10-02T13:25:39.607" v="13072" actId="20578"/>
        <pc:sldMkLst>
          <pc:docMk/>
          <pc:sldMk cId="1766097775" sldId="333"/>
        </pc:sldMkLst>
        <pc:spChg chg="mod ord">
          <ac:chgData name="Peter McGinty" userId="138e04b35f3df159" providerId="LiveId" clId="{F70F1FFA-8CB4-4761-839B-46A2DA4D21BF}" dt="2021-10-02T08:32:23.517" v="12089" actId="6264"/>
          <ac:spMkLst>
            <pc:docMk/>
            <pc:sldMk cId="1766097775" sldId="333"/>
            <ac:spMk id="2" creationId="{9951075B-0C2F-4329-9C26-3C21BC36A05D}"/>
          </ac:spMkLst>
        </pc:spChg>
        <pc:spChg chg="mod ord">
          <ac:chgData name="Peter McGinty" userId="138e04b35f3df159" providerId="LiveId" clId="{F70F1FFA-8CB4-4761-839B-46A2DA4D21BF}" dt="2021-10-02T11:44:38.951" v="12887" actId="6549"/>
          <ac:spMkLst>
            <pc:docMk/>
            <pc:sldMk cId="1766097775" sldId="333"/>
            <ac:spMk id="3" creationId="{2318A3AD-DE44-4AA7-9AEA-E9C1F1ECBE92}"/>
          </ac:spMkLst>
        </pc:spChg>
        <pc:spChg chg="add del mod">
          <ac:chgData name="Peter McGinty" userId="138e04b35f3df159" providerId="LiveId" clId="{F70F1FFA-8CB4-4761-839B-46A2DA4D21BF}" dt="2021-10-02T08:32:23.517" v="12089" actId="6264"/>
          <ac:spMkLst>
            <pc:docMk/>
            <pc:sldMk cId="1766097775" sldId="333"/>
            <ac:spMk id="4" creationId="{DA29CC5D-899C-456C-B14D-0A9BE4446325}"/>
          </ac:spMkLst>
        </pc:spChg>
        <pc:spChg chg="add del mod">
          <ac:chgData name="Peter McGinty" userId="138e04b35f3df159" providerId="LiveId" clId="{F70F1FFA-8CB4-4761-839B-46A2DA4D21BF}" dt="2021-10-02T08:32:23.517" v="12089" actId="6264"/>
          <ac:spMkLst>
            <pc:docMk/>
            <pc:sldMk cId="1766097775" sldId="333"/>
            <ac:spMk id="5" creationId="{7D9B139A-9B50-484A-9C9C-A74936F7B238}"/>
          </ac:spMkLst>
        </pc:spChg>
      </pc:sldChg>
      <pc:sldChg chg="addSp delSp modSp new mod ord chgLayout">
        <pc:chgData name="Peter McGinty" userId="138e04b35f3df159" providerId="LiveId" clId="{F70F1FFA-8CB4-4761-839B-46A2DA4D21BF}" dt="2021-10-02T14:20:05.260" v="13207" actId="20577"/>
        <pc:sldMkLst>
          <pc:docMk/>
          <pc:sldMk cId="1312072404" sldId="334"/>
        </pc:sldMkLst>
        <pc:spChg chg="mod ord">
          <ac:chgData name="Peter McGinty" userId="138e04b35f3df159" providerId="LiveId" clId="{F70F1FFA-8CB4-4761-839B-46A2DA4D21BF}" dt="2021-10-02T08:32:23.517" v="12089" actId="6264"/>
          <ac:spMkLst>
            <pc:docMk/>
            <pc:sldMk cId="1312072404" sldId="334"/>
            <ac:spMk id="2" creationId="{0DE8343B-1858-4DB1-8E85-E9ECDB4CE74C}"/>
          </ac:spMkLst>
        </pc:spChg>
        <pc:spChg chg="mod ord">
          <ac:chgData name="Peter McGinty" userId="138e04b35f3df159" providerId="LiveId" clId="{F70F1FFA-8CB4-4761-839B-46A2DA4D21BF}" dt="2021-10-02T14:20:05.260" v="13207" actId="20577"/>
          <ac:spMkLst>
            <pc:docMk/>
            <pc:sldMk cId="1312072404" sldId="334"/>
            <ac:spMk id="3" creationId="{AD852AA0-F2DF-4D2F-80E9-8CF13EFE3764}"/>
          </ac:spMkLst>
        </pc:spChg>
        <pc:spChg chg="add del mod">
          <ac:chgData name="Peter McGinty" userId="138e04b35f3df159" providerId="LiveId" clId="{F70F1FFA-8CB4-4761-839B-46A2DA4D21BF}" dt="2021-10-01T09:30:44.011" v="9538" actId="6264"/>
          <ac:spMkLst>
            <pc:docMk/>
            <pc:sldMk cId="1312072404" sldId="334"/>
            <ac:spMk id="4" creationId="{9F6A44FD-5318-4CB2-81E3-45CD7632AD26}"/>
          </ac:spMkLst>
        </pc:spChg>
        <pc:spChg chg="add del mod">
          <ac:chgData name="Peter McGinty" userId="138e04b35f3df159" providerId="LiveId" clId="{F70F1FFA-8CB4-4761-839B-46A2DA4D21BF}" dt="2021-10-02T08:32:23.517" v="12089" actId="6264"/>
          <ac:spMkLst>
            <pc:docMk/>
            <pc:sldMk cId="1312072404" sldId="334"/>
            <ac:spMk id="4" creationId="{DE8D68BE-754D-40B1-B7A6-DDD2EFECF2A3}"/>
          </ac:spMkLst>
        </pc:spChg>
        <pc:spChg chg="add del mod">
          <ac:chgData name="Peter McGinty" userId="138e04b35f3df159" providerId="LiveId" clId="{F70F1FFA-8CB4-4761-839B-46A2DA4D21BF}" dt="2021-10-01T09:30:44.011" v="9538" actId="6264"/>
          <ac:spMkLst>
            <pc:docMk/>
            <pc:sldMk cId="1312072404" sldId="334"/>
            <ac:spMk id="5" creationId="{6010C56A-DFA3-4DB6-A248-9E185E5BEB7A}"/>
          </ac:spMkLst>
        </pc:spChg>
        <pc:spChg chg="add del mod">
          <ac:chgData name="Peter McGinty" userId="138e04b35f3df159" providerId="LiveId" clId="{F70F1FFA-8CB4-4761-839B-46A2DA4D21BF}" dt="2021-10-02T08:32:23.517" v="12089" actId="6264"/>
          <ac:spMkLst>
            <pc:docMk/>
            <pc:sldMk cId="1312072404" sldId="334"/>
            <ac:spMk id="5" creationId="{7B97D4B8-0DAC-4D9C-8C58-12E4FECE7D71}"/>
          </ac:spMkLst>
        </pc:spChg>
        <pc:spChg chg="add del mod">
          <ac:chgData name="Peter McGinty" userId="138e04b35f3df159" providerId="LiveId" clId="{F70F1FFA-8CB4-4761-839B-46A2DA4D21BF}" dt="2021-10-01T09:48:59.153" v="10161" actId="6264"/>
          <ac:spMkLst>
            <pc:docMk/>
            <pc:sldMk cId="1312072404" sldId="334"/>
            <ac:spMk id="6" creationId="{985AF29E-2D41-4A9D-84E1-D75D048CFB0E}"/>
          </ac:spMkLst>
        </pc:spChg>
        <pc:spChg chg="add del mod">
          <ac:chgData name="Peter McGinty" userId="138e04b35f3df159" providerId="LiveId" clId="{F70F1FFA-8CB4-4761-839B-46A2DA4D21BF}" dt="2021-10-01T09:48:59.153" v="10161" actId="6264"/>
          <ac:spMkLst>
            <pc:docMk/>
            <pc:sldMk cId="1312072404" sldId="334"/>
            <ac:spMk id="7" creationId="{C81C4B75-AEAA-470D-8848-DFD7C98719A1}"/>
          </ac:spMkLst>
        </pc:spChg>
      </pc:sldChg>
      <pc:sldChg chg="addSp delSp modSp add mod ord chgLayout">
        <pc:chgData name="Peter McGinty" userId="138e04b35f3df159" providerId="LiveId" clId="{F70F1FFA-8CB4-4761-839B-46A2DA4D21BF}" dt="2021-10-02T13:25:39.607" v="13072" actId="20578"/>
        <pc:sldMkLst>
          <pc:docMk/>
          <pc:sldMk cId="1971128076" sldId="335"/>
        </pc:sldMkLst>
        <pc:spChg chg="mod ord">
          <ac:chgData name="Peter McGinty" userId="138e04b35f3df159" providerId="LiveId" clId="{F70F1FFA-8CB4-4761-839B-46A2DA4D21BF}" dt="2021-10-02T08:32:23.517" v="12089" actId="6264"/>
          <ac:spMkLst>
            <pc:docMk/>
            <pc:sldMk cId="1971128076" sldId="335"/>
            <ac:spMk id="2" creationId="{0DE8343B-1858-4DB1-8E85-E9ECDB4CE74C}"/>
          </ac:spMkLst>
        </pc:spChg>
        <pc:spChg chg="mod ord">
          <ac:chgData name="Peter McGinty" userId="138e04b35f3df159" providerId="LiveId" clId="{F70F1FFA-8CB4-4761-839B-46A2DA4D21BF}" dt="2021-10-02T09:16:07.660" v="12777" actId="20577"/>
          <ac:spMkLst>
            <pc:docMk/>
            <pc:sldMk cId="1971128076" sldId="335"/>
            <ac:spMk id="3" creationId="{AD852AA0-F2DF-4D2F-80E9-8CF13EFE3764}"/>
          </ac:spMkLst>
        </pc:spChg>
        <pc:spChg chg="add del mod">
          <ac:chgData name="Peter McGinty" userId="138e04b35f3df159" providerId="LiveId" clId="{F70F1FFA-8CB4-4761-839B-46A2DA4D21BF}" dt="2021-10-02T08:32:23.517" v="12089" actId="6264"/>
          <ac:spMkLst>
            <pc:docMk/>
            <pc:sldMk cId="1971128076" sldId="335"/>
            <ac:spMk id="4" creationId="{8C54AA7B-5DE3-49BF-97E5-FA034BDBFD47}"/>
          </ac:spMkLst>
        </pc:spChg>
        <pc:spChg chg="add mod">
          <ac:chgData name="Peter McGinty" userId="138e04b35f3df159" providerId="LiveId" clId="{F70F1FFA-8CB4-4761-839B-46A2DA4D21BF}" dt="2021-10-02T13:18:39.577" v="13063" actId="20577"/>
          <ac:spMkLst>
            <pc:docMk/>
            <pc:sldMk cId="1971128076" sldId="335"/>
            <ac:spMk id="4" creationId="{DB3BD17D-742A-477D-8E89-ACE6D4C40146}"/>
          </ac:spMkLst>
        </pc:spChg>
        <pc:spChg chg="add del mod">
          <ac:chgData name="Peter McGinty" userId="138e04b35f3df159" providerId="LiveId" clId="{F70F1FFA-8CB4-4761-839B-46A2DA4D21BF}" dt="2021-10-02T08:32:23.517" v="12089" actId="6264"/>
          <ac:spMkLst>
            <pc:docMk/>
            <pc:sldMk cId="1971128076" sldId="335"/>
            <ac:spMk id="5" creationId="{292C8EBE-4957-4211-84BE-98BF59CC6F46}"/>
          </ac:spMkLst>
        </pc:spChg>
      </pc:sldChg>
      <pc:sldChg chg="addSp delSp modSp add mod chgLayout">
        <pc:chgData name="Peter McGinty" userId="138e04b35f3df159" providerId="LiveId" clId="{F70F1FFA-8CB4-4761-839B-46A2DA4D21BF}" dt="2021-10-02T13:15:27.441" v="12982" actId="20577"/>
        <pc:sldMkLst>
          <pc:docMk/>
          <pc:sldMk cId="2778420274" sldId="336"/>
        </pc:sldMkLst>
        <pc:spChg chg="mod ord">
          <ac:chgData name="Peter McGinty" userId="138e04b35f3df159" providerId="LiveId" clId="{F70F1FFA-8CB4-4761-839B-46A2DA4D21BF}" dt="2021-10-02T13:15:27.441" v="12982" actId="20577"/>
          <ac:spMkLst>
            <pc:docMk/>
            <pc:sldMk cId="2778420274" sldId="336"/>
            <ac:spMk id="2" creationId="{1A5EF478-05DD-4810-8304-EAF65DB9B719}"/>
          </ac:spMkLst>
        </pc:spChg>
        <pc:spChg chg="mod ord">
          <ac:chgData name="Peter McGinty" userId="138e04b35f3df159" providerId="LiveId" clId="{F70F1FFA-8CB4-4761-839B-46A2DA4D21BF}" dt="2021-10-02T08:32:23.517" v="12089" actId="6264"/>
          <ac:spMkLst>
            <pc:docMk/>
            <pc:sldMk cId="2778420274" sldId="336"/>
            <ac:spMk id="3" creationId="{A6F21F6B-205D-4955-8670-D80BFFAA965B}"/>
          </ac:spMkLst>
        </pc:spChg>
        <pc:spChg chg="add del mod">
          <ac:chgData name="Peter McGinty" userId="138e04b35f3df159" providerId="LiveId" clId="{F70F1FFA-8CB4-4761-839B-46A2DA4D21BF}" dt="2021-10-02T08:32:23.517" v="12089" actId="6264"/>
          <ac:spMkLst>
            <pc:docMk/>
            <pc:sldMk cId="2778420274" sldId="336"/>
            <ac:spMk id="4" creationId="{B09E2EA4-F2BE-48E9-B094-F2394356B9D8}"/>
          </ac:spMkLst>
        </pc:spChg>
        <pc:spChg chg="add del mod">
          <ac:chgData name="Peter McGinty" userId="138e04b35f3df159" providerId="LiveId" clId="{F70F1FFA-8CB4-4761-839B-46A2DA4D21BF}" dt="2021-10-02T08:32:23.517" v="12089" actId="6264"/>
          <ac:spMkLst>
            <pc:docMk/>
            <pc:sldMk cId="2778420274" sldId="336"/>
            <ac:spMk id="5" creationId="{C5B32F04-16E1-4C40-85F1-E1AB93E62F68}"/>
          </ac:spMkLst>
        </pc:spChg>
      </pc:sldChg>
      <pc:sldChg chg="addSp delSp modSp new mod chgLayout">
        <pc:chgData name="Peter McGinty" userId="138e04b35f3df159" providerId="LiveId" clId="{F70F1FFA-8CB4-4761-839B-46A2DA4D21BF}" dt="2021-10-02T09:24:01.841" v="12801" actId="114"/>
        <pc:sldMkLst>
          <pc:docMk/>
          <pc:sldMk cId="618614615" sldId="337"/>
        </pc:sldMkLst>
        <pc:spChg chg="mod ord">
          <ac:chgData name="Peter McGinty" userId="138e04b35f3df159" providerId="LiveId" clId="{F70F1FFA-8CB4-4761-839B-46A2DA4D21BF}" dt="2021-10-02T09:23:57.617" v="12800" actId="2711"/>
          <ac:spMkLst>
            <pc:docMk/>
            <pc:sldMk cId="618614615" sldId="337"/>
            <ac:spMk id="2" creationId="{92A01780-F4BD-47EE-8FA7-7ECC6D650546}"/>
          </ac:spMkLst>
        </pc:spChg>
        <pc:spChg chg="mod ord">
          <ac:chgData name="Peter McGinty" userId="138e04b35f3df159" providerId="LiveId" clId="{F70F1FFA-8CB4-4761-839B-46A2DA4D21BF}" dt="2021-10-02T09:24:01.841" v="12801" actId="114"/>
          <ac:spMkLst>
            <pc:docMk/>
            <pc:sldMk cId="618614615" sldId="337"/>
            <ac:spMk id="3" creationId="{15D6BBFF-4F92-47AC-8BF6-01A190710FE6}"/>
          </ac:spMkLst>
        </pc:spChg>
        <pc:spChg chg="mod ord">
          <ac:chgData name="Peter McGinty" userId="138e04b35f3df159" providerId="LiveId" clId="{F70F1FFA-8CB4-4761-839B-46A2DA4D21BF}" dt="2021-10-02T08:32:23.517" v="12089" actId="6264"/>
          <ac:spMkLst>
            <pc:docMk/>
            <pc:sldMk cId="618614615" sldId="337"/>
            <ac:spMk id="4" creationId="{0EAF8FD6-D09D-46F5-91F5-138017BA0E35}"/>
          </ac:spMkLst>
        </pc:spChg>
        <pc:spChg chg="add del mod">
          <ac:chgData name="Peter McGinty" userId="138e04b35f3df159" providerId="LiveId" clId="{F70F1FFA-8CB4-4761-839B-46A2DA4D21BF}" dt="2021-10-02T08:32:23.517" v="12089" actId="6264"/>
          <ac:spMkLst>
            <pc:docMk/>
            <pc:sldMk cId="618614615" sldId="337"/>
            <ac:spMk id="5" creationId="{69B380E1-8691-4061-A733-F7BF1B889315}"/>
          </ac:spMkLst>
        </pc:spChg>
        <pc:spChg chg="add del mod">
          <ac:chgData name="Peter McGinty" userId="138e04b35f3df159" providerId="LiveId" clId="{F70F1FFA-8CB4-4761-839B-46A2DA4D21BF}" dt="2021-10-02T08:32:23.517" v="12089" actId="6264"/>
          <ac:spMkLst>
            <pc:docMk/>
            <pc:sldMk cId="618614615" sldId="337"/>
            <ac:spMk id="6" creationId="{1EB906BD-EE3C-4338-A7A7-D55D0D1030F5}"/>
          </ac:spMkLst>
        </pc:spChg>
        <pc:spChg chg="add del mod">
          <ac:chgData name="Peter McGinty" userId="138e04b35f3df159" providerId="LiveId" clId="{F70F1FFA-8CB4-4761-839B-46A2DA4D21BF}" dt="2021-10-02T08:32:23.517" v="12089" actId="6264"/>
          <ac:spMkLst>
            <pc:docMk/>
            <pc:sldMk cId="618614615" sldId="337"/>
            <ac:spMk id="7" creationId="{0E0EA42E-39C6-4D25-9AB6-520C0178A104}"/>
          </ac:spMkLst>
        </pc:spChg>
      </pc:sldChg>
      <pc:sldChg chg="addSp delSp modSp add del mod ord chgLayout">
        <pc:chgData name="Peter McGinty" userId="138e04b35f3df159" providerId="LiveId" clId="{F70F1FFA-8CB4-4761-839B-46A2DA4D21BF}" dt="2021-10-02T13:26:09.176" v="13076" actId="47"/>
        <pc:sldMkLst>
          <pc:docMk/>
          <pc:sldMk cId="2250584256" sldId="338"/>
        </pc:sldMkLst>
        <pc:spChg chg="mod ord">
          <ac:chgData name="Peter McGinty" userId="138e04b35f3df159" providerId="LiveId" clId="{F70F1FFA-8CB4-4761-839B-46A2DA4D21BF}" dt="2021-10-02T08:32:23.517" v="12089" actId="6264"/>
          <ac:spMkLst>
            <pc:docMk/>
            <pc:sldMk cId="2250584256" sldId="338"/>
            <ac:spMk id="2" creationId="{1A5EF478-05DD-4810-8304-EAF65DB9B719}"/>
          </ac:spMkLst>
        </pc:spChg>
        <pc:spChg chg="mod ord">
          <ac:chgData name="Peter McGinty" userId="138e04b35f3df159" providerId="LiveId" clId="{F70F1FFA-8CB4-4761-839B-46A2DA4D21BF}" dt="2021-10-02T08:32:23.517" v="12089" actId="6264"/>
          <ac:spMkLst>
            <pc:docMk/>
            <pc:sldMk cId="2250584256" sldId="338"/>
            <ac:spMk id="3" creationId="{A6F21F6B-205D-4955-8670-D80BFFAA965B}"/>
          </ac:spMkLst>
        </pc:spChg>
        <pc:spChg chg="add del mod">
          <ac:chgData name="Peter McGinty" userId="138e04b35f3df159" providerId="LiveId" clId="{F70F1FFA-8CB4-4761-839B-46A2DA4D21BF}" dt="2021-10-02T08:32:23.517" v="12089" actId="6264"/>
          <ac:spMkLst>
            <pc:docMk/>
            <pc:sldMk cId="2250584256" sldId="338"/>
            <ac:spMk id="4" creationId="{E85709CC-AD95-4054-804C-56DC09720E08}"/>
          </ac:spMkLst>
        </pc:spChg>
        <pc:spChg chg="add del mod">
          <ac:chgData name="Peter McGinty" userId="138e04b35f3df159" providerId="LiveId" clId="{F70F1FFA-8CB4-4761-839B-46A2DA4D21BF}" dt="2021-10-02T08:32:23.517" v="12089" actId="6264"/>
          <ac:spMkLst>
            <pc:docMk/>
            <pc:sldMk cId="2250584256" sldId="338"/>
            <ac:spMk id="5" creationId="{49EEF053-39CD-4B9F-B3C6-07E102B31110}"/>
          </ac:spMkLst>
        </pc:spChg>
      </pc:sldChg>
      <pc:sldChg chg="addSp delSp modSp mod chgLayout modNotes">
        <pc:chgData name="Peter McGinty" userId="138e04b35f3df159" providerId="LiveId" clId="{F70F1FFA-8CB4-4761-839B-46A2DA4D21BF}" dt="2021-10-02T14:24:01.962" v="13224"/>
        <pc:sldMkLst>
          <pc:docMk/>
          <pc:sldMk cId="92148066" sldId="339"/>
        </pc:sldMkLst>
        <pc:spChg chg="mod ord">
          <ac:chgData name="Peter McGinty" userId="138e04b35f3df159" providerId="LiveId" clId="{F70F1FFA-8CB4-4761-839B-46A2DA4D21BF}" dt="2021-10-02T08:56:07.739" v="12306" actId="14100"/>
          <ac:spMkLst>
            <pc:docMk/>
            <pc:sldMk cId="92148066" sldId="339"/>
            <ac:spMk id="2" creationId="{33B97E1B-D404-448E-9F56-2A9F9818C2EE}"/>
          </ac:spMkLst>
        </pc:spChg>
        <pc:spChg chg="add del mod">
          <ac:chgData name="Peter McGinty" userId="138e04b35f3df159" providerId="LiveId" clId="{F70F1FFA-8CB4-4761-839B-46A2DA4D21BF}" dt="2021-10-02T08:32:23.517" v="12089" actId="6264"/>
          <ac:spMkLst>
            <pc:docMk/>
            <pc:sldMk cId="92148066" sldId="339"/>
            <ac:spMk id="3" creationId="{F75960BA-0E92-4126-8F14-C5B2A7E5C449}"/>
          </ac:spMkLst>
        </pc:spChg>
        <pc:spChg chg="mod">
          <ac:chgData name="Peter McGinty" userId="138e04b35f3df159" providerId="LiveId" clId="{F70F1FFA-8CB4-4761-839B-46A2DA4D21BF}" dt="2021-10-02T08:31:55.834" v="12061"/>
          <ac:spMkLst>
            <pc:docMk/>
            <pc:sldMk cId="92148066" sldId="339"/>
            <ac:spMk id="4" creationId="{9271FDEB-ED98-4A02-B2F3-E075093688F7}"/>
          </ac:spMkLst>
        </pc:spChg>
        <pc:spChg chg="mod">
          <ac:chgData name="Peter McGinty" userId="138e04b35f3df159" providerId="LiveId" clId="{F70F1FFA-8CB4-4761-839B-46A2DA4D21BF}" dt="2021-10-02T08:31:55.834" v="12061"/>
          <ac:spMkLst>
            <pc:docMk/>
            <pc:sldMk cId="92148066" sldId="339"/>
            <ac:spMk id="7" creationId="{64CFD2D2-DDB9-4B70-B7C8-7CFCE3294796}"/>
          </ac:spMkLst>
        </pc:spChg>
        <pc:spChg chg="mod">
          <ac:chgData name="Peter McGinty" userId="138e04b35f3df159" providerId="LiveId" clId="{F70F1FFA-8CB4-4761-839B-46A2DA4D21BF}" dt="2021-10-02T08:31:55.834" v="12061"/>
          <ac:spMkLst>
            <pc:docMk/>
            <pc:sldMk cId="92148066" sldId="339"/>
            <ac:spMk id="8" creationId="{A594F885-E900-4C71-B12C-5FD33545CFDC}"/>
          </ac:spMkLst>
        </pc:spChg>
        <pc:spChg chg="mod">
          <ac:chgData name="Peter McGinty" userId="138e04b35f3df159" providerId="LiveId" clId="{F70F1FFA-8CB4-4761-839B-46A2DA4D21BF}" dt="2021-10-02T08:31:55.834" v="12061"/>
          <ac:spMkLst>
            <pc:docMk/>
            <pc:sldMk cId="92148066" sldId="339"/>
            <ac:spMk id="10" creationId="{8E1E58C5-EC69-454B-BF3D-4C47D9ECF556}"/>
          </ac:spMkLst>
        </pc:spChg>
        <pc:spChg chg="mod">
          <ac:chgData name="Peter McGinty" userId="138e04b35f3df159" providerId="LiveId" clId="{F70F1FFA-8CB4-4761-839B-46A2DA4D21BF}" dt="2021-10-02T08:31:55.834" v="12061"/>
          <ac:spMkLst>
            <pc:docMk/>
            <pc:sldMk cId="92148066" sldId="339"/>
            <ac:spMk id="12" creationId="{502C0DB0-E524-4E60-950C-39FDEED93200}"/>
          </ac:spMkLst>
        </pc:spChg>
        <pc:spChg chg="mod">
          <ac:chgData name="Peter McGinty" userId="138e04b35f3df159" providerId="LiveId" clId="{F70F1FFA-8CB4-4761-839B-46A2DA4D21BF}" dt="2021-10-02T08:31:55.834" v="12061"/>
          <ac:spMkLst>
            <pc:docMk/>
            <pc:sldMk cId="92148066" sldId="339"/>
            <ac:spMk id="16" creationId="{1559C8BF-5AC2-44D6-B7A0-862E1EEBE4B1}"/>
          </ac:spMkLst>
        </pc:spChg>
        <pc:spChg chg="mod">
          <ac:chgData name="Peter McGinty" userId="138e04b35f3df159" providerId="LiveId" clId="{F70F1FFA-8CB4-4761-839B-46A2DA4D21BF}" dt="2021-10-02T08:31:55.834" v="12061"/>
          <ac:spMkLst>
            <pc:docMk/>
            <pc:sldMk cId="92148066" sldId="339"/>
            <ac:spMk id="18" creationId="{FF6572B9-71C8-4759-B199-6A287D253835}"/>
          </ac:spMkLst>
        </pc:spChg>
        <pc:picChg chg="mod">
          <ac:chgData name="Peter McGinty" userId="138e04b35f3df159" providerId="LiveId" clId="{F70F1FFA-8CB4-4761-839B-46A2DA4D21BF}" dt="2021-10-02T08:31:55.834" v="12061"/>
          <ac:picMkLst>
            <pc:docMk/>
            <pc:sldMk cId="92148066" sldId="339"/>
            <ac:picMk id="5" creationId="{11C0901A-0F66-47F2-A464-CFD1BE0ABC2B}"/>
          </ac:picMkLst>
        </pc:picChg>
        <pc:cxnChg chg="mod">
          <ac:chgData name="Peter McGinty" userId="138e04b35f3df159" providerId="LiveId" clId="{F70F1FFA-8CB4-4761-839B-46A2DA4D21BF}" dt="2021-10-02T08:31:55.834" v="12061"/>
          <ac:cxnSpMkLst>
            <pc:docMk/>
            <pc:sldMk cId="92148066" sldId="339"/>
            <ac:cxnSpMk id="6" creationId="{BA1DEAD0-12E4-4237-AE20-5FC87BAC0B55}"/>
          </ac:cxnSpMkLst>
        </pc:cxnChg>
        <pc:cxnChg chg="mod">
          <ac:chgData name="Peter McGinty" userId="138e04b35f3df159" providerId="LiveId" clId="{F70F1FFA-8CB4-4761-839B-46A2DA4D21BF}" dt="2021-10-02T08:31:55.834" v="12061"/>
          <ac:cxnSpMkLst>
            <pc:docMk/>
            <pc:sldMk cId="92148066" sldId="339"/>
            <ac:cxnSpMk id="9" creationId="{20AD8E24-8972-4BC3-865C-7AB5CE869F17}"/>
          </ac:cxnSpMkLst>
        </pc:cxnChg>
        <pc:cxnChg chg="mod">
          <ac:chgData name="Peter McGinty" userId="138e04b35f3df159" providerId="LiveId" clId="{F70F1FFA-8CB4-4761-839B-46A2DA4D21BF}" dt="2021-10-02T08:31:55.834" v="12061"/>
          <ac:cxnSpMkLst>
            <pc:docMk/>
            <pc:sldMk cId="92148066" sldId="339"/>
            <ac:cxnSpMk id="11" creationId="{B9C0216C-A6B0-47A9-A0A0-C83D796D67B9}"/>
          </ac:cxnSpMkLst>
        </pc:cxnChg>
        <pc:cxnChg chg="mod">
          <ac:chgData name="Peter McGinty" userId="138e04b35f3df159" providerId="LiveId" clId="{F70F1FFA-8CB4-4761-839B-46A2DA4D21BF}" dt="2021-10-02T08:31:55.834" v="12061"/>
          <ac:cxnSpMkLst>
            <pc:docMk/>
            <pc:sldMk cId="92148066" sldId="339"/>
            <ac:cxnSpMk id="15" creationId="{C6E1658D-FB99-40C0-B637-E4391A1F07B2}"/>
          </ac:cxnSpMkLst>
        </pc:cxnChg>
      </pc:sldChg>
      <pc:sldChg chg="addSp delSp modSp new mod chgLayout">
        <pc:chgData name="Peter McGinty" userId="138e04b35f3df159" providerId="LiveId" clId="{F70F1FFA-8CB4-4761-839B-46A2DA4D21BF}" dt="2021-10-02T08:32:23.517" v="12089" actId="6264"/>
        <pc:sldMkLst>
          <pc:docMk/>
          <pc:sldMk cId="1665129350" sldId="340"/>
        </pc:sldMkLst>
        <pc:spChg chg="mod ord">
          <ac:chgData name="Peter McGinty" userId="138e04b35f3df159" providerId="LiveId" clId="{F70F1FFA-8CB4-4761-839B-46A2DA4D21BF}" dt="2021-10-02T08:32:23.517" v="12089" actId="6264"/>
          <ac:spMkLst>
            <pc:docMk/>
            <pc:sldMk cId="1665129350" sldId="340"/>
            <ac:spMk id="2" creationId="{AD7D6F88-2FB1-4843-894F-42BADA7E5E10}"/>
          </ac:spMkLst>
        </pc:spChg>
        <pc:spChg chg="mod ord">
          <ac:chgData name="Peter McGinty" userId="138e04b35f3df159" providerId="LiveId" clId="{F70F1FFA-8CB4-4761-839B-46A2DA4D21BF}" dt="2021-10-02T08:32:23.517" v="12089" actId="6264"/>
          <ac:spMkLst>
            <pc:docMk/>
            <pc:sldMk cId="1665129350" sldId="340"/>
            <ac:spMk id="3" creationId="{5FDE00CE-84C6-4AB8-8EF4-D58B1F52C848}"/>
          </ac:spMkLst>
        </pc:spChg>
        <pc:spChg chg="add del mod">
          <ac:chgData name="Peter McGinty" userId="138e04b35f3df159" providerId="LiveId" clId="{F70F1FFA-8CB4-4761-839B-46A2DA4D21BF}" dt="2021-10-02T08:32:23.517" v="12089" actId="6264"/>
          <ac:spMkLst>
            <pc:docMk/>
            <pc:sldMk cId="1665129350" sldId="340"/>
            <ac:spMk id="4" creationId="{39626F44-9A5F-45F8-875B-55DF1D4CEA4E}"/>
          </ac:spMkLst>
        </pc:spChg>
        <pc:spChg chg="add del mod">
          <ac:chgData name="Peter McGinty" userId="138e04b35f3df159" providerId="LiveId" clId="{F70F1FFA-8CB4-4761-839B-46A2DA4D21BF}" dt="2021-10-02T08:32:23.517" v="12089" actId="6264"/>
          <ac:spMkLst>
            <pc:docMk/>
            <pc:sldMk cId="1665129350" sldId="340"/>
            <ac:spMk id="5" creationId="{C1E075CA-6C82-471F-9A92-E71C87DCC994}"/>
          </ac:spMkLst>
        </pc:spChg>
      </pc:sldChg>
      <pc:sldChg chg="addSp delSp modSp add mod chgLayout modNotes">
        <pc:chgData name="Peter McGinty" userId="138e04b35f3df159" providerId="LiveId" clId="{F70F1FFA-8CB4-4761-839B-46A2DA4D21BF}" dt="2021-10-02T14:24:01.962" v="13224"/>
        <pc:sldMkLst>
          <pc:docMk/>
          <pc:sldMk cId="4253899958" sldId="341"/>
        </pc:sldMkLst>
        <pc:spChg chg="mod ord">
          <ac:chgData name="Peter McGinty" userId="138e04b35f3df159" providerId="LiveId" clId="{F70F1FFA-8CB4-4761-839B-46A2DA4D21BF}" dt="2021-10-02T08:32:23.517" v="12089" actId="6264"/>
          <ac:spMkLst>
            <pc:docMk/>
            <pc:sldMk cId="4253899958" sldId="341"/>
            <ac:spMk id="2" creationId="{33B97E1B-D404-448E-9F56-2A9F9818C2EE}"/>
          </ac:spMkLst>
        </pc:spChg>
        <pc:spChg chg="add mod">
          <ac:chgData name="Peter McGinty" userId="138e04b35f3df159" providerId="LiveId" clId="{F70F1FFA-8CB4-4761-839B-46A2DA4D21BF}" dt="2021-10-02T08:31:55.834" v="12061"/>
          <ac:spMkLst>
            <pc:docMk/>
            <pc:sldMk cId="4253899958" sldId="341"/>
            <ac:spMk id="3" creationId="{EF093568-9BCD-4870-A24B-893D52EA42E7}"/>
          </ac:spMkLst>
        </pc:spChg>
        <pc:spChg chg="mod ord">
          <ac:chgData name="Peter McGinty" userId="138e04b35f3df159" providerId="LiveId" clId="{F70F1FFA-8CB4-4761-839B-46A2DA4D21BF}" dt="2021-10-02T08:31:55.834" v="12061"/>
          <ac:spMkLst>
            <pc:docMk/>
            <pc:sldMk cId="4253899958" sldId="341"/>
            <ac:spMk id="4" creationId="{9271FDEB-ED98-4A02-B2F3-E075093688F7}"/>
          </ac:spMkLst>
        </pc:spChg>
        <pc:spChg chg="mod">
          <ac:chgData name="Peter McGinty" userId="138e04b35f3df159" providerId="LiveId" clId="{F70F1FFA-8CB4-4761-839B-46A2DA4D21BF}" dt="2021-10-02T08:31:55.834" v="12061"/>
          <ac:spMkLst>
            <pc:docMk/>
            <pc:sldMk cId="4253899958" sldId="341"/>
            <ac:spMk id="7" creationId="{64CFD2D2-DDB9-4B70-B7C8-7CFCE3294796}"/>
          </ac:spMkLst>
        </pc:spChg>
        <pc:spChg chg="mod ord">
          <ac:chgData name="Peter McGinty" userId="138e04b35f3df159" providerId="LiveId" clId="{F70F1FFA-8CB4-4761-839B-46A2DA4D21BF}" dt="2021-10-02T08:31:55.834" v="12061"/>
          <ac:spMkLst>
            <pc:docMk/>
            <pc:sldMk cId="4253899958" sldId="341"/>
            <ac:spMk id="8" creationId="{A594F885-E900-4C71-B12C-5FD33545CFDC}"/>
          </ac:spMkLst>
        </pc:spChg>
        <pc:spChg chg="mod">
          <ac:chgData name="Peter McGinty" userId="138e04b35f3df159" providerId="LiveId" clId="{F70F1FFA-8CB4-4761-839B-46A2DA4D21BF}" dt="2021-10-02T08:31:55.834" v="12061"/>
          <ac:spMkLst>
            <pc:docMk/>
            <pc:sldMk cId="4253899958" sldId="341"/>
            <ac:spMk id="10" creationId="{8E1E58C5-EC69-454B-BF3D-4C47D9ECF556}"/>
          </ac:spMkLst>
        </pc:spChg>
        <pc:spChg chg="mod">
          <ac:chgData name="Peter McGinty" userId="138e04b35f3df159" providerId="LiveId" clId="{F70F1FFA-8CB4-4761-839B-46A2DA4D21BF}" dt="2021-10-02T08:31:55.834" v="12061"/>
          <ac:spMkLst>
            <pc:docMk/>
            <pc:sldMk cId="4253899958" sldId="341"/>
            <ac:spMk id="12" creationId="{502C0DB0-E524-4E60-950C-39FDEED93200}"/>
          </ac:spMkLst>
        </pc:spChg>
        <pc:spChg chg="add del mod">
          <ac:chgData name="Peter McGinty" userId="138e04b35f3df159" providerId="LiveId" clId="{F70F1FFA-8CB4-4761-839B-46A2DA4D21BF}" dt="2021-10-02T08:32:23.517" v="12089" actId="6264"/>
          <ac:spMkLst>
            <pc:docMk/>
            <pc:sldMk cId="4253899958" sldId="341"/>
            <ac:spMk id="13" creationId="{ACFF92CA-F5AE-4C32-88D8-54053F3DEA0A}"/>
          </ac:spMkLst>
        </pc:spChg>
        <pc:spChg chg="mod">
          <ac:chgData name="Peter McGinty" userId="138e04b35f3df159" providerId="LiveId" clId="{F70F1FFA-8CB4-4761-839B-46A2DA4D21BF}" dt="2021-10-02T08:31:55.834" v="12061"/>
          <ac:spMkLst>
            <pc:docMk/>
            <pc:sldMk cId="4253899958" sldId="341"/>
            <ac:spMk id="16" creationId="{1559C8BF-5AC2-44D6-B7A0-862E1EEBE4B1}"/>
          </ac:spMkLst>
        </pc:spChg>
        <pc:spChg chg="mod">
          <ac:chgData name="Peter McGinty" userId="138e04b35f3df159" providerId="LiveId" clId="{F70F1FFA-8CB4-4761-839B-46A2DA4D21BF}" dt="2021-10-02T08:31:55.834" v="12061"/>
          <ac:spMkLst>
            <pc:docMk/>
            <pc:sldMk cId="4253899958" sldId="341"/>
            <ac:spMk id="18" creationId="{FF6572B9-71C8-4759-B199-6A287D253835}"/>
          </ac:spMkLst>
        </pc:spChg>
        <pc:picChg chg="mod ord">
          <ac:chgData name="Peter McGinty" userId="138e04b35f3df159" providerId="LiveId" clId="{F70F1FFA-8CB4-4761-839B-46A2DA4D21BF}" dt="2021-10-02T08:31:55.834" v="12061"/>
          <ac:picMkLst>
            <pc:docMk/>
            <pc:sldMk cId="4253899958" sldId="341"/>
            <ac:picMk id="5" creationId="{11C0901A-0F66-47F2-A464-CFD1BE0ABC2B}"/>
          </ac:picMkLst>
        </pc:picChg>
        <pc:cxnChg chg="mod">
          <ac:chgData name="Peter McGinty" userId="138e04b35f3df159" providerId="LiveId" clId="{F70F1FFA-8CB4-4761-839B-46A2DA4D21BF}" dt="2021-10-02T08:31:55.834" v="12061"/>
          <ac:cxnSpMkLst>
            <pc:docMk/>
            <pc:sldMk cId="4253899958" sldId="341"/>
            <ac:cxnSpMk id="6" creationId="{BA1DEAD0-12E4-4237-AE20-5FC87BAC0B55}"/>
          </ac:cxnSpMkLst>
        </pc:cxnChg>
        <pc:cxnChg chg="mod">
          <ac:chgData name="Peter McGinty" userId="138e04b35f3df159" providerId="LiveId" clId="{F70F1FFA-8CB4-4761-839B-46A2DA4D21BF}" dt="2021-10-02T08:31:55.834" v="12061"/>
          <ac:cxnSpMkLst>
            <pc:docMk/>
            <pc:sldMk cId="4253899958" sldId="341"/>
            <ac:cxnSpMk id="9" creationId="{20AD8E24-8972-4BC3-865C-7AB5CE869F17}"/>
          </ac:cxnSpMkLst>
        </pc:cxnChg>
        <pc:cxnChg chg="mod">
          <ac:chgData name="Peter McGinty" userId="138e04b35f3df159" providerId="LiveId" clId="{F70F1FFA-8CB4-4761-839B-46A2DA4D21BF}" dt="2021-10-02T08:31:55.834" v="12061"/>
          <ac:cxnSpMkLst>
            <pc:docMk/>
            <pc:sldMk cId="4253899958" sldId="341"/>
            <ac:cxnSpMk id="11" creationId="{B9C0216C-A6B0-47A9-A0A0-C83D796D67B9}"/>
          </ac:cxnSpMkLst>
        </pc:cxnChg>
        <pc:cxnChg chg="mod">
          <ac:chgData name="Peter McGinty" userId="138e04b35f3df159" providerId="LiveId" clId="{F70F1FFA-8CB4-4761-839B-46A2DA4D21BF}" dt="2021-10-02T08:31:55.834" v="12061"/>
          <ac:cxnSpMkLst>
            <pc:docMk/>
            <pc:sldMk cId="4253899958" sldId="341"/>
            <ac:cxnSpMk id="15" creationId="{C6E1658D-FB99-40C0-B637-E4391A1F07B2}"/>
          </ac:cxnSpMkLst>
        </pc:cxnChg>
      </pc:sldChg>
      <pc:sldChg chg="add">
        <pc:chgData name="Peter McGinty" userId="138e04b35f3df159" providerId="LiveId" clId="{F70F1FFA-8CB4-4761-839B-46A2DA4D21BF}" dt="2021-10-02T09:19:54.528" v="12781"/>
        <pc:sldMkLst>
          <pc:docMk/>
          <pc:sldMk cId="3539859846" sldId="342"/>
        </pc:sldMkLst>
      </pc:sldChg>
      <pc:sldChg chg="add">
        <pc:chgData name="Peter McGinty" userId="138e04b35f3df159" providerId="LiveId" clId="{F70F1FFA-8CB4-4761-839B-46A2DA4D21BF}" dt="2021-10-02T09:19:54.528" v="12781"/>
        <pc:sldMkLst>
          <pc:docMk/>
          <pc:sldMk cId="2558571348" sldId="343"/>
        </pc:sldMkLst>
      </pc:sldChg>
      <pc:sldChg chg="add">
        <pc:chgData name="Peter McGinty" userId="138e04b35f3df159" providerId="LiveId" clId="{F70F1FFA-8CB4-4761-839B-46A2DA4D21BF}" dt="2021-10-02T09:19:54.528" v="12781"/>
        <pc:sldMkLst>
          <pc:docMk/>
          <pc:sldMk cId="3213848009" sldId="344"/>
        </pc:sldMkLst>
      </pc:sldChg>
      <pc:sldChg chg="modSp add mod">
        <pc:chgData name="Peter McGinty" userId="138e04b35f3df159" providerId="LiveId" clId="{F70F1FFA-8CB4-4761-839B-46A2DA4D21BF}" dt="2021-10-02T09:27:17.735" v="12853" actId="20577"/>
        <pc:sldMkLst>
          <pc:docMk/>
          <pc:sldMk cId="245474190" sldId="345"/>
        </pc:sldMkLst>
        <pc:spChg chg="mod">
          <ac:chgData name="Peter McGinty" userId="138e04b35f3df159" providerId="LiveId" clId="{F70F1FFA-8CB4-4761-839B-46A2DA4D21BF}" dt="2021-10-02T09:27:17.735" v="12853" actId="20577"/>
          <ac:spMkLst>
            <pc:docMk/>
            <pc:sldMk cId="245474190" sldId="345"/>
            <ac:spMk id="2" creationId="{D7D14330-09FB-4EC1-AA30-9D5DCB457FAC}"/>
          </ac:spMkLst>
        </pc:spChg>
      </pc:sldChg>
      <pc:sldChg chg="add modNotes">
        <pc:chgData name="Peter McGinty" userId="138e04b35f3df159" providerId="LiveId" clId="{F70F1FFA-8CB4-4761-839B-46A2DA4D21BF}" dt="2021-10-02T14:24:01.962" v="13224"/>
        <pc:sldMkLst>
          <pc:docMk/>
          <pc:sldMk cId="51182381" sldId="346"/>
        </pc:sldMkLst>
      </pc:sldChg>
      <pc:sldChg chg="add modNotes">
        <pc:chgData name="Peter McGinty" userId="138e04b35f3df159" providerId="LiveId" clId="{F70F1FFA-8CB4-4761-839B-46A2DA4D21BF}" dt="2021-10-02T14:24:01.962" v="13224"/>
        <pc:sldMkLst>
          <pc:docMk/>
          <pc:sldMk cId="4115043069" sldId="347"/>
        </pc:sldMkLst>
      </pc:sldChg>
      <pc:sldChg chg="add">
        <pc:chgData name="Peter McGinty" userId="138e04b35f3df159" providerId="LiveId" clId="{F70F1FFA-8CB4-4761-839B-46A2DA4D21BF}" dt="2021-10-02T09:19:54.528" v="12781"/>
        <pc:sldMkLst>
          <pc:docMk/>
          <pc:sldMk cId="4279495016" sldId="348"/>
        </pc:sldMkLst>
      </pc:sldChg>
      <pc:sldChg chg="add">
        <pc:chgData name="Peter McGinty" userId="138e04b35f3df159" providerId="LiveId" clId="{F70F1FFA-8CB4-4761-839B-46A2DA4D21BF}" dt="2021-10-02T09:19:54.528" v="12781"/>
        <pc:sldMkLst>
          <pc:docMk/>
          <pc:sldMk cId="1523571072" sldId="349"/>
        </pc:sldMkLst>
      </pc:sldChg>
      <pc:sldChg chg="add">
        <pc:chgData name="Peter McGinty" userId="138e04b35f3df159" providerId="LiveId" clId="{F70F1FFA-8CB4-4761-839B-46A2DA4D21BF}" dt="2021-10-02T09:19:54.528" v="12781"/>
        <pc:sldMkLst>
          <pc:docMk/>
          <pc:sldMk cId="1089575595" sldId="350"/>
        </pc:sldMkLst>
      </pc:sldChg>
      <pc:sldChg chg="modSp add mod">
        <pc:chgData name="Peter McGinty" userId="138e04b35f3df159" providerId="LiveId" clId="{F70F1FFA-8CB4-4761-839B-46A2DA4D21BF}" dt="2021-10-02T09:21:17.723" v="12784" actId="20577"/>
        <pc:sldMkLst>
          <pc:docMk/>
          <pc:sldMk cId="2722960950" sldId="351"/>
        </pc:sldMkLst>
        <pc:spChg chg="mod">
          <ac:chgData name="Peter McGinty" userId="138e04b35f3df159" providerId="LiveId" clId="{F70F1FFA-8CB4-4761-839B-46A2DA4D21BF}" dt="2021-10-02T09:21:17.723" v="12784" actId="20577"/>
          <ac:spMkLst>
            <pc:docMk/>
            <pc:sldMk cId="2722960950" sldId="351"/>
            <ac:spMk id="2" creationId="{00E65CEF-BE92-4845-8122-6A9E691F089C}"/>
          </ac:spMkLst>
        </pc:spChg>
      </pc:sldChg>
      <pc:sldChg chg="add">
        <pc:chgData name="Peter McGinty" userId="138e04b35f3df159" providerId="LiveId" clId="{F70F1FFA-8CB4-4761-839B-46A2DA4D21BF}" dt="2021-10-02T09:19:54.528" v="12781"/>
        <pc:sldMkLst>
          <pc:docMk/>
          <pc:sldMk cId="1102782517" sldId="352"/>
        </pc:sldMkLst>
      </pc:sldChg>
      <pc:sldChg chg="add">
        <pc:chgData name="Peter McGinty" userId="138e04b35f3df159" providerId="LiveId" clId="{F70F1FFA-8CB4-4761-839B-46A2DA4D21BF}" dt="2021-10-02T09:19:54.528" v="12781"/>
        <pc:sldMkLst>
          <pc:docMk/>
          <pc:sldMk cId="1478439657" sldId="353"/>
        </pc:sldMkLst>
      </pc:sldChg>
      <pc:sldChg chg="modSp add mod">
        <pc:chgData name="Peter McGinty" userId="138e04b35f3df159" providerId="LiveId" clId="{F70F1FFA-8CB4-4761-839B-46A2DA4D21BF}" dt="2021-10-02T13:14:50.538" v="12976" actId="20577"/>
        <pc:sldMkLst>
          <pc:docMk/>
          <pc:sldMk cId="533293606" sldId="354"/>
        </pc:sldMkLst>
        <pc:spChg chg="mod">
          <ac:chgData name="Peter McGinty" userId="138e04b35f3df159" providerId="LiveId" clId="{F70F1FFA-8CB4-4761-839B-46A2DA4D21BF}" dt="2021-10-02T13:14:50.538" v="12976" actId="20577"/>
          <ac:spMkLst>
            <pc:docMk/>
            <pc:sldMk cId="533293606" sldId="354"/>
            <ac:spMk id="3" creationId="{A6F21F6B-205D-4955-8670-D80BFFAA965B}"/>
          </ac:spMkLst>
        </pc:spChg>
      </pc:sldChg>
      <pc:sldChg chg="modSp add mod">
        <pc:chgData name="Peter McGinty" userId="138e04b35f3df159" providerId="LiveId" clId="{F70F1FFA-8CB4-4761-839B-46A2DA4D21BF}" dt="2021-10-02T13:26:51.819" v="13101" actId="20577"/>
        <pc:sldMkLst>
          <pc:docMk/>
          <pc:sldMk cId="2208067213" sldId="355"/>
        </pc:sldMkLst>
        <pc:spChg chg="mod">
          <ac:chgData name="Peter McGinty" userId="138e04b35f3df159" providerId="LiveId" clId="{F70F1FFA-8CB4-4761-839B-46A2DA4D21BF}" dt="2021-10-02T13:26:42.953" v="13079" actId="20577"/>
          <ac:spMkLst>
            <pc:docMk/>
            <pc:sldMk cId="2208067213" sldId="355"/>
            <ac:spMk id="2" creationId="{1A5EF478-05DD-4810-8304-EAF65DB9B719}"/>
          </ac:spMkLst>
        </pc:spChg>
        <pc:spChg chg="mod">
          <ac:chgData name="Peter McGinty" userId="138e04b35f3df159" providerId="LiveId" clId="{F70F1FFA-8CB4-4761-839B-46A2DA4D21BF}" dt="2021-10-02T13:26:51.819" v="13101" actId="20577"/>
          <ac:spMkLst>
            <pc:docMk/>
            <pc:sldMk cId="2208067213" sldId="355"/>
            <ac:spMk id="3" creationId="{A6F21F6B-205D-4955-8670-D80BFFAA965B}"/>
          </ac:spMkLst>
        </pc:spChg>
      </pc:sldChg>
      <pc:sldChg chg="modSp new mod">
        <pc:chgData name="Peter McGinty" userId="138e04b35f3df159" providerId="LiveId" clId="{F70F1FFA-8CB4-4761-839B-46A2DA4D21BF}" dt="2021-10-03T21:12:30.899" v="13795" actId="27636"/>
        <pc:sldMkLst>
          <pc:docMk/>
          <pc:sldMk cId="4028080745" sldId="356"/>
        </pc:sldMkLst>
        <pc:spChg chg="mod">
          <ac:chgData name="Peter McGinty" userId="138e04b35f3df159" providerId="LiveId" clId="{F70F1FFA-8CB4-4761-839B-46A2DA4D21BF}" dt="2021-10-03T20:55:12.718" v="13721" actId="20577"/>
          <ac:spMkLst>
            <pc:docMk/>
            <pc:sldMk cId="4028080745" sldId="356"/>
            <ac:spMk id="2" creationId="{8877C515-AC17-472C-AE1E-44574A71F7C1}"/>
          </ac:spMkLst>
        </pc:spChg>
        <pc:spChg chg="mod">
          <ac:chgData name="Peter McGinty" userId="138e04b35f3df159" providerId="LiveId" clId="{F70F1FFA-8CB4-4761-839B-46A2DA4D21BF}" dt="2021-10-03T21:12:30.899" v="13795" actId="27636"/>
          <ac:spMkLst>
            <pc:docMk/>
            <pc:sldMk cId="4028080745" sldId="356"/>
            <ac:spMk id="3" creationId="{2ED45CA4-E0DC-46AF-96A5-E4C067E2F4D2}"/>
          </ac:spMkLst>
        </pc:spChg>
      </pc:sldChg>
      <pc:sldMasterChg chg="modSp modSldLayout">
        <pc:chgData name="Peter McGinty" userId="138e04b35f3df159" providerId="LiveId" clId="{F70F1FFA-8CB4-4761-839B-46A2DA4D21BF}" dt="2021-10-02T08:31:55.834" v="12061"/>
        <pc:sldMasterMkLst>
          <pc:docMk/>
          <pc:sldMasterMk cId="8554263" sldId="2147483648"/>
        </pc:sldMasterMkLst>
        <pc:spChg chg="mod">
          <ac:chgData name="Peter McGinty" userId="138e04b35f3df159" providerId="LiveId" clId="{F70F1FFA-8CB4-4761-839B-46A2DA4D21BF}" dt="2021-10-02T08:31:55.834" v="12061"/>
          <ac:spMkLst>
            <pc:docMk/>
            <pc:sldMasterMk cId="8554263" sldId="2147483648"/>
            <ac:spMk id="2" creationId="{54EF51C2-64BA-4F18-BC5D-630450F1ABFC}"/>
          </ac:spMkLst>
        </pc:spChg>
        <pc:spChg chg="mod">
          <ac:chgData name="Peter McGinty" userId="138e04b35f3df159" providerId="LiveId" clId="{F70F1FFA-8CB4-4761-839B-46A2DA4D21BF}" dt="2021-10-02T08:31:55.834" v="12061"/>
          <ac:spMkLst>
            <pc:docMk/>
            <pc:sldMasterMk cId="8554263" sldId="2147483648"/>
            <ac:spMk id="3" creationId="{907EC6DF-6090-4D01-8BA8-668EF165D3CA}"/>
          </ac:spMkLst>
        </pc:spChg>
        <pc:spChg chg="mod">
          <ac:chgData name="Peter McGinty" userId="138e04b35f3df159" providerId="LiveId" clId="{F70F1FFA-8CB4-4761-839B-46A2DA4D21BF}" dt="2021-10-02T08:31:55.834" v="12061"/>
          <ac:spMkLst>
            <pc:docMk/>
            <pc:sldMasterMk cId="8554263" sldId="2147483648"/>
            <ac:spMk id="4" creationId="{D02DD006-1F36-414A-BB96-D01F0F14D494}"/>
          </ac:spMkLst>
        </pc:spChg>
        <pc:spChg chg="mod">
          <ac:chgData name="Peter McGinty" userId="138e04b35f3df159" providerId="LiveId" clId="{F70F1FFA-8CB4-4761-839B-46A2DA4D21BF}" dt="2021-10-02T08:31:55.834" v="12061"/>
          <ac:spMkLst>
            <pc:docMk/>
            <pc:sldMasterMk cId="8554263" sldId="2147483648"/>
            <ac:spMk id="5" creationId="{6458FD73-6AF0-416A-A885-D3D7ABD339CC}"/>
          </ac:spMkLst>
        </pc:spChg>
        <pc:spChg chg="mod">
          <ac:chgData name="Peter McGinty" userId="138e04b35f3df159" providerId="LiveId" clId="{F70F1FFA-8CB4-4761-839B-46A2DA4D21BF}" dt="2021-10-02T08:31:55.834" v="12061"/>
          <ac:spMkLst>
            <pc:docMk/>
            <pc:sldMasterMk cId="8554263" sldId="2147483648"/>
            <ac:spMk id="6" creationId="{8D05CC24-6C4F-4952-8E06-3DF9994EE879}"/>
          </ac:spMkLst>
        </pc:spChg>
        <pc:sldLayoutChg chg="modSp">
          <pc:chgData name="Peter McGinty" userId="138e04b35f3df159" providerId="LiveId" clId="{F70F1FFA-8CB4-4761-839B-46A2DA4D21BF}" dt="2021-10-02T08:31:55.834" v="12061"/>
          <pc:sldLayoutMkLst>
            <pc:docMk/>
            <pc:sldMasterMk cId="8554263" sldId="2147483648"/>
            <pc:sldLayoutMk cId="641097128" sldId="2147483649"/>
          </pc:sldLayoutMkLst>
          <pc:spChg chg="mod">
            <ac:chgData name="Peter McGinty" userId="138e04b35f3df159" providerId="LiveId" clId="{F70F1FFA-8CB4-4761-839B-46A2DA4D21BF}" dt="2021-10-02T08:31:55.834" v="12061"/>
            <ac:spMkLst>
              <pc:docMk/>
              <pc:sldMasterMk cId="8554263" sldId="2147483648"/>
              <pc:sldLayoutMk cId="641097128" sldId="2147483649"/>
              <ac:spMk id="2" creationId="{02A87036-1B38-4446-BB6E-59BAAEE351FA}"/>
            </ac:spMkLst>
          </pc:spChg>
          <pc:spChg chg="mod">
            <ac:chgData name="Peter McGinty" userId="138e04b35f3df159" providerId="LiveId" clId="{F70F1FFA-8CB4-4761-839B-46A2DA4D21BF}" dt="2021-10-02T08:31:55.834" v="12061"/>
            <ac:spMkLst>
              <pc:docMk/>
              <pc:sldMasterMk cId="8554263" sldId="2147483648"/>
              <pc:sldLayoutMk cId="641097128" sldId="2147483649"/>
              <ac:spMk id="3" creationId="{F3A22866-C95D-41D0-A68D-EE22E1724F7F}"/>
            </ac:spMkLst>
          </pc:spChg>
        </pc:sldLayoutChg>
        <pc:sldLayoutChg chg="modSp">
          <pc:chgData name="Peter McGinty" userId="138e04b35f3df159" providerId="LiveId" clId="{F70F1FFA-8CB4-4761-839B-46A2DA4D21BF}" dt="2021-10-02T08:31:55.834" v="12061"/>
          <pc:sldLayoutMkLst>
            <pc:docMk/>
            <pc:sldMasterMk cId="8554263" sldId="2147483648"/>
            <pc:sldLayoutMk cId="2155577118" sldId="2147483651"/>
          </pc:sldLayoutMkLst>
          <pc:spChg chg="mod">
            <ac:chgData name="Peter McGinty" userId="138e04b35f3df159" providerId="LiveId" clId="{F70F1FFA-8CB4-4761-839B-46A2DA4D21BF}" dt="2021-10-02T08:31:55.834" v="12061"/>
            <ac:spMkLst>
              <pc:docMk/>
              <pc:sldMasterMk cId="8554263" sldId="2147483648"/>
              <pc:sldLayoutMk cId="2155577118" sldId="2147483651"/>
              <ac:spMk id="2" creationId="{40C6AD86-835D-4990-B32E-1BACAA1AF8B1}"/>
            </ac:spMkLst>
          </pc:spChg>
          <pc:spChg chg="mod">
            <ac:chgData name="Peter McGinty" userId="138e04b35f3df159" providerId="LiveId" clId="{F70F1FFA-8CB4-4761-839B-46A2DA4D21BF}" dt="2021-10-02T08:31:55.834" v="12061"/>
            <ac:spMkLst>
              <pc:docMk/>
              <pc:sldMasterMk cId="8554263" sldId="2147483648"/>
              <pc:sldLayoutMk cId="2155577118" sldId="2147483651"/>
              <ac:spMk id="3" creationId="{66C6E254-1D68-4470-974A-5B28E89ECDA7}"/>
            </ac:spMkLst>
          </pc:spChg>
        </pc:sldLayoutChg>
        <pc:sldLayoutChg chg="modSp">
          <pc:chgData name="Peter McGinty" userId="138e04b35f3df159" providerId="LiveId" clId="{F70F1FFA-8CB4-4761-839B-46A2DA4D21BF}" dt="2021-10-02T08:31:55.834" v="12061"/>
          <pc:sldLayoutMkLst>
            <pc:docMk/>
            <pc:sldMasterMk cId="8554263" sldId="2147483648"/>
            <pc:sldLayoutMk cId="1106572553" sldId="2147483652"/>
          </pc:sldLayoutMkLst>
          <pc:spChg chg="mod">
            <ac:chgData name="Peter McGinty" userId="138e04b35f3df159" providerId="LiveId" clId="{F70F1FFA-8CB4-4761-839B-46A2DA4D21BF}" dt="2021-10-02T08:31:55.834" v="12061"/>
            <ac:spMkLst>
              <pc:docMk/>
              <pc:sldMasterMk cId="8554263" sldId="2147483648"/>
              <pc:sldLayoutMk cId="1106572553" sldId="2147483652"/>
              <ac:spMk id="3" creationId="{82F166F1-5787-43AC-A3F1-4779CB44F1E8}"/>
            </ac:spMkLst>
          </pc:spChg>
          <pc:spChg chg="mod">
            <ac:chgData name="Peter McGinty" userId="138e04b35f3df159" providerId="LiveId" clId="{F70F1FFA-8CB4-4761-839B-46A2DA4D21BF}" dt="2021-10-02T08:31:55.834" v="12061"/>
            <ac:spMkLst>
              <pc:docMk/>
              <pc:sldMasterMk cId="8554263" sldId="2147483648"/>
              <pc:sldLayoutMk cId="1106572553" sldId="2147483652"/>
              <ac:spMk id="4" creationId="{C8139600-F9AE-4826-AF3D-DE605CD0326B}"/>
            </ac:spMkLst>
          </pc:spChg>
        </pc:sldLayoutChg>
        <pc:sldLayoutChg chg="modSp">
          <pc:chgData name="Peter McGinty" userId="138e04b35f3df159" providerId="LiveId" clId="{F70F1FFA-8CB4-4761-839B-46A2DA4D21BF}" dt="2021-10-02T08:31:55.834" v="12061"/>
          <pc:sldLayoutMkLst>
            <pc:docMk/>
            <pc:sldMasterMk cId="8554263" sldId="2147483648"/>
            <pc:sldLayoutMk cId="1718931790" sldId="2147483653"/>
          </pc:sldLayoutMkLst>
          <pc:spChg chg="mod">
            <ac:chgData name="Peter McGinty" userId="138e04b35f3df159" providerId="LiveId" clId="{F70F1FFA-8CB4-4761-839B-46A2DA4D21BF}" dt="2021-10-02T08:31:55.834" v="12061"/>
            <ac:spMkLst>
              <pc:docMk/>
              <pc:sldMasterMk cId="8554263" sldId="2147483648"/>
              <pc:sldLayoutMk cId="1718931790" sldId="2147483653"/>
              <ac:spMk id="2" creationId="{6C6D50FF-23A1-46F5-917E-3977DEE6C48D}"/>
            </ac:spMkLst>
          </pc:spChg>
          <pc:spChg chg="mod">
            <ac:chgData name="Peter McGinty" userId="138e04b35f3df159" providerId="LiveId" clId="{F70F1FFA-8CB4-4761-839B-46A2DA4D21BF}" dt="2021-10-02T08:31:55.834" v="12061"/>
            <ac:spMkLst>
              <pc:docMk/>
              <pc:sldMasterMk cId="8554263" sldId="2147483648"/>
              <pc:sldLayoutMk cId="1718931790" sldId="2147483653"/>
              <ac:spMk id="3" creationId="{DE445A62-0038-4466-90C6-46188A507094}"/>
            </ac:spMkLst>
          </pc:spChg>
          <pc:spChg chg="mod">
            <ac:chgData name="Peter McGinty" userId="138e04b35f3df159" providerId="LiveId" clId="{F70F1FFA-8CB4-4761-839B-46A2DA4D21BF}" dt="2021-10-02T08:31:55.834" v="12061"/>
            <ac:spMkLst>
              <pc:docMk/>
              <pc:sldMasterMk cId="8554263" sldId="2147483648"/>
              <pc:sldLayoutMk cId="1718931790" sldId="2147483653"/>
              <ac:spMk id="4" creationId="{87CD5E0D-D427-4E2D-BF59-B974252EB9DE}"/>
            </ac:spMkLst>
          </pc:spChg>
          <pc:spChg chg="mod">
            <ac:chgData name="Peter McGinty" userId="138e04b35f3df159" providerId="LiveId" clId="{F70F1FFA-8CB4-4761-839B-46A2DA4D21BF}" dt="2021-10-02T08:31:55.834" v="12061"/>
            <ac:spMkLst>
              <pc:docMk/>
              <pc:sldMasterMk cId="8554263" sldId="2147483648"/>
              <pc:sldLayoutMk cId="1718931790" sldId="2147483653"/>
              <ac:spMk id="5" creationId="{66F3C0FC-05A1-4B86-AC15-07F821D317D7}"/>
            </ac:spMkLst>
          </pc:spChg>
          <pc:spChg chg="mod">
            <ac:chgData name="Peter McGinty" userId="138e04b35f3df159" providerId="LiveId" clId="{F70F1FFA-8CB4-4761-839B-46A2DA4D21BF}" dt="2021-10-02T08:31:55.834" v="12061"/>
            <ac:spMkLst>
              <pc:docMk/>
              <pc:sldMasterMk cId="8554263" sldId="2147483648"/>
              <pc:sldLayoutMk cId="1718931790" sldId="2147483653"/>
              <ac:spMk id="6" creationId="{B96FB5BF-38CE-450B-BF3A-EAE46A986D67}"/>
            </ac:spMkLst>
          </pc:spChg>
        </pc:sldLayoutChg>
        <pc:sldLayoutChg chg="modSp">
          <pc:chgData name="Peter McGinty" userId="138e04b35f3df159" providerId="LiveId" clId="{F70F1FFA-8CB4-4761-839B-46A2DA4D21BF}" dt="2021-10-02T08:31:55.834" v="12061"/>
          <pc:sldLayoutMkLst>
            <pc:docMk/>
            <pc:sldMasterMk cId="8554263" sldId="2147483648"/>
            <pc:sldLayoutMk cId="2563058932" sldId="2147483656"/>
          </pc:sldLayoutMkLst>
          <pc:spChg chg="mod">
            <ac:chgData name="Peter McGinty" userId="138e04b35f3df159" providerId="LiveId" clId="{F70F1FFA-8CB4-4761-839B-46A2DA4D21BF}" dt="2021-10-02T08:31:55.834" v="12061"/>
            <ac:spMkLst>
              <pc:docMk/>
              <pc:sldMasterMk cId="8554263" sldId="2147483648"/>
              <pc:sldLayoutMk cId="2563058932" sldId="2147483656"/>
              <ac:spMk id="2" creationId="{E0A508D3-7D46-4F27-92FD-EB72BDE9E96F}"/>
            </ac:spMkLst>
          </pc:spChg>
          <pc:spChg chg="mod">
            <ac:chgData name="Peter McGinty" userId="138e04b35f3df159" providerId="LiveId" clId="{F70F1FFA-8CB4-4761-839B-46A2DA4D21BF}" dt="2021-10-02T08:31:55.834" v="12061"/>
            <ac:spMkLst>
              <pc:docMk/>
              <pc:sldMasterMk cId="8554263" sldId="2147483648"/>
              <pc:sldLayoutMk cId="2563058932" sldId="2147483656"/>
              <ac:spMk id="3" creationId="{0194D5E2-ED77-4664-965C-8BEB2E288280}"/>
            </ac:spMkLst>
          </pc:spChg>
          <pc:spChg chg="mod">
            <ac:chgData name="Peter McGinty" userId="138e04b35f3df159" providerId="LiveId" clId="{F70F1FFA-8CB4-4761-839B-46A2DA4D21BF}" dt="2021-10-02T08:31:55.834" v="12061"/>
            <ac:spMkLst>
              <pc:docMk/>
              <pc:sldMasterMk cId="8554263" sldId="2147483648"/>
              <pc:sldLayoutMk cId="2563058932" sldId="2147483656"/>
              <ac:spMk id="4" creationId="{7EEFDE71-F56C-4972-AD86-15A5D99D0075}"/>
            </ac:spMkLst>
          </pc:spChg>
        </pc:sldLayoutChg>
        <pc:sldLayoutChg chg="modSp">
          <pc:chgData name="Peter McGinty" userId="138e04b35f3df159" providerId="LiveId" clId="{F70F1FFA-8CB4-4761-839B-46A2DA4D21BF}" dt="2021-10-02T08:31:55.834" v="12061"/>
          <pc:sldLayoutMkLst>
            <pc:docMk/>
            <pc:sldMasterMk cId="8554263" sldId="2147483648"/>
            <pc:sldLayoutMk cId="1273403253" sldId="2147483657"/>
          </pc:sldLayoutMkLst>
          <pc:spChg chg="mod">
            <ac:chgData name="Peter McGinty" userId="138e04b35f3df159" providerId="LiveId" clId="{F70F1FFA-8CB4-4761-839B-46A2DA4D21BF}" dt="2021-10-02T08:31:55.834" v="12061"/>
            <ac:spMkLst>
              <pc:docMk/>
              <pc:sldMasterMk cId="8554263" sldId="2147483648"/>
              <pc:sldLayoutMk cId="1273403253" sldId="2147483657"/>
              <ac:spMk id="2" creationId="{E4E7386F-1350-4D48-83F4-835370BC2C45}"/>
            </ac:spMkLst>
          </pc:spChg>
          <pc:spChg chg="mod">
            <ac:chgData name="Peter McGinty" userId="138e04b35f3df159" providerId="LiveId" clId="{F70F1FFA-8CB4-4761-839B-46A2DA4D21BF}" dt="2021-10-02T08:31:55.834" v="12061"/>
            <ac:spMkLst>
              <pc:docMk/>
              <pc:sldMasterMk cId="8554263" sldId="2147483648"/>
              <pc:sldLayoutMk cId="1273403253" sldId="2147483657"/>
              <ac:spMk id="3" creationId="{C08196B9-1DE5-4FA2-8E1B-A262A05BD1BA}"/>
            </ac:spMkLst>
          </pc:spChg>
          <pc:spChg chg="mod">
            <ac:chgData name="Peter McGinty" userId="138e04b35f3df159" providerId="LiveId" clId="{F70F1FFA-8CB4-4761-839B-46A2DA4D21BF}" dt="2021-10-02T08:31:55.834" v="12061"/>
            <ac:spMkLst>
              <pc:docMk/>
              <pc:sldMasterMk cId="8554263" sldId="2147483648"/>
              <pc:sldLayoutMk cId="1273403253" sldId="2147483657"/>
              <ac:spMk id="4" creationId="{D0D00ED6-2B4D-4500-B492-6EFAF2DE1434}"/>
            </ac:spMkLst>
          </pc:spChg>
        </pc:sldLayoutChg>
        <pc:sldLayoutChg chg="modSp">
          <pc:chgData name="Peter McGinty" userId="138e04b35f3df159" providerId="LiveId" clId="{F70F1FFA-8CB4-4761-839B-46A2DA4D21BF}" dt="2021-10-02T08:31:55.834" v="12061"/>
          <pc:sldLayoutMkLst>
            <pc:docMk/>
            <pc:sldMasterMk cId="8554263" sldId="2147483648"/>
            <pc:sldLayoutMk cId="1341575534" sldId="2147483659"/>
          </pc:sldLayoutMkLst>
          <pc:spChg chg="mod">
            <ac:chgData name="Peter McGinty" userId="138e04b35f3df159" providerId="LiveId" clId="{F70F1FFA-8CB4-4761-839B-46A2DA4D21BF}" dt="2021-10-02T08:31:55.834" v="12061"/>
            <ac:spMkLst>
              <pc:docMk/>
              <pc:sldMasterMk cId="8554263" sldId="2147483648"/>
              <pc:sldLayoutMk cId="1341575534" sldId="2147483659"/>
              <ac:spMk id="2" creationId="{DFD66699-10A4-4A6C-8CDF-D5E5933CF796}"/>
            </ac:spMkLst>
          </pc:spChg>
          <pc:spChg chg="mod">
            <ac:chgData name="Peter McGinty" userId="138e04b35f3df159" providerId="LiveId" clId="{F70F1FFA-8CB4-4761-839B-46A2DA4D21BF}" dt="2021-10-02T08:31:55.834" v="12061"/>
            <ac:spMkLst>
              <pc:docMk/>
              <pc:sldMasterMk cId="8554263" sldId="2147483648"/>
              <pc:sldLayoutMk cId="1341575534" sldId="2147483659"/>
              <ac:spMk id="3" creationId="{79550E84-2786-4952-B747-9115458E19EA}"/>
            </ac:spMkLst>
          </pc:spChg>
        </pc:sldLayoutChg>
      </pc:sldMasterChg>
      <pc:sldMasterChg chg="add addSldLayout">
        <pc:chgData name="Peter McGinty" userId="138e04b35f3df159" providerId="LiveId" clId="{F70F1FFA-8CB4-4761-839B-46A2DA4D21BF}" dt="2021-10-02T09:19:54.512" v="12780" actId="27028"/>
        <pc:sldMasterMkLst>
          <pc:docMk/>
          <pc:sldMasterMk cId="3777914966" sldId="2147483648"/>
        </pc:sldMasterMkLst>
        <pc:sldLayoutChg chg="add">
          <pc:chgData name="Peter McGinty" userId="138e04b35f3df159" providerId="LiveId" clId="{F70F1FFA-8CB4-4761-839B-46A2DA4D21BF}" dt="2021-10-02T09:19:54.512" v="12780" actId="27028"/>
          <pc:sldLayoutMkLst>
            <pc:docMk/>
            <pc:sldMasterMk cId="3777914966" sldId="2147483648"/>
            <pc:sldLayoutMk cId="2153645582" sldId="2147483649"/>
          </pc:sldLayoutMkLst>
        </pc:sldLayoutChg>
        <pc:sldLayoutChg chg="add">
          <pc:chgData name="Peter McGinty" userId="138e04b35f3df159" providerId="LiveId" clId="{F70F1FFA-8CB4-4761-839B-46A2DA4D21BF}" dt="2021-10-02T09:19:54.512" v="12780" actId="27028"/>
          <pc:sldLayoutMkLst>
            <pc:docMk/>
            <pc:sldMasterMk cId="3777914966" sldId="2147483648"/>
            <pc:sldLayoutMk cId="2936484229" sldId="2147483650"/>
          </pc:sldLayoutMkLst>
        </pc:sldLayoutChg>
        <pc:sldLayoutChg chg="add">
          <pc:chgData name="Peter McGinty" userId="138e04b35f3df159" providerId="LiveId" clId="{F70F1FFA-8CB4-4761-839B-46A2DA4D21BF}" dt="2021-10-02T09:19:54.512" v="12780" actId="27028"/>
          <pc:sldLayoutMkLst>
            <pc:docMk/>
            <pc:sldMasterMk cId="3777914966" sldId="2147483648"/>
            <pc:sldLayoutMk cId="1749687876" sldId="2147483651"/>
          </pc:sldLayoutMkLst>
        </pc:sldLayoutChg>
        <pc:sldLayoutChg chg="add">
          <pc:chgData name="Peter McGinty" userId="138e04b35f3df159" providerId="LiveId" clId="{F70F1FFA-8CB4-4761-839B-46A2DA4D21BF}" dt="2021-10-02T09:19:54.512" v="12780" actId="27028"/>
          <pc:sldLayoutMkLst>
            <pc:docMk/>
            <pc:sldMasterMk cId="3777914966" sldId="2147483648"/>
            <pc:sldLayoutMk cId="3884811684" sldId="2147483652"/>
          </pc:sldLayoutMkLst>
        </pc:sldLayoutChg>
        <pc:sldLayoutChg chg="add">
          <pc:chgData name="Peter McGinty" userId="138e04b35f3df159" providerId="LiveId" clId="{F70F1FFA-8CB4-4761-839B-46A2DA4D21BF}" dt="2021-10-02T09:19:54.512" v="12780" actId="27028"/>
          <pc:sldLayoutMkLst>
            <pc:docMk/>
            <pc:sldMasterMk cId="3777914966" sldId="2147483648"/>
            <pc:sldLayoutMk cId="3564373246" sldId="2147483653"/>
          </pc:sldLayoutMkLst>
        </pc:sldLayoutChg>
        <pc:sldLayoutChg chg="add">
          <pc:chgData name="Peter McGinty" userId="138e04b35f3df159" providerId="LiveId" clId="{F70F1FFA-8CB4-4761-839B-46A2DA4D21BF}" dt="2021-10-02T09:19:54.512" v="12780" actId="27028"/>
          <pc:sldLayoutMkLst>
            <pc:docMk/>
            <pc:sldMasterMk cId="3777914966" sldId="2147483648"/>
            <pc:sldLayoutMk cId="2434447990" sldId="2147483654"/>
          </pc:sldLayoutMkLst>
        </pc:sldLayoutChg>
        <pc:sldLayoutChg chg="add">
          <pc:chgData name="Peter McGinty" userId="138e04b35f3df159" providerId="LiveId" clId="{F70F1FFA-8CB4-4761-839B-46A2DA4D21BF}" dt="2021-10-02T09:19:54.512" v="12780" actId="27028"/>
          <pc:sldLayoutMkLst>
            <pc:docMk/>
            <pc:sldMasterMk cId="3777914966" sldId="2147483648"/>
            <pc:sldLayoutMk cId="1936283864" sldId="2147483655"/>
          </pc:sldLayoutMkLst>
        </pc:sldLayoutChg>
        <pc:sldLayoutChg chg="add">
          <pc:chgData name="Peter McGinty" userId="138e04b35f3df159" providerId="LiveId" clId="{F70F1FFA-8CB4-4761-839B-46A2DA4D21BF}" dt="2021-10-02T09:19:54.512" v="12780" actId="27028"/>
          <pc:sldLayoutMkLst>
            <pc:docMk/>
            <pc:sldMasterMk cId="3777914966" sldId="2147483648"/>
            <pc:sldLayoutMk cId="2843147243" sldId="2147483656"/>
          </pc:sldLayoutMkLst>
        </pc:sldLayoutChg>
        <pc:sldLayoutChg chg="add">
          <pc:chgData name="Peter McGinty" userId="138e04b35f3df159" providerId="LiveId" clId="{F70F1FFA-8CB4-4761-839B-46A2DA4D21BF}" dt="2021-10-02T09:19:54.512" v="12780" actId="27028"/>
          <pc:sldLayoutMkLst>
            <pc:docMk/>
            <pc:sldMasterMk cId="3777914966" sldId="2147483648"/>
            <pc:sldLayoutMk cId="2486252067" sldId="2147483657"/>
          </pc:sldLayoutMkLst>
        </pc:sldLayoutChg>
        <pc:sldLayoutChg chg="add">
          <pc:chgData name="Peter McGinty" userId="138e04b35f3df159" providerId="LiveId" clId="{F70F1FFA-8CB4-4761-839B-46A2DA4D21BF}" dt="2021-10-02T09:19:54.512" v="12780" actId="27028"/>
          <pc:sldLayoutMkLst>
            <pc:docMk/>
            <pc:sldMasterMk cId="3777914966" sldId="2147483648"/>
            <pc:sldLayoutMk cId="2251721047" sldId="2147483658"/>
          </pc:sldLayoutMkLst>
        </pc:sldLayoutChg>
        <pc:sldLayoutChg chg="add">
          <pc:chgData name="Peter McGinty" userId="138e04b35f3df159" providerId="LiveId" clId="{F70F1FFA-8CB4-4761-839B-46A2DA4D21BF}" dt="2021-10-02T09:19:54.512" v="12780" actId="27028"/>
          <pc:sldLayoutMkLst>
            <pc:docMk/>
            <pc:sldMasterMk cId="3777914966" sldId="2147483648"/>
            <pc:sldLayoutMk cId="2997959970" sldId="2147483659"/>
          </pc:sldLayoutMkLst>
        </pc:sldLayoutChg>
      </pc:sldMasterChg>
      <pc:sldMasterChg chg="modSp modSldLayout">
        <pc:chgData name="Peter McGinty" userId="138e04b35f3df159" providerId="LiveId" clId="{F70F1FFA-8CB4-4761-839B-46A2DA4D21BF}" dt="2021-10-02T08:31:55.834" v="12061"/>
        <pc:sldMasterMkLst>
          <pc:docMk/>
          <pc:sldMasterMk cId="1739733065" sldId="2147483660"/>
        </pc:sldMasterMkLst>
        <pc:spChg chg="mod">
          <ac:chgData name="Peter McGinty" userId="138e04b35f3df159" providerId="LiveId" clId="{F70F1FFA-8CB4-4761-839B-46A2DA4D21BF}" dt="2021-10-02T08:31:55.834" v="12061"/>
          <ac:spMkLst>
            <pc:docMk/>
            <pc:sldMasterMk cId="1739733065" sldId="2147483660"/>
            <ac:spMk id="2" creationId="{472C5935-4AA3-45BD-A2AD-A19F3D04F782}"/>
          </ac:spMkLst>
        </pc:spChg>
        <pc:spChg chg="mod">
          <ac:chgData name="Peter McGinty" userId="138e04b35f3df159" providerId="LiveId" clId="{F70F1FFA-8CB4-4761-839B-46A2DA4D21BF}" dt="2021-10-02T08:31:55.834" v="12061"/>
          <ac:spMkLst>
            <pc:docMk/>
            <pc:sldMasterMk cId="1739733065" sldId="2147483660"/>
            <ac:spMk id="3" creationId="{FC25450A-CD2D-4E74-A573-DA1F8F0635E6}"/>
          </ac:spMkLst>
        </pc:spChg>
        <pc:spChg chg="mod">
          <ac:chgData name="Peter McGinty" userId="138e04b35f3df159" providerId="LiveId" clId="{F70F1FFA-8CB4-4761-839B-46A2DA4D21BF}" dt="2021-10-02T08:31:55.834" v="12061"/>
          <ac:spMkLst>
            <pc:docMk/>
            <pc:sldMasterMk cId="1739733065" sldId="2147483660"/>
            <ac:spMk id="4" creationId="{33890845-E65D-4A81-93D7-EE1190EDBBEC}"/>
          </ac:spMkLst>
        </pc:spChg>
        <pc:spChg chg="mod">
          <ac:chgData name="Peter McGinty" userId="138e04b35f3df159" providerId="LiveId" clId="{F70F1FFA-8CB4-4761-839B-46A2DA4D21BF}" dt="2021-10-02T08:31:55.834" v="12061"/>
          <ac:spMkLst>
            <pc:docMk/>
            <pc:sldMasterMk cId="1739733065" sldId="2147483660"/>
            <ac:spMk id="5" creationId="{62D03B44-A7B0-484F-B05C-B9AA237CBA80}"/>
          </ac:spMkLst>
        </pc:spChg>
        <pc:spChg chg="mod">
          <ac:chgData name="Peter McGinty" userId="138e04b35f3df159" providerId="LiveId" clId="{F70F1FFA-8CB4-4761-839B-46A2DA4D21BF}" dt="2021-10-02T08:31:55.834" v="12061"/>
          <ac:spMkLst>
            <pc:docMk/>
            <pc:sldMasterMk cId="1739733065" sldId="2147483660"/>
            <ac:spMk id="6" creationId="{AE7C505C-D9CF-46E7-95CB-088A348A0C13}"/>
          </ac:spMkLst>
        </pc:spChg>
        <pc:sldLayoutChg chg="modSp">
          <pc:chgData name="Peter McGinty" userId="138e04b35f3df159" providerId="LiveId" clId="{F70F1FFA-8CB4-4761-839B-46A2DA4D21BF}" dt="2021-10-02T08:31:55.834" v="12061"/>
          <pc:sldLayoutMkLst>
            <pc:docMk/>
            <pc:sldMasterMk cId="1739733065" sldId="2147483660"/>
            <pc:sldLayoutMk cId="1047473282" sldId="2147483661"/>
          </pc:sldLayoutMkLst>
          <pc:spChg chg="mod">
            <ac:chgData name="Peter McGinty" userId="138e04b35f3df159" providerId="LiveId" clId="{F70F1FFA-8CB4-4761-839B-46A2DA4D21BF}" dt="2021-10-02T08:31:55.834" v="12061"/>
            <ac:spMkLst>
              <pc:docMk/>
              <pc:sldMasterMk cId="1739733065" sldId="2147483660"/>
              <pc:sldLayoutMk cId="1047473282" sldId="2147483661"/>
              <ac:spMk id="2" creationId="{69EFA8BE-6470-4B77-A0D3-871C890931B7}"/>
            </ac:spMkLst>
          </pc:spChg>
          <pc:spChg chg="mod">
            <ac:chgData name="Peter McGinty" userId="138e04b35f3df159" providerId="LiveId" clId="{F70F1FFA-8CB4-4761-839B-46A2DA4D21BF}" dt="2021-10-02T08:31:55.834" v="12061"/>
            <ac:spMkLst>
              <pc:docMk/>
              <pc:sldMasterMk cId="1739733065" sldId="2147483660"/>
              <pc:sldLayoutMk cId="1047473282" sldId="2147483661"/>
              <ac:spMk id="3" creationId="{2945FA10-0214-426E-BBB6-0E158B1A87E8}"/>
            </ac:spMkLst>
          </pc:spChg>
        </pc:sldLayoutChg>
        <pc:sldLayoutChg chg="modSp">
          <pc:chgData name="Peter McGinty" userId="138e04b35f3df159" providerId="LiveId" clId="{F70F1FFA-8CB4-4761-839B-46A2DA4D21BF}" dt="2021-10-02T08:31:55.834" v="12061"/>
          <pc:sldLayoutMkLst>
            <pc:docMk/>
            <pc:sldMasterMk cId="1739733065" sldId="2147483660"/>
            <pc:sldLayoutMk cId="3751706652" sldId="2147483663"/>
          </pc:sldLayoutMkLst>
          <pc:spChg chg="mod">
            <ac:chgData name="Peter McGinty" userId="138e04b35f3df159" providerId="LiveId" clId="{F70F1FFA-8CB4-4761-839B-46A2DA4D21BF}" dt="2021-10-02T08:31:55.834" v="12061"/>
            <ac:spMkLst>
              <pc:docMk/>
              <pc:sldMasterMk cId="1739733065" sldId="2147483660"/>
              <pc:sldLayoutMk cId="3751706652" sldId="2147483663"/>
              <ac:spMk id="2" creationId="{3F52FC24-C454-464A-B791-E4839F046DCA}"/>
            </ac:spMkLst>
          </pc:spChg>
          <pc:spChg chg="mod">
            <ac:chgData name="Peter McGinty" userId="138e04b35f3df159" providerId="LiveId" clId="{F70F1FFA-8CB4-4761-839B-46A2DA4D21BF}" dt="2021-10-02T08:31:55.834" v="12061"/>
            <ac:spMkLst>
              <pc:docMk/>
              <pc:sldMasterMk cId="1739733065" sldId="2147483660"/>
              <pc:sldLayoutMk cId="3751706652" sldId="2147483663"/>
              <ac:spMk id="3" creationId="{089BB5F9-DCEA-4195-8761-5A17B008EA60}"/>
            </ac:spMkLst>
          </pc:spChg>
        </pc:sldLayoutChg>
        <pc:sldLayoutChg chg="modSp">
          <pc:chgData name="Peter McGinty" userId="138e04b35f3df159" providerId="LiveId" clId="{F70F1FFA-8CB4-4761-839B-46A2DA4D21BF}" dt="2021-10-02T08:31:55.834" v="12061"/>
          <pc:sldLayoutMkLst>
            <pc:docMk/>
            <pc:sldMasterMk cId="1739733065" sldId="2147483660"/>
            <pc:sldLayoutMk cId="2500409060" sldId="2147483664"/>
          </pc:sldLayoutMkLst>
          <pc:spChg chg="mod">
            <ac:chgData name="Peter McGinty" userId="138e04b35f3df159" providerId="LiveId" clId="{F70F1FFA-8CB4-4761-839B-46A2DA4D21BF}" dt="2021-10-02T08:31:55.834" v="12061"/>
            <ac:spMkLst>
              <pc:docMk/>
              <pc:sldMasterMk cId="1739733065" sldId="2147483660"/>
              <pc:sldLayoutMk cId="2500409060" sldId="2147483664"/>
              <ac:spMk id="3" creationId="{0DA6672F-9990-4093-8E59-3A712973549A}"/>
            </ac:spMkLst>
          </pc:spChg>
          <pc:spChg chg="mod">
            <ac:chgData name="Peter McGinty" userId="138e04b35f3df159" providerId="LiveId" clId="{F70F1FFA-8CB4-4761-839B-46A2DA4D21BF}" dt="2021-10-02T08:31:55.834" v="12061"/>
            <ac:spMkLst>
              <pc:docMk/>
              <pc:sldMasterMk cId="1739733065" sldId="2147483660"/>
              <pc:sldLayoutMk cId="2500409060" sldId="2147483664"/>
              <ac:spMk id="4" creationId="{3B21657F-1B1D-4D2B-9E9A-33489F3643A0}"/>
            </ac:spMkLst>
          </pc:spChg>
        </pc:sldLayoutChg>
        <pc:sldLayoutChg chg="modSp">
          <pc:chgData name="Peter McGinty" userId="138e04b35f3df159" providerId="LiveId" clId="{F70F1FFA-8CB4-4761-839B-46A2DA4D21BF}" dt="2021-10-02T08:31:55.834" v="12061"/>
          <pc:sldLayoutMkLst>
            <pc:docMk/>
            <pc:sldMasterMk cId="1739733065" sldId="2147483660"/>
            <pc:sldLayoutMk cId="2134146989" sldId="2147483665"/>
          </pc:sldLayoutMkLst>
          <pc:spChg chg="mod">
            <ac:chgData name="Peter McGinty" userId="138e04b35f3df159" providerId="LiveId" clId="{F70F1FFA-8CB4-4761-839B-46A2DA4D21BF}" dt="2021-10-02T08:31:55.834" v="12061"/>
            <ac:spMkLst>
              <pc:docMk/>
              <pc:sldMasterMk cId="1739733065" sldId="2147483660"/>
              <pc:sldLayoutMk cId="2134146989" sldId="2147483665"/>
              <ac:spMk id="2" creationId="{2F1D1480-03BD-43EC-8B64-EE418001FBC7}"/>
            </ac:spMkLst>
          </pc:spChg>
          <pc:spChg chg="mod">
            <ac:chgData name="Peter McGinty" userId="138e04b35f3df159" providerId="LiveId" clId="{F70F1FFA-8CB4-4761-839B-46A2DA4D21BF}" dt="2021-10-02T08:31:55.834" v="12061"/>
            <ac:spMkLst>
              <pc:docMk/>
              <pc:sldMasterMk cId="1739733065" sldId="2147483660"/>
              <pc:sldLayoutMk cId="2134146989" sldId="2147483665"/>
              <ac:spMk id="3" creationId="{E922B0BC-31F9-4657-A4E7-5E56D7CCABF1}"/>
            </ac:spMkLst>
          </pc:spChg>
          <pc:spChg chg="mod">
            <ac:chgData name="Peter McGinty" userId="138e04b35f3df159" providerId="LiveId" clId="{F70F1FFA-8CB4-4761-839B-46A2DA4D21BF}" dt="2021-10-02T08:31:55.834" v="12061"/>
            <ac:spMkLst>
              <pc:docMk/>
              <pc:sldMasterMk cId="1739733065" sldId="2147483660"/>
              <pc:sldLayoutMk cId="2134146989" sldId="2147483665"/>
              <ac:spMk id="4" creationId="{8D09D925-AB1B-49B2-9430-4DB4FBA60847}"/>
            </ac:spMkLst>
          </pc:spChg>
          <pc:spChg chg="mod">
            <ac:chgData name="Peter McGinty" userId="138e04b35f3df159" providerId="LiveId" clId="{F70F1FFA-8CB4-4761-839B-46A2DA4D21BF}" dt="2021-10-02T08:31:55.834" v="12061"/>
            <ac:spMkLst>
              <pc:docMk/>
              <pc:sldMasterMk cId="1739733065" sldId="2147483660"/>
              <pc:sldLayoutMk cId="2134146989" sldId="2147483665"/>
              <ac:spMk id="5" creationId="{14D4FCAA-4914-4E89-9833-37D30C156F33}"/>
            </ac:spMkLst>
          </pc:spChg>
          <pc:spChg chg="mod">
            <ac:chgData name="Peter McGinty" userId="138e04b35f3df159" providerId="LiveId" clId="{F70F1FFA-8CB4-4761-839B-46A2DA4D21BF}" dt="2021-10-02T08:31:55.834" v="12061"/>
            <ac:spMkLst>
              <pc:docMk/>
              <pc:sldMasterMk cId="1739733065" sldId="2147483660"/>
              <pc:sldLayoutMk cId="2134146989" sldId="2147483665"/>
              <ac:spMk id="6" creationId="{54480C19-9120-42D8-BCED-E64FE52E33D6}"/>
            </ac:spMkLst>
          </pc:spChg>
        </pc:sldLayoutChg>
        <pc:sldLayoutChg chg="modSp">
          <pc:chgData name="Peter McGinty" userId="138e04b35f3df159" providerId="LiveId" clId="{F70F1FFA-8CB4-4761-839B-46A2DA4D21BF}" dt="2021-10-02T08:31:55.834" v="12061"/>
          <pc:sldLayoutMkLst>
            <pc:docMk/>
            <pc:sldMasterMk cId="1739733065" sldId="2147483660"/>
            <pc:sldLayoutMk cId="822793296" sldId="2147483668"/>
          </pc:sldLayoutMkLst>
          <pc:spChg chg="mod">
            <ac:chgData name="Peter McGinty" userId="138e04b35f3df159" providerId="LiveId" clId="{F70F1FFA-8CB4-4761-839B-46A2DA4D21BF}" dt="2021-10-02T08:31:55.834" v="12061"/>
            <ac:spMkLst>
              <pc:docMk/>
              <pc:sldMasterMk cId="1739733065" sldId="2147483660"/>
              <pc:sldLayoutMk cId="822793296" sldId="2147483668"/>
              <ac:spMk id="2" creationId="{5EF0414A-FD1E-41ED-8843-0750D86707C1}"/>
            </ac:spMkLst>
          </pc:spChg>
          <pc:spChg chg="mod">
            <ac:chgData name="Peter McGinty" userId="138e04b35f3df159" providerId="LiveId" clId="{F70F1FFA-8CB4-4761-839B-46A2DA4D21BF}" dt="2021-10-02T08:31:55.834" v="12061"/>
            <ac:spMkLst>
              <pc:docMk/>
              <pc:sldMasterMk cId="1739733065" sldId="2147483660"/>
              <pc:sldLayoutMk cId="822793296" sldId="2147483668"/>
              <ac:spMk id="3" creationId="{1976D95A-C837-4B7A-B46C-0FA8D5A03719}"/>
            </ac:spMkLst>
          </pc:spChg>
          <pc:spChg chg="mod">
            <ac:chgData name="Peter McGinty" userId="138e04b35f3df159" providerId="LiveId" clId="{F70F1FFA-8CB4-4761-839B-46A2DA4D21BF}" dt="2021-10-02T08:31:55.834" v="12061"/>
            <ac:spMkLst>
              <pc:docMk/>
              <pc:sldMasterMk cId="1739733065" sldId="2147483660"/>
              <pc:sldLayoutMk cId="822793296" sldId="2147483668"/>
              <ac:spMk id="4" creationId="{85A5544A-18A5-4E64-9EE2-0A75164C4C00}"/>
            </ac:spMkLst>
          </pc:spChg>
        </pc:sldLayoutChg>
        <pc:sldLayoutChg chg="modSp">
          <pc:chgData name="Peter McGinty" userId="138e04b35f3df159" providerId="LiveId" clId="{F70F1FFA-8CB4-4761-839B-46A2DA4D21BF}" dt="2021-10-02T08:31:55.834" v="12061"/>
          <pc:sldLayoutMkLst>
            <pc:docMk/>
            <pc:sldMasterMk cId="1739733065" sldId="2147483660"/>
            <pc:sldLayoutMk cId="1179225420" sldId="2147483669"/>
          </pc:sldLayoutMkLst>
          <pc:spChg chg="mod">
            <ac:chgData name="Peter McGinty" userId="138e04b35f3df159" providerId="LiveId" clId="{F70F1FFA-8CB4-4761-839B-46A2DA4D21BF}" dt="2021-10-02T08:31:55.834" v="12061"/>
            <ac:spMkLst>
              <pc:docMk/>
              <pc:sldMasterMk cId="1739733065" sldId="2147483660"/>
              <pc:sldLayoutMk cId="1179225420" sldId="2147483669"/>
              <ac:spMk id="2" creationId="{C44A4DEE-E297-4119-B407-835F89F6EFD9}"/>
            </ac:spMkLst>
          </pc:spChg>
          <pc:spChg chg="mod">
            <ac:chgData name="Peter McGinty" userId="138e04b35f3df159" providerId="LiveId" clId="{F70F1FFA-8CB4-4761-839B-46A2DA4D21BF}" dt="2021-10-02T08:31:55.834" v="12061"/>
            <ac:spMkLst>
              <pc:docMk/>
              <pc:sldMasterMk cId="1739733065" sldId="2147483660"/>
              <pc:sldLayoutMk cId="1179225420" sldId="2147483669"/>
              <ac:spMk id="3" creationId="{6AF88D61-23F0-41F1-BB08-F1574EED8FEE}"/>
            </ac:spMkLst>
          </pc:spChg>
          <pc:spChg chg="mod">
            <ac:chgData name="Peter McGinty" userId="138e04b35f3df159" providerId="LiveId" clId="{F70F1FFA-8CB4-4761-839B-46A2DA4D21BF}" dt="2021-10-02T08:31:55.834" v="12061"/>
            <ac:spMkLst>
              <pc:docMk/>
              <pc:sldMasterMk cId="1739733065" sldId="2147483660"/>
              <pc:sldLayoutMk cId="1179225420" sldId="2147483669"/>
              <ac:spMk id="4" creationId="{E5C49FCD-77CC-46B8-90BA-91815084A522}"/>
            </ac:spMkLst>
          </pc:spChg>
        </pc:sldLayoutChg>
        <pc:sldLayoutChg chg="modSp">
          <pc:chgData name="Peter McGinty" userId="138e04b35f3df159" providerId="LiveId" clId="{F70F1FFA-8CB4-4761-839B-46A2DA4D21BF}" dt="2021-10-02T08:31:55.834" v="12061"/>
          <pc:sldLayoutMkLst>
            <pc:docMk/>
            <pc:sldMasterMk cId="1739733065" sldId="2147483660"/>
            <pc:sldLayoutMk cId="3055867566" sldId="2147483671"/>
          </pc:sldLayoutMkLst>
          <pc:spChg chg="mod">
            <ac:chgData name="Peter McGinty" userId="138e04b35f3df159" providerId="LiveId" clId="{F70F1FFA-8CB4-4761-839B-46A2DA4D21BF}" dt="2021-10-02T08:31:55.834" v="12061"/>
            <ac:spMkLst>
              <pc:docMk/>
              <pc:sldMasterMk cId="1739733065" sldId="2147483660"/>
              <pc:sldLayoutMk cId="3055867566" sldId="2147483671"/>
              <ac:spMk id="2" creationId="{5D53BF31-DEE0-479B-BCE8-1DB62A611034}"/>
            </ac:spMkLst>
          </pc:spChg>
          <pc:spChg chg="mod">
            <ac:chgData name="Peter McGinty" userId="138e04b35f3df159" providerId="LiveId" clId="{F70F1FFA-8CB4-4761-839B-46A2DA4D21BF}" dt="2021-10-02T08:31:55.834" v="12061"/>
            <ac:spMkLst>
              <pc:docMk/>
              <pc:sldMasterMk cId="1739733065" sldId="2147483660"/>
              <pc:sldLayoutMk cId="3055867566" sldId="2147483671"/>
              <ac:spMk id="3" creationId="{B223A274-60B8-4E5E-AA71-A5CC4E49BBFB}"/>
            </ac:spMkLst>
          </pc:spChg>
        </pc:sldLayoutChg>
      </pc:sldMasterChg>
    </pc:docChg>
  </pc:docChgLst>
  <pc:docChgLst>
    <pc:chgData name="Peter McGinty" userId="138e04b35f3df159" providerId="LiveId" clId="{01B79173-FDAE-1340-BDFA-383FBCC1B0A7}"/>
    <pc:docChg chg="undo redo custSel addSld delSld modSld sldOrd addSection modSection">
      <pc:chgData name="Peter McGinty" userId="138e04b35f3df159" providerId="LiveId" clId="{01B79173-FDAE-1340-BDFA-383FBCC1B0A7}" dt="2021-09-20T18:19:20.556" v="3266" actId="20577"/>
      <pc:docMkLst>
        <pc:docMk/>
      </pc:docMkLst>
      <pc:sldChg chg="modSp mod">
        <pc:chgData name="Peter McGinty" userId="138e04b35f3df159" providerId="LiveId" clId="{01B79173-FDAE-1340-BDFA-383FBCC1B0A7}" dt="2021-09-20T18:01:35.110" v="2354"/>
        <pc:sldMkLst>
          <pc:docMk/>
          <pc:sldMk cId="4187305517" sldId="276"/>
        </pc:sldMkLst>
        <pc:spChg chg="mod">
          <ac:chgData name="Peter McGinty" userId="138e04b35f3df159" providerId="LiveId" clId="{01B79173-FDAE-1340-BDFA-383FBCC1B0A7}" dt="2021-09-20T18:01:35.110" v="2354"/>
          <ac:spMkLst>
            <pc:docMk/>
            <pc:sldMk cId="4187305517" sldId="276"/>
            <ac:spMk id="3" creationId="{91CABEF1-BB7D-4567-93E5-FD68460E2CBB}"/>
          </ac:spMkLst>
        </pc:spChg>
      </pc:sldChg>
      <pc:sldChg chg="modSp mod">
        <pc:chgData name="Peter McGinty" userId="138e04b35f3df159" providerId="LiveId" clId="{01B79173-FDAE-1340-BDFA-383FBCC1B0A7}" dt="2021-09-20T18:02:31.454" v="2379" actId="20577"/>
        <pc:sldMkLst>
          <pc:docMk/>
          <pc:sldMk cId="2380491765" sldId="279"/>
        </pc:sldMkLst>
        <pc:spChg chg="mod">
          <ac:chgData name="Peter McGinty" userId="138e04b35f3df159" providerId="LiveId" clId="{01B79173-FDAE-1340-BDFA-383FBCC1B0A7}" dt="2021-09-20T18:02:31.454" v="2379" actId="20577"/>
          <ac:spMkLst>
            <pc:docMk/>
            <pc:sldMk cId="2380491765" sldId="279"/>
            <ac:spMk id="4" creationId="{149523E5-49C3-4D8E-ADC6-BEAFB4D540A4}"/>
          </ac:spMkLst>
        </pc:spChg>
      </pc:sldChg>
      <pc:sldChg chg="ord">
        <pc:chgData name="Peter McGinty" userId="138e04b35f3df159" providerId="LiveId" clId="{01B79173-FDAE-1340-BDFA-383FBCC1B0A7}" dt="2021-09-20T06:14:26.697" v="282" actId="20578"/>
        <pc:sldMkLst>
          <pc:docMk/>
          <pc:sldMk cId="1089575595" sldId="282"/>
        </pc:sldMkLst>
      </pc:sldChg>
      <pc:sldChg chg="modSp mod">
        <pc:chgData name="Peter McGinty" userId="138e04b35f3df159" providerId="LiveId" clId="{01B79173-FDAE-1340-BDFA-383FBCC1B0A7}" dt="2021-09-20T18:00:37.184" v="2349" actId="20577"/>
        <pc:sldMkLst>
          <pc:docMk/>
          <pc:sldMk cId="3141514961" sldId="283"/>
        </pc:sldMkLst>
        <pc:spChg chg="mod">
          <ac:chgData name="Peter McGinty" userId="138e04b35f3df159" providerId="LiveId" clId="{01B79173-FDAE-1340-BDFA-383FBCC1B0A7}" dt="2021-09-20T18:00:37.184" v="2349" actId="20577"/>
          <ac:spMkLst>
            <pc:docMk/>
            <pc:sldMk cId="3141514961" sldId="283"/>
            <ac:spMk id="3" creationId="{92406AF5-0A54-4BC7-BE80-12223DAAEFF4}"/>
          </ac:spMkLst>
        </pc:spChg>
      </pc:sldChg>
      <pc:sldChg chg="del modNotesTx">
        <pc:chgData name="Peter McGinty" userId="138e04b35f3df159" providerId="LiveId" clId="{01B79173-FDAE-1340-BDFA-383FBCC1B0A7}" dt="2021-09-20T06:16:28.607" v="287" actId="2696"/>
        <pc:sldMkLst>
          <pc:docMk/>
          <pc:sldMk cId="3954836935" sldId="284"/>
        </pc:sldMkLst>
      </pc:sldChg>
      <pc:sldChg chg="ord">
        <pc:chgData name="Peter McGinty" userId="138e04b35f3df159" providerId="LiveId" clId="{01B79173-FDAE-1340-BDFA-383FBCC1B0A7}" dt="2021-09-20T06:14:29.298" v="283" actId="20578"/>
        <pc:sldMkLst>
          <pc:docMk/>
          <pc:sldMk cId="2660541092" sldId="285"/>
        </pc:sldMkLst>
      </pc:sldChg>
      <pc:sldChg chg="modSp mod modNotesTx">
        <pc:chgData name="Peter McGinty" userId="138e04b35f3df159" providerId="LiveId" clId="{01B79173-FDAE-1340-BDFA-383FBCC1B0A7}" dt="2021-09-20T05:49:22.505" v="104" actId="20577"/>
        <pc:sldMkLst>
          <pc:docMk/>
          <pc:sldMk cId="3738739693" sldId="286"/>
        </pc:sldMkLst>
        <pc:spChg chg="mod">
          <ac:chgData name="Peter McGinty" userId="138e04b35f3df159" providerId="LiveId" clId="{01B79173-FDAE-1340-BDFA-383FBCC1B0A7}" dt="2021-09-20T05:47:55.741" v="31" actId="20577"/>
          <ac:spMkLst>
            <pc:docMk/>
            <pc:sldMk cId="3738739693" sldId="286"/>
            <ac:spMk id="4" creationId="{CA70A3BF-53FD-4C05-8F6E-4D517CB92B61}"/>
          </ac:spMkLst>
        </pc:spChg>
      </pc:sldChg>
      <pc:sldChg chg="modSp mod ord">
        <pc:chgData name="Peter McGinty" userId="138e04b35f3df159" providerId="LiveId" clId="{01B79173-FDAE-1340-BDFA-383FBCC1B0A7}" dt="2021-09-20T06:17:37.421" v="314" actId="20577"/>
        <pc:sldMkLst>
          <pc:docMk/>
          <pc:sldMk cId="1681062208" sldId="287"/>
        </pc:sldMkLst>
        <pc:spChg chg="mod">
          <ac:chgData name="Peter McGinty" userId="138e04b35f3df159" providerId="LiveId" clId="{01B79173-FDAE-1340-BDFA-383FBCC1B0A7}" dt="2021-09-20T06:17:37.421" v="314" actId="20577"/>
          <ac:spMkLst>
            <pc:docMk/>
            <pc:sldMk cId="1681062208" sldId="287"/>
            <ac:spMk id="4" creationId="{CA70A3BF-53FD-4C05-8F6E-4D517CB92B61}"/>
          </ac:spMkLst>
        </pc:spChg>
      </pc:sldChg>
      <pc:sldChg chg="ord">
        <pc:chgData name="Peter McGinty" userId="138e04b35f3df159" providerId="LiveId" clId="{01B79173-FDAE-1340-BDFA-383FBCC1B0A7}" dt="2021-09-20T06:11:29.344" v="257" actId="20578"/>
        <pc:sldMkLst>
          <pc:docMk/>
          <pc:sldMk cId="3584754862" sldId="290"/>
        </pc:sldMkLst>
      </pc:sldChg>
      <pc:sldChg chg="modSp add mod ord">
        <pc:chgData name="Peter McGinty" userId="138e04b35f3df159" providerId="LiveId" clId="{01B79173-FDAE-1340-BDFA-383FBCC1B0A7}" dt="2021-09-20T18:03:03.136" v="2383" actId="20577"/>
        <pc:sldMkLst>
          <pc:docMk/>
          <pc:sldMk cId="1201545740" sldId="291"/>
        </pc:sldMkLst>
        <pc:spChg chg="mod">
          <ac:chgData name="Peter McGinty" userId="138e04b35f3df159" providerId="LiveId" clId="{01B79173-FDAE-1340-BDFA-383FBCC1B0A7}" dt="2021-09-20T18:03:03.136" v="2383" actId="20577"/>
          <ac:spMkLst>
            <pc:docMk/>
            <pc:sldMk cId="1201545740" sldId="291"/>
            <ac:spMk id="2" creationId="{E223E153-4B2F-4930-AB37-68ED099646DA}"/>
          </ac:spMkLst>
        </pc:spChg>
        <pc:spChg chg="mod">
          <ac:chgData name="Peter McGinty" userId="138e04b35f3df159" providerId="LiveId" clId="{01B79173-FDAE-1340-BDFA-383FBCC1B0A7}" dt="2021-09-20T05:51:47.622" v="178" actId="20577"/>
          <ac:spMkLst>
            <pc:docMk/>
            <pc:sldMk cId="1201545740" sldId="291"/>
            <ac:spMk id="4" creationId="{CA70A3BF-53FD-4C05-8F6E-4D517CB92B61}"/>
          </ac:spMkLst>
        </pc:spChg>
      </pc:sldChg>
      <pc:sldChg chg="modSp add mod">
        <pc:chgData name="Peter McGinty" userId="138e04b35f3df159" providerId="LiveId" clId="{01B79173-FDAE-1340-BDFA-383FBCC1B0A7}" dt="2021-09-20T18:10:44.846" v="2983" actId="20577"/>
        <pc:sldMkLst>
          <pc:docMk/>
          <pc:sldMk cId="329102544" sldId="292"/>
        </pc:sldMkLst>
        <pc:spChg chg="mod">
          <ac:chgData name="Peter McGinty" userId="138e04b35f3df159" providerId="LiveId" clId="{01B79173-FDAE-1340-BDFA-383FBCC1B0A7}" dt="2021-09-20T18:10:44.846" v="2983" actId="20577"/>
          <ac:spMkLst>
            <pc:docMk/>
            <pc:sldMk cId="329102544" sldId="292"/>
            <ac:spMk id="2" creationId="{E223E153-4B2F-4930-AB37-68ED099646DA}"/>
          </ac:spMkLst>
        </pc:spChg>
        <pc:spChg chg="mod">
          <ac:chgData name="Peter McGinty" userId="138e04b35f3df159" providerId="LiveId" clId="{01B79173-FDAE-1340-BDFA-383FBCC1B0A7}" dt="2021-09-20T05:53:28.815" v="209" actId="20577"/>
          <ac:spMkLst>
            <pc:docMk/>
            <pc:sldMk cId="329102544" sldId="292"/>
            <ac:spMk id="4" creationId="{CA70A3BF-53FD-4C05-8F6E-4D517CB92B61}"/>
          </ac:spMkLst>
        </pc:spChg>
      </pc:sldChg>
      <pc:sldChg chg="modSp new mod ord">
        <pc:chgData name="Peter McGinty" userId="138e04b35f3df159" providerId="LiveId" clId="{01B79173-FDAE-1340-BDFA-383FBCC1B0A7}" dt="2021-09-20T06:10:57.032" v="256" actId="20577"/>
        <pc:sldMkLst>
          <pc:docMk/>
          <pc:sldMk cId="1283972471" sldId="293"/>
        </pc:sldMkLst>
        <pc:spChg chg="mod">
          <ac:chgData name="Peter McGinty" userId="138e04b35f3df159" providerId="LiveId" clId="{01B79173-FDAE-1340-BDFA-383FBCC1B0A7}" dt="2021-09-20T06:10:57.032" v="256" actId="20577"/>
          <ac:spMkLst>
            <pc:docMk/>
            <pc:sldMk cId="1283972471" sldId="293"/>
            <ac:spMk id="2" creationId="{4BC7E7C4-3F03-EF4D-B663-84794C7FD92A}"/>
          </ac:spMkLst>
        </pc:spChg>
      </pc:sldChg>
      <pc:sldChg chg="new del">
        <pc:chgData name="Peter McGinty" userId="138e04b35f3df159" providerId="LiveId" clId="{01B79173-FDAE-1340-BDFA-383FBCC1B0A7}" dt="2021-09-20T06:09:44.409" v="211" actId="680"/>
        <pc:sldMkLst>
          <pc:docMk/>
          <pc:sldMk cId="2840978903" sldId="293"/>
        </pc:sldMkLst>
      </pc:sldChg>
      <pc:sldChg chg="modSp new mod ord">
        <pc:chgData name="Peter McGinty" userId="138e04b35f3df159" providerId="LiveId" clId="{01B79173-FDAE-1340-BDFA-383FBCC1B0A7}" dt="2021-09-20T06:59:06.300" v="1146" actId="20577"/>
        <pc:sldMkLst>
          <pc:docMk/>
          <pc:sldMk cId="1322195429" sldId="294"/>
        </pc:sldMkLst>
        <pc:spChg chg="mod">
          <ac:chgData name="Peter McGinty" userId="138e04b35f3df159" providerId="LiveId" clId="{01B79173-FDAE-1340-BDFA-383FBCC1B0A7}" dt="2021-09-20T06:11:52.413" v="276" actId="20577"/>
          <ac:spMkLst>
            <pc:docMk/>
            <pc:sldMk cId="1322195429" sldId="294"/>
            <ac:spMk id="2" creationId="{33568939-9E6C-D146-A016-AF7BFD4F4E88}"/>
          </ac:spMkLst>
        </pc:spChg>
        <pc:spChg chg="mod">
          <ac:chgData name="Peter McGinty" userId="138e04b35f3df159" providerId="LiveId" clId="{01B79173-FDAE-1340-BDFA-383FBCC1B0A7}" dt="2021-09-20T06:59:06.300" v="1146" actId="20577"/>
          <ac:spMkLst>
            <pc:docMk/>
            <pc:sldMk cId="1322195429" sldId="294"/>
            <ac:spMk id="3" creationId="{7AD60B4D-3F35-B24E-938D-8D53371B9414}"/>
          </ac:spMkLst>
        </pc:spChg>
      </pc:sldChg>
      <pc:sldChg chg="modSp new mod">
        <pc:chgData name="Peter McGinty" userId="138e04b35f3df159" providerId="LiveId" clId="{01B79173-FDAE-1340-BDFA-383FBCC1B0A7}" dt="2021-09-20T18:11:54.745" v="3000" actId="20577"/>
        <pc:sldMkLst>
          <pc:docMk/>
          <pc:sldMk cId="233217523" sldId="295"/>
        </pc:sldMkLst>
        <pc:spChg chg="mod">
          <ac:chgData name="Peter McGinty" userId="138e04b35f3df159" providerId="LiveId" clId="{01B79173-FDAE-1340-BDFA-383FBCC1B0A7}" dt="2021-09-20T18:11:54.745" v="3000" actId="20577"/>
          <ac:spMkLst>
            <pc:docMk/>
            <pc:sldMk cId="233217523" sldId="295"/>
            <ac:spMk id="2" creationId="{D76AA9A5-70A9-4B47-9142-5EF9BD88C7A6}"/>
          </ac:spMkLst>
        </pc:spChg>
      </pc:sldChg>
      <pc:sldChg chg="modSp new mod">
        <pc:chgData name="Peter McGinty" userId="138e04b35f3df159" providerId="LiveId" clId="{01B79173-FDAE-1340-BDFA-383FBCC1B0A7}" dt="2021-09-20T18:13:47.797" v="3072" actId="20577"/>
        <pc:sldMkLst>
          <pc:docMk/>
          <pc:sldMk cId="650671402" sldId="296"/>
        </pc:sldMkLst>
        <pc:spChg chg="mod">
          <ac:chgData name="Peter McGinty" userId="138e04b35f3df159" providerId="LiveId" clId="{01B79173-FDAE-1340-BDFA-383FBCC1B0A7}" dt="2021-09-20T18:13:47.797" v="3072" actId="20577"/>
          <ac:spMkLst>
            <pc:docMk/>
            <pc:sldMk cId="650671402" sldId="296"/>
            <ac:spMk id="2" creationId="{32465FC2-E64F-404F-AD82-69C90E58AB4B}"/>
          </ac:spMkLst>
        </pc:spChg>
        <pc:spChg chg="mod">
          <ac:chgData name="Peter McGinty" userId="138e04b35f3df159" providerId="LiveId" clId="{01B79173-FDAE-1340-BDFA-383FBCC1B0A7}" dt="2021-09-20T06:47:15.144" v="928" actId="20577"/>
          <ac:spMkLst>
            <pc:docMk/>
            <pc:sldMk cId="650671402" sldId="296"/>
            <ac:spMk id="3" creationId="{3FD4BA00-D108-454F-BDBF-9DBD56F44487}"/>
          </ac:spMkLst>
        </pc:spChg>
      </pc:sldChg>
      <pc:sldChg chg="modSp new mod">
        <pc:chgData name="Peter McGinty" userId="138e04b35f3df159" providerId="LiveId" clId="{01B79173-FDAE-1340-BDFA-383FBCC1B0A7}" dt="2021-09-20T06:47:47.304" v="933" actId="20577"/>
        <pc:sldMkLst>
          <pc:docMk/>
          <pc:sldMk cId="3497602862" sldId="297"/>
        </pc:sldMkLst>
        <pc:spChg chg="mod">
          <ac:chgData name="Peter McGinty" userId="138e04b35f3df159" providerId="LiveId" clId="{01B79173-FDAE-1340-BDFA-383FBCC1B0A7}" dt="2021-09-20T06:23:58.857" v="473" actId="20577"/>
          <ac:spMkLst>
            <pc:docMk/>
            <pc:sldMk cId="3497602862" sldId="297"/>
            <ac:spMk id="2" creationId="{A6AAD0E0-51F1-264D-8F5D-4E3DE22502EB}"/>
          </ac:spMkLst>
        </pc:spChg>
        <pc:spChg chg="mod">
          <ac:chgData name="Peter McGinty" userId="138e04b35f3df159" providerId="LiveId" clId="{01B79173-FDAE-1340-BDFA-383FBCC1B0A7}" dt="2021-09-20T06:47:47.304" v="933" actId="20577"/>
          <ac:spMkLst>
            <pc:docMk/>
            <pc:sldMk cId="3497602862" sldId="297"/>
            <ac:spMk id="3" creationId="{7CF42BAF-4C7B-A046-9E8F-5E93F4DDFB25}"/>
          </ac:spMkLst>
        </pc:spChg>
      </pc:sldChg>
      <pc:sldChg chg="addSp delSp modSp add mod ord chgLayout">
        <pc:chgData name="Peter McGinty" userId="138e04b35f3df159" providerId="LiveId" clId="{01B79173-FDAE-1340-BDFA-383FBCC1B0A7}" dt="2021-09-20T18:17:23.388" v="3207" actId="20577"/>
        <pc:sldMkLst>
          <pc:docMk/>
          <pc:sldMk cId="2478002147" sldId="298"/>
        </pc:sldMkLst>
        <pc:spChg chg="mod ord">
          <ac:chgData name="Peter McGinty" userId="138e04b35f3df159" providerId="LiveId" clId="{01B79173-FDAE-1340-BDFA-383FBCC1B0A7}" dt="2021-09-20T18:15:30.657" v="3107" actId="6264"/>
          <ac:spMkLst>
            <pc:docMk/>
            <pc:sldMk cId="2478002147" sldId="298"/>
            <ac:spMk id="2" creationId="{32465FC2-E64F-404F-AD82-69C90E58AB4B}"/>
          </ac:spMkLst>
        </pc:spChg>
        <pc:spChg chg="mod ord">
          <ac:chgData name="Peter McGinty" userId="138e04b35f3df159" providerId="LiveId" clId="{01B79173-FDAE-1340-BDFA-383FBCC1B0A7}" dt="2021-09-20T18:17:23.388" v="3207" actId="20577"/>
          <ac:spMkLst>
            <pc:docMk/>
            <pc:sldMk cId="2478002147" sldId="298"/>
            <ac:spMk id="3" creationId="{3FD4BA00-D108-454F-BDBF-9DBD56F44487}"/>
          </ac:spMkLst>
        </pc:spChg>
        <pc:spChg chg="add del mod">
          <ac:chgData name="Peter McGinty" userId="138e04b35f3df159" providerId="LiveId" clId="{01B79173-FDAE-1340-BDFA-383FBCC1B0A7}" dt="2021-09-20T18:15:30.657" v="3107" actId="6264"/>
          <ac:spMkLst>
            <pc:docMk/>
            <pc:sldMk cId="2478002147" sldId="298"/>
            <ac:spMk id="4" creationId="{A822D6BE-4D74-DB49-B793-3AFB01A243C4}"/>
          </ac:spMkLst>
        </pc:spChg>
        <pc:spChg chg="add del mod">
          <ac:chgData name="Peter McGinty" userId="138e04b35f3df159" providerId="LiveId" clId="{01B79173-FDAE-1340-BDFA-383FBCC1B0A7}" dt="2021-09-20T18:15:30.657" v="3107" actId="6264"/>
          <ac:spMkLst>
            <pc:docMk/>
            <pc:sldMk cId="2478002147" sldId="298"/>
            <ac:spMk id="5" creationId="{3D7C8A16-CEC9-C84E-8441-65B34F58BDD2}"/>
          </ac:spMkLst>
        </pc:spChg>
      </pc:sldChg>
      <pc:sldChg chg="addSp modSp new mod">
        <pc:chgData name="Peter McGinty" userId="138e04b35f3df159" providerId="LiveId" clId="{01B79173-FDAE-1340-BDFA-383FBCC1B0A7}" dt="2021-09-20T18:12:59.997" v="3054" actId="207"/>
        <pc:sldMkLst>
          <pc:docMk/>
          <pc:sldMk cId="331844176" sldId="299"/>
        </pc:sldMkLst>
        <pc:spChg chg="mod">
          <ac:chgData name="Peter McGinty" userId="138e04b35f3df159" providerId="LiveId" clId="{01B79173-FDAE-1340-BDFA-383FBCC1B0A7}" dt="2021-09-20T06:39:57.319" v="799" actId="20577"/>
          <ac:spMkLst>
            <pc:docMk/>
            <pc:sldMk cId="331844176" sldId="299"/>
            <ac:spMk id="2" creationId="{A25A8A31-E515-474D-8826-4FC6B01DE82D}"/>
          </ac:spMkLst>
        </pc:spChg>
        <pc:spChg chg="mod">
          <ac:chgData name="Peter McGinty" userId="138e04b35f3df159" providerId="LiveId" clId="{01B79173-FDAE-1340-BDFA-383FBCC1B0A7}" dt="2021-09-20T06:42:40.102" v="867" actId="255"/>
          <ac:spMkLst>
            <pc:docMk/>
            <pc:sldMk cId="331844176" sldId="299"/>
            <ac:spMk id="3" creationId="{0D896B62-3A0C-F248-B244-828AF4BB0580}"/>
          </ac:spMkLst>
        </pc:spChg>
        <pc:spChg chg="mod">
          <ac:chgData name="Peter McGinty" userId="138e04b35f3df159" providerId="LiveId" clId="{01B79173-FDAE-1340-BDFA-383FBCC1B0A7}" dt="2021-09-20T06:43:01.068" v="871" actId="403"/>
          <ac:spMkLst>
            <pc:docMk/>
            <pc:sldMk cId="331844176" sldId="299"/>
            <ac:spMk id="4" creationId="{BA002565-B878-5646-8AE4-5D49F9FE75D6}"/>
          </ac:spMkLst>
        </pc:spChg>
        <pc:spChg chg="mod">
          <ac:chgData name="Peter McGinty" userId="138e04b35f3df159" providerId="LiveId" clId="{01B79173-FDAE-1340-BDFA-383FBCC1B0A7}" dt="2021-09-20T06:42:27.630" v="866" actId="403"/>
          <ac:spMkLst>
            <pc:docMk/>
            <pc:sldMk cId="331844176" sldId="299"/>
            <ac:spMk id="5" creationId="{1B6D0E43-8F25-EE41-94BB-B6E05223622E}"/>
          </ac:spMkLst>
        </pc:spChg>
        <pc:spChg chg="mod">
          <ac:chgData name="Peter McGinty" userId="138e04b35f3df159" providerId="LiveId" clId="{01B79173-FDAE-1340-BDFA-383FBCC1B0A7}" dt="2021-09-20T06:43:19.563" v="872" actId="255"/>
          <ac:spMkLst>
            <pc:docMk/>
            <pc:sldMk cId="331844176" sldId="299"/>
            <ac:spMk id="6" creationId="{F9313B9F-34EF-EF44-90EB-DB4BCCC65F79}"/>
          </ac:spMkLst>
        </pc:spChg>
        <pc:spChg chg="add mod">
          <ac:chgData name="Peter McGinty" userId="138e04b35f3df159" providerId="LiveId" clId="{01B79173-FDAE-1340-BDFA-383FBCC1B0A7}" dt="2021-09-20T18:12:59.997" v="3054" actId="207"/>
          <ac:spMkLst>
            <pc:docMk/>
            <pc:sldMk cId="331844176" sldId="299"/>
            <ac:spMk id="7" creationId="{C15ED1E8-D0BF-1348-8A9D-9CF2FA2AAB0E}"/>
          </ac:spMkLst>
        </pc:spChg>
      </pc:sldChg>
      <pc:sldChg chg="modSp new mod">
        <pc:chgData name="Peter McGinty" userId="138e04b35f3df159" providerId="LiveId" clId="{01B79173-FDAE-1340-BDFA-383FBCC1B0A7}" dt="2021-09-20T06:53:38.911" v="972" actId="404"/>
        <pc:sldMkLst>
          <pc:docMk/>
          <pc:sldMk cId="506856466" sldId="300"/>
        </pc:sldMkLst>
        <pc:spChg chg="mod">
          <ac:chgData name="Peter McGinty" userId="138e04b35f3df159" providerId="LiveId" clId="{01B79173-FDAE-1340-BDFA-383FBCC1B0A7}" dt="2021-09-20T06:51:23.123" v="962" actId="20577"/>
          <ac:spMkLst>
            <pc:docMk/>
            <pc:sldMk cId="506856466" sldId="300"/>
            <ac:spMk id="2" creationId="{1A498A97-99AD-DA4A-92BC-743A0C828733}"/>
          </ac:spMkLst>
        </pc:spChg>
        <pc:spChg chg="mod">
          <ac:chgData name="Peter McGinty" userId="138e04b35f3df159" providerId="LiveId" clId="{01B79173-FDAE-1340-BDFA-383FBCC1B0A7}" dt="2021-09-20T06:53:38.911" v="972" actId="404"/>
          <ac:spMkLst>
            <pc:docMk/>
            <pc:sldMk cId="506856466" sldId="300"/>
            <ac:spMk id="3" creationId="{88C15D39-965D-0C4B-84D3-CE83C089E661}"/>
          </ac:spMkLst>
        </pc:spChg>
      </pc:sldChg>
      <pc:sldChg chg="modSp new mod">
        <pc:chgData name="Peter McGinty" userId="138e04b35f3df159" providerId="LiveId" clId="{01B79173-FDAE-1340-BDFA-383FBCC1B0A7}" dt="2021-09-20T07:29:14.969" v="1916"/>
        <pc:sldMkLst>
          <pc:docMk/>
          <pc:sldMk cId="2560760721" sldId="301"/>
        </pc:sldMkLst>
        <pc:spChg chg="mod">
          <ac:chgData name="Peter McGinty" userId="138e04b35f3df159" providerId="LiveId" clId="{01B79173-FDAE-1340-BDFA-383FBCC1B0A7}" dt="2021-09-20T06:54:08.557" v="1000" actId="20577"/>
          <ac:spMkLst>
            <pc:docMk/>
            <pc:sldMk cId="2560760721" sldId="301"/>
            <ac:spMk id="2" creationId="{1E61EED5-176E-034C-B5A1-7C5D31AC160D}"/>
          </ac:spMkLst>
        </pc:spChg>
        <pc:spChg chg="mod">
          <ac:chgData name="Peter McGinty" userId="138e04b35f3df159" providerId="LiveId" clId="{01B79173-FDAE-1340-BDFA-383FBCC1B0A7}" dt="2021-09-20T07:29:14.969" v="1916"/>
          <ac:spMkLst>
            <pc:docMk/>
            <pc:sldMk cId="2560760721" sldId="301"/>
            <ac:spMk id="3" creationId="{68A75D8B-4987-DE45-9747-AADF68857489}"/>
          </ac:spMkLst>
        </pc:spChg>
      </pc:sldChg>
      <pc:sldChg chg="modSp new mod modNotesTx">
        <pc:chgData name="Peter McGinty" userId="138e04b35f3df159" providerId="LiveId" clId="{01B79173-FDAE-1340-BDFA-383FBCC1B0A7}" dt="2021-09-20T07:38:00.604" v="2233" actId="20577"/>
        <pc:sldMkLst>
          <pc:docMk/>
          <pc:sldMk cId="2080678576" sldId="302"/>
        </pc:sldMkLst>
        <pc:spChg chg="mod">
          <ac:chgData name="Peter McGinty" userId="138e04b35f3df159" providerId="LiveId" clId="{01B79173-FDAE-1340-BDFA-383FBCC1B0A7}" dt="2021-09-20T07:36:55.896" v="2195" actId="20577"/>
          <ac:spMkLst>
            <pc:docMk/>
            <pc:sldMk cId="2080678576" sldId="302"/>
            <ac:spMk id="2" creationId="{F2706B10-72D9-E54D-A44C-0BD75A53F0DF}"/>
          </ac:spMkLst>
        </pc:spChg>
        <pc:spChg chg="mod">
          <ac:chgData name="Peter McGinty" userId="138e04b35f3df159" providerId="LiveId" clId="{01B79173-FDAE-1340-BDFA-383FBCC1B0A7}" dt="2021-09-20T07:37:19.507" v="2196"/>
          <ac:spMkLst>
            <pc:docMk/>
            <pc:sldMk cId="2080678576" sldId="302"/>
            <ac:spMk id="3" creationId="{943BF59F-50DC-8E46-86F3-C731D252676C}"/>
          </ac:spMkLst>
        </pc:spChg>
      </pc:sldChg>
      <pc:sldChg chg="modSp add mod">
        <pc:chgData name="Peter McGinty" userId="138e04b35f3df159" providerId="LiveId" clId="{01B79173-FDAE-1340-BDFA-383FBCC1B0A7}" dt="2021-09-20T18:11:24.832" v="2985" actId="20577"/>
        <pc:sldMkLst>
          <pc:docMk/>
          <pc:sldMk cId="3340504754" sldId="303"/>
        </pc:sldMkLst>
        <pc:spChg chg="mod">
          <ac:chgData name="Peter McGinty" userId="138e04b35f3df159" providerId="LiveId" clId="{01B79173-FDAE-1340-BDFA-383FBCC1B0A7}" dt="2021-09-20T18:11:24.832" v="2985" actId="20577"/>
          <ac:spMkLst>
            <pc:docMk/>
            <pc:sldMk cId="3340504754" sldId="303"/>
            <ac:spMk id="2" creationId="{1A5EF478-05DD-4810-8304-EAF65DB9B719}"/>
          </ac:spMkLst>
        </pc:spChg>
      </pc:sldChg>
      <pc:sldChg chg="modSp add mod">
        <pc:chgData name="Peter McGinty" userId="138e04b35f3df159" providerId="LiveId" clId="{01B79173-FDAE-1340-BDFA-383FBCC1B0A7}" dt="2021-09-20T18:17:35.053" v="3209" actId="20577"/>
        <pc:sldMkLst>
          <pc:docMk/>
          <pc:sldMk cId="2399883413" sldId="304"/>
        </pc:sldMkLst>
        <pc:spChg chg="mod">
          <ac:chgData name="Peter McGinty" userId="138e04b35f3df159" providerId="LiveId" clId="{01B79173-FDAE-1340-BDFA-383FBCC1B0A7}" dt="2021-09-20T18:17:35.053" v="3209" actId="20577"/>
          <ac:spMkLst>
            <pc:docMk/>
            <pc:sldMk cId="2399883413" sldId="304"/>
            <ac:spMk id="2" creationId="{1A5EF478-05DD-4810-8304-EAF65DB9B719}"/>
          </ac:spMkLst>
        </pc:spChg>
      </pc:sldChg>
      <pc:sldChg chg="add">
        <pc:chgData name="Peter McGinty" userId="138e04b35f3df159" providerId="LiveId" clId="{01B79173-FDAE-1340-BDFA-383FBCC1B0A7}" dt="2021-09-20T07:38:42.709" v="2236"/>
        <pc:sldMkLst>
          <pc:docMk/>
          <pc:sldMk cId="1407024533" sldId="305"/>
        </pc:sldMkLst>
      </pc:sldChg>
      <pc:sldChg chg="modSp new mod">
        <pc:chgData name="Peter McGinty" userId="138e04b35f3df159" providerId="LiveId" clId="{01B79173-FDAE-1340-BDFA-383FBCC1B0A7}" dt="2021-09-20T18:10:31.297" v="2979" actId="20577"/>
        <pc:sldMkLst>
          <pc:docMk/>
          <pc:sldMk cId="3989401275" sldId="306"/>
        </pc:sldMkLst>
        <pc:spChg chg="mod">
          <ac:chgData name="Peter McGinty" userId="138e04b35f3df159" providerId="LiveId" clId="{01B79173-FDAE-1340-BDFA-383FBCC1B0A7}" dt="2021-09-20T18:03:32.232" v="2410" actId="20577"/>
          <ac:spMkLst>
            <pc:docMk/>
            <pc:sldMk cId="3989401275" sldId="306"/>
            <ac:spMk id="2" creationId="{769EB0A9-39BE-E141-9B27-965E5E6FDC47}"/>
          </ac:spMkLst>
        </pc:spChg>
        <pc:spChg chg="mod">
          <ac:chgData name="Peter McGinty" userId="138e04b35f3df159" providerId="LiveId" clId="{01B79173-FDAE-1340-BDFA-383FBCC1B0A7}" dt="2021-09-20T18:10:31.297" v="2979" actId="20577"/>
          <ac:spMkLst>
            <pc:docMk/>
            <pc:sldMk cId="3989401275" sldId="306"/>
            <ac:spMk id="3" creationId="{F7FED367-3E7A-FD4A-A0C6-1A72D9F48082}"/>
          </ac:spMkLst>
        </pc:spChg>
      </pc:sldChg>
      <pc:sldChg chg="modSp new mod">
        <pc:chgData name="Peter McGinty" userId="138e04b35f3df159" providerId="LiveId" clId="{01B79173-FDAE-1340-BDFA-383FBCC1B0A7}" dt="2021-09-20T18:19:20.556" v="3266" actId="20577"/>
        <pc:sldMkLst>
          <pc:docMk/>
          <pc:sldMk cId="1952205910" sldId="307"/>
        </pc:sldMkLst>
        <pc:spChg chg="mod">
          <ac:chgData name="Peter McGinty" userId="138e04b35f3df159" providerId="LiveId" clId="{01B79173-FDAE-1340-BDFA-383FBCC1B0A7}" dt="2021-09-20T18:19:07.146" v="3237" actId="20577"/>
          <ac:spMkLst>
            <pc:docMk/>
            <pc:sldMk cId="1952205910" sldId="307"/>
            <ac:spMk id="2" creationId="{1A291667-95F3-204C-892C-1651522B6D5E}"/>
          </ac:spMkLst>
        </pc:spChg>
        <pc:spChg chg="mod">
          <ac:chgData name="Peter McGinty" userId="138e04b35f3df159" providerId="LiveId" clId="{01B79173-FDAE-1340-BDFA-383FBCC1B0A7}" dt="2021-09-20T18:19:20.556" v="3266" actId="20577"/>
          <ac:spMkLst>
            <pc:docMk/>
            <pc:sldMk cId="1952205910" sldId="307"/>
            <ac:spMk id="3" creationId="{4D3B3B2F-30FC-E34C-B30D-A8D2318C54F1}"/>
          </ac:spMkLst>
        </pc:spChg>
      </pc:sldChg>
      <pc:sldChg chg="modSp new mod">
        <pc:chgData name="Peter McGinty" userId="138e04b35f3df159" providerId="LiveId" clId="{01B79173-FDAE-1340-BDFA-383FBCC1B0A7}" dt="2021-09-20T18:18:56.037" v="3225" actId="20577"/>
        <pc:sldMkLst>
          <pc:docMk/>
          <pc:sldMk cId="2729914585" sldId="308"/>
        </pc:sldMkLst>
        <pc:spChg chg="mod">
          <ac:chgData name="Peter McGinty" userId="138e04b35f3df159" providerId="LiveId" clId="{01B79173-FDAE-1340-BDFA-383FBCC1B0A7}" dt="2021-09-20T18:18:56.037" v="3225" actId="20577"/>
          <ac:spMkLst>
            <pc:docMk/>
            <pc:sldMk cId="2729914585" sldId="308"/>
            <ac:spMk id="2" creationId="{F43468EB-30D4-1644-9294-4A8AA828805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015DAC-52EE-42F7-B3CD-5CF95FBA5F0B}" type="doc">
      <dgm:prSet loTypeId="urn:microsoft.com/office/officeart/2005/8/layout/gear1" loCatId="cycle" qsTypeId="urn:microsoft.com/office/officeart/2005/8/quickstyle/simple1" qsCatId="simple" csTypeId="urn:microsoft.com/office/officeart/2005/8/colors/colorful5" csCatId="colorful" phldr="1"/>
      <dgm:spPr/>
    </dgm:pt>
    <dgm:pt modelId="{DF43823C-F290-47E2-992A-3006044AC42E}">
      <dgm:prSet phldrT="[Text]"/>
      <dgm:spPr/>
      <dgm:t>
        <a:bodyPr/>
        <a:lstStyle/>
        <a:p>
          <a:r>
            <a:rPr lang="en-GB" b="1" dirty="0"/>
            <a:t>object</a:t>
          </a:r>
        </a:p>
      </dgm:t>
    </dgm:pt>
    <dgm:pt modelId="{DEF1AE3F-DBA1-4BA3-B217-AC0370DF49F2}" type="parTrans" cxnId="{B4A217E0-D5FA-4FE7-A49A-B0A4F93FFBD5}">
      <dgm:prSet/>
      <dgm:spPr/>
      <dgm:t>
        <a:bodyPr/>
        <a:lstStyle/>
        <a:p>
          <a:endParaRPr lang="en-GB"/>
        </a:p>
      </dgm:t>
    </dgm:pt>
    <dgm:pt modelId="{3FF1F5A3-9A83-4B5F-A938-A88E2448958F}" type="sibTrans" cxnId="{B4A217E0-D5FA-4FE7-A49A-B0A4F93FFBD5}">
      <dgm:prSet/>
      <dgm:spPr/>
      <dgm:t>
        <a:bodyPr/>
        <a:lstStyle/>
        <a:p>
          <a:endParaRPr lang="en-GB"/>
        </a:p>
      </dgm:t>
    </dgm:pt>
    <dgm:pt modelId="{3E3AB580-80D9-4A10-9BA3-06F30092B6DF}">
      <dgm:prSet phldrT="[Text]" custT="1"/>
      <dgm:spPr/>
      <dgm:t>
        <a:bodyPr/>
        <a:lstStyle/>
        <a:p>
          <a:r>
            <a:rPr lang="en-GB" sz="1400" b="1" dirty="0"/>
            <a:t>object</a:t>
          </a:r>
          <a:endParaRPr lang="en-GB" sz="1500" b="1" dirty="0"/>
        </a:p>
      </dgm:t>
    </dgm:pt>
    <dgm:pt modelId="{DD6E4D54-6B36-4B91-B198-3E504EEF1DDE}" type="parTrans" cxnId="{D4B0D4DB-263D-4E9A-875B-D1133441AD27}">
      <dgm:prSet/>
      <dgm:spPr/>
      <dgm:t>
        <a:bodyPr/>
        <a:lstStyle/>
        <a:p>
          <a:endParaRPr lang="en-GB"/>
        </a:p>
      </dgm:t>
    </dgm:pt>
    <dgm:pt modelId="{22F9B410-90E7-4DBF-82DD-B5ECEF9A7FB5}" type="sibTrans" cxnId="{D4B0D4DB-263D-4E9A-875B-D1133441AD27}">
      <dgm:prSet/>
      <dgm:spPr/>
      <dgm:t>
        <a:bodyPr/>
        <a:lstStyle/>
        <a:p>
          <a:endParaRPr lang="en-GB"/>
        </a:p>
      </dgm:t>
    </dgm:pt>
    <dgm:pt modelId="{A7643368-0C5B-438E-87AD-CF586D121FC7}">
      <dgm:prSet phldrT="[Text]"/>
      <dgm:spPr/>
      <dgm:t>
        <a:bodyPr/>
        <a:lstStyle/>
        <a:p>
          <a:r>
            <a:rPr lang="en-GB" b="1" dirty="0"/>
            <a:t>object</a:t>
          </a:r>
        </a:p>
      </dgm:t>
    </dgm:pt>
    <dgm:pt modelId="{DBB5EDAF-B94C-4F47-97DC-52E87DE4369B}" type="parTrans" cxnId="{56B9B7A1-C8CE-4B2E-91A5-36F1C95909D1}">
      <dgm:prSet/>
      <dgm:spPr/>
      <dgm:t>
        <a:bodyPr/>
        <a:lstStyle/>
        <a:p>
          <a:endParaRPr lang="en-GB"/>
        </a:p>
      </dgm:t>
    </dgm:pt>
    <dgm:pt modelId="{05910267-3996-4BD6-9FF8-03CE72155A4C}" type="sibTrans" cxnId="{56B9B7A1-C8CE-4B2E-91A5-36F1C95909D1}">
      <dgm:prSet/>
      <dgm:spPr/>
      <dgm:t>
        <a:bodyPr/>
        <a:lstStyle/>
        <a:p>
          <a:endParaRPr lang="en-GB"/>
        </a:p>
      </dgm:t>
    </dgm:pt>
    <dgm:pt modelId="{17D1A0F6-D954-4910-9A6B-0BA544AC5DB0}" type="pres">
      <dgm:prSet presAssocID="{EB015DAC-52EE-42F7-B3CD-5CF95FBA5F0B}" presName="composite" presStyleCnt="0">
        <dgm:presLayoutVars>
          <dgm:chMax val="3"/>
          <dgm:animLvl val="lvl"/>
          <dgm:resizeHandles val="exact"/>
        </dgm:presLayoutVars>
      </dgm:prSet>
      <dgm:spPr/>
    </dgm:pt>
    <dgm:pt modelId="{99A6187F-58FB-4AAD-8E9A-496D91BC9208}" type="pres">
      <dgm:prSet presAssocID="{DF43823C-F290-47E2-992A-3006044AC42E}" presName="gear1" presStyleLbl="node1" presStyleIdx="0" presStyleCnt="3">
        <dgm:presLayoutVars>
          <dgm:chMax val="1"/>
          <dgm:bulletEnabled val="1"/>
        </dgm:presLayoutVars>
      </dgm:prSet>
      <dgm:spPr/>
    </dgm:pt>
    <dgm:pt modelId="{1C8A8DF9-85D1-4ACA-9DD7-3B380A20BB51}" type="pres">
      <dgm:prSet presAssocID="{DF43823C-F290-47E2-992A-3006044AC42E}" presName="gear1srcNode" presStyleLbl="node1" presStyleIdx="0" presStyleCnt="3"/>
      <dgm:spPr/>
    </dgm:pt>
    <dgm:pt modelId="{632C2C40-D434-437E-AEE5-7D9C45A2DB7D}" type="pres">
      <dgm:prSet presAssocID="{DF43823C-F290-47E2-992A-3006044AC42E}" presName="gear1dstNode" presStyleLbl="node1" presStyleIdx="0" presStyleCnt="3"/>
      <dgm:spPr/>
    </dgm:pt>
    <dgm:pt modelId="{7C0BBD31-49E2-49B5-920E-9E9E7C869A18}" type="pres">
      <dgm:prSet presAssocID="{3E3AB580-80D9-4A10-9BA3-06F30092B6DF}" presName="gear2" presStyleLbl="node1" presStyleIdx="1" presStyleCnt="3">
        <dgm:presLayoutVars>
          <dgm:chMax val="1"/>
          <dgm:bulletEnabled val="1"/>
        </dgm:presLayoutVars>
      </dgm:prSet>
      <dgm:spPr/>
    </dgm:pt>
    <dgm:pt modelId="{286A93FF-0F79-4DA8-AE0D-A7FCF53F8DA2}" type="pres">
      <dgm:prSet presAssocID="{3E3AB580-80D9-4A10-9BA3-06F30092B6DF}" presName="gear2srcNode" presStyleLbl="node1" presStyleIdx="1" presStyleCnt="3"/>
      <dgm:spPr/>
    </dgm:pt>
    <dgm:pt modelId="{95F13C58-6FA0-4C56-BF2E-701514036045}" type="pres">
      <dgm:prSet presAssocID="{3E3AB580-80D9-4A10-9BA3-06F30092B6DF}" presName="gear2dstNode" presStyleLbl="node1" presStyleIdx="1" presStyleCnt="3"/>
      <dgm:spPr/>
    </dgm:pt>
    <dgm:pt modelId="{43B59082-19FF-4C94-BB3D-4E0723490BB8}" type="pres">
      <dgm:prSet presAssocID="{A7643368-0C5B-438E-87AD-CF586D121FC7}" presName="gear3" presStyleLbl="node1" presStyleIdx="2" presStyleCnt="3"/>
      <dgm:spPr/>
    </dgm:pt>
    <dgm:pt modelId="{7663F846-C5D0-4736-A804-C4A0852C98DF}" type="pres">
      <dgm:prSet presAssocID="{A7643368-0C5B-438E-87AD-CF586D121FC7}" presName="gear3tx" presStyleLbl="node1" presStyleIdx="2" presStyleCnt="3">
        <dgm:presLayoutVars>
          <dgm:chMax val="1"/>
          <dgm:bulletEnabled val="1"/>
        </dgm:presLayoutVars>
      </dgm:prSet>
      <dgm:spPr/>
    </dgm:pt>
    <dgm:pt modelId="{DA68F8DE-463F-473A-A9FA-85AF298E90B3}" type="pres">
      <dgm:prSet presAssocID="{A7643368-0C5B-438E-87AD-CF586D121FC7}" presName="gear3srcNode" presStyleLbl="node1" presStyleIdx="2" presStyleCnt="3"/>
      <dgm:spPr/>
    </dgm:pt>
    <dgm:pt modelId="{D8921570-1C9E-42E0-9F82-7243749EC680}" type="pres">
      <dgm:prSet presAssocID="{A7643368-0C5B-438E-87AD-CF586D121FC7}" presName="gear3dstNode" presStyleLbl="node1" presStyleIdx="2" presStyleCnt="3"/>
      <dgm:spPr/>
    </dgm:pt>
    <dgm:pt modelId="{09BD15F0-1E6C-42E4-816E-3FCAD121D9E6}" type="pres">
      <dgm:prSet presAssocID="{3FF1F5A3-9A83-4B5F-A938-A88E2448958F}" presName="connector1" presStyleLbl="sibTrans2D1" presStyleIdx="0" presStyleCnt="3"/>
      <dgm:spPr/>
    </dgm:pt>
    <dgm:pt modelId="{E2559DB9-D7AB-4AD9-8AB3-D76625F24680}" type="pres">
      <dgm:prSet presAssocID="{22F9B410-90E7-4DBF-82DD-B5ECEF9A7FB5}" presName="connector2" presStyleLbl="sibTrans2D1" presStyleIdx="1" presStyleCnt="3"/>
      <dgm:spPr/>
    </dgm:pt>
    <dgm:pt modelId="{F1D92AA3-2457-4C84-8291-E8E7508A0EF8}" type="pres">
      <dgm:prSet presAssocID="{05910267-3996-4BD6-9FF8-03CE72155A4C}" presName="connector3" presStyleLbl="sibTrans2D1" presStyleIdx="2" presStyleCnt="3"/>
      <dgm:spPr/>
    </dgm:pt>
  </dgm:ptLst>
  <dgm:cxnLst>
    <dgm:cxn modelId="{72026B0F-01C1-470D-BF3B-11D2AA17AFD7}" type="presOf" srcId="{DF43823C-F290-47E2-992A-3006044AC42E}" destId="{632C2C40-D434-437E-AEE5-7D9C45A2DB7D}" srcOrd="2" destOrd="0" presId="urn:microsoft.com/office/officeart/2005/8/layout/gear1"/>
    <dgm:cxn modelId="{5B19571C-8AD0-42AA-9A4A-14FE7A6A284D}" type="presOf" srcId="{EB015DAC-52EE-42F7-B3CD-5CF95FBA5F0B}" destId="{17D1A0F6-D954-4910-9A6B-0BA544AC5DB0}" srcOrd="0" destOrd="0" presId="urn:microsoft.com/office/officeart/2005/8/layout/gear1"/>
    <dgm:cxn modelId="{D78BAB25-7892-44AB-A070-12D91C69E341}" type="presOf" srcId="{DF43823C-F290-47E2-992A-3006044AC42E}" destId="{99A6187F-58FB-4AAD-8E9A-496D91BC9208}" srcOrd="0" destOrd="0" presId="urn:microsoft.com/office/officeart/2005/8/layout/gear1"/>
    <dgm:cxn modelId="{00618E36-B540-4AFF-B686-A535CC3751BF}" type="presOf" srcId="{3E3AB580-80D9-4A10-9BA3-06F30092B6DF}" destId="{286A93FF-0F79-4DA8-AE0D-A7FCF53F8DA2}" srcOrd="1" destOrd="0" presId="urn:microsoft.com/office/officeart/2005/8/layout/gear1"/>
    <dgm:cxn modelId="{A4EEB237-7EC6-4DED-9488-A53F49F3F3B9}" type="presOf" srcId="{A7643368-0C5B-438E-87AD-CF586D121FC7}" destId="{DA68F8DE-463F-473A-A9FA-85AF298E90B3}" srcOrd="2" destOrd="0" presId="urn:microsoft.com/office/officeart/2005/8/layout/gear1"/>
    <dgm:cxn modelId="{53F4AB39-33C3-4067-B2F6-7C812C7E0D70}" type="presOf" srcId="{DF43823C-F290-47E2-992A-3006044AC42E}" destId="{1C8A8DF9-85D1-4ACA-9DD7-3B380A20BB51}" srcOrd="1" destOrd="0" presId="urn:microsoft.com/office/officeart/2005/8/layout/gear1"/>
    <dgm:cxn modelId="{4DA73E5C-7467-4B65-8EA0-8E7C0FCA5F1B}" type="presOf" srcId="{3E3AB580-80D9-4A10-9BA3-06F30092B6DF}" destId="{7C0BBD31-49E2-49B5-920E-9E9E7C869A18}" srcOrd="0" destOrd="0" presId="urn:microsoft.com/office/officeart/2005/8/layout/gear1"/>
    <dgm:cxn modelId="{5E7BAB44-3596-48B8-AF42-638C1B2AE250}" type="presOf" srcId="{3FF1F5A3-9A83-4B5F-A938-A88E2448958F}" destId="{09BD15F0-1E6C-42E4-816E-3FCAD121D9E6}" srcOrd="0" destOrd="0" presId="urn:microsoft.com/office/officeart/2005/8/layout/gear1"/>
    <dgm:cxn modelId="{892C2854-83B1-48C5-8261-F37FE97B294B}" type="presOf" srcId="{05910267-3996-4BD6-9FF8-03CE72155A4C}" destId="{F1D92AA3-2457-4C84-8291-E8E7508A0EF8}" srcOrd="0" destOrd="0" presId="urn:microsoft.com/office/officeart/2005/8/layout/gear1"/>
    <dgm:cxn modelId="{32B6878E-BA5D-415B-B9D8-C5CAD711B11C}" type="presOf" srcId="{A7643368-0C5B-438E-87AD-CF586D121FC7}" destId="{7663F846-C5D0-4736-A804-C4A0852C98DF}" srcOrd="1" destOrd="0" presId="urn:microsoft.com/office/officeart/2005/8/layout/gear1"/>
    <dgm:cxn modelId="{02D7F090-200C-4CBB-83E4-2D2DFAC9AD94}" type="presOf" srcId="{3E3AB580-80D9-4A10-9BA3-06F30092B6DF}" destId="{95F13C58-6FA0-4C56-BF2E-701514036045}" srcOrd="2" destOrd="0" presId="urn:microsoft.com/office/officeart/2005/8/layout/gear1"/>
    <dgm:cxn modelId="{56B9B7A1-C8CE-4B2E-91A5-36F1C95909D1}" srcId="{EB015DAC-52EE-42F7-B3CD-5CF95FBA5F0B}" destId="{A7643368-0C5B-438E-87AD-CF586D121FC7}" srcOrd="2" destOrd="0" parTransId="{DBB5EDAF-B94C-4F47-97DC-52E87DE4369B}" sibTransId="{05910267-3996-4BD6-9FF8-03CE72155A4C}"/>
    <dgm:cxn modelId="{DDA9C3A9-7209-4AA8-A6E5-C5356C07DDB7}" type="presOf" srcId="{22F9B410-90E7-4DBF-82DD-B5ECEF9A7FB5}" destId="{E2559DB9-D7AB-4AD9-8AB3-D76625F24680}" srcOrd="0" destOrd="0" presId="urn:microsoft.com/office/officeart/2005/8/layout/gear1"/>
    <dgm:cxn modelId="{ABFDC0C8-956C-49AD-89E8-47F7D38FB5BA}" type="presOf" srcId="{A7643368-0C5B-438E-87AD-CF586D121FC7}" destId="{D8921570-1C9E-42E0-9F82-7243749EC680}" srcOrd="3" destOrd="0" presId="urn:microsoft.com/office/officeart/2005/8/layout/gear1"/>
    <dgm:cxn modelId="{D4B0D4DB-263D-4E9A-875B-D1133441AD27}" srcId="{EB015DAC-52EE-42F7-B3CD-5CF95FBA5F0B}" destId="{3E3AB580-80D9-4A10-9BA3-06F30092B6DF}" srcOrd="1" destOrd="0" parTransId="{DD6E4D54-6B36-4B91-B198-3E504EEF1DDE}" sibTransId="{22F9B410-90E7-4DBF-82DD-B5ECEF9A7FB5}"/>
    <dgm:cxn modelId="{B4A217E0-D5FA-4FE7-A49A-B0A4F93FFBD5}" srcId="{EB015DAC-52EE-42F7-B3CD-5CF95FBA5F0B}" destId="{DF43823C-F290-47E2-992A-3006044AC42E}" srcOrd="0" destOrd="0" parTransId="{DEF1AE3F-DBA1-4BA3-B217-AC0370DF49F2}" sibTransId="{3FF1F5A3-9A83-4B5F-A938-A88E2448958F}"/>
    <dgm:cxn modelId="{0D0299E2-1A8A-4441-B689-C935429B1D24}" type="presOf" srcId="{A7643368-0C5B-438E-87AD-CF586D121FC7}" destId="{43B59082-19FF-4C94-BB3D-4E0723490BB8}" srcOrd="0" destOrd="0" presId="urn:microsoft.com/office/officeart/2005/8/layout/gear1"/>
    <dgm:cxn modelId="{9F13E0C7-C806-4620-8EDD-3A9A3B4A7D41}" type="presParOf" srcId="{17D1A0F6-D954-4910-9A6B-0BA544AC5DB0}" destId="{99A6187F-58FB-4AAD-8E9A-496D91BC9208}" srcOrd="0" destOrd="0" presId="urn:microsoft.com/office/officeart/2005/8/layout/gear1"/>
    <dgm:cxn modelId="{AFC921F6-928F-4BC7-9F1F-E92A8F0CB87B}" type="presParOf" srcId="{17D1A0F6-D954-4910-9A6B-0BA544AC5DB0}" destId="{1C8A8DF9-85D1-4ACA-9DD7-3B380A20BB51}" srcOrd="1" destOrd="0" presId="urn:microsoft.com/office/officeart/2005/8/layout/gear1"/>
    <dgm:cxn modelId="{BCD7C7B8-D682-429F-9992-0D47E06339A4}" type="presParOf" srcId="{17D1A0F6-D954-4910-9A6B-0BA544AC5DB0}" destId="{632C2C40-D434-437E-AEE5-7D9C45A2DB7D}" srcOrd="2" destOrd="0" presId="urn:microsoft.com/office/officeart/2005/8/layout/gear1"/>
    <dgm:cxn modelId="{F51638B2-D803-4019-90AC-7B172A5D6B80}" type="presParOf" srcId="{17D1A0F6-D954-4910-9A6B-0BA544AC5DB0}" destId="{7C0BBD31-49E2-49B5-920E-9E9E7C869A18}" srcOrd="3" destOrd="0" presId="urn:microsoft.com/office/officeart/2005/8/layout/gear1"/>
    <dgm:cxn modelId="{D5D39D5F-6242-4A3F-8FA0-877EC8E6634B}" type="presParOf" srcId="{17D1A0F6-D954-4910-9A6B-0BA544AC5DB0}" destId="{286A93FF-0F79-4DA8-AE0D-A7FCF53F8DA2}" srcOrd="4" destOrd="0" presId="urn:microsoft.com/office/officeart/2005/8/layout/gear1"/>
    <dgm:cxn modelId="{D8883F8D-DC4A-4A4E-B446-A38E46FBBB1F}" type="presParOf" srcId="{17D1A0F6-D954-4910-9A6B-0BA544AC5DB0}" destId="{95F13C58-6FA0-4C56-BF2E-701514036045}" srcOrd="5" destOrd="0" presId="urn:microsoft.com/office/officeart/2005/8/layout/gear1"/>
    <dgm:cxn modelId="{7FBC294B-1307-4256-B609-DE2CA1DCCC99}" type="presParOf" srcId="{17D1A0F6-D954-4910-9A6B-0BA544AC5DB0}" destId="{43B59082-19FF-4C94-BB3D-4E0723490BB8}" srcOrd="6" destOrd="0" presId="urn:microsoft.com/office/officeart/2005/8/layout/gear1"/>
    <dgm:cxn modelId="{668DC27D-7BAE-461D-88A7-0722921D1D75}" type="presParOf" srcId="{17D1A0F6-D954-4910-9A6B-0BA544AC5DB0}" destId="{7663F846-C5D0-4736-A804-C4A0852C98DF}" srcOrd="7" destOrd="0" presId="urn:microsoft.com/office/officeart/2005/8/layout/gear1"/>
    <dgm:cxn modelId="{E5B3E36B-3F3E-4F52-BC9A-D26767D7C0BD}" type="presParOf" srcId="{17D1A0F6-D954-4910-9A6B-0BA544AC5DB0}" destId="{DA68F8DE-463F-473A-A9FA-85AF298E90B3}" srcOrd="8" destOrd="0" presId="urn:microsoft.com/office/officeart/2005/8/layout/gear1"/>
    <dgm:cxn modelId="{3E02E3C8-BF90-484C-8B0A-6FF8F10DBC92}" type="presParOf" srcId="{17D1A0F6-D954-4910-9A6B-0BA544AC5DB0}" destId="{D8921570-1C9E-42E0-9F82-7243749EC680}" srcOrd="9" destOrd="0" presId="urn:microsoft.com/office/officeart/2005/8/layout/gear1"/>
    <dgm:cxn modelId="{8B0927C7-B659-425F-AE5D-B2C01BA2649B}" type="presParOf" srcId="{17D1A0F6-D954-4910-9A6B-0BA544AC5DB0}" destId="{09BD15F0-1E6C-42E4-816E-3FCAD121D9E6}" srcOrd="10" destOrd="0" presId="urn:microsoft.com/office/officeart/2005/8/layout/gear1"/>
    <dgm:cxn modelId="{780FCC76-5D4A-4142-B898-D953002E43CA}" type="presParOf" srcId="{17D1A0F6-D954-4910-9A6B-0BA544AC5DB0}" destId="{E2559DB9-D7AB-4AD9-8AB3-D76625F24680}" srcOrd="11" destOrd="0" presId="urn:microsoft.com/office/officeart/2005/8/layout/gear1"/>
    <dgm:cxn modelId="{68434CA0-40B6-4745-8840-C1197D74B83B}" type="presParOf" srcId="{17D1A0F6-D954-4910-9A6B-0BA544AC5DB0}" destId="{F1D92AA3-2457-4C84-8291-E8E7508A0EF8}"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0EB285-FFAA-4F16-8938-923666DAC42A}"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GB"/>
        </a:p>
      </dgm:t>
    </dgm:pt>
    <dgm:pt modelId="{52256BFE-D127-40DB-BAC5-5617B27B5838}">
      <dgm:prSet phldrT="[Text]" custT="1"/>
      <dgm:spPr/>
      <dgm:t>
        <a:bodyPr/>
        <a:lstStyle/>
        <a:p>
          <a:r>
            <a:rPr lang="en-GB" sz="2400" dirty="0"/>
            <a:t>Binary &amp; Unicode</a:t>
          </a:r>
        </a:p>
      </dgm:t>
    </dgm:pt>
    <dgm:pt modelId="{59560C83-FD6A-41B8-99F8-4163744E5B3A}" type="parTrans" cxnId="{3A649CE6-3313-4891-9D3A-2280605913C5}">
      <dgm:prSet/>
      <dgm:spPr/>
      <dgm:t>
        <a:bodyPr/>
        <a:lstStyle/>
        <a:p>
          <a:endParaRPr lang="en-GB"/>
        </a:p>
      </dgm:t>
    </dgm:pt>
    <dgm:pt modelId="{900FCE0F-B366-4592-8F7E-8D3F35AB0854}" type="sibTrans" cxnId="{3A649CE6-3313-4891-9D3A-2280605913C5}">
      <dgm:prSet/>
      <dgm:spPr/>
      <dgm:t>
        <a:bodyPr/>
        <a:lstStyle/>
        <a:p>
          <a:endParaRPr lang="en-GB"/>
        </a:p>
      </dgm:t>
    </dgm:pt>
    <dgm:pt modelId="{3619C805-D26B-4D3D-A820-B60420B2C5E3}">
      <dgm:prSet phldrT="[Text]" custT="1"/>
      <dgm:spPr>
        <a:solidFill>
          <a:schemeClr val="accent2">
            <a:lumMod val="20000"/>
            <a:lumOff val="80000"/>
          </a:schemeClr>
        </a:solidFill>
      </dgm:spPr>
      <dgm:t>
        <a:bodyPr/>
        <a:lstStyle/>
        <a:p>
          <a:r>
            <a:rPr lang="en-GB" sz="2000" dirty="0">
              <a:ln>
                <a:solidFill>
                  <a:schemeClr val="tx1"/>
                </a:solidFill>
              </a:ln>
              <a:solidFill>
                <a:schemeClr val="tx1"/>
              </a:solidFill>
            </a:rPr>
            <a:t>Integer</a:t>
          </a:r>
          <a:endParaRPr lang="en-GB" sz="2700" dirty="0">
            <a:ln>
              <a:solidFill>
                <a:schemeClr val="tx1"/>
              </a:solidFill>
            </a:ln>
            <a:solidFill>
              <a:schemeClr val="tx1"/>
            </a:solidFill>
          </a:endParaRPr>
        </a:p>
      </dgm:t>
    </dgm:pt>
    <dgm:pt modelId="{89BF01D5-E6B5-4312-8B68-2E71A32EFA99}" type="parTrans" cxnId="{BDED9581-6BEE-4CCD-B3D2-B7D842DB95F1}">
      <dgm:prSet/>
      <dgm:spPr/>
      <dgm:t>
        <a:bodyPr/>
        <a:lstStyle/>
        <a:p>
          <a:endParaRPr lang="en-GB"/>
        </a:p>
      </dgm:t>
    </dgm:pt>
    <dgm:pt modelId="{ED019E4D-C034-4937-A13D-ABD08FFAAA91}" type="sibTrans" cxnId="{BDED9581-6BEE-4CCD-B3D2-B7D842DB95F1}">
      <dgm:prSet/>
      <dgm:spPr/>
      <dgm:t>
        <a:bodyPr/>
        <a:lstStyle/>
        <a:p>
          <a:endParaRPr lang="en-GB"/>
        </a:p>
      </dgm:t>
    </dgm:pt>
    <dgm:pt modelId="{97495EFF-CDFE-4EA5-8A5D-AEEB9AC798DD}">
      <dgm:prSet phldrT="[Text]" custT="1"/>
      <dgm:spPr>
        <a:solidFill>
          <a:schemeClr val="accent6">
            <a:lumMod val="20000"/>
            <a:lumOff val="80000"/>
          </a:schemeClr>
        </a:solidFill>
      </dgm:spPr>
      <dgm:t>
        <a:bodyPr/>
        <a:lstStyle/>
        <a:p>
          <a:r>
            <a:rPr lang="en-GB" sz="2000" kern="1200" dirty="0">
              <a:ln>
                <a:solidFill>
                  <a:prstClr val="black"/>
                </a:solidFill>
              </a:ln>
              <a:solidFill>
                <a:prstClr val="black"/>
              </a:solidFill>
              <a:latin typeface="Calibri" panose="020F0502020204030204"/>
              <a:ea typeface="+mn-ea"/>
              <a:cs typeface="+mn-cs"/>
            </a:rPr>
            <a:t>Symbol</a:t>
          </a:r>
          <a:endParaRPr lang="en-GB" sz="2700" kern="1200" dirty="0">
            <a:ln>
              <a:solidFill>
                <a:prstClr val="black"/>
              </a:solidFill>
            </a:ln>
            <a:solidFill>
              <a:prstClr val="black"/>
            </a:solidFill>
            <a:latin typeface="Calibri" panose="020F0502020204030204"/>
            <a:ea typeface="+mn-ea"/>
            <a:cs typeface="+mn-cs"/>
          </a:endParaRPr>
        </a:p>
      </dgm:t>
    </dgm:pt>
    <dgm:pt modelId="{3A9E36FF-B442-4474-9A78-722D507A4748}" type="parTrans" cxnId="{4B93BDF3-7A47-4223-BBD0-73669E6737D6}">
      <dgm:prSet/>
      <dgm:spPr/>
      <dgm:t>
        <a:bodyPr/>
        <a:lstStyle/>
        <a:p>
          <a:endParaRPr lang="en-GB"/>
        </a:p>
      </dgm:t>
    </dgm:pt>
    <dgm:pt modelId="{3724ABD5-AF4D-445A-AED4-7318E3FDC23B}" type="sibTrans" cxnId="{4B93BDF3-7A47-4223-BBD0-73669E6737D6}">
      <dgm:prSet/>
      <dgm:spPr/>
      <dgm:t>
        <a:bodyPr/>
        <a:lstStyle/>
        <a:p>
          <a:endParaRPr lang="en-GB"/>
        </a:p>
      </dgm:t>
    </dgm:pt>
    <dgm:pt modelId="{136A26D6-CD0D-4B09-A341-77BFC0BCF884}">
      <dgm:prSet phldrT="[Text]" custT="1"/>
      <dgm:spPr>
        <a:solidFill>
          <a:schemeClr val="accent4">
            <a:lumMod val="20000"/>
            <a:lumOff val="80000"/>
          </a:schemeClr>
        </a:solidFill>
      </dgm:spPr>
      <dgm:t>
        <a:bodyPr/>
        <a:lstStyle/>
        <a:p>
          <a:r>
            <a:rPr lang="en-GB" sz="2000" kern="1200" dirty="0">
              <a:ln>
                <a:solidFill>
                  <a:prstClr val="black"/>
                </a:solidFill>
              </a:ln>
              <a:solidFill>
                <a:prstClr val="black"/>
              </a:solidFill>
              <a:latin typeface="Calibri" panose="020F0502020204030204"/>
              <a:ea typeface="+mn-ea"/>
              <a:cs typeface="+mn-cs"/>
            </a:rPr>
            <a:t>Character</a:t>
          </a:r>
        </a:p>
      </dgm:t>
    </dgm:pt>
    <dgm:pt modelId="{48C51392-87C2-43A5-8B6C-01434F7A4147}" type="parTrans" cxnId="{89BFED67-3CD9-44C4-8212-35AE002EE67C}">
      <dgm:prSet/>
      <dgm:spPr/>
      <dgm:t>
        <a:bodyPr/>
        <a:lstStyle/>
        <a:p>
          <a:endParaRPr lang="en-GB"/>
        </a:p>
      </dgm:t>
    </dgm:pt>
    <dgm:pt modelId="{1F0D65F4-54EB-48EA-8A0D-7671215E57AC}" type="sibTrans" cxnId="{89BFED67-3CD9-44C4-8212-35AE002EE67C}">
      <dgm:prSet/>
      <dgm:spPr/>
      <dgm:t>
        <a:bodyPr/>
        <a:lstStyle/>
        <a:p>
          <a:endParaRPr lang="en-GB"/>
        </a:p>
      </dgm:t>
    </dgm:pt>
    <dgm:pt modelId="{92C4CB7B-B80D-4CAF-A928-A6EC8C9AD85D}">
      <dgm:prSet custT="1"/>
      <dgm:spPr>
        <a:solidFill>
          <a:srgbClr val="FFCCFF"/>
        </a:solidFill>
      </dgm:spPr>
      <dgm:t>
        <a:bodyPr/>
        <a:lstStyle/>
        <a:p>
          <a:r>
            <a:rPr lang="en-GB" sz="2000" kern="1200" dirty="0">
              <a:ln>
                <a:solidFill>
                  <a:prstClr val="black"/>
                </a:solidFill>
              </a:ln>
              <a:solidFill>
                <a:prstClr val="black"/>
              </a:solidFill>
              <a:latin typeface="Calibri" panose="020F0502020204030204"/>
              <a:ea typeface="+mn-ea"/>
              <a:cs typeface="+mn-cs"/>
            </a:rPr>
            <a:t>Emoji</a:t>
          </a:r>
          <a:endParaRPr lang="en-GB" sz="2700" kern="1200" dirty="0">
            <a:ln>
              <a:solidFill>
                <a:prstClr val="black"/>
              </a:solidFill>
            </a:ln>
            <a:solidFill>
              <a:prstClr val="black"/>
            </a:solidFill>
            <a:latin typeface="Calibri" panose="020F0502020204030204"/>
            <a:ea typeface="+mn-ea"/>
            <a:cs typeface="+mn-cs"/>
          </a:endParaRPr>
        </a:p>
      </dgm:t>
    </dgm:pt>
    <dgm:pt modelId="{BF2689E0-D25D-408E-9407-4C1157F0FEA7}" type="parTrans" cxnId="{8ED3E566-BFDF-4BDB-BC32-5230259C2DC9}">
      <dgm:prSet/>
      <dgm:spPr/>
      <dgm:t>
        <a:bodyPr/>
        <a:lstStyle/>
        <a:p>
          <a:endParaRPr lang="en-GB"/>
        </a:p>
      </dgm:t>
    </dgm:pt>
    <dgm:pt modelId="{53D3BE16-8D81-4ECB-963C-5CD0085F085C}" type="sibTrans" cxnId="{8ED3E566-BFDF-4BDB-BC32-5230259C2DC9}">
      <dgm:prSet/>
      <dgm:spPr/>
      <dgm:t>
        <a:bodyPr/>
        <a:lstStyle/>
        <a:p>
          <a:endParaRPr lang="en-GB"/>
        </a:p>
      </dgm:t>
    </dgm:pt>
    <dgm:pt modelId="{5AA49147-AF7F-4168-A7BC-5E744230A35D}" type="pres">
      <dgm:prSet presAssocID="{9D0EB285-FFAA-4F16-8938-923666DAC42A}" presName="Name0" presStyleCnt="0">
        <dgm:presLayoutVars>
          <dgm:chMax val="1"/>
          <dgm:dir/>
          <dgm:animLvl val="ctr"/>
          <dgm:resizeHandles val="exact"/>
        </dgm:presLayoutVars>
      </dgm:prSet>
      <dgm:spPr/>
    </dgm:pt>
    <dgm:pt modelId="{94A06757-8553-4EA7-AB57-0589147F737D}" type="pres">
      <dgm:prSet presAssocID="{52256BFE-D127-40DB-BAC5-5617B27B5838}" presName="centerShape" presStyleLbl="node0" presStyleIdx="0" presStyleCnt="1"/>
      <dgm:spPr/>
    </dgm:pt>
    <dgm:pt modelId="{457F48A5-5989-4740-A3BF-E621C2CEEC3D}" type="pres">
      <dgm:prSet presAssocID="{89BF01D5-E6B5-4312-8B68-2E71A32EFA99}" presName="parTrans" presStyleLbl="sibTrans2D1" presStyleIdx="0" presStyleCnt="4"/>
      <dgm:spPr/>
    </dgm:pt>
    <dgm:pt modelId="{C9CE518B-09F5-46D5-BDD9-CEF0254A3103}" type="pres">
      <dgm:prSet presAssocID="{89BF01D5-E6B5-4312-8B68-2E71A32EFA99}" presName="connectorText" presStyleLbl="sibTrans2D1" presStyleIdx="0" presStyleCnt="4"/>
      <dgm:spPr/>
    </dgm:pt>
    <dgm:pt modelId="{4F08721A-65C2-4FAD-B121-C45E25D54BCE}" type="pres">
      <dgm:prSet presAssocID="{3619C805-D26B-4D3D-A820-B60420B2C5E3}" presName="node" presStyleLbl="node1" presStyleIdx="0" presStyleCnt="4">
        <dgm:presLayoutVars>
          <dgm:bulletEnabled val="1"/>
        </dgm:presLayoutVars>
      </dgm:prSet>
      <dgm:spPr/>
    </dgm:pt>
    <dgm:pt modelId="{4584ACCA-BEB9-452F-ABEB-10934B94E9DB}" type="pres">
      <dgm:prSet presAssocID="{3A9E36FF-B442-4474-9A78-722D507A4748}" presName="parTrans" presStyleLbl="sibTrans2D1" presStyleIdx="1" presStyleCnt="4"/>
      <dgm:spPr/>
    </dgm:pt>
    <dgm:pt modelId="{C4F460A8-81AB-41A6-9FF0-DFDD9F111D9A}" type="pres">
      <dgm:prSet presAssocID="{3A9E36FF-B442-4474-9A78-722D507A4748}" presName="connectorText" presStyleLbl="sibTrans2D1" presStyleIdx="1" presStyleCnt="4"/>
      <dgm:spPr/>
    </dgm:pt>
    <dgm:pt modelId="{1E70EE57-2875-458C-915A-CACAB4429F58}" type="pres">
      <dgm:prSet presAssocID="{97495EFF-CDFE-4EA5-8A5D-AEEB9AC798DD}" presName="node" presStyleLbl="node1" presStyleIdx="1" presStyleCnt="4">
        <dgm:presLayoutVars>
          <dgm:bulletEnabled val="1"/>
        </dgm:presLayoutVars>
      </dgm:prSet>
      <dgm:spPr/>
    </dgm:pt>
    <dgm:pt modelId="{CBCF2582-244B-42A0-885A-56D95BA97FD0}" type="pres">
      <dgm:prSet presAssocID="{BF2689E0-D25D-408E-9407-4C1157F0FEA7}" presName="parTrans" presStyleLbl="sibTrans2D1" presStyleIdx="2" presStyleCnt="4"/>
      <dgm:spPr/>
    </dgm:pt>
    <dgm:pt modelId="{ABD39080-4A82-4E2C-8359-D59D208FB773}" type="pres">
      <dgm:prSet presAssocID="{BF2689E0-D25D-408E-9407-4C1157F0FEA7}" presName="connectorText" presStyleLbl="sibTrans2D1" presStyleIdx="2" presStyleCnt="4"/>
      <dgm:spPr/>
    </dgm:pt>
    <dgm:pt modelId="{2195D8A0-DD1E-4C9A-AB33-8BE3CED9C9F8}" type="pres">
      <dgm:prSet presAssocID="{92C4CB7B-B80D-4CAF-A928-A6EC8C9AD85D}" presName="node" presStyleLbl="node1" presStyleIdx="2" presStyleCnt="4">
        <dgm:presLayoutVars>
          <dgm:bulletEnabled val="1"/>
        </dgm:presLayoutVars>
      </dgm:prSet>
      <dgm:spPr/>
    </dgm:pt>
    <dgm:pt modelId="{EEC1DA0E-2669-43A5-A093-D89BE96BBE03}" type="pres">
      <dgm:prSet presAssocID="{48C51392-87C2-43A5-8B6C-01434F7A4147}" presName="parTrans" presStyleLbl="sibTrans2D1" presStyleIdx="3" presStyleCnt="4"/>
      <dgm:spPr/>
    </dgm:pt>
    <dgm:pt modelId="{6F9C30C8-B9C5-43D6-94EF-55A5EDDD32CD}" type="pres">
      <dgm:prSet presAssocID="{48C51392-87C2-43A5-8B6C-01434F7A4147}" presName="connectorText" presStyleLbl="sibTrans2D1" presStyleIdx="3" presStyleCnt="4"/>
      <dgm:spPr/>
    </dgm:pt>
    <dgm:pt modelId="{5CF81F1F-C55D-4299-8053-11F1178297A2}" type="pres">
      <dgm:prSet presAssocID="{136A26D6-CD0D-4B09-A341-77BFC0BCF884}" presName="node" presStyleLbl="node1" presStyleIdx="3" presStyleCnt="4">
        <dgm:presLayoutVars>
          <dgm:bulletEnabled val="1"/>
        </dgm:presLayoutVars>
      </dgm:prSet>
      <dgm:spPr/>
    </dgm:pt>
  </dgm:ptLst>
  <dgm:cxnLst>
    <dgm:cxn modelId="{A694F005-77C1-4AE6-8AC0-7847BD0F1A4D}" type="presOf" srcId="{3A9E36FF-B442-4474-9A78-722D507A4748}" destId="{4584ACCA-BEB9-452F-ABEB-10934B94E9DB}" srcOrd="0" destOrd="0" presId="urn:microsoft.com/office/officeart/2005/8/layout/radial5"/>
    <dgm:cxn modelId="{E8E7C90B-08E6-4E19-BA50-2C22FCAA307E}" type="presOf" srcId="{52256BFE-D127-40DB-BAC5-5617B27B5838}" destId="{94A06757-8553-4EA7-AB57-0589147F737D}" srcOrd="0" destOrd="0" presId="urn:microsoft.com/office/officeart/2005/8/layout/radial5"/>
    <dgm:cxn modelId="{68BE440D-FBBC-4521-8A57-8A4322C2B860}" type="presOf" srcId="{9D0EB285-FFAA-4F16-8938-923666DAC42A}" destId="{5AA49147-AF7F-4168-A7BC-5E744230A35D}" srcOrd="0" destOrd="0" presId="urn:microsoft.com/office/officeart/2005/8/layout/radial5"/>
    <dgm:cxn modelId="{ABD9B51D-7A13-4DC7-9045-BDD4F1C1C68A}" type="presOf" srcId="{3A9E36FF-B442-4474-9A78-722D507A4748}" destId="{C4F460A8-81AB-41A6-9FF0-DFDD9F111D9A}" srcOrd="1" destOrd="0" presId="urn:microsoft.com/office/officeart/2005/8/layout/radial5"/>
    <dgm:cxn modelId="{513EE039-8691-4ED9-A911-F1A832C4F88E}" type="presOf" srcId="{BF2689E0-D25D-408E-9407-4C1157F0FEA7}" destId="{ABD39080-4A82-4E2C-8359-D59D208FB773}" srcOrd="1" destOrd="0" presId="urn:microsoft.com/office/officeart/2005/8/layout/radial5"/>
    <dgm:cxn modelId="{E45F363C-A04C-43DB-937A-9FAFC70BA0AB}" type="presOf" srcId="{48C51392-87C2-43A5-8B6C-01434F7A4147}" destId="{6F9C30C8-B9C5-43D6-94EF-55A5EDDD32CD}" srcOrd="1" destOrd="0" presId="urn:microsoft.com/office/officeart/2005/8/layout/radial5"/>
    <dgm:cxn modelId="{DF84F15C-C946-40E6-84E4-DB01A1577F41}" type="presOf" srcId="{92C4CB7B-B80D-4CAF-A928-A6EC8C9AD85D}" destId="{2195D8A0-DD1E-4C9A-AB33-8BE3CED9C9F8}" srcOrd="0" destOrd="0" presId="urn:microsoft.com/office/officeart/2005/8/layout/radial5"/>
    <dgm:cxn modelId="{8ED3E566-BFDF-4BDB-BC32-5230259C2DC9}" srcId="{52256BFE-D127-40DB-BAC5-5617B27B5838}" destId="{92C4CB7B-B80D-4CAF-A928-A6EC8C9AD85D}" srcOrd="2" destOrd="0" parTransId="{BF2689E0-D25D-408E-9407-4C1157F0FEA7}" sibTransId="{53D3BE16-8D81-4ECB-963C-5CD0085F085C}"/>
    <dgm:cxn modelId="{89BFED67-3CD9-44C4-8212-35AE002EE67C}" srcId="{52256BFE-D127-40DB-BAC5-5617B27B5838}" destId="{136A26D6-CD0D-4B09-A341-77BFC0BCF884}" srcOrd="3" destOrd="0" parTransId="{48C51392-87C2-43A5-8B6C-01434F7A4147}" sibTransId="{1F0D65F4-54EB-48EA-8A0D-7671215E57AC}"/>
    <dgm:cxn modelId="{18CA3176-D9D4-444A-9060-8EF46474A241}" type="presOf" srcId="{89BF01D5-E6B5-4312-8B68-2E71A32EFA99}" destId="{457F48A5-5989-4740-A3BF-E621C2CEEC3D}" srcOrd="0" destOrd="0" presId="urn:microsoft.com/office/officeart/2005/8/layout/radial5"/>
    <dgm:cxn modelId="{7BF49D56-6C56-4D85-8AA7-1F3B38A94BB1}" type="presOf" srcId="{136A26D6-CD0D-4B09-A341-77BFC0BCF884}" destId="{5CF81F1F-C55D-4299-8053-11F1178297A2}" srcOrd="0" destOrd="0" presId="urn:microsoft.com/office/officeart/2005/8/layout/radial5"/>
    <dgm:cxn modelId="{BDED9581-6BEE-4CCD-B3D2-B7D842DB95F1}" srcId="{52256BFE-D127-40DB-BAC5-5617B27B5838}" destId="{3619C805-D26B-4D3D-A820-B60420B2C5E3}" srcOrd="0" destOrd="0" parTransId="{89BF01D5-E6B5-4312-8B68-2E71A32EFA99}" sibTransId="{ED019E4D-C034-4937-A13D-ABD08FFAAA91}"/>
    <dgm:cxn modelId="{2A816694-3280-49A3-9950-E0424CDA5F24}" type="presOf" srcId="{89BF01D5-E6B5-4312-8B68-2E71A32EFA99}" destId="{C9CE518B-09F5-46D5-BDD9-CEF0254A3103}" srcOrd="1" destOrd="0" presId="urn:microsoft.com/office/officeart/2005/8/layout/radial5"/>
    <dgm:cxn modelId="{93295DA3-0560-4CB8-B029-C4289464447B}" type="presOf" srcId="{3619C805-D26B-4D3D-A820-B60420B2C5E3}" destId="{4F08721A-65C2-4FAD-B121-C45E25D54BCE}" srcOrd="0" destOrd="0" presId="urn:microsoft.com/office/officeart/2005/8/layout/radial5"/>
    <dgm:cxn modelId="{7D1F2BAF-072E-4556-9CBC-2E45E53A24A7}" type="presOf" srcId="{48C51392-87C2-43A5-8B6C-01434F7A4147}" destId="{EEC1DA0E-2669-43A5-A093-D89BE96BBE03}" srcOrd="0" destOrd="0" presId="urn:microsoft.com/office/officeart/2005/8/layout/radial5"/>
    <dgm:cxn modelId="{675439BF-AB54-403A-9AB6-30140EDCCD7C}" type="presOf" srcId="{97495EFF-CDFE-4EA5-8A5D-AEEB9AC798DD}" destId="{1E70EE57-2875-458C-915A-CACAB4429F58}" srcOrd="0" destOrd="0" presId="urn:microsoft.com/office/officeart/2005/8/layout/radial5"/>
    <dgm:cxn modelId="{D9EED8DD-152E-4C94-B835-81FCFE2741AF}" type="presOf" srcId="{BF2689E0-D25D-408E-9407-4C1157F0FEA7}" destId="{CBCF2582-244B-42A0-885A-56D95BA97FD0}" srcOrd="0" destOrd="0" presId="urn:microsoft.com/office/officeart/2005/8/layout/radial5"/>
    <dgm:cxn modelId="{3A649CE6-3313-4891-9D3A-2280605913C5}" srcId="{9D0EB285-FFAA-4F16-8938-923666DAC42A}" destId="{52256BFE-D127-40DB-BAC5-5617B27B5838}" srcOrd="0" destOrd="0" parTransId="{59560C83-FD6A-41B8-99F8-4163744E5B3A}" sibTransId="{900FCE0F-B366-4592-8F7E-8D3F35AB0854}"/>
    <dgm:cxn modelId="{4B93BDF3-7A47-4223-BBD0-73669E6737D6}" srcId="{52256BFE-D127-40DB-BAC5-5617B27B5838}" destId="{97495EFF-CDFE-4EA5-8A5D-AEEB9AC798DD}" srcOrd="1" destOrd="0" parTransId="{3A9E36FF-B442-4474-9A78-722D507A4748}" sibTransId="{3724ABD5-AF4D-445A-AED4-7318E3FDC23B}"/>
    <dgm:cxn modelId="{67DD14DF-F095-4129-9C7A-F033B31B9A33}" type="presParOf" srcId="{5AA49147-AF7F-4168-A7BC-5E744230A35D}" destId="{94A06757-8553-4EA7-AB57-0589147F737D}" srcOrd="0" destOrd="0" presId="urn:microsoft.com/office/officeart/2005/8/layout/radial5"/>
    <dgm:cxn modelId="{EE8B1502-7116-4407-A9FD-1F9996C43E33}" type="presParOf" srcId="{5AA49147-AF7F-4168-A7BC-5E744230A35D}" destId="{457F48A5-5989-4740-A3BF-E621C2CEEC3D}" srcOrd="1" destOrd="0" presId="urn:microsoft.com/office/officeart/2005/8/layout/radial5"/>
    <dgm:cxn modelId="{1C777273-C193-473D-9FFD-069AADCD36C0}" type="presParOf" srcId="{457F48A5-5989-4740-A3BF-E621C2CEEC3D}" destId="{C9CE518B-09F5-46D5-BDD9-CEF0254A3103}" srcOrd="0" destOrd="0" presId="urn:microsoft.com/office/officeart/2005/8/layout/radial5"/>
    <dgm:cxn modelId="{F33CB0A1-9D35-468C-806D-2E697EB056BA}" type="presParOf" srcId="{5AA49147-AF7F-4168-A7BC-5E744230A35D}" destId="{4F08721A-65C2-4FAD-B121-C45E25D54BCE}" srcOrd="2" destOrd="0" presId="urn:microsoft.com/office/officeart/2005/8/layout/radial5"/>
    <dgm:cxn modelId="{0004E10D-3341-4491-B436-335AA6FBFD88}" type="presParOf" srcId="{5AA49147-AF7F-4168-A7BC-5E744230A35D}" destId="{4584ACCA-BEB9-452F-ABEB-10934B94E9DB}" srcOrd="3" destOrd="0" presId="urn:microsoft.com/office/officeart/2005/8/layout/radial5"/>
    <dgm:cxn modelId="{F5D76EEE-BA49-4404-B357-982B9B412287}" type="presParOf" srcId="{4584ACCA-BEB9-452F-ABEB-10934B94E9DB}" destId="{C4F460A8-81AB-41A6-9FF0-DFDD9F111D9A}" srcOrd="0" destOrd="0" presId="urn:microsoft.com/office/officeart/2005/8/layout/radial5"/>
    <dgm:cxn modelId="{EB333B95-332A-47E5-BE76-EE9860C42A40}" type="presParOf" srcId="{5AA49147-AF7F-4168-A7BC-5E744230A35D}" destId="{1E70EE57-2875-458C-915A-CACAB4429F58}" srcOrd="4" destOrd="0" presId="urn:microsoft.com/office/officeart/2005/8/layout/radial5"/>
    <dgm:cxn modelId="{40CCE8D4-888A-4762-A4C5-EEB899807D6E}" type="presParOf" srcId="{5AA49147-AF7F-4168-A7BC-5E744230A35D}" destId="{CBCF2582-244B-42A0-885A-56D95BA97FD0}" srcOrd="5" destOrd="0" presId="urn:microsoft.com/office/officeart/2005/8/layout/radial5"/>
    <dgm:cxn modelId="{A281A478-0AB1-4D9E-948A-0787821170CB}" type="presParOf" srcId="{CBCF2582-244B-42A0-885A-56D95BA97FD0}" destId="{ABD39080-4A82-4E2C-8359-D59D208FB773}" srcOrd="0" destOrd="0" presId="urn:microsoft.com/office/officeart/2005/8/layout/radial5"/>
    <dgm:cxn modelId="{AF451C8D-6E12-4EE7-A282-FA0F85EAD904}" type="presParOf" srcId="{5AA49147-AF7F-4168-A7BC-5E744230A35D}" destId="{2195D8A0-DD1E-4C9A-AB33-8BE3CED9C9F8}" srcOrd="6" destOrd="0" presId="urn:microsoft.com/office/officeart/2005/8/layout/radial5"/>
    <dgm:cxn modelId="{A30DF1F8-BE6C-43CD-BFFF-F9E4F4C3BA4A}" type="presParOf" srcId="{5AA49147-AF7F-4168-A7BC-5E744230A35D}" destId="{EEC1DA0E-2669-43A5-A093-D89BE96BBE03}" srcOrd="7" destOrd="0" presId="urn:microsoft.com/office/officeart/2005/8/layout/radial5"/>
    <dgm:cxn modelId="{D0120C74-6F31-4BF5-BAF9-A67879A8192D}" type="presParOf" srcId="{EEC1DA0E-2669-43A5-A093-D89BE96BBE03}" destId="{6F9C30C8-B9C5-43D6-94EF-55A5EDDD32CD}" srcOrd="0" destOrd="0" presId="urn:microsoft.com/office/officeart/2005/8/layout/radial5"/>
    <dgm:cxn modelId="{D022BD70-5845-40AC-83A7-4751743886E9}" type="presParOf" srcId="{5AA49147-AF7F-4168-A7BC-5E744230A35D}" destId="{5CF81F1F-C55D-4299-8053-11F1178297A2}"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A6187F-58FB-4AAD-8E9A-496D91BC9208}">
      <dsp:nvSpPr>
        <dsp:cNvPr id="0" name=""/>
        <dsp:cNvSpPr/>
      </dsp:nvSpPr>
      <dsp:spPr>
        <a:xfrm>
          <a:off x="2079234" y="1225753"/>
          <a:ext cx="1498143" cy="1498143"/>
        </a:xfrm>
        <a:prstGeom prst="gear9">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GB" sz="1600" b="1" kern="1200" dirty="0"/>
            <a:t>object</a:t>
          </a:r>
        </a:p>
      </dsp:txBody>
      <dsp:txXfrm>
        <a:off x="2380427" y="1576686"/>
        <a:ext cx="895757" cy="770076"/>
      </dsp:txXfrm>
    </dsp:sp>
    <dsp:sp modelId="{7C0BBD31-49E2-49B5-920E-9E9E7C869A18}">
      <dsp:nvSpPr>
        <dsp:cNvPr id="0" name=""/>
        <dsp:cNvSpPr/>
      </dsp:nvSpPr>
      <dsp:spPr>
        <a:xfrm>
          <a:off x="1207587" y="871647"/>
          <a:ext cx="1089558" cy="1089558"/>
        </a:xfrm>
        <a:prstGeom prst="gear6">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b="1" kern="1200" dirty="0"/>
            <a:t>object</a:t>
          </a:r>
          <a:endParaRPr lang="en-GB" sz="1500" b="1" kern="1200" dirty="0"/>
        </a:p>
      </dsp:txBody>
      <dsp:txXfrm>
        <a:off x="1481887" y="1147604"/>
        <a:ext cx="540958" cy="537644"/>
      </dsp:txXfrm>
    </dsp:sp>
    <dsp:sp modelId="{43B59082-19FF-4C94-BB3D-4E0723490BB8}">
      <dsp:nvSpPr>
        <dsp:cNvPr id="0" name=""/>
        <dsp:cNvSpPr/>
      </dsp:nvSpPr>
      <dsp:spPr>
        <a:xfrm rot="20700000">
          <a:off x="1817851" y="119962"/>
          <a:ext cx="1067545" cy="1067545"/>
        </a:xfrm>
        <a:prstGeom prst="gear6">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GB" sz="1600" b="1" kern="1200" dirty="0"/>
            <a:t>object</a:t>
          </a:r>
        </a:p>
      </dsp:txBody>
      <dsp:txXfrm rot="-20700000">
        <a:off x="2051995" y="354106"/>
        <a:ext cx="599257" cy="599257"/>
      </dsp:txXfrm>
    </dsp:sp>
    <dsp:sp modelId="{09BD15F0-1E6C-42E4-816E-3FCAD121D9E6}">
      <dsp:nvSpPr>
        <dsp:cNvPr id="0" name=""/>
        <dsp:cNvSpPr/>
      </dsp:nvSpPr>
      <dsp:spPr>
        <a:xfrm>
          <a:off x="1948642" y="1008307"/>
          <a:ext cx="1917623" cy="1917623"/>
        </a:xfrm>
        <a:prstGeom prst="circularArrow">
          <a:avLst>
            <a:gd name="adj1" fmla="val 4688"/>
            <a:gd name="adj2" fmla="val 299029"/>
            <a:gd name="adj3" fmla="val 2466265"/>
            <a:gd name="adj4" fmla="val 15973294"/>
            <a:gd name="adj5" fmla="val 5469"/>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2559DB9-D7AB-4AD9-8AB3-D76625F24680}">
      <dsp:nvSpPr>
        <dsp:cNvPr id="0" name=""/>
        <dsp:cNvSpPr/>
      </dsp:nvSpPr>
      <dsp:spPr>
        <a:xfrm>
          <a:off x="1014628" y="636879"/>
          <a:ext cx="1393273" cy="1393273"/>
        </a:xfrm>
        <a:prstGeom prst="leftCircularArrow">
          <a:avLst>
            <a:gd name="adj1" fmla="val 6452"/>
            <a:gd name="adj2" fmla="val 429999"/>
            <a:gd name="adj3" fmla="val 10489124"/>
            <a:gd name="adj4" fmla="val 14837806"/>
            <a:gd name="adj5" fmla="val 7527"/>
          </a:avLst>
        </a:prstGeom>
        <a:solidFill>
          <a:schemeClr val="accent5">
            <a:hueOff val="-3379271"/>
            <a:satOff val="-8710"/>
            <a:lumOff val="-588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1D92AA3-2457-4C84-8291-E8E7508A0EF8}">
      <dsp:nvSpPr>
        <dsp:cNvPr id="0" name=""/>
        <dsp:cNvSpPr/>
      </dsp:nvSpPr>
      <dsp:spPr>
        <a:xfrm>
          <a:off x="1570917" y="-107559"/>
          <a:ext cx="1502229" cy="1502229"/>
        </a:xfrm>
        <a:prstGeom prst="circularArrow">
          <a:avLst>
            <a:gd name="adj1" fmla="val 5984"/>
            <a:gd name="adj2" fmla="val 394124"/>
            <a:gd name="adj3" fmla="val 13313824"/>
            <a:gd name="adj4" fmla="val 10508221"/>
            <a:gd name="adj5" fmla="val 6981"/>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A06757-8553-4EA7-AB57-0589147F737D}">
      <dsp:nvSpPr>
        <dsp:cNvPr id="0" name=""/>
        <dsp:cNvSpPr/>
      </dsp:nvSpPr>
      <dsp:spPr>
        <a:xfrm>
          <a:off x="3247990" y="2165789"/>
          <a:ext cx="1542550" cy="154255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GB" sz="2400" kern="1200" dirty="0"/>
            <a:t>Binary &amp; Unicode</a:t>
          </a:r>
        </a:p>
      </dsp:txBody>
      <dsp:txXfrm>
        <a:off x="3473891" y="2391690"/>
        <a:ext cx="1090748" cy="1090748"/>
      </dsp:txXfrm>
    </dsp:sp>
    <dsp:sp modelId="{457F48A5-5989-4740-A3BF-E621C2CEEC3D}">
      <dsp:nvSpPr>
        <dsp:cNvPr id="0" name=""/>
        <dsp:cNvSpPr/>
      </dsp:nvSpPr>
      <dsp:spPr>
        <a:xfrm rot="16200000">
          <a:off x="3855224" y="1603329"/>
          <a:ext cx="328082" cy="5244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GB" sz="2200" kern="1200"/>
        </a:p>
      </dsp:txBody>
      <dsp:txXfrm>
        <a:off x="3904437" y="1757435"/>
        <a:ext cx="229657" cy="314681"/>
      </dsp:txXfrm>
    </dsp:sp>
    <dsp:sp modelId="{4F08721A-65C2-4FAD-B121-C45E25D54BCE}">
      <dsp:nvSpPr>
        <dsp:cNvPr id="0" name=""/>
        <dsp:cNvSpPr/>
      </dsp:nvSpPr>
      <dsp:spPr>
        <a:xfrm>
          <a:off x="3247990" y="4215"/>
          <a:ext cx="1542550" cy="1542550"/>
        </a:xfrm>
        <a:prstGeom prst="ellipse">
          <a:avLst/>
        </a:prstGeom>
        <a:solidFill>
          <a:schemeClr val="accent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GB" sz="2000" kern="1200" dirty="0">
              <a:ln>
                <a:solidFill>
                  <a:schemeClr val="tx1"/>
                </a:solidFill>
              </a:ln>
              <a:solidFill>
                <a:schemeClr val="tx1"/>
              </a:solidFill>
            </a:rPr>
            <a:t>Integer</a:t>
          </a:r>
          <a:endParaRPr lang="en-GB" sz="2700" kern="1200" dirty="0">
            <a:ln>
              <a:solidFill>
                <a:schemeClr val="tx1"/>
              </a:solidFill>
            </a:ln>
            <a:solidFill>
              <a:schemeClr val="tx1"/>
            </a:solidFill>
          </a:endParaRPr>
        </a:p>
      </dsp:txBody>
      <dsp:txXfrm>
        <a:off x="3473891" y="230116"/>
        <a:ext cx="1090748" cy="1090748"/>
      </dsp:txXfrm>
    </dsp:sp>
    <dsp:sp modelId="{4584ACCA-BEB9-452F-ABEB-10934B94E9DB}">
      <dsp:nvSpPr>
        <dsp:cNvPr id="0" name=""/>
        <dsp:cNvSpPr/>
      </dsp:nvSpPr>
      <dsp:spPr>
        <a:xfrm>
          <a:off x="4926725" y="2674830"/>
          <a:ext cx="328082" cy="5244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GB" sz="2200" kern="1200"/>
        </a:p>
      </dsp:txBody>
      <dsp:txXfrm>
        <a:off x="4926725" y="2779723"/>
        <a:ext cx="229657" cy="314681"/>
      </dsp:txXfrm>
    </dsp:sp>
    <dsp:sp modelId="{1E70EE57-2875-458C-915A-CACAB4429F58}">
      <dsp:nvSpPr>
        <dsp:cNvPr id="0" name=""/>
        <dsp:cNvSpPr/>
      </dsp:nvSpPr>
      <dsp:spPr>
        <a:xfrm>
          <a:off x="5409564" y="2165789"/>
          <a:ext cx="1542550" cy="1542550"/>
        </a:xfrm>
        <a:prstGeom prst="ellipse">
          <a:avLst/>
        </a:prstGeom>
        <a:solidFill>
          <a:schemeClr val="accent6">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GB" sz="2000" kern="1200" dirty="0">
              <a:ln>
                <a:solidFill>
                  <a:prstClr val="black"/>
                </a:solidFill>
              </a:ln>
              <a:solidFill>
                <a:prstClr val="black"/>
              </a:solidFill>
              <a:latin typeface="Calibri" panose="020F0502020204030204"/>
              <a:ea typeface="+mn-ea"/>
              <a:cs typeface="+mn-cs"/>
            </a:rPr>
            <a:t>Symbol</a:t>
          </a:r>
          <a:endParaRPr lang="en-GB" sz="2700" kern="1200" dirty="0">
            <a:ln>
              <a:solidFill>
                <a:prstClr val="black"/>
              </a:solidFill>
            </a:ln>
            <a:solidFill>
              <a:prstClr val="black"/>
            </a:solidFill>
            <a:latin typeface="Calibri" panose="020F0502020204030204"/>
            <a:ea typeface="+mn-ea"/>
            <a:cs typeface="+mn-cs"/>
          </a:endParaRPr>
        </a:p>
      </dsp:txBody>
      <dsp:txXfrm>
        <a:off x="5635465" y="2391690"/>
        <a:ext cx="1090748" cy="1090748"/>
      </dsp:txXfrm>
    </dsp:sp>
    <dsp:sp modelId="{CBCF2582-244B-42A0-885A-56D95BA97FD0}">
      <dsp:nvSpPr>
        <dsp:cNvPr id="0" name=""/>
        <dsp:cNvSpPr/>
      </dsp:nvSpPr>
      <dsp:spPr>
        <a:xfrm rot="5400000">
          <a:off x="3855224" y="3746332"/>
          <a:ext cx="328082" cy="5244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GB" sz="2200" kern="1200"/>
        </a:p>
      </dsp:txBody>
      <dsp:txXfrm>
        <a:off x="3904437" y="3802013"/>
        <a:ext cx="229657" cy="314681"/>
      </dsp:txXfrm>
    </dsp:sp>
    <dsp:sp modelId="{2195D8A0-DD1E-4C9A-AB33-8BE3CED9C9F8}">
      <dsp:nvSpPr>
        <dsp:cNvPr id="0" name=""/>
        <dsp:cNvSpPr/>
      </dsp:nvSpPr>
      <dsp:spPr>
        <a:xfrm>
          <a:off x="3247990" y="4327363"/>
          <a:ext cx="1542550" cy="1542550"/>
        </a:xfrm>
        <a:prstGeom prst="ellipse">
          <a:avLst/>
        </a:prstGeom>
        <a:solidFill>
          <a:srgbClr val="FFCC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GB" sz="2000" kern="1200" dirty="0">
              <a:ln>
                <a:solidFill>
                  <a:prstClr val="black"/>
                </a:solidFill>
              </a:ln>
              <a:solidFill>
                <a:prstClr val="black"/>
              </a:solidFill>
              <a:latin typeface="Calibri" panose="020F0502020204030204"/>
              <a:ea typeface="+mn-ea"/>
              <a:cs typeface="+mn-cs"/>
            </a:rPr>
            <a:t>Emoji</a:t>
          </a:r>
          <a:endParaRPr lang="en-GB" sz="2700" kern="1200" dirty="0">
            <a:ln>
              <a:solidFill>
                <a:prstClr val="black"/>
              </a:solidFill>
            </a:ln>
            <a:solidFill>
              <a:prstClr val="black"/>
            </a:solidFill>
            <a:latin typeface="Calibri" panose="020F0502020204030204"/>
            <a:ea typeface="+mn-ea"/>
            <a:cs typeface="+mn-cs"/>
          </a:endParaRPr>
        </a:p>
      </dsp:txBody>
      <dsp:txXfrm>
        <a:off x="3473891" y="4553264"/>
        <a:ext cx="1090748" cy="1090748"/>
      </dsp:txXfrm>
    </dsp:sp>
    <dsp:sp modelId="{EEC1DA0E-2669-43A5-A093-D89BE96BBE03}">
      <dsp:nvSpPr>
        <dsp:cNvPr id="0" name=""/>
        <dsp:cNvSpPr/>
      </dsp:nvSpPr>
      <dsp:spPr>
        <a:xfrm rot="10800000">
          <a:off x="2783722" y="2674830"/>
          <a:ext cx="328082" cy="5244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GB" sz="2200" kern="1200"/>
        </a:p>
      </dsp:txBody>
      <dsp:txXfrm rot="10800000">
        <a:off x="2882147" y="2779723"/>
        <a:ext cx="229657" cy="314681"/>
      </dsp:txXfrm>
    </dsp:sp>
    <dsp:sp modelId="{5CF81F1F-C55D-4299-8053-11F1178297A2}">
      <dsp:nvSpPr>
        <dsp:cNvPr id="0" name=""/>
        <dsp:cNvSpPr/>
      </dsp:nvSpPr>
      <dsp:spPr>
        <a:xfrm>
          <a:off x="1086416" y="2165789"/>
          <a:ext cx="1542550" cy="1542550"/>
        </a:xfrm>
        <a:prstGeom prst="ellipse">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GB" sz="2000" kern="1200" dirty="0">
              <a:ln>
                <a:solidFill>
                  <a:prstClr val="black"/>
                </a:solidFill>
              </a:ln>
              <a:solidFill>
                <a:prstClr val="black"/>
              </a:solidFill>
              <a:latin typeface="Calibri" panose="020F0502020204030204"/>
              <a:ea typeface="+mn-ea"/>
              <a:cs typeface="+mn-cs"/>
            </a:rPr>
            <a:t>Character</a:t>
          </a:r>
        </a:p>
      </dsp:txBody>
      <dsp:txXfrm>
        <a:off x="1312317" y="2391690"/>
        <a:ext cx="1090748" cy="1090748"/>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2984871" cy="502676"/>
          </a:xfrm>
          <a:prstGeom prst="rect">
            <a:avLst/>
          </a:prstGeom>
        </p:spPr>
        <p:txBody>
          <a:bodyPr vert="horz" lIns="96606" tIns="48303" rIns="96606" bIns="48303" rtlCol="0"/>
          <a:lstStyle>
            <a:lvl1pPr algn="l">
              <a:defRPr sz="1300"/>
            </a:lvl1pPr>
          </a:lstStyle>
          <a:p>
            <a:endParaRPr lang="en-GB"/>
          </a:p>
        </p:txBody>
      </p:sp>
      <p:sp>
        <p:nvSpPr>
          <p:cNvPr id="3" name="Date Placeholder 2"/>
          <p:cNvSpPr>
            <a:spLocks noGrp="1"/>
          </p:cNvSpPr>
          <p:nvPr>
            <p:ph type="dt" idx="1"/>
          </p:nvPr>
        </p:nvSpPr>
        <p:spPr>
          <a:xfrm>
            <a:off x="3901700" y="2"/>
            <a:ext cx="2984871" cy="502676"/>
          </a:xfrm>
          <a:prstGeom prst="rect">
            <a:avLst/>
          </a:prstGeom>
        </p:spPr>
        <p:txBody>
          <a:bodyPr vert="horz" lIns="96606" tIns="48303" rIns="96606" bIns="48303" rtlCol="0"/>
          <a:lstStyle>
            <a:lvl1pPr algn="r">
              <a:defRPr sz="1300"/>
            </a:lvl1pPr>
          </a:lstStyle>
          <a:p>
            <a:fld id="{2403709B-B32D-4C6B-971C-06A2CCA14AF8}" type="datetimeFigureOut">
              <a:rPr lang="en-GB" smtClean="0"/>
              <a:t>03/10/2021</a:t>
            </a:fld>
            <a:endParaRPr lang="en-GB"/>
          </a:p>
        </p:txBody>
      </p:sp>
      <p:sp>
        <p:nvSpPr>
          <p:cNvPr id="4" name="Slide Image Placeholder 3"/>
          <p:cNvSpPr>
            <a:spLocks noGrp="1" noRot="1" noChangeAspect="1"/>
          </p:cNvSpPr>
          <p:nvPr>
            <p:ph type="sldImg" idx="2"/>
          </p:nvPr>
        </p:nvSpPr>
        <p:spPr>
          <a:xfrm>
            <a:off x="438150" y="1250950"/>
            <a:ext cx="6011863" cy="3382963"/>
          </a:xfrm>
          <a:prstGeom prst="rect">
            <a:avLst/>
          </a:prstGeom>
          <a:noFill/>
          <a:ln w="12700">
            <a:solidFill>
              <a:prstClr val="black"/>
            </a:solidFill>
          </a:ln>
        </p:spPr>
        <p:txBody>
          <a:bodyPr vert="horz" lIns="96606" tIns="48303" rIns="96606" bIns="48303" rtlCol="0" anchor="ctr"/>
          <a:lstStyle/>
          <a:p>
            <a:endParaRPr lang="en-GB"/>
          </a:p>
        </p:txBody>
      </p:sp>
      <p:sp>
        <p:nvSpPr>
          <p:cNvPr id="5" name="Notes Placeholder 4"/>
          <p:cNvSpPr>
            <a:spLocks noGrp="1"/>
          </p:cNvSpPr>
          <p:nvPr>
            <p:ph type="body" sz="quarter" idx="3"/>
          </p:nvPr>
        </p:nvSpPr>
        <p:spPr>
          <a:xfrm>
            <a:off x="688817" y="4821506"/>
            <a:ext cx="5510530" cy="3944868"/>
          </a:xfrm>
          <a:prstGeom prst="rect">
            <a:avLst/>
          </a:prstGeom>
        </p:spPr>
        <p:txBody>
          <a:bodyPr vert="horz" lIns="96606" tIns="48303" rIns="96606" bIns="4830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2" y="9516041"/>
            <a:ext cx="2984871" cy="502674"/>
          </a:xfrm>
          <a:prstGeom prst="rect">
            <a:avLst/>
          </a:prstGeom>
        </p:spPr>
        <p:txBody>
          <a:bodyPr vert="horz" lIns="96606" tIns="48303" rIns="96606" bIns="48303" rtlCol="0" anchor="b"/>
          <a:lstStyle>
            <a:lvl1pPr algn="l">
              <a:defRPr sz="1300"/>
            </a:lvl1pPr>
          </a:lstStyle>
          <a:p>
            <a:endParaRPr lang="en-GB"/>
          </a:p>
        </p:txBody>
      </p:sp>
      <p:sp>
        <p:nvSpPr>
          <p:cNvPr id="7" name="Slide Number Placeholder 6"/>
          <p:cNvSpPr>
            <a:spLocks noGrp="1"/>
          </p:cNvSpPr>
          <p:nvPr>
            <p:ph type="sldNum" sz="quarter" idx="5"/>
          </p:nvPr>
        </p:nvSpPr>
        <p:spPr>
          <a:xfrm>
            <a:off x="3901700" y="9516041"/>
            <a:ext cx="2984871" cy="502674"/>
          </a:xfrm>
          <a:prstGeom prst="rect">
            <a:avLst/>
          </a:prstGeom>
        </p:spPr>
        <p:txBody>
          <a:bodyPr vert="horz" lIns="96606" tIns="48303" rIns="96606" bIns="48303" rtlCol="0" anchor="b"/>
          <a:lstStyle>
            <a:lvl1pPr algn="r">
              <a:defRPr sz="1300"/>
            </a:lvl1pPr>
          </a:lstStyle>
          <a:p>
            <a:fld id="{9815AB0A-E9FE-41D3-ACFA-9FE41E344D41}" type="slidenum">
              <a:rPr lang="en-GB" smtClean="0"/>
              <a:t>‹#›</a:t>
            </a:fld>
            <a:endParaRPr lang="en-GB"/>
          </a:p>
        </p:txBody>
      </p:sp>
    </p:spTree>
    <p:extLst>
      <p:ext uri="{BB962C8B-B14F-4D97-AF65-F5344CB8AC3E}">
        <p14:creationId xmlns:p14="http://schemas.microsoft.com/office/powerpoint/2010/main" val="825275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1250950"/>
            <a:ext cx="6011863" cy="3382963"/>
          </a:xfrm>
        </p:spPr>
      </p:sp>
      <p:sp>
        <p:nvSpPr>
          <p:cNvPr id="3" name="Notes Placeholder 2"/>
          <p:cNvSpPr>
            <a:spLocks noGrp="1"/>
          </p:cNvSpPr>
          <p:nvPr>
            <p:ph type="body" idx="1"/>
          </p:nvPr>
        </p:nvSpPr>
        <p:spPr/>
        <p:txBody>
          <a:bodyPr/>
          <a:lstStyle/>
          <a:p>
            <a:r>
              <a:rPr lang="en-GB" dirty="0"/>
              <a:t>A ‘BLACK BOX’ of functionality. We provide the inputs, set it going, and out pops the result. What happens internally is invisible</a:t>
            </a:r>
          </a:p>
        </p:txBody>
      </p:sp>
      <p:sp>
        <p:nvSpPr>
          <p:cNvPr id="4" name="Slide Number Placeholder 3"/>
          <p:cNvSpPr>
            <a:spLocks noGrp="1"/>
          </p:cNvSpPr>
          <p:nvPr>
            <p:ph type="sldNum" sz="quarter" idx="5"/>
          </p:nvPr>
        </p:nvSpPr>
        <p:spPr/>
        <p:txBody>
          <a:bodyPr/>
          <a:lstStyle/>
          <a:p>
            <a:fld id="{9815AB0A-E9FE-41D3-ACFA-9FE41E344D41}" type="slidenum">
              <a:rPr lang="en-GB" smtClean="0"/>
              <a:t>5</a:t>
            </a:fld>
            <a:endParaRPr lang="en-GB"/>
          </a:p>
        </p:txBody>
      </p:sp>
    </p:spTree>
    <p:extLst>
      <p:ext uri="{BB962C8B-B14F-4D97-AF65-F5344CB8AC3E}">
        <p14:creationId xmlns:p14="http://schemas.microsoft.com/office/powerpoint/2010/main" val="393629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1250950"/>
            <a:ext cx="6011863" cy="3382963"/>
          </a:xfrm>
        </p:spPr>
      </p:sp>
      <p:sp>
        <p:nvSpPr>
          <p:cNvPr id="3" name="Notes Placeholder 2"/>
          <p:cNvSpPr>
            <a:spLocks noGrp="1"/>
          </p:cNvSpPr>
          <p:nvPr>
            <p:ph type="body" idx="1"/>
          </p:nvPr>
        </p:nvSpPr>
        <p:spPr/>
        <p:txBody>
          <a:bodyPr/>
          <a:lstStyle/>
          <a:p>
            <a:r>
              <a:rPr lang="en-GB" dirty="0"/>
              <a:t>A ‘BLACK BOX’ of functionality. We provide the inputs, set it going, and out pops the result. What happens internally is invisible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15AB0A-E9FE-41D3-ACFA-9FE41E344D41}" type="slidenum">
              <a:rPr kumimoji="0" lang="en-GB"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4421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1250950"/>
            <a:ext cx="6011863" cy="3382963"/>
          </a:xfrm>
        </p:spPr>
      </p:sp>
      <p:sp>
        <p:nvSpPr>
          <p:cNvPr id="3" name="Notes Placeholder 2"/>
          <p:cNvSpPr>
            <a:spLocks noGrp="1"/>
          </p:cNvSpPr>
          <p:nvPr>
            <p:ph type="body" idx="1"/>
          </p:nvPr>
        </p:nvSpPr>
        <p:spPr/>
        <p:txBody>
          <a:bodyPr/>
          <a:lstStyle/>
          <a:p>
            <a:r>
              <a:rPr lang="en-GB" dirty="0"/>
              <a:t>A ‘BLACK BOX’ of functionality. We provide the inputs, set it going, and out pops the result. What happens internally is invisible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15AB0A-E9FE-41D3-ACFA-9FE41E344D41}" type="slidenum">
              <a:rPr kumimoji="0" lang="en-GB"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GB"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6971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1250950"/>
            <a:ext cx="6011863" cy="3382963"/>
          </a:xfrm>
        </p:spPr>
      </p:sp>
      <p:sp>
        <p:nvSpPr>
          <p:cNvPr id="3" name="Notes Placeholder 2"/>
          <p:cNvSpPr>
            <a:spLocks noGrp="1"/>
          </p:cNvSpPr>
          <p:nvPr>
            <p:ph type="body" idx="1"/>
          </p:nvPr>
        </p:nvSpPr>
        <p:spPr/>
        <p:txBody>
          <a:bodyPr/>
          <a:lstStyle/>
          <a:p>
            <a:r>
              <a:rPr lang="en-GB" dirty="0"/>
              <a:t>Add this definition to the same module</a:t>
            </a:r>
          </a:p>
        </p:txBody>
      </p:sp>
      <p:sp>
        <p:nvSpPr>
          <p:cNvPr id="4" name="Slide Number Placeholder 3"/>
          <p:cNvSpPr>
            <a:spLocks noGrp="1"/>
          </p:cNvSpPr>
          <p:nvPr>
            <p:ph type="sldNum" sz="quarter" idx="5"/>
          </p:nvPr>
        </p:nvSpPr>
        <p:spPr/>
        <p:txBody>
          <a:bodyPr/>
          <a:lstStyle/>
          <a:p>
            <a:fld id="{9815AB0A-E9FE-41D3-ACFA-9FE41E344D41}" type="slidenum">
              <a:rPr lang="en-GB" smtClean="0"/>
              <a:t>25</a:t>
            </a:fld>
            <a:endParaRPr lang="en-GB"/>
          </a:p>
        </p:txBody>
      </p:sp>
    </p:spTree>
    <p:extLst>
      <p:ext uri="{BB962C8B-B14F-4D97-AF65-F5344CB8AC3E}">
        <p14:creationId xmlns:p14="http://schemas.microsoft.com/office/powerpoint/2010/main" val="1525039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1250950"/>
            <a:ext cx="6011863" cy="33829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815AB0A-E9FE-41D3-ACFA-9FE41E344D41}" type="slidenum">
              <a:rPr lang="en-GB" smtClean="0"/>
              <a:t>31</a:t>
            </a:fld>
            <a:endParaRPr lang="en-GB"/>
          </a:p>
        </p:txBody>
      </p:sp>
    </p:spTree>
    <p:extLst>
      <p:ext uri="{BB962C8B-B14F-4D97-AF65-F5344CB8AC3E}">
        <p14:creationId xmlns:p14="http://schemas.microsoft.com/office/powerpoint/2010/main" val="652083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7688"/>
          </a:xfrm>
        </p:spPr>
      </p:sp>
      <p:sp>
        <p:nvSpPr>
          <p:cNvPr id="3" name="Notes Placeholder 2"/>
          <p:cNvSpPr>
            <a:spLocks noGrp="1"/>
          </p:cNvSpPr>
          <p:nvPr>
            <p:ph type="body" idx="1"/>
          </p:nvPr>
        </p:nvSpPr>
        <p:spPr/>
        <p:txBody>
          <a:bodyPr/>
          <a:lstStyle/>
          <a:p>
            <a:r>
              <a:rPr lang="en-GB" dirty="0"/>
              <a:t>This is our model of a computer.</a:t>
            </a:r>
          </a:p>
          <a:p>
            <a:r>
              <a:rPr lang="en-GB" dirty="0"/>
              <a:t>Inside the computer is a ‘little man’ who, for want of another name, we will call Bruce.  Bruce is the ‘brains’ of the computer and works in a hermitically sealed room inside the computer.</a:t>
            </a:r>
          </a:p>
          <a:p>
            <a:r>
              <a:rPr lang="en-GB" dirty="0"/>
              <a:t>The only way Bruce can communicate with the outside world is by posting written notes into the ‘out’ Postbox.  The only way we (the computer users) can communicate with Bruce is by posting notes through his ‘in’ letterbox.</a:t>
            </a:r>
          </a:p>
          <a:p>
            <a:endParaRPr lang="en-GB" dirty="0"/>
          </a:p>
          <a:p>
            <a:r>
              <a:rPr lang="en-GB" dirty="0"/>
              <a:t>When Bruce receives a note from us (through his ‘in’ letterbox) he:</a:t>
            </a:r>
          </a:p>
          <a:p>
            <a:pPr marL="181137" indent="-181137">
              <a:buFont typeface="Arial" panose="020B0604020202020204" pitchFamily="34" charset="0"/>
              <a:buChar char="•"/>
            </a:pPr>
            <a:r>
              <a:rPr lang="en-GB" dirty="0"/>
              <a:t>Reads our note</a:t>
            </a:r>
          </a:p>
          <a:p>
            <a:pPr marL="181137" indent="-181137">
              <a:buFont typeface="Arial" panose="020B0604020202020204" pitchFamily="34" charset="0"/>
              <a:buChar char="•"/>
            </a:pPr>
            <a:r>
              <a:rPr lang="en-GB" dirty="0"/>
              <a:t>Checks in his manuals how to ‘do’ anything he is uncertain about</a:t>
            </a:r>
          </a:p>
          <a:p>
            <a:pPr marL="181137" indent="-181137">
              <a:buFont typeface="Arial" panose="020B0604020202020204" pitchFamily="34" charset="0"/>
              <a:buChar char="•"/>
            </a:pPr>
            <a:r>
              <a:rPr lang="en-GB" dirty="0"/>
              <a:t>Uses his pens and paper to work out the result we have asked him for</a:t>
            </a:r>
          </a:p>
          <a:p>
            <a:pPr marL="181137" indent="-181137">
              <a:buFont typeface="Arial" panose="020B0604020202020204" pitchFamily="34" charset="0"/>
              <a:buChar char="•"/>
            </a:pPr>
            <a:r>
              <a:rPr lang="en-GB" dirty="0"/>
              <a:t>Writes the result on a fresh piece of paper and posts it to us in the ‘out’ Postbox</a:t>
            </a:r>
          </a:p>
          <a:p>
            <a:endParaRPr lang="en-GB" dirty="0"/>
          </a:p>
          <a:p>
            <a:r>
              <a:rPr lang="en-GB" dirty="0"/>
              <a:t>Although Bruce is great at simple arithmetic and comparing things (he never tires of it), anything more complicated he must look up in his manuals.</a:t>
            </a:r>
          </a:p>
          <a:p>
            <a:r>
              <a:rPr lang="en-GB" dirty="0"/>
              <a:t>Bruce is willing to do any amount of complicated calculating for us but if the ‘how to do it’ instructions are not in his manuals then we must give him detailed instructions as to how to do it with every step simple enough for Bruce to understand.</a:t>
            </a:r>
          </a:p>
          <a:p>
            <a:endParaRPr lang="en-GB" dirty="0"/>
          </a:p>
          <a:p>
            <a:r>
              <a:rPr lang="en-GB" dirty="0"/>
              <a:t>Bruce’s strengths are speed and accuracy. He is however very limited in other ways. At most he can remember only half a dozen numbers or letters at any one time. Anything more than that he must put in his filing system which he calls his ‘Memory’. He puts it in a memory bin and makes a note of the bin number in his notebook. This means that when he needs that information later, he just looks up its location in his notebook and then retrieves it from that memory bin.</a:t>
            </a:r>
          </a:p>
          <a:p>
            <a:endParaRPr lang="en-GB" dirty="0"/>
          </a:p>
          <a:p>
            <a:r>
              <a:rPr lang="en-GB" dirty="0"/>
              <a:t>Memory bins are very capacious. We could put all of Tolstoy’s ‘War &amp; Peace’ in one bin.</a:t>
            </a:r>
          </a:p>
          <a:p>
            <a:r>
              <a:rPr lang="en-GB" dirty="0"/>
              <a:t>Memory bins can contain anything. Numbers, individual letters, homeworks, books, photos, films, etc,. They can even contain the instructions for doing a particular task.</a:t>
            </a:r>
          </a:p>
          <a:p>
            <a:endParaRPr lang="en-GB" dirty="0"/>
          </a:p>
          <a:p>
            <a:r>
              <a:rPr lang="en-GB" dirty="0"/>
              <a:t>At the end of every day Bruce clears all the used paper and notes from his desk, empties every bin in memory – and puts the whole lot in recycling so that he can make a completely clean start next day.</a:t>
            </a:r>
          </a:p>
        </p:txBody>
      </p:sp>
      <p:sp>
        <p:nvSpPr>
          <p:cNvPr id="4" name="Slide Number Placeholder 3"/>
          <p:cNvSpPr>
            <a:spLocks noGrp="1"/>
          </p:cNvSpPr>
          <p:nvPr>
            <p:ph type="sldNum" sz="quarter" idx="5"/>
          </p:nvPr>
        </p:nvSpPr>
        <p:spPr/>
        <p:txBody>
          <a:bodyPr/>
          <a:lstStyle/>
          <a:p>
            <a:fld id="{932941FF-0E19-41BB-BB41-0873CC8A46F4}" type="slidenum">
              <a:rPr lang="en-GB" smtClean="0"/>
              <a:t>59</a:t>
            </a:fld>
            <a:endParaRPr lang="en-GB"/>
          </a:p>
        </p:txBody>
      </p:sp>
    </p:spTree>
    <p:extLst>
      <p:ext uri="{BB962C8B-B14F-4D97-AF65-F5344CB8AC3E}">
        <p14:creationId xmlns:p14="http://schemas.microsoft.com/office/powerpoint/2010/main" val="2226214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768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32941FF-0E19-41BB-BB41-0873CC8A46F4}" type="slidenum">
              <a:rPr lang="en-GB" smtClean="0"/>
              <a:t>60</a:t>
            </a:fld>
            <a:endParaRPr lang="en-GB"/>
          </a:p>
        </p:txBody>
      </p:sp>
    </p:spTree>
    <p:extLst>
      <p:ext uri="{BB962C8B-B14F-4D97-AF65-F5344CB8AC3E}">
        <p14:creationId xmlns:p14="http://schemas.microsoft.com/office/powerpoint/2010/main" val="899085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E7DB4F-146F-41AD-8C0E-E76AB7BCFA94}" type="datetimeFigureOut">
              <a:rPr lang="en-GB" smtClean="0"/>
              <a:t>03/10/2021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388627-FCF4-46E6-9434-142A8B18FFBE}" type="slidenum">
              <a:rPr lang="en-GB" smtClean="0"/>
              <a:t>‹#›</a:t>
            </a:fld>
            <a:endParaRPr lang="en-GB"/>
          </a:p>
        </p:txBody>
      </p:sp>
    </p:spTree>
    <p:extLst>
      <p:ext uri="{BB962C8B-B14F-4D97-AF65-F5344CB8AC3E}">
        <p14:creationId xmlns:p14="http://schemas.microsoft.com/office/powerpoint/2010/main" val="2760688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E7DB4F-146F-41AD-8C0E-E76AB7BCFA94}" type="datetimeFigureOut">
              <a:rPr lang="en-GB" smtClean="0"/>
              <a:t>03/10/2021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388627-FCF4-46E6-9434-142A8B18FFBE}" type="slidenum">
              <a:rPr lang="en-GB" smtClean="0"/>
              <a:t>‹#›</a:t>
            </a:fld>
            <a:endParaRPr lang="en-GB"/>
          </a:p>
        </p:txBody>
      </p:sp>
    </p:spTree>
    <p:extLst>
      <p:ext uri="{BB962C8B-B14F-4D97-AF65-F5344CB8AC3E}">
        <p14:creationId xmlns:p14="http://schemas.microsoft.com/office/powerpoint/2010/main" val="3071145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E7DB4F-146F-41AD-8C0E-E76AB7BCFA94}" type="datetimeFigureOut">
              <a:rPr lang="en-GB" smtClean="0"/>
              <a:t>03/10/2021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388627-FCF4-46E6-9434-142A8B18FFBE}" type="slidenum">
              <a:rPr lang="en-GB" smtClean="0"/>
              <a:t>‹#›</a:t>
            </a:fld>
            <a:endParaRPr lang="en-GB"/>
          </a:p>
        </p:txBody>
      </p:sp>
    </p:spTree>
    <p:extLst>
      <p:ext uri="{BB962C8B-B14F-4D97-AF65-F5344CB8AC3E}">
        <p14:creationId xmlns:p14="http://schemas.microsoft.com/office/powerpoint/2010/main" val="3739056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9AA81C-2B60-42C3-A748-75EA2F3942BF}" type="datetime1">
              <a:rPr lang="en-GB" smtClean="0"/>
              <a:t>03/10/2021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732FEA-24D1-4915-A1EC-F2B772E3D71E}" type="slidenum">
              <a:rPr lang="en-GB" smtClean="0"/>
              <a:t>‹#›</a:t>
            </a:fld>
            <a:endParaRPr lang="en-GB"/>
          </a:p>
        </p:txBody>
      </p:sp>
    </p:spTree>
    <p:extLst>
      <p:ext uri="{BB962C8B-B14F-4D97-AF65-F5344CB8AC3E}">
        <p14:creationId xmlns:p14="http://schemas.microsoft.com/office/powerpoint/2010/main" val="1838406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CB1337-94D5-4918-B360-64FFE871DA51}" type="datetime1">
              <a:rPr lang="en-GB" smtClean="0"/>
              <a:t>03/10/2021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732FEA-24D1-4915-A1EC-F2B772E3D71E}" type="slidenum">
              <a:rPr lang="en-GB" smtClean="0"/>
              <a:t>‹#›</a:t>
            </a:fld>
            <a:endParaRPr lang="en-GB"/>
          </a:p>
        </p:txBody>
      </p:sp>
    </p:spTree>
    <p:extLst>
      <p:ext uri="{BB962C8B-B14F-4D97-AF65-F5344CB8AC3E}">
        <p14:creationId xmlns:p14="http://schemas.microsoft.com/office/powerpoint/2010/main" val="198362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2644AF-2164-4CF3-9A52-0793DCB20635}" type="datetime1">
              <a:rPr lang="en-GB" smtClean="0"/>
              <a:t>03/10/2021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732FEA-24D1-4915-A1EC-F2B772E3D71E}" type="slidenum">
              <a:rPr lang="en-GB" smtClean="0"/>
              <a:t>‹#›</a:t>
            </a:fld>
            <a:endParaRPr lang="en-GB"/>
          </a:p>
        </p:txBody>
      </p:sp>
    </p:spTree>
    <p:extLst>
      <p:ext uri="{BB962C8B-B14F-4D97-AF65-F5344CB8AC3E}">
        <p14:creationId xmlns:p14="http://schemas.microsoft.com/office/powerpoint/2010/main" val="2212380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395A6A-8405-498E-B628-AFCE81617177}" type="datetime1">
              <a:rPr lang="en-GB" smtClean="0"/>
              <a:t>03/10/2021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732FEA-24D1-4915-A1EC-F2B772E3D71E}" type="slidenum">
              <a:rPr lang="en-GB" smtClean="0"/>
              <a:t>‹#›</a:t>
            </a:fld>
            <a:endParaRPr lang="en-GB"/>
          </a:p>
        </p:txBody>
      </p:sp>
    </p:spTree>
    <p:extLst>
      <p:ext uri="{BB962C8B-B14F-4D97-AF65-F5344CB8AC3E}">
        <p14:creationId xmlns:p14="http://schemas.microsoft.com/office/powerpoint/2010/main" val="26446222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09B44D-3270-40B8-ACD2-12507109F736}" type="datetime1">
              <a:rPr lang="en-GB" smtClean="0"/>
              <a:t>03/10/2021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5732FEA-24D1-4915-A1EC-F2B772E3D71E}" type="slidenum">
              <a:rPr lang="en-GB" smtClean="0"/>
              <a:t>‹#›</a:t>
            </a:fld>
            <a:endParaRPr lang="en-GB"/>
          </a:p>
        </p:txBody>
      </p:sp>
    </p:spTree>
    <p:extLst>
      <p:ext uri="{BB962C8B-B14F-4D97-AF65-F5344CB8AC3E}">
        <p14:creationId xmlns:p14="http://schemas.microsoft.com/office/powerpoint/2010/main" val="2693061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A02067-C42E-4109-B65A-12D269CA97C5}" type="datetime1">
              <a:rPr lang="en-GB" smtClean="0"/>
              <a:t>03/10/2021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5732FEA-24D1-4915-A1EC-F2B772E3D71E}" type="slidenum">
              <a:rPr lang="en-GB" smtClean="0"/>
              <a:t>‹#›</a:t>
            </a:fld>
            <a:endParaRPr lang="en-GB"/>
          </a:p>
        </p:txBody>
      </p:sp>
    </p:spTree>
    <p:extLst>
      <p:ext uri="{BB962C8B-B14F-4D97-AF65-F5344CB8AC3E}">
        <p14:creationId xmlns:p14="http://schemas.microsoft.com/office/powerpoint/2010/main" val="16897988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365B42-69A9-4109-8C35-ED4BC0890372}" type="datetime1">
              <a:rPr lang="en-GB" smtClean="0"/>
              <a:t>03/10/2021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5732FEA-24D1-4915-A1EC-F2B772E3D71E}" type="slidenum">
              <a:rPr lang="en-GB" smtClean="0"/>
              <a:t>‹#›</a:t>
            </a:fld>
            <a:endParaRPr lang="en-GB"/>
          </a:p>
        </p:txBody>
      </p:sp>
    </p:spTree>
    <p:extLst>
      <p:ext uri="{BB962C8B-B14F-4D97-AF65-F5344CB8AC3E}">
        <p14:creationId xmlns:p14="http://schemas.microsoft.com/office/powerpoint/2010/main" val="7381416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D4B12E-8E86-41FF-A319-015531BB30C2}" type="datetime1">
              <a:rPr lang="en-GB" smtClean="0"/>
              <a:t>03/10/2021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732FEA-24D1-4915-A1EC-F2B772E3D71E}" type="slidenum">
              <a:rPr lang="en-GB" smtClean="0"/>
              <a:t>‹#›</a:t>
            </a:fld>
            <a:endParaRPr lang="en-GB"/>
          </a:p>
        </p:txBody>
      </p:sp>
    </p:spTree>
    <p:extLst>
      <p:ext uri="{BB962C8B-B14F-4D97-AF65-F5344CB8AC3E}">
        <p14:creationId xmlns:p14="http://schemas.microsoft.com/office/powerpoint/2010/main" val="222799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E7DB4F-146F-41AD-8C0E-E76AB7BCFA94}" type="datetimeFigureOut">
              <a:rPr lang="en-GB" smtClean="0"/>
              <a:t>03/10/2021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388627-FCF4-46E6-9434-142A8B18FFBE}" type="slidenum">
              <a:rPr lang="en-GB" smtClean="0"/>
              <a:t>‹#›</a:t>
            </a:fld>
            <a:endParaRPr lang="en-GB"/>
          </a:p>
        </p:txBody>
      </p:sp>
    </p:spTree>
    <p:extLst>
      <p:ext uri="{BB962C8B-B14F-4D97-AF65-F5344CB8AC3E}">
        <p14:creationId xmlns:p14="http://schemas.microsoft.com/office/powerpoint/2010/main" val="21920995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2C57B0-CF72-4766-AD5B-C54D18F943AA}" type="datetime1">
              <a:rPr lang="en-GB" smtClean="0"/>
              <a:t>03/10/2021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732FEA-24D1-4915-A1EC-F2B772E3D71E}" type="slidenum">
              <a:rPr lang="en-GB" smtClean="0"/>
              <a:t>‹#›</a:t>
            </a:fld>
            <a:endParaRPr lang="en-GB"/>
          </a:p>
        </p:txBody>
      </p:sp>
    </p:spTree>
    <p:extLst>
      <p:ext uri="{BB962C8B-B14F-4D97-AF65-F5344CB8AC3E}">
        <p14:creationId xmlns:p14="http://schemas.microsoft.com/office/powerpoint/2010/main" val="33087987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E8729C-0306-4878-A3D6-09398341D606}" type="datetime1">
              <a:rPr lang="en-GB" smtClean="0"/>
              <a:t>03/10/2021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732FEA-24D1-4915-A1EC-F2B772E3D71E}" type="slidenum">
              <a:rPr lang="en-GB" smtClean="0"/>
              <a:t>‹#›</a:t>
            </a:fld>
            <a:endParaRPr lang="en-GB"/>
          </a:p>
        </p:txBody>
      </p:sp>
    </p:spTree>
    <p:extLst>
      <p:ext uri="{BB962C8B-B14F-4D97-AF65-F5344CB8AC3E}">
        <p14:creationId xmlns:p14="http://schemas.microsoft.com/office/powerpoint/2010/main" val="19615000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0A45D9-B9E8-4610-820A-4A59B1E4101F}" type="datetime1">
              <a:rPr lang="en-GB" smtClean="0"/>
              <a:t>03/10/2021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732FEA-24D1-4915-A1EC-F2B772E3D71E}" type="slidenum">
              <a:rPr lang="en-GB" smtClean="0"/>
              <a:t>‹#›</a:t>
            </a:fld>
            <a:endParaRPr lang="en-GB"/>
          </a:p>
        </p:txBody>
      </p:sp>
    </p:spTree>
    <p:extLst>
      <p:ext uri="{BB962C8B-B14F-4D97-AF65-F5344CB8AC3E}">
        <p14:creationId xmlns:p14="http://schemas.microsoft.com/office/powerpoint/2010/main" val="5309726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FA8BE-6470-4B77-A0D3-871C890931B7}"/>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2945FA10-0214-426E-BBB6-0E158B1A87E8}"/>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5C732D9-CE44-4874-8E7F-F87291580413}"/>
              </a:ext>
            </a:extLst>
          </p:cNvPr>
          <p:cNvSpPr>
            <a:spLocks noGrp="1"/>
          </p:cNvSpPr>
          <p:nvPr>
            <p:ph type="dt" sz="half" idx="10"/>
          </p:nvPr>
        </p:nvSpPr>
        <p:spPr/>
        <p:txBody>
          <a:bodyPr/>
          <a:lstStyle/>
          <a:p>
            <a:fld id="{F99AA81C-2B60-42C3-A748-75EA2F3942BF}" type="datetime1">
              <a:rPr lang="en-GB" smtClean="0"/>
              <a:t>03/10/2021</a:t>
            </a:fld>
            <a:endParaRPr lang="en-GB"/>
          </a:p>
        </p:txBody>
      </p:sp>
      <p:sp>
        <p:nvSpPr>
          <p:cNvPr id="5" name="Footer Placeholder 4">
            <a:extLst>
              <a:ext uri="{FF2B5EF4-FFF2-40B4-BE49-F238E27FC236}">
                <a16:creationId xmlns:a16="http://schemas.microsoft.com/office/drawing/2014/main" id="{F7EFCDB5-9049-4C2F-94BA-5538767521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08664E-CEB5-49F7-8EA1-123EE16729C7}"/>
              </a:ext>
            </a:extLst>
          </p:cNvPr>
          <p:cNvSpPr>
            <a:spLocks noGrp="1"/>
          </p:cNvSpPr>
          <p:nvPr>
            <p:ph type="sldNum" sz="quarter" idx="12"/>
          </p:nvPr>
        </p:nvSpPr>
        <p:spPr/>
        <p:txBody>
          <a:bodyPr/>
          <a:lstStyle/>
          <a:p>
            <a:fld id="{65732FEA-24D1-4915-A1EC-F2B772E3D71E}" type="slidenum">
              <a:rPr lang="en-GB" smtClean="0"/>
              <a:t>‹#›</a:t>
            </a:fld>
            <a:endParaRPr lang="en-GB"/>
          </a:p>
        </p:txBody>
      </p:sp>
    </p:spTree>
    <p:extLst>
      <p:ext uri="{BB962C8B-B14F-4D97-AF65-F5344CB8AC3E}">
        <p14:creationId xmlns:p14="http://schemas.microsoft.com/office/powerpoint/2010/main" val="21536455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78E6C-7989-4BF6-84B7-B0EA2956DE8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6E9BFCE-E4DB-4568-852A-9641DE7D5F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8B9E533-05F6-431F-A06B-55B459ADA4D3}"/>
              </a:ext>
            </a:extLst>
          </p:cNvPr>
          <p:cNvSpPr>
            <a:spLocks noGrp="1"/>
          </p:cNvSpPr>
          <p:nvPr>
            <p:ph type="dt" sz="half" idx="10"/>
          </p:nvPr>
        </p:nvSpPr>
        <p:spPr/>
        <p:txBody>
          <a:bodyPr/>
          <a:lstStyle/>
          <a:p>
            <a:fld id="{24CB1337-94D5-4918-B360-64FFE871DA51}" type="datetime1">
              <a:rPr lang="en-GB" smtClean="0"/>
              <a:t>03/10/2021</a:t>
            </a:fld>
            <a:endParaRPr lang="en-GB"/>
          </a:p>
        </p:txBody>
      </p:sp>
      <p:sp>
        <p:nvSpPr>
          <p:cNvPr id="5" name="Footer Placeholder 4">
            <a:extLst>
              <a:ext uri="{FF2B5EF4-FFF2-40B4-BE49-F238E27FC236}">
                <a16:creationId xmlns:a16="http://schemas.microsoft.com/office/drawing/2014/main" id="{C268DA41-C90C-4A2B-BDC7-60E91EA168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BF80D15-400D-4D90-83E6-7231B436960E}"/>
              </a:ext>
            </a:extLst>
          </p:cNvPr>
          <p:cNvSpPr>
            <a:spLocks noGrp="1"/>
          </p:cNvSpPr>
          <p:nvPr>
            <p:ph type="sldNum" sz="quarter" idx="12"/>
          </p:nvPr>
        </p:nvSpPr>
        <p:spPr/>
        <p:txBody>
          <a:bodyPr/>
          <a:lstStyle/>
          <a:p>
            <a:fld id="{65732FEA-24D1-4915-A1EC-F2B772E3D71E}" type="slidenum">
              <a:rPr lang="en-GB" smtClean="0"/>
              <a:t>‹#›</a:t>
            </a:fld>
            <a:endParaRPr lang="en-GB"/>
          </a:p>
        </p:txBody>
      </p:sp>
    </p:spTree>
    <p:extLst>
      <p:ext uri="{BB962C8B-B14F-4D97-AF65-F5344CB8AC3E}">
        <p14:creationId xmlns:p14="http://schemas.microsoft.com/office/powerpoint/2010/main" val="29364842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FC24-C454-464A-B791-E4839F046DCA}"/>
              </a:ext>
            </a:extLst>
          </p:cNvPr>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89BB5F9-DCEA-4195-8761-5A17B008EA60}"/>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F64BEA-A2CE-47BD-BF0C-67F35D51C9FD}"/>
              </a:ext>
            </a:extLst>
          </p:cNvPr>
          <p:cNvSpPr>
            <a:spLocks noGrp="1"/>
          </p:cNvSpPr>
          <p:nvPr>
            <p:ph type="dt" sz="half" idx="10"/>
          </p:nvPr>
        </p:nvSpPr>
        <p:spPr/>
        <p:txBody>
          <a:bodyPr/>
          <a:lstStyle/>
          <a:p>
            <a:fld id="{372644AF-2164-4CF3-9A52-0793DCB20635}" type="datetime1">
              <a:rPr lang="en-GB" smtClean="0"/>
              <a:t>03/10/2021</a:t>
            </a:fld>
            <a:endParaRPr lang="en-GB"/>
          </a:p>
        </p:txBody>
      </p:sp>
      <p:sp>
        <p:nvSpPr>
          <p:cNvPr id="5" name="Footer Placeholder 4">
            <a:extLst>
              <a:ext uri="{FF2B5EF4-FFF2-40B4-BE49-F238E27FC236}">
                <a16:creationId xmlns:a16="http://schemas.microsoft.com/office/drawing/2014/main" id="{94AE61B4-C074-4216-AED9-BA0DDA08D0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25F1D0-57AE-471E-BE06-C4F668B59631}"/>
              </a:ext>
            </a:extLst>
          </p:cNvPr>
          <p:cNvSpPr>
            <a:spLocks noGrp="1"/>
          </p:cNvSpPr>
          <p:nvPr>
            <p:ph type="sldNum" sz="quarter" idx="12"/>
          </p:nvPr>
        </p:nvSpPr>
        <p:spPr/>
        <p:txBody>
          <a:bodyPr/>
          <a:lstStyle/>
          <a:p>
            <a:fld id="{65732FEA-24D1-4915-A1EC-F2B772E3D71E}" type="slidenum">
              <a:rPr lang="en-GB" smtClean="0"/>
              <a:t>‹#›</a:t>
            </a:fld>
            <a:endParaRPr lang="en-GB"/>
          </a:p>
        </p:txBody>
      </p:sp>
    </p:spTree>
    <p:extLst>
      <p:ext uri="{BB962C8B-B14F-4D97-AF65-F5344CB8AC3E}">
        <p14:creationId xmlns:p14="http://schemas.microsoft.com/office/powerpoint/2010/main" val="17496878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16F32-3960-40B2-AE63-5178005D411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DA6672F-9990-4093-8E59-3A71297354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B21657F-1B1D-4D2B-9E9A-33489F3643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5FB75E4-27EC-42AE-ACED-8F7149CB0294}"/>
              </a:ext>
            </a:extLst>
          </p:cNvPr>
          <p:cNvSpPr>
            <a:spLocks noGrp="1"/>
          </p:cNvSpPr>
          <p:nvPr>
            <p:ph type="dt" sz="half" idx="10"/>
          </p:nvPr>
        </p:nvSpPr>
        <p:spPr/>
        <p:txBody>
          <a:bodyPr/>
          <a:lstStyle/>
          <a:p>
            <a:fld id="{46395A6A-8405-498E-B628-AFCE81617177}" type="datetime1">
              <a:rPr lang="en-GB" smtClean="0"/>
              <a:t>03/10/2021</a:t>
            </a:fld>
            <a:endParaRPr lang="en-GB"/>
          </a:p>
        </p:txBody>
      </p:sp>
      <p:sp>
        <p:nvSpPr>
          <p:cNvPr id="6" name="Footer Placeholder 5">
            <a:extLst>
              <a:ext uri="{FF2B5EF4-FFF2-40B4-BE49-F238E27FC236}">
                <a16:creationId xmlns:a16="http://schemas.microsoft.com/office/drawing/2014/main" id="{2719DADA-6A37-4E5E-B035-76559B3016C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B39093-C6CD-445E-BA68-5C55EFA75196}"/>
              </a:ext>
            </a:extLst>
          </p:cNvPr>
          <p:cNvSpPr>
            <a:spLocks noGrp="1"/>
          </p:cNvSpPr>
          <p:nvPr>
            <p:ph type="sldNum" sz="quarter" idx="12"/>
          </p:nvPr>
        </p:nvSpPr>
        <p:spPr/>
        <p:txBody>
          <a:bodyPr/>
          <a:lstStyle/>
          <a:p>
            <a:fld id="{65732FEA-24D1-4915-A1EC-F2B772E3D71E}" type="slidenum">
              <a:rPr lang="en-GB" smtClean="0"/>
              <a:t>‹#›</a:t>
            </a:fld>
            <a:endParaRPr lang="en-GB"/>
          </a:p>
        </p:txBody>
      </p:sp>
    </p:spTree>
    <p:extLst>
      <p:ext uri="{BB962C8B-B14F-4D97-AF65-F5344CB8AC3E}">
        <p14:creationId xmlns:p14="http://schemas.microsoft.com/office/powerpoint/2010/main" val="38848116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D1480-03BD-43EC-8B64-EE418001FBC7}"/>
              </a:ext>
            </a:extLst>
          </p:cNvPr>
          <p:cNvSpPr>
            <a:spLocks noGrp="1"/>
          </p:cNvSpPr>
          <p:nvPr>
            <p:ph type="title"/>
          </p:nvPr>
        </p:nvSpPr>
        <p:spPr>
          <a:xfrm>
            <a:off x="839788" y="365127"/>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922B0BC-31F9-4657-A4E7-5E56D7CCABF1}"/>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D09D925-AB1B-49B2-9430-4DB4FBA60847}"/>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4D4FCAA-4914-4E89-9833-37D30C156F33}"/>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4480C19-9120-42D8-BCED-E64FE52E33D6}"/>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8F8B405-5610-404A-A29F-BFCB076761B0}"/>
              </a:ext>
            </a:extLst>
          </p:cNvPr>
          <p:cNvSpPr>
            <a:spLocks noGrp="1"/>
          </p:cNvSpPr>
          <p:nvPr>
            <p:ph type="dt" sz="half" idx="10"/>
          </p:nvPr>
        </p:nvSpPr>
        <p:spPr/>
        <p:txBody>
          <a:bodyPr/>
          <a:lstStyle/>
          <a:p>
            <a:fld id="{E909B44D-3270-40B8-ACD2-12507109F736}" type="datetime1">
              <a:rPr lang="en-GB" smtClean="0"/>
              <a:t>03/10/2021</a:t>
            </a:fld>
            <a:endParaRPr lang="en-GB"/>
          </a:p>
        </p:txBody>
      </p:sp>
      <p:sp>
        <p:nvSpPr>
          <p:cNvPr id="8" name="Footer Placeholder 7">
            <a:extLst>
              <a:ext uri="{FF2B5EF4-FFF2-40B4-BE49-F238E27FC236}">
                <a16:creationId xmlns:a16="http://schemas.microsoft.com/office/drawing/2014/main" id="{EDA1045A-66F6-49BB-A88B-66C1E606A9D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7DF4666-2B9E-4F56-8304-1698B2553215}"/>
              </a:ext>
            </a:extLst>
          </p:cNvPr>
          <p:cNvSpPr>
            <a:spLocks noGrp="1"/>
          </p:cNvSpPr>
          <p:nvPr>
            <p:ph type="sldNum" sz="quarter" idx="12"/>
          </p:nvPr>
        </p:nvSpPr>
        <p:spPr/>
        <p:txBody>
          <a:bodyPr/>
          <a:lstStyle/>
          <a:p>
            <a:fld id="{65732FEA-24D1-4915-A1EC-F2B772E3D71E}" type="slidenum">
              <a:rPr lang="en-GB" smtClean="0"/>
              <a:t>‹#›</a:t>
            </a:fld>
            <a:endParaRPr lang="en-GB"/>
          </a:p>
        </p:txBody>
      </p:sp>
    </p:spTree>
    <p:extLst>
      <p:ext uri="{BB962C8B-B14F-4D97-AF65-F5344CB8AC3E}">
        <p14:creationId xmlns:p14="http://schemas.microsoft.com/office/powerpoint/2010/main" val="35643732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5E93-6DFA-488A-ACBB-A9AF697AF75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1BEF3D7-2A42-4E71-9B9F-9D5AA0657D15}"/>
              </a:ext>
            </a:extLst>
          </p:cNvPr>
          <p:cNvSpPr>
            <a:spLocks noGrp="1"/>
          </p:cNvSpPr>
          <p:nvPr>
            <p:ph type="dt" sz="half" idx="10"/>
          </p:nvPr>
        </p:nvSpPr>
        <p:spPr/>
        <p:txBody>
          <a:bodyPr/>
          <a:lstStyle/>
          <a:p>
            <a:fld id="{5EA02067-C42E-4109-B65A-12D269CA97C5}" type="datetime1">
              <a:rPr lang="en-GB" smtClean="0"/>
              <a:t>03/10/2021</a:t>
            </a:fld>
            <a:endParaRPr lang="en-GB"/>
          </a:p>
        </p:txBody>
      </p:sp>
      <p:sp>
        <p:nvSpPr>
          <p:cNvPr id="4" name="Footer Placeholder 3">
            <a:extLst>
              <a:ext uri="{FF2B5EF4-FFF2-40B4-BE49-F238E27FC236}">
                <a16:creationId xmlns:a16="http://schemas.microsoft.com/office/drawing/2014/main" id="{9E4E6B80-D63A-425D-B3F2-15B59F81C74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0F1F83B-43A8-40AC-95B3-1D6A33CD46F3}"/>
              </a:ext>
            </a:extLst>
          </p:cNvPr>
          <p:cNvSpPr>
            <a:spLocks noGrp="1"/>
          </p:cNvSpPr>
          <p:nvPr>
            <p:ph type="sldNum" sz="quarter" idx="12"/>
          </p:nvPr>
        </p:nvSpPr>
        <p:spPr/>
        <p:txBody>
          <a:bodyPr/>
          <a:lstStyle/>
          <a:p>
            <a:fld id="{65732FEA-24D1-4915-A1EC-F2B772E3D71E}" type="slidenum">
              <a:rPr lang="en-GB" smtClean="0"/>
              <a:t>‹#›</a:t>
            </a:fld>
            <a:endParaRPr lang="en-GB"/>
          </a:p>
        </p:txBody>
      </p:sp>
    </p:spTree>
    <p:extLst>
      <p:ext uri="{BB962C8B-B14F-4D97-AF65-F5344CB8AC3E}">
        <p14:creationId xmlns:p14="http://schemas.microsoft.com/office/powerpoint/2010/main" val="24344479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5D35D1-2E25-4B34-AA97-970586C02753}"/>
              </a:ext>
            </a:extLst>
          </p:cNvPr>
          <p:cNvSpPr>
            <a:spLocks noGrp="1"/>
          </p:cNvSpPr>
          <p:nvPr>
            <p:ph type="dt" sz="half" idx="10"/>
          </p:nvPr>
        </p:nvSpPr>
        <p:spPr/>
        <p:txBody>
          <a:bodyPr/>
          <a:lstStyle/>
          <a:p>
            <a:fld id="{94365B42-69A9-4109-8C35-ED4BC0890372}" type="datetime1">
              <a:rPr lang="en-GB" smtClean="0"/>
              <a:t>03/10/2021</a:t>
            </a:fld>
            <a:endParaRPr lang="en-GB"/>
          </a:p>
        </p:txBody>
      </p:sp>
      <p:sp>
        <p:nvSpPr>
          <p:cNvPr id="3" name="Footer Placeholder 2">
            <a:extLst>
              <a:ext uri="{FF2B5EF4-FFF2-40B4-BE49-F238E27FC236}">
                <a16:creationId xmlns:a16="http://schemas.microsoft.com/office/drawing/2014/main" id="{3203752D-BB41-4A46-AAA0-D3600D15DD7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DA96A9E-F51F-4E35-86A6-A588C8A7CE1D}"/>
              </a:ext>
            </a:extLst>
          </p:cNvPr>
          <p:cNvSpPr>
            <a:spLocks noGrp="1"/>
          </p:cNvSpPr>
          <p:nvPr>
            <p:ph type="sldNum" sz="quarter" idx="12"/>
          </p:nvPr>
        </p:nvSpPr>
        <p:spPr/>
        <p:txBody>
          <a:bodyPr/>
          <a:lstStyle/>
          <a:p>
            <a:fld id="{65732FEA-24D1-4915-A1EC-F2B772E3D71E}" type="slidenum">
              <a:rPr lang="en-GB" smtClean="0"/>
              <a:t>‹#›</a:t>
            </a:fld>
            <a:endParaRPr lang="en-GB"/>
          </a:p>
        </p:txBody>
      </p:sp>
    </p:spTree>
    <p:extLst>
      <p:ext uri="{BB962C8B-B14F-4D97-AF65-F5344CB8AC3E}">
        <p14:creationId xmlns:p14="http://schemas.microsoft.com/office/powerpoint/2010/main" val="1936283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E7DB4F-146F-41AD-8C0E-E76AB7BCFA94}" type="datetimeFigureOut">
              <a:rPr lang="en-GB" smtClean="0"/>
              <a:t>03/10/2021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388627-FCF4-46E6-9434-142A8B18FFBE}" type="slidenum">
              <a:rPr lang="en-GB" smtClean="0"/>
              <a:t>‹#›</a:t>
            </a:fld>
            <a:endParaRPr lang="en-GB"/>
          </a:p>
        </p:txBody>
      </p:sp>
    </p:spTree>
    <p:extLst>
      <p:ext uri="{BB962C8B-B14F-4D97-AF65-F5344CB8AC3E}">
        <p14:creationId xmlns:p14="http://schemas.microsoft.com/office/powerpoint/2010/main" val="24786152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0414A-FD1E-41ED-8843-0750D86707C1}"/>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976D95A-C837-4B7A-B46C-0FA8D5A03719}"/>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5A5544A-18A5-4E64-9EE2-0A75164C4C00}"/>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DF92EC6-6363-4513-A772-A67F272D5F7A}"/>
              </a:ext>
            </a:extLst>
          </p:cNvPr>
          <p:cNvSpPr>
            <a:spLocks noGrp="1"/>
          </p:cNvSpPr>
          <p:nvPr>
            <p:ph type="dt" sz="half" idx="10"/>
          </p:nvPr>
        </p:nvSpPr>
        <p:spPr/>
        <p:txBody>
          <a:bodyPr/>
          <a:lstStyle/>
          <a:p>
            <a:fld id="{53D4B12E-8E86-41FF-A319-015531BB30C2}" type="datetime1">
              <a:rPr lang="en-GB" smtClean="0"/>
              <a:t>03/10/2021</a:t>
            </a:fld>
            <a:endParaRPr lang="en-GB"/>
          </a:p>
        </p:txBody>
      </p:sp>
      <p:sp>
        <p:nvSpPr>
          <p:cNvPr id="6" name="Footer Placeholder 5">
            <a:extLst>
              <a:ext uri="{FF2B5EF4-FFF2-40B4-BE49-F238E27FC236}">
                <a16:creationId xmlns:a16="http://schemas.microsoft.com/office/drawing/2014/main" id="{428DC20F-BB26-4FFF-8DF7-A3E14490541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1B44B18-E148-4361-A908-6E8E6FB1990B}"/>
              </a:ext>
            </a:extLst>
          </p:cNvPr>
          <p:cNvSpPr>
            <a:spLocks noGrp="1"/>
          </p:cNvSpPr>
          <p:nvPr>
            <p:ph type="sldNum" sz="quarter" idx="12"/>
          </p:nvPr>
        </p:nvSpPr>
        <p:spPr/>
        <p:txBody>
          <a:bodyPr/>
          <a:lstStyle/>
          <a:p>
            <a:fld id="{65732FEA-24D1-4915-A1EC-F2B772E3D71E}" type="slidenum">
              <a:rPr lang="en-GB" smtClean="0"/>
              <a:t>‹#›</a:t>
            </a:fld>
            <a:endParaRPr lang="en-GB"/>
          </a:p>
        </p:txBody>
      </p:sp>
    </p:spTree>
    <p:extLst>
      <p:ext uri="{BB962C8B-B14F-4D97-AF65-F5344CB8AC3E}">
        <p14:creationId xmlns:p14="http://schemas.microsoft.com/office/powerpoint/2010/main" val="28431472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4DEE-E297-4119-B407-835F89F6EFD9}"/>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AF88D61-23F0-41F1-BB08-F1574EED8FEE}"/>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E5C49FCD-77CC-46B8-90BA-91815084A522}"/>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6158573-85F5-4DB3-AEF1-551A830A007F}"/>
              </a:ext>
            </a:extLst>
          </p:cNvPr>
          <p:cNvSpPr>
            <a:spLocks noGrp="1"/>
          </p:cNvSpPr>
          <p:nvPr>
            <p:ph type="dt" sz="half" idx="10"/>
          </p:nvPr>
        </p:nvSpPr>
        <p:spPr/>
        <p:txBody>
          <a:bodyPr/>
          <a:lstStyle/>
          <a:p>
            <a:fld id="{842C57B0-CF72-4766-AD5B-C54D18F943AA}" type="datetime1">
              <a:rPr lang="en-GB" smtClean="0"/>
              <a:t>03/10/2021</a:t>
            </a:fld>
            <a:endParaRPr lang="en-GB"/>
          </a:p>
        </p:txBody>
      </p:sp>
      <p:sp>
        <p:nvSpPr>
          <p:cNvPr id="6" name="Footer Placeholder 5">
            <a:extLst>
              <a:ext uri="{FF2B5EF4-FFF2-40B4-BE49-F238E27FC236}">
                <a16:creationId xmlns:a16="http://schemas.microsoft.com/office/drawing/2014/main" id="{82E2D007-3963-4EDF-A29A-556DB34E75A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B4A4962-CD23-4499-AF98-FD5C54BC4CF5}"/>
              </a:ext>
            </a:extLst>
          </p:cNvPr>
          <p:cNvSpPr>
            <a:spLocks noGrp="1"/>
          </p:cNvSpPr>
          <p:nvPr>
            <p:ph type="sldNum" sz="quarter" idx="12"/>
          </p:nvPr>
        </p:nvSpPr>
        <p:spPr/>
        <p:txBody>
          <a:bodyPr/>
          <a:lstStyle/>
          <a:p>
            <a:fld id="{65732FEA-24D1-4915-A1EC-F2B772E3D71E}" type="slidenum">
              <a:rPr lang="en-GB" smtClean="0"/>
              <a:t>‹#›</a:t>
            </a:fld>
            <a:endParaRPr lang="en-GB"/>
          </a:p>
        </p:txBody>
      </p:sp>
    </p:spTree>
    <p:extLst>
      <p:ext uri="{BB962C8B-B14F-4D97-AF65-F5344CB8AC3E}">
        <p14:creationId xmlns:p14="http://schemas.microsoft.com/office/powerpoint/2010/main" val="24862520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C013D-D5E3-424C-AE73-39BC2F02570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AF27E3-7592-4559-ABC0-03C253DB71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3D2B82-6DCF-4131-86FA-903AABA4A908}"/>
              </a:ext>
            </a:extLst>
          </p:cNvPr>
          <p:cNvSpPr>
            <a:spLocks noGrp="1"/>
          </p:cNvSpPr>
          <p:nvPr>
            <p:ph type="dt" sz="half" idx="10"/>
          </p:nvPr>
        </p:nvSpPr>
        <p:spPr/>
        <p:txBody>
          <a:bodyPr/>
          <a:lstStyle/>
          <a:p>
            <a:fld id="{16E8729C-0306-4878-A3D6-09398341D606}" type="datetime1">
              <a:rPr lang="en-GB" smtClean="0"/>
              <a:t>03/10/2021</a:t>
            </a:fld>
            <a:endParaRPr lang="en-GB"/>
          </a:p>
        </p:txBody>
      </p:sp>
      <p:sp>
        <p:nvSpPr>
          <p:cNvPr id="5" name="Footer Placeholder 4">
            <a:extLst>
              <a:ext uri="{FF2B5EF4-FFF2-40B4-BE49-F238E27FC236}">
                <a16:creationId xmlns:a16="http://schemas.microsoft.com/office/drawing/2014/main" id="{2209CC24-70D5-4B36-9480-CB98E6208B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F4115C-58FF-48F5-BBF5-4029668D8F1B}"/>
              </a:ext>
            </a:extLst>
          </p:cNvPr>
          <p:cNvSpPr>
            <a:spLocks noGrp="1"/>
          </p:cNvSpPr>
          <p:nvPr>
            <p:ph type="sldNum" sz="quarter" idx="12"/>
          </p:nvPr>
        </p:nvSpPr>
        <p:spPr/>
        <p:txBody>
          <a:bodyPr/>
          <a:lstStyle/>
          <a:p>
            <a:fld id="{65732FEA-24D1-4915-A1EC-F2B772E3D71E}" type="slidenum">
              <a:rPr lang="en-GB" smtClean="0"/>
              <a:t>‹#›</a:t>
            </a:fld>
            <a:endParaRPr lang="en-GB"/>
          </a:p>
        </p:txBody>
      </p:sp>
    </p:spTree>
    <p:extLst>
      <p:ext uri="{BB962C8B-B14F-4D97-AF65-F5344CB8AC3E}">
        <p14:creationId xmlns:p14="http://schemas.microsoft.com/office/powerpoint/2010/main" val="22517210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53BF31-DEE0-479B-BCE8-1DB62A611034}"/>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23A274-60B8-4E5E-AA71-A5CC4E49BBFB}"/>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332F427-6909-4E66-B9AF-EE9F516DF798}"/>
              </a:ext>
            </a:extLst>
          </p:cNvPr>
          <p:cNvSpPr>
            <a:spLocks noGrp="1"/>
          </p:cNvSpPr>
          <p:nvPr>
            <p:ph type="dt" sz="half" idx="10"/>
          </p:nvPr>
        </p:nvSpPr>
        <p:spPr/>
        <p:txBody>
          <a:bodyPr/>
          <a:lstStyle/>
          <a:p>
            <a:fld id="{630A45D9-B9E8-4610-820A-4A59B1E4101F}" type="datetime1">
              <a:rPr lang="en-GB" smtClean="0"/>
              <a:t>03/10/2021</a:t>
            </a:fld>
            <a:endParaRPr lang="en-GB"/>
          </a:p>
        </p:txBody>
      </p:sp>
      <p:sp>
        <p:nvSpPr>
          <p:cNvPr id="5" name="Footer Placeholder 4">
            <a:extLst>
              <a:ext uri="{FF2B5EF4-FFF2-40B4-BE49-F238E27FC236}">
                <a16:creationId xmlns:a16="http://schemas.microsoft.com/office/drawing/2014/main" id="{C932E40D-5797-4B56-BC7D-870A68B41D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B9016C-04F1-4429-9C8B-253061BAD318}"/>
              </a:ext>
            </a:extLst>
          </p:cNvPr>
          <p:cNvSpPr>
            <a:spLocks noGrp="1"/>
          </p:cNvSpPr>
          <p:nvPr>
            <p:ph type="sldNum" sz="quarter" idx="12"/>
          </p:nvPr>
        </p:nvSpPr>
        <p:spPr/>
        <p:txBody>
          <a:bodyPr/>
          <a:lstStyle/>
          <a:p>
            <a:fld id="{65732FEA-24D1-4915-A1EC-F2B772E3D71E}" type="slidenum">
              <a:rPr lang="en-GB" smtClean="0"/>
              <a:t>‹#›</a:t>
            </a:fld>
            <a:endParaRPr lang="en-GB"/>
          </a:p>
        </p:txBody>
      </p:sp>
    </p:spTree>
    <p:extLst>
      <p:ext uri="{BB962C8B-B14F-4D97-AF65-F5344CB8AC3E}">
        <p14:creationId xmlns:p14="http://schemas.microsoft.com/office/powerpoint/2010/main" val="2997959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E7DB4F-146F-41AD-8C0E-E76AB7BCFA94}" type="datetimeFigureOut">
              <a:rPr lang="en-GB" smtClean="0"/>
              <a:t>03/10/2021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388627-FCF4-46E6-9434-142A8B18FFBE}" type="slidenum">
              <a:rPr lang="en-GB" smtClean="0"/>
              <a:t>‹#›</a:t>
            </a:fld>
            <a:endParaRPr lang="en-GB"/>
          </a:p>
        </p:txBody>
      </p:sp>
    </p:spTree>
    <p:extLst>
      <p:ext uri="{BB962C8B-B14F-4D97-AF65-F5344CB8AC3E}">
        <p14:creationId xmlns:p14="http://schemas.microsoft.com/office/powerpoint/2010/main" val="2219608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E7DB4F-146F-41AD-8C0E-E76AB7BCFA94}" type="datetimeFigureOut">
              <a:rPr lang="en-GB" smtClean="0"/>
              <a:t>03/10/2021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9388627-FCF4-46E6-9434-142A8B18FFBE}" type="slidenum">
              <a:rPr lang="en-GB" smtClean="0"/>
              <a:t>‹#›</a:t>
            </a:fld>
            <a:endParaRPr lang="en-GB"/>
          </a:p>
        </p:txBody>
      </p:sp>
    </p:spTree>
    <p:extLst>
      <p:ext uri="{BB962C8B-B14F-4D97-AF65-F5344CB8AC3E}">
        <p14:creationId xmlns:p14="http://schemas.microsoft.com/office/powerpoint/2010/main" val="1848190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E7DB4F-146F-41AD-8C0E-E76AB7BCFA94}" type="datetimeFigureOut">
              <a:rPr lang="en-GB" smtClean="0"/>
              <a:t>03/10/2021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9388627-FCF4-46E6-9434-142A8B18FFBE}" type="slidenum">
              <a:rPr lang="en-GB" smtClean="0"/>
              <a:t>‹#›</a:t>
            </a:fld>
            <a:endParaRPr lang="en-GB"/>
          </a:p>
        </p:txBody>
      </p:sp>
    </p:spTree>
    <p:extLst>
      <p:ext uri="{BB962C8B-B14F-4D97-AF65-F5344CB8AC3E}">
        <p14:creationId xmlns:p14="http://schemas.microsoft.com/office/powerpoint/2010/main" val="2060602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E7DB4F-146F-41AD-8C0E-E76AB7BCFA94}" type="datetimeFigureOut">
              <a:rPr lang="en-GB" smtClean="0"/>
              <a:t>03/10/2021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9388627-FCF4-46E6-9434-142A8B18FFBE}" type="slidenum">
              <a:rPr lang="en-GB" smtClean="0"/>
              <a:t>‹#›</a:t>
            </a:fld>
            <a:endParaRPr lang="en-GB"/>
          </a:p>
        </p:txBody>
      </p:sp>
    </p:spTree>
    <p:extLst>
      <p:ext uri="{BB962C8B-B14F-4D97-AF65-F5344CB8AC3E}">
        <p14:creationId xmlns:p14="http://schemas.microsoft.com/office/powerpoint/2010/main" val="956149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E7DB4F-146F-41AD-8C0E-E76AB7BCFA94}" type="datetimeFigureOut">
              <a:rPr lang="en-GB" smtClean="0"/>
              <a:t>03/10/2021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388627-FCF4-46E6-9434-142A8B18FFBE}" type="slidenum">
              <a:rPr lang="en-GB" smtClean="0"/>
              <a:t>‹#›</a:t>
            </a:fld>
            <a:endParaRPr lang="en-GB"/>
          </a:p>
        </p:txBody>
      </p:sp>
    </p:spTree>
    <p:extLst>
      <p:ext uri="{BB962C8B-B14F-4D97-AF65-F5344CB8AC3E}">
        <p14:creationId xmlns:p14="http://schemas.microsoft.com/office/powerpoint/2010/main" val="1702472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E7DB4F-146F-41AD-8C0E-E76AB7BCFA94}" type="datetimeFigureOut">
              <a:rPr lang="en-GB" smtClean="0"/>
              <a:t>03/10/2021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388627-FCF4-46E6-9434-142A8B18FFBE}" type="slidenum">
              <a:rPr lang="en-GB" smtClean="0"/>
              <a:t>‹#›</a:t>
            </a:fld>
            <a:endParaRPr lang="en-GB"/>
          </a:p>
        </p:txBody>
      </p:sp>
    </p:spTree>
    <p:extLst>
      <p:ext uri="{BB962C8B-B14F-4D97-AF65-F5344CB8AC3E}">
        <p14:creationId xmlns:p14="http://schemas.microsoft.com/office/powerpoint/2010/main" val="3558811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E7DB4F-146F-41AD-8C0E-E76AB7BCFA94}" type="datetimeFigureOut">
              <a:rPr lang="en-GB" smtClean="0"/>
              <a:t>03/10/2021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388627-FCF4-46E6-9434-142A8B18FFBE}" type="slidenum">
              <a:rPr lang="en-GB" smtClean="0"/>
              <a:t>‹#›</a:t>
            </a:fld>
            <a:endParaRPr lang="en-GB"/>
          </a:p>
        </p:txBody>
      </p:sp>
    </p:spTree>
    <p:extLst>
      <p:ext uri="{BB962C8B-B14F-4D97-AF65-F5344CB8AC3E}">
        <p14:creationId xmlns:p14="http://schemas.microsoft.com/office/powerpoint/2010/main" val="35492117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82B6E7-1570-42A0-95C4-43A22D9DAFEC}" type="datetime1">
              <a:rPr lang="en-GB" smtClean="0"/>
              <a:t>03/10/2021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732FEA-24D1-4915-A1EC-F2B772E3D71E}" type="slidenum">
              <a:rPr lang="en-GB" smtClean="0"/>
              <a:t>‹#›</a:t>
            </a:fld>
            <a:endParaRPr lang="en-GB"/>
          </a:p>
        </p:txBody>
      </p:sp>
    </p:spTree>
    <p:extLst>
      <p:ext uri="{BB962C8B-B14F-4D97-AF65-F5344CB8AC3E}">
        <p14:creationId xmlns:p14="http://schemas.microsoft.com/office/powerpoint/2010/main" val="229477456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2C5935-4AA3-45BD-A2AD-A19F3D04F782}"/>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C25450A-CD2D-4E74-A573-DA1F8F0635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3890845-E65D-4A81-93D7-EE1190EDBBEC}"/>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A82B6E7-1570-42A0-95C4-43A22D9DAFEC}" type="datetime1">
              <a:rPr lang="en-GB" smtClean="0"/>
              <a:t>03/10/2021</a:t>
            </a:fld>
            <a:endParaRPr lang="en-GB"/>
          </a:p>
        </p:txBody>
      </p:sp>
      <p:sp>
        <p:nvSpPr>
          <p:cNvPr id="5" name="Footer Placeholder 4">
            <a:extLst>
              <a:ext uri="{FF2B5EF4-FFF2-40B4-BE49-F238E27FC236}">
                <a16:creationId xmlns:a16="http://schemas.microsoft.com/office/drawing/2014/main" id="{62D03B44-A7B0-484F-B05C-B9AA237CBA80}"/>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E7C505C-D9CF-46E7-95CB-088A348A0C13}"/>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732FEA-24D1-4915-A1EC-F2B772E3D71E}" type="slidenum">
              <a:rPr lang="en-GB" smtClean="0"/>
              <a:t>‹#›</a:t>
            </a:fld>
            <a:endParaRPr lang="en-GB"/>
          </a:p>
        </p:txBody>
      </p:sp>
    </p:spTree>
    <p:extLst>
      <p:ext uri="{BB962C8B-B14F-4D97-AF65-F5344CB8AC3E}">
        <p14:creationId xmlns:p14="http://schemas.microsoft.com/office/powerpoint/2010/main" val="3777914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sv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pypi.org/" TargetMode="External"/><Relationship Id="rId2" Type="http://schemas.openxmlformats.org/officeDocument/2006/relationships/hyperlink" Target="https://docs.python.org/3/library/index.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sv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9.xml.rels><?xml version="1.0" encoding="UTF-8" standalone="yes"?>
<Relationships xmlns="http://schemas.openxmlformats.org/package/2006/relationships"><Relationship Id="rId8" Type="http://schemas.openxmlformats.org/officeDocument/2006/relationships/image" Target="../media/image9.gif"/><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8" Type="http://schemas.openxmlformats.org/officeDocument/2006/relationships/image" Target="../media/image9.gif"/><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gi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EE16B-71B8-43A1-BC00-7A908FE032E6}"/>
              </a:ext>
            </a:extLst>
          </p:cNvPr>
          <p:cNvSpPr>
            <a:spLocks noGrp="1"/>
          </p:cNvSpPr>
          <p:nvPr>
            <p:ph type="ctrTitle"/>
          </p:nvPr>
        </p:nvSpPr>
        <p:spPr>
          <a:xfrm>
            <a:off x="1524000" y="1122363"/>
            <a:ext cx="9144000" cy="2387600"/>
          </a:xfrm>
        </p:spPr>
        <p:txBody>
          <a:bodyPr>
            <a:normAutofit fontScale="90000"/>
          </a:bodyPr>
          <a:lstStyle/>
          <a:p>
            <a:r>
              <a:rPr lang="en-GB" dirty="0"/>
              <a:t>LIN6209</a:t>
            </a:r>
            <a:br>
              <a:rPr lang="en-GB" dirty="0"/>
            </a:br>
            <a:br>
              <a:rPr lang="en-GB" dirty="0"/>
            </a:br>
            <a:r>
              <a:rPr lang="en-GB" dirty="0"/>
              <a:t>Coding for Linguists</a:t>
            </a:r>
          </a:p>
        </p:txBody>
      </p:sp>
      <p:sp>
        <p:nvSpPr>
          <p:cNvPr id="4" name="Subtitle 3">
            <a:extLst>
              <a:ext uri="{FF2B5EF4-FFF2-40B4-BE49-F238E27FC236}">
                <a16:creationId xmlns:a16="http://schemas.microsoft.com/office/drawing/2014/main" id="{C0DDB592-654E-448B-8AC2-092C2701D126}"/>
              </a:ext>
            </a:extLst>
          </p:cNvPr>
          <p:cNvSpPr>
            <a:spLocks noGrp="1"/>
          </p:cNvSpPr>
          <p:nvPr>
            <p:ph type="subTitle" idx="1"/>
          </p:nvPr>
        </p:nvSpPr>
        <p:spPr>
          <a:xfrm>
            <a:off x="1524000" y="3602038"/>
            <a:ext cx="9144000" cy="1655762"/>
          </a:xfrm>
        </p:spPr>
        <p:txBody>
          <a:bodyPr/>
          <a:lstStyle/>
          <a:p>
            <a:r>
              <a:rPr lang="en-GB" dirty="0"/>
              <a:t>2 - Functions</a:t>
            </a:r>
          </a:p>
        </p:txBody>
      </p:sp>
      <p:sp>
        <p:nvSpPr>
          <p:cNvPr id="3" name="Slide Number Placeholder 2">
            <a:extLst>
              <a:ext uri="{FF2B5EF4-FFF2-40B4-BE49-F238E27FC236}">
                <a16:creationId xmlns:a16="http://schemas.microsoft.com/office/drawing/2014/main" id="{D9B7C326-E980-4345-82B7-34F5A57CCD46}"/>
              </a:ext>
            </a:extLst>
          </p:cNvPr>
          <p:cNvSpPr>
            <a:spLocks noGrp="1"/>
          </p:cNvSpPr>
          <p:nvPr>
            <p:ph type="sldNum" sz="quarter" idx="12"/>
          </p:nvPr>
        </p:nvSpPr>
        <p:spPr>
          <a:xfrm>
            <a:off x="8610600" y="6356350"/>
            <a:ext cx="2743200" cy="365125"/>
          </a:xfrm>
        </p:spPr>
        <p:txBody>
          <a:bodyPr/>
          <a:lstStyle/>
          <a:p>
            <a:fld id="{65732FEA-24D1-4915-A1EC-F2B772E3D71E}" type="slidenum">
              <a:rPr lang="en-GB" smtClean="0"/>
              <a:pPr/>
              <a:t>1</a:t>
            </a:fld>
            <a:endParaRPr lang="en-GB"/>
          </a:p>
        </p:txBody>
      </p:sp>
    </p:spTree>
    <p:extLst>
      <p:ext uri="{BB962C8B-B14F-4D97-AF65-F5344CB8AC3E}">
        <p14:creationId xmlns:p14="http://schemas.microsoft.com/office/powerpoint/2010/main" val="374352860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721D4B-65C8-4E69-A9E0-2E38945E1121}"/>
              </a:ext>
            </a:extLst>
          </p:cNvPr>
          <p:cNvSpPr>
            <a:spLocks noGrp="1"/>
          </p:cNvSpPr>
          <p:nvPr>
            <p:ph type="title"/>
          </p:nvPr>
        </p:nvSpPr>
        <p:spPr/>
        <p:txBody>
          <a:bodyPr/>
          <a:lstStyle/>
          <a:p>
            <a:endParaRPr lang="en-GB" dirty="0"/>
          </a:p>
        </p:txBody>
      </p:sp>
      <p:sp>
        <p:nvSpPr>
          <p:cNvPr id="4" name="Content Placeholder 3">
            <a:extLst>
              <a:ext uri="{FF2B5EF4-FFF2-40B4-BE49-F238E27FC236}">
                <a16:creationId xmlns:a16="http://schemas.microsoft.com/office/drawing/2014/main" id="{149523E5-49C3-4D8E-ADC6-BEAFB4D540A4}"/>
              </a:ext>
            </a:extLst>
          </p:cNvPr>
          <p:cNvSpPr>
            <a:spLocks noGrp="1"/>
          </p:cNvSpPr>
          <p:nvPr>
            <p:ph idx="1"/>
          </p:nvPr>
        </p:nvSpPr>
        <p:spPr>
          <a:xfrm>
            <a:off x="838200" y="1825625"/>
            <a:ext cx="10515600" cy="4351338"/>
          </a:xfrm>
        </p:spPr>
        <p:txBody>
          <a:bodyPr>
            <a:normAutofit fontScale="92500" lnSpcReduction="20000"/>
          </a:bodyPr>
          <a:lstStyle/>
          <a:p>
            <a:pPr marL="0" indent="0">
              <a:buNone/>
            </a:pPr>
            <a:r>
              <a:rPr lang="en-GB" dirty="0">
                <a:latin typeface="Lucida Console" panose="020B0609040504020204" pitchFamily="49" charset="0"/>
              </a:rPr>
              <a:t>def </a:t>
            </a:r>
            <a:r>
              <a:rPr lang="en-GB" dirty="0" err="1">
                <a:latin typeface="Lucida Console" panose="020B0609040504020204" pitchFamily="49" charset="0"/>
              </a:rPr>
              <a:t>function_name</a:t>
            </a:r>
            <a:r>
              <a:rPr lang="en-GB" dirty="0">
                <a:latin typeface="Lucida Console" panose="020B0609040504020204" pitchFamily="49" charset="0"/>
              </a:rPr>
              <a:t>(parameters):</a:t>
            </a:r>
          </a:p>
          <a:p>
            <a:pPr marL="0" indent="0">
              <a:buNone/>
            </a:pPr>
            <a:r>
              <a:rPr lang="en-GB" dirty="0">
                <a:latin typeface="Lucida Console" panose="020B0609040504020204" pitchFamily="49" charset="0"/>
              </a:rPr>
              <a:t>    # the code goes here  . . . .</a:t>
            </a:r>
          </a:p>
          <a:p>
            <a:pPr marL="0" indent="0">
              <a:buNone/>
            </a:pPr>
            <a:endParaRPr lang="en-GB" dirty="0">
              <a:latin typeface="Lucida Console" panose="020B0609040504020204" pitchFamily="49" charset="0"/>
            </a:endParaRPr>
          </a:p>
          <a:p>
            <a:pPr marL="0" indent="0">
              <a:buNone/>
            </a:pPr>
            <a:r>
              <a:rPr lang="en-GB" dirty="0">
                <a:latin typeface="Lucida Console" panose="020B0609040504020204" pitchFamily="49" charset="0"/>
              </a:rPr>
              <a:t>    # the code processes the parameters</a:t>
            </a:r>
          </a:p>
          <a:p>
            <a:pPr marL="0" indent="0">
              <a:buNone/>
            </a:pPr>
            <a:endParaRPr lang="en-GB" dirty="0">
              <a:latin typeface="Lucida Console" panose="020B0609040504020204" pitchFamily="49" charset="0"/>
            </a:endParaRPr>
          </a:p>
          <a:p>
            <a:pPr marL="0" indent="0">
              <a:buNone/>
            </a:pPr>
            <a:r>
              <a:rPr lang="en-GB" dirty="0">
                <a:latin typeface="Lucida Console" panose="020B0609040504020204" pitchFamily="49" charset="0"/>
              </a:rPr>
              <a:t>    # and when all processing is done . . .</a:t>
            </a:r>
          </a:p>
          <a:p>
            <a:pPr marL="0" indent="0">
              <a:buNone/>
            </a:pPr>
            <a:endParaRPr lang="en-GB" dirty="0">
              <a:latin typeface="Lucida Console" panose="020B0609040504020204" pitchFamily="49" charset="0"/>
            </a:endParaRPr>
          </a:p>
          <a:p>
            <a:pPr marL="0" indent="0">
              <a:buNone/>
            </a:pPr>
            <a:r>
              <a:rPr lang="en-GB" dirty="0">
                <a:latin typeface="Lucida Console" panose="020B0609040504020204" pitchFamily="49" charset="0"/>
              </a:rPr>
              <a:t>    # returns control to the calling statement</a:t>
            </a:r>
          </a:p>
          <a:p>
            <a:pPr marL="0" indent="0">
              <a:buNone/>
            </a:pPr>
            <a:endParaRPr lang="en-GB" dirty="0">
              <a:latin typeface="Lucida Console" panose="020B0609040504020204" pitchFamily="49" charset="0"/>
            </a:endParaRPr>
          </a:p>
          <a:p>
            <a:pPr marL="0" indent="0">
              <a:buNone/>
            </a:pPr>
            <a:r>
              <a:rPr lang="en-GB" dirty="0">
                <a:latin typeface="Lucida Console" panose="020B0609040504020204" pitchFamily="49" charset="0"/>
              </a:rPr>
              <a:t>    return </a:t>
            </a:r>
            <a:r>
              <a:rPr lang="en-GB" dirty="0" err="1">
                <a:latin typeface="Lucida Console" panose="020B0609040504020204" pitchFamily="49" charset="0"/>
              </a:rPr>
              <a:t>an_optional_result</a:t>
            </a:r>
            <a:endParaRPr lang="en-GB" dirty="0">
              <a:latin typeface="Lucida Console" panose="020B0609040504020204" pitchFamily="49" charset="0"/>
            </a:endParaRPr>
          </a:p>
          <a:p>
            <a:endParaRPr lang="en-GB" dirty="0"/>
          </a:p>
        </p:txBody>
      </p:sp>
      <p:sp>
        <p:nvSpPr>
          <p:cNvPr id="3" name="Oval 2">
            <a:extLst>
              <a:ext uri="{FF2B5EF4-FFF2-40B4-BE49-F238E27FC236}">
                <a16:creationId xmlns:a16="http://schemas.microsoft.com/office/drawing/2014/main" id="{7A651E75-189E-4D21-8B9F-CB28C02D6D0C}"/>
              </a:ext>
            </a:extLst>
          </p:cNvPr>
          <p:cNvSpPr>
            <a:spLocks noChangeAspect="1"/>
          </p:cNvSpPr>
          <p:nvPr/>
        </p:nvSpPr>
        <p:spPr>
          <a:xfrm>
            <a:off x="838200" y="1566401"/>
            <a:ext cx="776205" cy="7762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Callout: Line 12">
            <a:extLst>
              <a:ext uri="{FF2B5EF4-FFF2-40B4-BE49-F238E27FC236}">
                <a16:creationId xmlns:a16="http://schemas.microsoft.com/office/drawing/2014/main" id="{6CA6E91B-BAFE-46D5-9E00-4EB60AE80C37}"/>
              </a:ext>
            </a:extLst>
          </p:cNvPr>
          <p:cNvSpPr/>
          <p:nvPr/>
        </p:nvSpPr>
        <p:spPr>
          <a:xfrm>
            <a:off x="3452099" y="475819"/>
            <a:ext cx="7268151" cy="1013701"/>
          </a:xfrm>
          <a:prstGeom prst="borderCallout1">
            <a:avLst>
              <a:gd name="adj1" fmla="val 54223"/>
              <a:gd name="adj2" fmla="val 90"/>
              <a:gd name="adj3" fmla="val 136785"/>
              <a:gd name="adj4" fmla="val -25190"/>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7030A0"/>
                </a:solidFill>
              </a:rPr>
              <a:t>Keyword</a:t>
            </a:r>
          </a:p>
          <a:p>
            <a:pPr algn="ctr"/>
            <a:r>
              <a:rPr lang="en-GB" sz="2800" dirty="0">
                <a:solidFill>
                  <a:srgbClr val="7030A0"/>
                </a:solidFill>
              </a:rPr>
              <a:t>Function definitions must begin with 'def '</a:t>
            </a:r>
          </a:p>
        </p:txBody>
      </p:sp>
    </p:spTree>
    <p:extLst>
      <p:ext uri="{BB962C8B-B14F-4D97-AF65-F5344CB8AC3E}">
        <p14:creationId xmlns:p14="http://schemas.microsoft.com/office/powerpoint/2010/main" val="2348243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45A33BF-C037-4AFC-9AAF-93AEDA324CC1}"/>
              </a:ext>
            </a:extLst>
          </p:cNvPr>
          <p:cNvSpPr>
            <a:spLocks noGrp="1"/>
          </p:cNvSpPr>
          <p:nvPr>
            <p:ph type="title"/>
          </p:nvPr>
        </p:nvSpPr>
        <p:spPr/>
        <p:txBody>
          <a:bodyPr/>
          <a:lstStyle/>
          <a:p>
            <a:endParaRPr lang="en-GB" dirty="0"/>
          </a:p>
        </p:txBody>
      </p:sp>
      <p:sp>
        <p:nvSpPr>
          <p:cNvPr id="4" name="Content Placeholder 3">
            <a:extLst>
              <a:ext uri="{FF2B5EF4-FFF2-40B4-BE49-F238E27FC236}">
                <a16:creationId xmlns:a16="http://schemas.microsoft.com/office/drawing/2014/main" id="{149523E5-49C3-4D8E-ADC6-BEAFB4D540A4}"/>
              </a:ext>
            </a:extLst>
          </p:cNvPr>
          <p:cNvSpPr>
            <a:spLocks noGrp="1"/>
          </p:cNvSpPr>
          <p:nvPr>
            <p:ph idx="1"/>
          </p:nvPr>
        </p:nvSpPr>
        <p:spPr>
          <a:xfrm>
            <a:off x="838200" y="1825625"/>
            <a:ext cx="10515600" cy="4351338"/>
          </a:xfrm>
        </p:spPr>
        <p:txBody>
          <a:bodyPr>
            <a:normAutofit fontScale="92500" lnSpcReduction="20000"/>
          </a:bodyPr>
          <a:lstStyle/>
          <a:p>
            <a:pPr marL="0" indent="0">
              <a:buNone/>
            </a:pPr>
            <a:r>
              <a:rPr lang="en-GB" dirty="0">
                <a:latin typeface="Lucida Console" panose="020B0609040504020204" pitchFamily="49" charset="0"/>
              </a:rPr>
              <a:t>def </a:t>
            </a:r>
            <a:r>
              <a:rPr lang="en-GB" dirty="0" err="1">
                <a:latin typeface="Lucida Console" panose="020B0609040504020204" pitchFamily="49" charset="0"/>
              </a:rPr>
              <a:t>function_name</a:t>
            </a:r>
            <a:r>
              <a:rPr lang="en-GB" dirty="0">
                <a:latin typeface="Lucida Console" panose="020B0609040504020204" pitchFamily="49" charset="0"/>
              </a:rPr>
              <a:t>(parameters):</a:t>
            </a:r>
          </a:p>
          <a:p>
            <a:pPr marL="0" indent="0">
              <a:buNone/>
            </a:pPr>
            <a:r>
              <a:rPr lang="en-GB" dirty="0">
                <a:latin typeface="Lucida Console" panose="020B0609040504020204" pitchFamily="49" charset="0"/>
              </a:rPr>
              <a:t>    # the code goes here  . . . .</a:t>
            </a:r>
          </a:p>
          <a:p>
            <a:pPr marL="0" indent="0">
              <a:buNone/>
            </a:pPr>
            <a:endParaRPr lang="en-GB" dirty="0">
              <a:latin typeface="Lucida Console" panose="020B0609040504020204" pitchFamily="49" charset="0"/>
            </a:endParaRPr>
          </a:p>
          <a:p>
            <a:pPr marL="0" indent="0">
              <a:buNone/>
            </a:pPr>
            <a:r>
              <a:rPr lang="en-GB" dirty="0">
                <a:latin typeface="Lucida Console" panose="020B0609040504020204" pitchFamily="49" charset="0"/>
              </a:rPr>
              <a:t>    # the code processes the parameters</a:t>
            </a:r>
          </a:p>
          <a:p>
            <a:pPr marL="0" indent="0">
              <a:buNone/>
            </a:pPr>
            <a:endParaRPr lang="en-GB" dirty="0">
              <a:latin typeface="Lucida Console" panose="020B0609040504020204" pitchFamily="49" charset="0"/>
            </a:endParaRPr>
          </a:p>
          <a:p>
            <a:pPr marL="0" indent="0">
              <a:buNone/>
            </a:pPr>
            <a:r>
              <a:rPr lang="en-GB" dirty="0">
                <a:latin typeface="Lucida Console" panose="020B0609040504020204" pitchFamily="49" charset="0"/>
              </a:rPr>
              <a:t>    # and when all processing is done . . .</a:t>
            </a:r>
          </a:p>
          <a:p>
            <a:pPr marL="0" indent="0">
              <a:buNone/>
            </a:pPr>
            <a:endParaRPr lang="en-GB" dirty="0">
              <a:latin typeface="Lucida Console" panose="020B0609040504020204" pitchFamily="49" charset="0"/>
            </a:endParaRPr>
          </a:p>
          <a:p>
            <a:pPr marL="0" indent="0">
              <a:buNone/>
            </a:pPr>
            <a:r>
              <a:rPr lang="en-GB" dirty="0">
                <a:latin typeface="Lucida Console" panose="020B0609040504020204" pitchFamily="49" charset="0"/>
              </a:rPr>
              <a:t>    # return control to the calling statement</a:t>
            </a:r>
          </a:p>
          <a:p>
            <a:pPr marL="0" indent="0">
              <a:buNone/>
            </a:pPr>
            <a:endParaRPr lang="en-GB" dirty="0">
              <a:latin typeface="Lucida Console" panose="020B0609040504020204" pitchFamily="49" charset="0"/>
            </a:endParaRPr>
          </a:p>
          <a:p>
            <a:pPr marL="0" indent="0">
              <a:buNone/>
            </a:pPr>
            <a:r>
              <a:rPr lang="en-GB" dirty="0">
                <a:latin typeface="Lucida Console" panose="020B0609040504020204" pitchFamily="49" charset="0"/>
              </a:rPr>
              <a:t>    returns </a:t>
            </a:r>
            <a:r>
              <a:rPr lang="en-GB" dirty="0" err="1">
                <a:latin typeface="Lucida Console" panose="020B0609040504020204" pitchFamily="49" charset="0"/>
              </a:rPr>
              <a:t>an_optional_result</a:t>
            </a:r>
            <a:endParaRPr lang="en-GB" dirty="0">
              <a:latin typeface="Lucida Console" panose="020B0609040504020204" pitchFamily="49" charset="0"/>
            </a:endParaRPr>
          </a:p>
          <a:p>
            <a:pPr marL="0" indent="0">
              <a:buNone/>
            </a:pPr>
            <a:endParaRPr lang="en-GB" dirty="0">
              <a:latin typeface="Lucida Console" panose="020B0609040504020204" pitchFamily="49" charset="0"/>
            </a:endParaRPr>
          </a:p>
        </p:txBody>
      </p:sp>
      <p:sp>
        <p:nvSpPr>
          <p:cNvPr id="3" name="Oval 2">
            <a:extLst>
              <a:ext uri="{FF2B5EF4-FFF2-40B4-BE49-F238E27FC236}">
                <a16:creationId xmlns:a16="http://schemas.microsoft.com/office/drawing/2014/main" id="{7A651E75-189E-4D21-8B9F-CB28C02D6D0C}"/>
              </a:ext>
            </a:extLst>
          </p:cNvPr>
          <p:cNvSpPr/>
          <p:nvPr/>
        </p:nvSpPr>
        <p:spPr>
          <a:xfrm>
            <a:off x="1630509" y="1577079"/>
            <a:ext cx="2823925" cy="787298"/>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Callout: Line 12">
            <a:extLst>
              <a:ext uri="{FF2B5EF4-FFF2-40B4-BE49-F238E27FC236}">
                <a16:creationId xmlns:a16="http://schemas.microsoft.com/office/drawing/2014/main" id="{6CA6E91B-BAFE-46D5-9E00-4EB60AE80C37}"/>
              </a:ext>
            </a:extLst>
          </p:cNvPr>
          <p:cNvSpPr/>
          <p:nvPr/>
        </p:nvSpPr>
        <p:spPr>
          <a:xfrm>
            <a:off x="4871281" y="475819"/>
            <a:ext cx="5957827" cy="1013701"/>
          </a:xfrm>
          <a:prstGeom prst="borderCallout1">
            <a:avLst>
              <a:gd name="adj1" fmla="val 54223"/>
              <a:gd name="adj2" fmla="val 90"/>
              <a:gd name="adj3" fmla="val 124433"/>
              <a:gd name="adj4" fmla="val -11106"/>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7030A0"/>
                </a:solidFill>
              </a:rPr>
              <a:t>The name of the function</a:t>
            </a:r>
          </a:p>
          <a:p>
            <a:pPr algn="ctr"/>
            <a:r>
              <a:rPr lang="en-GB" sz="2800" dirty="0">
                <a:solidFill>
                  <a:srgbClr val="7030A0"/>
                </a:solidFill>
              </a:rPr>
              <a:t>Same naming convention as variables</a:t>
            </a:r>
          </a:p>
        </p:txBody>
      </p:sp>
    </p:spTree>
    <p:extLst>
      <p:ext uri="{BB962C8B-B14F-4D97-AF65-F5344CB8AC3E}">
        <p14:creationId xmlns:p14="http://schemas.microsoft.com/office/powerpoint/2010/main" val="4050175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F9015B-C8A6-448C-8DF8-94CC276E0395}"/>
              </a:ext>
            </a:extLst>
          </p:cNvPr>
          <p:cNvSpPr>
            <a:spLocks noGrp="1"/>
          </p:cNvSpPr>
          <p:nvPr>
            <p:ph type="title"/>
          </p:nvPr>
        </p:nvSpPr>
        <p:spPr/>
        <p:txBody>
          <a:bodyPr/>
          <a:lstStyle/>
          <a:p>
            <a:endParaRPr lang="en-GB"/>
          </a:p>
        </p:txBody>
      </p:sp>
      <p:sp>
        <p:nvSpPr>
          <p:cNvPr id="4" name="Content Placeholder 3">
            <a:extLst>
              <a:ext uri="{FF2B5EF4-FFF2-40B4-BE49-F238E27FC236}">
                <a16:creationId xmlns:a16="http://schemas.microsoft.com/office/drawing/2014/main" id="{149523E5-49C3-4D8E-ADC6-BEAFB4D540A4}"/>
              </a:ext>
            </a:extLst>
          </p:cNvPr>
          <p:cNvSpPr>
            <a:spLocks noGrp="1"/>
          </p:cNvSpPr>
          <p:nvPr>
            <p:ph idx="1"/>
          </p:nvPr>
        </p:nvSpPr>
        <p:spPr>
          <a:xfrm>
            <a:off x="838200" y="1825625"/>
            <a:ext cx="10515600" cy="4351338"/>
          </a:xfrm>
        </p:spPr>
        <p:txBody>
          <a:bodyPr>
            <a:normAutofit fontScale="92500" lnSpcReduction="20000"/>
          </a:bodyPr>
          <a:lstStyle/>
          <a:p>
            <a:r>
              <a:rPr lang="en-GB" dirty="0"/>
              <a:t>def </a:t>
            </a:r>
            <a:r>
              <a:rPr lang="en-GB" dirty="0" err="1"/>
              <a:t>function_name</a:t>
            </a:r>
            <a:r>
              <a:rPr lang="en-GB" dirty="0"/>
              <a:t>(parameters):</a:t>
            </a:r>
          </a:p>
          <a:p>
            <a:r>
              <a:rPr lang="en-GB" dirty="0"/>
              <a:t>    # the code goes here  . . . .</a:t>
            </a:r>
          </a:p>
          <a:p>
            <a:endParaRPr lang="en-GB" dirty="0"/>
          </a:p>
          <a:p>
            <a:r>
              <a:rPr lang="en-GB" dirty="0"/>
              <a:t>    # the code processes the parameters</a:t>
            </a:r>
          </a:p>
          <a:p>
            <a:endParaRPr lang="en-GB" dirty="0"/>
          </a:p>
          <a:p>
            <a:r>
              <a:rPr lang="en-GB" dirty="0"/>
              <a:t>    # and when all processing is done . . .</a:t>
            </a:r>
          </a:p>
          <a:p>
            <a:endParaRPr lang="en-GB" dirty="0"/>
          </a:p>
          <a:p>
            <a:r>
              <a:rPr lang="en-GB" dirty="0"/>
              <a:t>    # returns control to the calling statement</a:t>
            </a:r>
          </a:p>
          <a:p>
            <a:endParaRPr lang="en-GB" dirty="0"/>
          </a:p>
          <a:p>
            <a:r>
              <a:rPr lang="en-GB" dirty="0"/>
              <a:t>    return </a:t>
            </a:r>
            <a:r>
              <a:rPr lang="en-GB" dirty="0" err="1"/>
              <a:t>an_optional_result</a:t>
            </a:r>
            <a:endParaRPr lang="en-GB" dirty="0"/>
          </a:p>
          <a:p>
            <a:endParaRPr lang="en-GB" dirty="0"/>
          </a:p>
        </p:txBody>
      </p:sp>
      <p:sp>
        <p:nvSpPr>
          <p:cNvPr id="3" name="Oval 2">
            <a:extLst>
              <a:ext uri="{FF2B5EF4-FFF2-40B4-BE49-F238E27FC236}">
                <a16:creationId xmlns:a16="http://schemas.microsoft.com/office/drawing/2014/main" id="{7A651E75-189E-4D21-8B9F-CB28C02D6D0C}"/>
              </a:ext>
            </a:extLst>
          </p:cNvPr>
          <p:cNvSpPr/>
          <p:nvPr/>
        </p:nvSpPr>
        <p:spPr>
          <a:xfrm>
            <a:off x="3540800" y="1626050"/>
            <a:ext cx="2006974" cy="715797"/>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Callout: Line 12">
            <a:extLst>
              <a:ext uri="{FF2B5EF4-FFF2-40B4-BE49-F238E27FC236}">
                <a16:creationId xmlns:a16="http://schemas.microsoft.com/office/drawing/2014/main" id="{6CA6E91B-BAFE-46D5-9E00-4EB60AE80C37}"/>
              </a:ext>
            </a:extLst>
          </p:cNvPr>
          <p:cNvSpPr/>
          <p:nvPr/>
        </p:nvSpPr>
        <p:spPr>
          <a:xfrm>
            <a:off x="5058872" y="477412"/>
            <a:ext cx="5426248" cy="1013701"/>
          </a:xfrm>
          <a:prstGeom prst="borderCallout1">
            <a:avLst>
              <a:gd name="adj1" fmla="val 99937"/>
              <a:gd name="adj2" fmla="val 50237"/>
              <a:gd name="adj3" fmla="val 144305"/>
              <a:gd name="adj4" fmla="val 9184"/>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7030A0"/>
                </a:solidFill>
              </a:rPr>
              <a:t>The brackets are mandatory</a:t>
            </a:r>
          </a:p>
          <a:p>
            <a:pPr algn="ctr"/>
            <a:r>
              <a:rPr lang="en-GB" sz="2800" dirty="0">
                <a:solidFill>
                  <a:srgbClr val="7030A0"/>
                </a:solidFill>
              </a:rPr>
              <a:t>The parameters are optional</a:t>
            </a:r>
          </a:p>
        </p:txBody>
      </p:sp>
    </p:spTree>
    <p:extLst>
      <p:ext uri="{BB962C8B-B14F-4D97-AF65-F5344CB8AC3E}">
        <p14:creationId xmlns:p14="http://schemas.microsoft.com/office/powerpoint/2010/main" val="2216581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34B87A-B74E-4BD2-977D-88BB0D6EF287}"/>
              </a:ext>
            </a:extLst>
          </p:cNvPr>
          <p:cNvSpPr>
            <a:spLocks noGrp="1"/>
          </p:cNvSpPr>
          <p:nvPr>
            <p:ph type="title"/>
          </p:nvPr>
        </p:nvSpPr>
        <p:spPr/>
        <p:txBody>
          <a:bodyPr/>
          <a:lstStyle/>
          <a:p>
            <a:endParaRPr lang="en-GB"/>
          </a:p>
        </p:txBody>
      </p:sp>
      <p:sp>
        <p:nvSpPr>
          <p:cNvPr id="4" name="Content Placeholder 3">
            <a:extLst>
              <a:ext uri="{FF2B5EF4-FFF2-40B4-BE49-F238E27FC236}">
                <a16:creationId xmlns:a16="http://schemas.microsoft.com/office/drawing/2014/main" id="{149523E5-49C3-4D8E-ADC6-BEAFB4D540A4}"/>
              </a:ext>
            </a:extLst>
          </p:cNvPr>
          <p:cNvSpPr>
            <a:spLocks noGrp="1"/>
          </p:cNvSpPr>
          <p:nvPr>
            <p:ph idx="1"/>
          </p:nvPr>
        </p:nvSpPr>
        <p:spPr>
          <a:xfrm>
            <a:off x="838200" y="1825625"/>
            <a:ext cx="10515600" cy="4351338"/>
          </a:xfrm>
        </p:spPr>
        <p:txBody>
          <a:bodyPr>
            <a:normAutofit fontScale="92500" lnSpcReduction="20000"/>
          </a:bodyPr>
          <a:lstStyle/>
          <a:p>
            <a:r>
              <a:rPr lang="en-GB" dirty="0"/>
              <a:t>def </a:t>
            </a:r>
            <a:r>
              <a:rPr lang="en-GB" dirty="0" err="1"/>
              <a:t>function_name</a:t>
            </a:r>
            <a:r>
              <a:rPr lang="en-GB" dirty="0"/>
              <a:t>(parameters):</a:t>
            </a:r>
          </a:p>
          <a:p>
            <a:r>
              <a:rPr lang="en-GB" dirty="0"/>
              <a:t>    # the code goes here  . . . .</a:t>
            </a:r>
          </a:p>
          <a:p>
            <a:endParaRPr lang="en-GB" dirty="0"/>
          </a:p>
          <a:p>
            <a:r>
              <a:rPr lang="en-GB" dirty="0"/>
              <a:t>    # the code processes the parameters</a:t>
            </a:r>
          </a:p>
          <a:p>
            <a:endParaRPr lang="en-GB" dirty="0"/>
          </a:p>
          <a:p>
            <a:r>
              <a:rPr lang="en-GB" dirty="0"/>
              <a:t>    # and when all processing is done . . .</a:t>
            </a:r>
          </a:p>
          <a:p>
            <a:endParaRPr lang="en-GB" dirty="0"/>
          </a:p>
          <a:p>
            <a:r>
              <a:rPr lang="en-GB" dirty="0"/>
              <a:t>    # returns control to the calling statement</a:t>
            </a:r>
          </a:p>
          <a:p>
            <a:endParaRPr lang="en-GB" dirty="0"/>
          </a:p>
          <a:p>
            <a:r>
              <a:rPr lang="en-GB" dirty="0"/>
              <a:t>    return </a:t>
            </a:r>
            <a:r>
              <a:rPr lang="en-GB" dirty="0" err="1"/>
              <a:t>an_optional_result</a:t>
            </a:r>
            <a:endParaRPr lang="en-GB" dirty="0"/>
          </a:p>
          <a:p>
            <a:endParaRPr lang="en-GB" dirty="0"/>
          </a:p>
        </p:txBody>
      </p:sp>
      <p:sp>
        <p:nvSpPr>
          <p:cNvPr id="3" name="Oval 2">
            <a:extLst>
              <a:ext uri="{FF2B5EF4-FFF2-40B4-BE49-F238E27FC236}">
                <a16:creationId xmlns:a16="http://schemas.microsoft.com/office/drawing/2014/main" id="{7A651E75-189E-4D21-8B9F-CB28C02D6D0C}"/>
              </a:ext>
            </a:extLst>
          </p:cNvPr>
          <p:cNvSpPr/>
          <p:nvPr/>
        </p:nvSpPr>
        <p:spPr>
          <a:xfrm>
            <a:off x="5300817" y="1825625"/>
            <a:ext cx="360000" cy="360000"/>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Callout: Line 12">
            <a:extLst>
              <a:ext uri="{FF2B5EF4-FFF2-40B4-BE49-F238E27FC236}">
                <a16:creationId xmlns:a16="http://schemas.microsoft.com/office/drawing/2014/main" id="{6CA6E91B-BAFE-46D5-9E00-4EB60AE80C37}"/>
              </a:ext>
            </a:extLst>
          </p:cNvPr>
          <p:cNvSpPr/>
          <p:nvPr/>
        </p:nvSpPr>
        <p:spPr>
          <a:xfrm>
            <a:off x="4970585" y="405481"/>
            <a:ext cx="5096524" cy="1013701"/>
          </a:xfrm>
          <a:prstGeom prst="borderCallout1">
            <a:avLst>
              <a:gd name="adj1" fmla="val 99937"/>
              <a:gd name="adj2" fmla="val 50237"/>
              <a:gd name="adj3" fmla="val 153304"/>
              <a:gd name="adj4" fmla="val 13776"/>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7030A0"/>
                </a:solidFill>
              </a:rPr>
              <a:t>The ending colon is mandatory</a:t>
            </a:r>
          </a:p>
        </p:txBody>
      </p:sp>
    </p:spTree>
    <p:extLst>
      <p:ext uri="{BB962C8B-B14F-4D97-AF65-F5344CB8AC3E}">
        <p14:creationId xmlns:p14="http://schemas.microsoft.com/office/powerpoint/2010/main" val="3559562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49523E5-49C3-4D8E-ADC6-BEAFB4D540A4}"/>
              </a:ext>
            </a:extLst>
          </p:cNvPr>
          <p:cNvSpPr>
            <a:spLocks noGrp="1"/>
          </p:cNvSpPr>
          <p:nvPr>
            <p:ph idx="1"/>
          </p:nvPr>
        </p:nvSpPr>
        <p:spPr>
          <a:xfrm>
            <a:off x="838200" y="1825625"/>
            <a:ext cx="10515600" cy="4351338"/>
          </a:xfrm>
        </p:spPr>
        <p:txBody>
          <a:bodyPr>
            <a:normAutofit fontScale="92500" lnSpcReduction="20000"/>
          </a:bodyPr>
          <a:lstStyle/>
          <a:p>
            <a:pPr marL="0" indent="0">
              <a:buNone/>
            </a:pPr>
            <a:r>
              <a:rPr lang="en-GB" dirty="0">
                <a:latin typeface="Lucida Console" panose="020B0609040504020204" pitchFamily="49" charset="0"/>
              </a:rPr>
              <a:t>def </a:t>
            </a:r>
            <a:r>
              <a:rPr lang="en-GB" dirty="0" err="1">
                <a:latin typeface="Lucida Console" panose="020B0609040504020204" pitchFamily="49" charset="0"/>
              </a:rPr>
              <a:t>function_name</a:t>
            </a:r>
            <a:r>
              <a:rPr lang="en-GB" dirty="0">
                <a:latin typeface="Lucida Console" panose="020B0609040504020204" pitchFamily="49" charset="0"/>
              </a:rPr>
              <a:t>(parameters):</a:t>
            </a:r>
          </a:p>
          <a:p>
            <a:pPr marL="0" indent="0">
              <a:buNone/>
            </a:pPr>
            <a:r>
              <a:rPr lang="en-GB" dirty="0">
                <a:latin typeface="Lucida Console" panose="020B0609040504020204" pitchFamily="49" charset="0"/>
              </a:rPr>
              <a:t>    # the code goes here  . . . .</a:t>
            </a:r>
          </a:p>
          <a:p>
            <a:pPr marL="0" indent="0">
              <a:buNone/>
            </a:pPr>
            <a:endParaRPr lang="en-GB" dirty="0">
              <a:latin typeface="Lucida Console" panose="020B0609040504020204" pitchFamily="49" charset="0"/>
            </a:endParaRPr>
          </a:p>
          <a:p>
            <a:pPr marL="0" indent="0">
              <a:buNone/>
            </a:pPr>
            <a:r>
              <a:rPr lang="en-GB" dirty="0">
                <a:latin typeface="Lucida Console" panose="020B0609040504020204" pitchFamily="49" charset="0"/>
              </a:rPr>
              <a:t>    # the code processes the parameters</a:t>
            </a:r>
          </a:p>
          <a:p>
            <a:pPr marL="0" indent="0">
              <a:buNone/>
            </a:pPr>
            <a:endParaRPr lang="en-GB" dirty="0">
              <a:latin typeface="Lucida Console" panose="020B0609040504020204" pitchFamily="49" charset="0"/>
            </a:endParaRPr>
          </a:p>
          <a:p>
            <a:pPr marL="0" indent="0">
              <a:buNone/>
            </a:pPr>
            <a:r>
              <a:rPr lang="en-GB" dirty="0">
                <a:latin typeface="Lucida Console" panose="020B0609040504020204" pitchFamily="49" charset="0"/>
              </a:rPr>
              <a:t>    # and when all processing is done . . .</a:t>
            </a:r>
          </a:p>
          <a:p>
            <a:pPr marL="0" indent="0">
              <a:buNone/>
            </a:pPr>
            <a:endParaRPr lang="en-GB" dirty="0">
              <a:latin typeface="Lucida Console" panose="020B0609040504020204" pitchFamily="49" charset="0"/>
            </a:endParaRPr>
          </a:p>
          <a:p>
            <a:pPr marL="0" indent="0">
              <a:buNone/>
            </a:pPr>
            <a:r>
              <a:rPr lang="en-GB" dirty="0">
                <a:latin typeface="Lucida Console" panose="020B0609040504020204" pitchFamily="49" charset="0"/>
              </a:rPr>
              <a:t>    # returns control to the calling statement</a:t>
            </a:r>
          </a:p>
          <a:p>
            <a:pPr marL="0" indent="0">
              <a:buNone/>
            </a:pPr>
            <a:endParaRPr lang="en-GB" dirty="0">
              <a:latin typeface="Lucida Console" panose="020B0609040504020204" pitchFamily="49" charset="0"/>
            </a:endParaRPr>
          </a:p>
          <a:p>
            <a:pPr marL="0" indent="0">
              <a:buNone/>
            </a:pPr>
            <a:r>
              <a:rPr lang="en-GB" dirty="0">
                <a:latin typeface="Lucida Console" panose="020B0609040504020204" pitchFamily="49" charset="0"/>
              </a:rPr>
              <a:t>    return </a:t>
            </a:r>
            <a:r>
              <a:rPr lang="en-GB" dirty="0" err="1">
                <a:latin typeface="Lucida Console" panose="020B0609040504020204" pitchFamily="49" charset="0"/>
              </a:rPr>
              <a:t>an_optional_result</a:t>
            </a:r>
            <a:endParaRPr lang="en-GB" dirty="0">
              <a:latin typeface="Lucida Console" panose="020B0609040504020204" pitchFamily="49" charset="0"/>
            </a:endParaRPr>
          </a:p>
          <a:p>
            <a:pPr marL="0" indent="0">
              <a:buNone/>
            </a:pPr>
            <a:endParaRPr lang="en-GB" dirty="0">
              <a:latin typeface="Lucida Console" panose="020B0609040504020204" pitchFamily="49" charset="0"/>
            </a:endParaRPr>
          </a:p>
        </p:txBody>
      </p:sp>
      <p:sp>
        <p:nvSpPr>
          <p:cNvPr id="13" name="Callout: Line 12">
            <a:extLst>
              <a:ext uri="{FF2B5EF4-FFF2-40B4-BE49-F238E27FC236}">
                <a16:creationId xmlns:a16="http://schemas.microsoft.com/office/drawing/2014/main" id="{6CA6E91B-BAFE-46D5-9E00-4EB60AE80C37}"/>
              </a:ext>
            </a:extLst>
          </p:cNvPr>
          <p:cNvSpPr/>
          <p:nvPr/>
        </p:nvSpPr>
        <p:spPr>
          <a:xfrm>
            <a:off x="960391" y="2157717"/>
            <a:ext cx="559256" cy="3624774"/>
          </a:xfrm>
          <a:prstGeom prst="borderCallout1">
            <a:avLst>
              <a:gd name="adj1" fmla="val -19719"/>
              <a:gd name="adj2" fmla="val 124819"/>
              <a:gd name="adj3" fmla="val 261"/>
              <a:gd name="adj4" fmla="val 99463"/>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GB" sz="2100" b="1" dirty="0">
                <a:solidFill>
                  <a:srgbClr val="7030A0"/>
                </a:solidFill>
              </a:rPr>
              <a:t>indent</a:t>
            </a:r>
          </a:p>
        </p:txBody>
      </p:sp>
      <p:sp>
        <p:nvSpPr>
          <p:cNvPr id="6" name="Callout: Line 5">
            <a:extLst>
              <a:ext uri="{FF2B5EF4-FFF2-40B4-BE49-F238E27FC236}">
                <a16:creationId xmlns:a16="http://schemas.microsoft.com/office/drawing/2014/main" id="{D4062B34-AAF0-4A7B-BFA4-C72F255FD39C}"/>
              </a:ext>
            </a:extLst>
          </p:cNvPr>
          <p:cNvSpPr/>
          <p:nvPr/>
        </p:nvSpPr>
        <p:spPr>
          <a:xfrm>
            <a:off x="1641838" y="2157717"/>
            <a:ext cx="8725716" cy="3624774"/>
          </a:xfrm>
          <a:prstGeom prst="borderCallout1">
            <a:avLst>
              <a:gd name="adj1" fmla="val -19554"/>
              <a:gd name="adj2" fmla="val 91722"/>
              <a:gd name="adj3" fmla="val 36"/>
              <a:gd name="adj4" fmla="val 90172"/>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100" dirty="0">
              <a:solidFill>
                <a:srgbClr val="7030A0"/>
              </a:solidFill>
            </a:endParaRPr>
          </a:p>
        </p:txBody>
      </p:sp>
      <p:sp>
        <p:nvSpPr>
          <p:cNvPr id="7" name="Oval 6">
            <a:extLst>
              <a:ext uri="{FF2B5EF4-FFF2-40B4-BE49-F238E27FC236}">
                <a16:creationId xmlns:a16="http://schemas.microsoft.com/office/drawing/2014/main" id="{D742CC1C-0C72-4805-965F-241E81FE795A}"/>
              </a:ext>
            </a:extLst>
          </p:cNvPr>
          <p:cNvSpPr/>
          <p:nvPr/>
        </p:nvSpPr>
        <p:spPr>
          <a:xfrm>
            <a:off x="622664" y="783312"/>
            <a:ext cx="4062430" cy="697933"/>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7030A0"/>
                </a:solidFill>
              </a:rPr>
              <a:t>MUST be indented</a:t>
            </a:r>
          </a:p>
        </p:txBody>
      </p:sp>
      <p:sp>
        <p:nvSpPr>
          <p:cNvPr id="8" name="Oval 7">
            <a:extLst>
              <a:ext uri="{FF2B5EF4-FFF2-40B4-BE49-F238E27FC236}">
                <a16:creationId xmlns:a16="http://schemas.microsoft.com/office/drawing/2014/main" id="{012D4D07-F283-4CEC-9A1C-D5949559DF1B}"/>
              </a:ext>
            </a:extLst>
          </p:cNvPr>
          <p:cNvSpPr/>
          <p:nvPr/>
        </p:nvSpPr>
        <p:spPr>
          <a:xfrm>
            <a:off x="7097486" y="365125"/>
            <a:ext cx="4471851" cy="1078193"/>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7030A0"/>
                </a:solidFill>
              </a:rPr>
              <a:t>Code with optional return statements</a:t>
            </a:r>
          </a:p>
        </p:txBody>
      </p:sp>
    </p:spTree>
    <p:extLst>
      <p:ext uri="{BB962C8B-B14F-4D97-AF65-F5344CB8AC3E}">
        <p14:creationId xmlns:p14="http://schemas.microsoft.com/office/powerpoint/2010/main" val="2894770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5AF777-8162-496F-A7CC-63ED6C01F856}"/>
              </a:ext>
            </a:extLst>
          </p:cNvPr>
          <p:cNvSpPr>
            <a:spLocks noGrp="1"/>
          </p:cNvSpPr>
          <p:nvPr>
            <p:ph type="title"/>
          </p:nvPr>
        </p:nvSpPr>
        <p:spPr/>
        <p:txBody>
          <a:bodyPr/>
          <a:lstStyle/>
          <a:p>
            <a:endParaRPr lang="en-GB"/>
          </a:p>
        </p:txBody>
      </p:sp>
      <p:sp>
        <p:nvSpPr>
          <p:cNvPr id="4" name="Content Placeholder 3">
            <a:extLst>
              <a:ext uri="{FF2B5EF4-FFF2-40B4-BE49-F238E27FC236}">
                <a16:creationId xmlns:a16="http://schemas.microsoft.com/office/drawing/2014/main" id="{149523E5-49C3-4D8E-ADC6-BEAFB4D540A4}"/>
              </a:ext>
            </a:extLst>
          </p:cNvPr>
          <p:cNvSpPr>
            <a:spLocks noGrp="1"/>
          </p:cNvSpPr>
          <p:nvPr>
            <p:ph idx="1"/>
          </p:nvPr>
        </p:nvSpPr>
        <p:spPr>
          <a:xfrm>
            <a:off x="838200" y="1825625"/>
            <a:ext cx="10515600" cy="4351338"/>
          </a:xfrm>
        </p:spPr>
        <p:txBody>
          <a:bodyPr>
            <a:normAutofit fontScale="92500" lnSpcReduction="20000"/>
          </a:bodyPr>
          <a:lstStyle/>
          <a:p>
            <a:pPr marL="0" indent="0">
              <a:buNone/>
            </a:pPr>
            <a:r>
              <a:rPr lang="en-GB" dirty="0">
                <a:latin typeface="Lucida Console" panose="020B0609040504020204" pitchFamily="49" charset="0"/>
              </a:rPr>
              <a:t>def </a:t>
            </a:r>
            <a:r>
              <a:rPr lang="en-GB" dirty="0" err="1">
                <a:latin typeface="Lucida Console" panose="020B0609040504020204" pitchFamily="49" charset="0"/>
              </a:rPr>
              <a:t>function_name</a:t>
            </a:r>
            <a:r>
              <a:rPr lang="en-GB" dirty="0">
                <a:latin typeface="Lucida Console" panose="020B0609040504020204" pitchFamily="49" charset="0"/>
              </a:rPr>
              <a:t>(parameters):</a:t>
            </a:r>
          </a:p>
          <a:p>
            <a:pPr marL="0" indent="0">
              <a:buNone/>
            </a:pPr>
            <a:r>
              <a:rPr lang="en-GB" dirty="0">
                <a:latin typeface="Lucida Console" panose="020B0609040504020204" pitchFamily="49" charset="0"/>
              </a:rPr>
              <a:t>    # the code goes here  . . . .</a:t>
            </a:r>
          </a:p>
          <a:p>
            <a:pPr marL="0" indent="0">
              <a:buNone/>
            </a:pPr>
            <a:endParaRPr lang="en-GB" dirty="0">
              <a:latin typeface="Lucida Console" panose="020B0609040504020204" pitchFamily="49" charset="0"/>
            </a:endParaRPr>
          </a:p>
          <a:p>
            <a:pPr marL="0" indent="0">
              <a:buNone/>
            </a:pPr>
            <a:r>
              <a:rPr lang="en-GB" dirty="0">
                <a:latin typeface="Lucida Console" panose="020B0609040504020204" pitchFamily="49" charset="0"/>
              </a:rPr>
              <a:t>    # the code processes the parameters</a:t>
            </a:r>
          </a:p>
          <a:p>
            <a:pPr marL="0" indent="0">
              <a:buNone/>
            </a:pPr>
            <a:endParaRPr lang="en-GB" dirty="0">
              <a:latin typeface="Lucida Console" panose="020B0609040504020204" pitchFamily="49" charset="0"/>
            </a:endParaRPr>
          </a:p>
          <a:p>
            <a:pPr marL="0" indent="0">
              <a:buNone/>
            </a:pPr>
            <a:r>
              <a:rPr lang="en-GB" dirty="0">
                <a:latin typeface="Lucida Console" panose="020B0609040504020204" pitchFamily="49" charset="0"/>
              </a:rPr>
              <a:t>    # and when all processing is done . . .</a:t>
            </a:r>
          </a:p>
          <a:p>
            <a:pPr marL="0" indent="0">
              <a:buNone/>
            </a:pPr>
            <a:endParaRPr lang="en-GB" dirty="0">
              <a:latin typeface="Lucida Console" panose="020B0609040504020204" pitchFamily="49" charset="0"/>
            </a:endParaRPr>
          </a:p>
          <a:p>
            <a:pPr marL="0" indent="0">
              <a:buNone/>
            </a:pPr>
            <a:r>
              <a:rPr lang="en-GB" dirty="0">
                <a:latin typeface="Lucida Console" panose="020B0609040504020204" pitchFamily="49" charset="0"/>
              </a:rPr>
              <a:t>    # returns control to the calling statement</a:t>
            </a:r>
          </a:p>
          <a:p>
            <a:pPr marL="0" indent="0">
              <a:buNone/>
            </a:pPr>
            <a:endParaRPr lang="en-GB" dirty="0">
              <a:latin typeface="Lucida Console" panose="020B0609040504020204" pitchFamily="49" charset="0"/>
            </a:endParaRPr>
          </a:p>
          <a:p>
            <a:pPr marL="0" indent="0">
              <a:buNone/>
            </a:pPr>
            <a:r>
              <a:rPr lang="en-GB" dirty="0">
                <a:latin typeface="Lucida Console" panose="020B0609040504020204" pitchFamily="49" charset="0"/>
              </a:rPr>
              <a:t>    return </a:t>
            </a:r>
            <a:r>
              <a:rPr lang="en-GB" dirty="0" err="1">
                <a:latin typeface="Lucida Console" panose="020B0609040504020204" pitchFamily="49" charset="0"/>
              </a:rPr>
              <a:t>an_optional_result</a:t>
            </a:r>
            <a:endParaRPr lang="en-GB" dirty="0">
              <a:latin typeface="Lucida Console" panose="020B0609040504020204" pitchFamily="49" charset="0"/>
            </a:endParaRPr>
          </a:p>
          <a:p>
            <a:pPr marL="0" indent="0">
              <a:buNone/>
            </a:pPr>
            <a:endParaRPr lang="en-GB" dirty="0">
              <a:latin typeface="Lucida Console" panose="020B0609040504020204" pitchFamily="49" charset="0"/>
            </a:endParaRPr>
          </a:p>
        </p:txBody>
      </p:sp>
      <p:sp>
        <p:nvSpPr>
          <p:cNvPr id="6" name="Callout: Line 5">
            <a:extLst>
              <a:ext uri="{FF2B5EF4-FFF2-40B4-BE49-F238E27FC236}">
                <a16:creationId xmlns:a16="http://schemas.microsoft.com/office/drawing/2014/main" id="{D4062B34-AAF0-4A7B-BFA4-C72F255FD39C}"/>
              </a:ext>
            </a:extLst>
          </p:cNvPr>
          <p:cNvSpPr/>
          <p:nvPr/>
        </p:nvSpPr>
        <p:spPr>
          <a:xfrm>
            <a:off x="1558499" y="5347871"/>
            <a:ext cx="5286438" cy="517195"/>
          </a:xfrm>
          <a:prstGeom prst="borderCallout1">
            <a:avLst>
              <a:gd name="adj1" fmla="val 157685"/>
              <a:gd name="adj2" fmla="val 60442"/>
              <a:gd name="adj3" fmla="val 101704"/>
              <a:gd name="adj4" fmla="val 57869"/>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100" dirty="0">
              <a:solidFill>
                <a:srgbClr val="7030A0"/>
              </a:solidFill>
            </a:endParaRPr>
          </a:p>
        </p:txBody>
      </p:sp>
      <p:sp>
        <p:nvSpPr>
          <p:cNvPr id="8" name="Oval 7">
            <a:extLst>
              <a:ext uri="{FF2B5EF4-FFF2-40B4-BE49-F238E27FC236}">
                <a16:creationId xmlns:a16="http://schemas.microsoft.com/office/drawing/2014/main" id="{012D4D07-F283-4CEC-9A1C-D5949559DF1B}"/>
              </a:ext>
            </a:extLst>
          </p:cNvPr>
          <p:cNvSpPr/>
          <p:nvPr/>
        </p:nvSpPr>
        <p:spPr>
          <a:xfrm>
            <a:off x="4354090" y="6024952"/>
            <a:ext cx="6209407" cy="697933"/>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7030A0"/>
                </a:solidFill>
              </a:rPr>
              <a:t>optional return statement(s)</a:t>
            </a:r>
          </a:p>
        </p:txBody>
      </p:sp>
    </p:spTree>
    <p:extLst>
      <p:ext uri="{BB962C8B-B14F-4D97-AF65-F5344CB8AC3E}">
        <p14:creationId xmlns:p14="http://schemas.microsoft.com/office/powerpoint/2010/main" val="3088450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3E153-4B2F-4930-AB37-68ED099646DA}"/>
              </a:ext>
            </a:extLst>
          </p:cNvPr>
          <p:cNvSpPr>
            <a:spLocks noGrp="1"/>
          </p:cNvSpPr>
          <p:nvPr>
            <p:ph type="title"/>
          </p:nvPr>
        </p:nvSpPr>
        <p:spPr>
          <a:xfrm>
            <a:off x="838200" y="365125"/>
            <a:ext cx="10515600" cy="1325563"/>
          </a:xfrm>
        </p:spPr>
        <p:txBody>
          <a:bodyPr/>
          <a:lstStyle/>
          <a:p>
            <a:r>
              <a:rPr lang="en-GB" dirty="0"/>
              <a:t>A Python Function Template</a:t>
            </a:r>
          </a:p>
        </p:txBody>
      </p:sp>
      <p:sp>
        <p:nvSpPr>
          <p:cNvPr id="4" name="Content Placeholder 3">
            <a:extLst>
              <a:ext uri="{FF2B5EF4-FFF2-40B4-BE49-F238E27FC236}">
                <a16:creationId xmlns:a16="http://schemas.microsoft.com/office/drawing/2014/main" id="{149523E5-49C3-4D8E-ADC6-BEAFB4D540A4}"/>
              </a:ext>
            </a:extLst>
          </p:cNvPr>
          <p:cNvSpPr>
            <a:spLocks noGrp="1"/>
          </p:cNvSpPr>
          <p:nvPr>
            <p:ph idx="1"/>
          </p:nvPr>
        </p:nvSpPr>
        <p:spPr>
          <a:xfrm>
            <a:off x="838200" y="1825625"/>
            <a:ext cx="10515600" cy="4351338"/>
          </a:xfrm>
        </p:spPr>
        <p:txBody>
          <a:bodyPr>
            <a:normAutofit fontScale="92500" lnSpcReduction="20000"/>
          </a:bodyPr>
          <a:lstStyle/>
          <a:p>
            <a:pPr marL="0" indent="0">
              <a:buNone/>
            </a:pPr>
            <a:r>
              <a:rPr lang="en-GB" dirty="0">
                <a:latin typeface="Lucida Console" panose="020B0609040504020204" pitchFamily="49" charset="0"/>
              </a:rPr>
              <a:t>def </a:t>
            </a:r>
            <a:r>
              <a:rPr lang="en-GB" dirty="0" err="1">
                <a:latin typeface="Lucida Console" panose="020B0609040504020204" pitchFamily="49" charset="0"/>
              </a:rPr>
              <a:t>function_name</a:t>
            </a:r>
            <a:r>
              <a:rPr lang="en-GB" dirty="0">
                <a:latin typeface="Lucida Console" panose="020B0609040504020204" pitchFamily="49" charset="0"/>
              </a:rPr>
              <a:t>(parameters):</a:t>
            </a:r>
          </a:p>
          <a:p>
            <a:pPr marL="0" indent="0">
              <a:buNone/>
            </a:pPr>
            <a:r>
              <a:rPr lang="en-GB" dirty="0">
                <a:latin typeface="Lucida Console" panose="020B0609040504020204" pitchFamily="49" charset="0"/>
              </a:rPr>
              <a:t>    # the code goes here  . . . .</a:t>
            </a:r>
          </a:p>
          <a:p>
            <a:pPr marL="0" indent="0">
              <a:buNone/>
            </a:pPr>
            <a:endParaRPr lang="en-GB" dirty="0">
              <a:latin typeface="Lucida Console" panose="020B0609040504020204" pitchFamily="49" charset="0"/>
            </a:endParaRPr>
          </a:p>
          <a:p>
            <a:pPr marL="0" indent="0">
              <a:buNone/>
            </a:pPr>
            <a:r>
              <a:rPr lang="en-GB" dirty="0">
                <a:latin typeface="Lucida Console" panose="020B0609040504020204" pitchFamily="49" charset="0"/>
              </a:rPr>
              <a:t>    # the code processes the parameters</a:t>
            </a:r>
          </a:p>
          <a:p>
            <a:pPr marL="0" indent="0">
              <a:buNone/>
            </a:pPr>
            <a:endParaRPr lang="en-GB" dirty="0">
              <a:latin typeface="Lucida Console" panose="020B0609040504020204" pitchFamily="49" charset="0"/>
            </a:endParaRPr>
          </a:p>
          <a:p>
            <a:pPr marL="0" indent="0">
              <a:buNone/>
            </a:pPr>
            <a:r>
              <a:rPr lang="en-GB" dirty="0">
                <a:latin typeface="Lucida Console" panose="020B0609040504020204" pitchFamily="49" charset="0"/>
              </a:rPr>
              <a:t>    # and when all processing is done . . .</a:t>
            </a:r>
          </a:p>
          <a:p>
            <a:pPr marL="0" indent="0">
              <a:buNone/>
            </a:pPr>
            <a:endParaRPr lang="en-GB" dirty="0">
              <a:latin typeface="Lucida Console" panose="020B0609040504020204" pitchFamily="49" charset="0"/>
            </a:endParaRPr>
          </a:p>
          <a:p>
            <a:pPr marL="0" indent="0">
              <a:buNone/>
            </a:pPr>
            <a:r>
              <a:rPr lang="en-GB" dirty="0">
                <a:latin typeface="Lucida Console" panose="020B0609040504020204" pitchFamily="49" charset="0"/>
              </a:rPr>
              <a:t>    # returns control to the calling statement</a:t>
            </a:r>
          </a:p>
          <a:p>
            <a:pPr marL="0" indent="0">
              <a:buNone/>
            </a:pPr>
            <a:endParaRPr lang="en-GB" dirty="0">
              <a:latin typeface="Lucida Console" panose="020B0609040504020204" pitchFamily="49" charset="0"/>
            </a:endParaRPr>
          </a:p>
          <a:p>
            <a:pPr marL="0" indent="0">
              <a:buNone/>
            </a:pPr>
            <a:r>
              <a:rPr lang="en-GB" dirty="0">
                <a:latin typeface="Lucida Console" panose="020B0609040504020204" pitchFamily="49" charset="0"/>
              </a:rPr>
              <a:t>    return </a:t>
            </a:r>
            <a:r>
              <a:rPr lang="en-GB" dirty="0" err="1">
                <a:latin typeface="Lucida Console" panose="020B0609040504020204" pitchFamily="49" charset="0"/>
              </a:rPr>
              <a:t>an_optional_result</a:t>
            </a:r>
            <a:endParaRPr lang="en-GB" dirty="0">
              <a:latin typeface="Lucida Console" panose="020B0609040504020204" pitchFamily="49" charset="0"/>
            </a:endParaRPr>
          </a:p>
          <a:p>
            <a:pPr marL="0" indent="0">
              <a:buNone/>
            </a:pPr>
            <a:endParaRPr lang="en-GB" dirty="0">
              <a:latin typeface="Lucida Console" panose="020B0609040504020204" pitchFamily="49" charset="0"/>
            </a:endParaRPr>
          </a:p>
        </p:txBody>
      </p:sp>
    </p:spTree>
    <p:extLst>
      <p:ext uri="{BB962C8B-B14F-4D97-AF65-F5344CB8AC3E}">
        <p14:creationId xmlns:p14="http://schemas.microsoft.com/office/powerpoint/2010/main" val="1937083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3E153-4B2F-4930-AB37-68ED099646DA}"/>
              </a:ext>
            </a:extLst>
          </p:cNvPr>
          <p:cNvSpPr>
            <a:spLocks noGrp="1"/>
          </p:cNvSpPr>
          <p:nvPr>
            <p:ph type="title"/>
          </p:nvPr>
        </p:nvSpPr>
        <p:spPr>
          <a:xfrm>
            <a:off x="838200" y="365125"/>
            <a:ext cx="10515600" cy="1325563"/>
          </a:xfrm>
        </p:spPr>
        <p:txBody>
          <a:bodyPr/>
          <a:lstStyle/>
          <a:p>
            <a:r>
              <a:rPr lang="en-GB" dirty="0"/>
              <a:t>An example function definition</a:t>
            </a:r>
          </a:p>
        </p:txBody>
      </p:sp>
      <p:sp>
        <p:nvSpPr>
          <p:cNvPr id="4" name="Content Placeholder 3">
            <a:extLst>
              <a:ext uri="{FF2B5EF4-FFF2-40B4-BE49-F238E27FC236}">
                <a16:creationId xmlns:a16="http://schemas.microsoft.com/office/drawing/2014/main" id="{CA70A3BF-53FD-4C05-8F6E-4D517CB92B61}"/>
              </a:ext>
            </a:extLst>
          </p:cNvPr>
          <p:cNvSpPr>
            <a:spLocks noGrp="1"/>
          </p:cNvSpPr>
          <p:nvPr>
            <p:ph idx="1"/>
          </p:nvPr>
        </p:nvSpPr>
        <p:spPr>
          <a:xfrm>
            <a:off x="838200" y="1825625"/>
            <a:ext cx="10515600" cy="4351338"/>
          </a:xfrm>
        </p:spPr>
        <p:txBody>
          <a:bodyPr/>
          <a:lstStyle/>
          <a:p>
            <a:pPr marL="0" indent="0">
              <a:buNone/>
            </a:pPr>
            <a:r>
              <a:rPr lang="en-GB" dirty="0">
                <a:latin typeface="Lucida Console" panose="020B0609040504020204" pitchFamily="49" charset="0"/>
              </a:rPr>
              <a:t>def two():</a:t>
            </a:r>
          </a:p>
          <a:p>
            <a:pPr marL="0" indent="0">
              <a:buNone/>
            </a:pPr>
            <a:r>
              <a:rPr lang="en-GB" dirty="0">
                <a:latin typeface="Lucida Console" panose="020B0609040504020204" pitchFamily="49" charset="0"/>
              </a:rPr>
              <a:t>    """ Always return the integer 2  """</a:t>
            </a:r>
          </a:p>
          <a:p>
            <a:pPr marL="0" indent="0">
              <a:buNone/>
            </a:pPr>
            <a:r>
              <a:rPr lang="en-GB" dirty="0">
                <a:latin typeface="Lucida Console" panose="020B0609040504020204" pitchFamily="49" charset="0"/>
              </a:rPr>
              <a:t>    return 2</a:t>
            </a:r>
          </a:p>
        </p:txBody>
      </p:sp>
    </p:spTree>
    <p:extLst>
      <p:ext uri="{BB962C8B-B14F-4D97-AF65-F5344CB8AC3E}">
        <p14:creationId xmlns:p14="http://schemas.microsoft.com/office/powerpoint/2010/main" val="1681062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3E153-4B2F-4930-AB37-68ED099646DA}"/>
              </a:ext>
            </a:extLst>
          </p:cNvPr>
          <p:cNvSpPr>
            <a:spLocks noGrp="1"/>
          </p:cNvSpPr>
          <p:nvPr>
            <p:ph type="title"/>
          </p:nvPr>
        </p:nvSpPr>
        <p:spPr>
          <a:xfrm>
            <a:off x="838200" y="365125"/>
            <a:ext cx="10515600" cy="1325563"/>
          </a:xfrm>
        </p:spPr>
        <p:txBody>
          <a:bodyPr/>
          <a:lstStyle/>
          <a:p>
            <a:r>
              <a:rPr lang="en-GB" dirty="0"/>
              <a:t>More examples</a:t>
            </a:r>
          </a:p>
        </p:txBody>
      </p:sp>
      <p:sp>
        <p:nvSpPr>
          <p:cNvPr id="4" name="Content Placeholder 3">
            <a:extLst>
              <a:ext uri="{FF2B5EF4-FFF2-40B4-BE49-F238E27FC236}">
                <a16:creationId xmlns:a16="http://schemas.microsoft.com/office/drawing/2014/main" id="{CA70A3BF-53FD-4C05-8F6E-4D517CB92B61}"/>
              </a:ext>
            </a:extLst>
          </p:cNvPr>
          <p:cNvSpPr>
            <a:spLocks noGrp="1"/>
          </p:cNvSpPr>
          <p:nvPr>
            <p:ph idx="1"/>
          </p:nvPr>
        </p:nvSpPr>
        <p:spPr>
          <a:xfrm>
            <a:off x="838200" y="1825625"/>
            <a:ext cx="10515600" cy="4351338"/>
          </a:xfrm>
        </p:spPr>
        <p:txBody>
          <a:bodyPr/>
          <a:lstStyle/>
          <a:p>
            <a:pPr marL="0" indent="0">
              <a:buNone/>
            </a:pPr>
            <a:r>
              <a:rPr lang="en-GB" dirty="0">
                <a:latin typeface="Lucida Console" panose="020B0609040504020204" pitchFamily="49" charset="0"/>
              </a:rPr>
              <a:t>def times2(</a:t>
            </a:r>
            <a:r>
              <a:rPr lang="en-GB" dirty="0" err="1">
                <a:latin typeface="Lucida Console" panose="020B0609040504020204" pitchFamily="49" charset="0"/>
              </a:rPr>
              <a:t>a_value</a:t>
            </a:r>
            <a:r>
              <a:rPr lang="en-GB" dirty="0">
                <a:latin typeface="Lucida Console" panose="020B0609040504020204" pitchFamily="49" charset="0"/>
              </a:rPr>
              <a:t>):</a:t>
            </a:r>
          </a:p>
          <a:p>
            <a:pPr marL="0" indent="0">
              <a:buNone/>
            </a:pPr>
            <a:r>
              <a:rPr lang="en-GB" dirty="0">
                <a:latin typeface="Lucida Console" panose="020B0609040504020204" pitchFamily="49" charset="0"/>
              </a:rPr>
              <a:t>    """ Return twice </a:t>
            </a:r>
            <a:r>
              <a:rPr lang="en-GB" dirty="0" err="1">
                <a:latin typeface="Lucida Console" panose="020B0609040504020204" pitchFamily="49" charset="0"/>
              </a:rPr>
              <a:t>a_value</a:t>
            </a:r>
            <a:r>
              <a:rPr lang="en-GB" dirty="0">
                <a:latin typeface="Lucida Console" panose="020B0609040504020204" pitchFamily="49" charset="0"/>
              </a:rPr>
              <a:t>  """</a:t>
            </a:r>
          </a:p>
          <a:p>
            <a:pPr marL="0" indent="0">
              <a:buNone/>
            </a:pPr>
            <a:r>
              <a:rPr lang="en-GB" dirty="0">
                <a:latin typeface="Lucida Console" panose="020B0609040504020204" pitchFamily="49" charset="0"/>
              </a:rPr>
              <a:t>    </a:t>
            </a:r>
            <a:r>
              <a:rPr lang="en-GB" dirty="0" err="1">
                <a:latin typeface="Lucida Console" panose="020B0609040504020204" pitchFamily="49" charset="0"/>
              </a:rPr>
              <a:t>the_result</a:t>
            </a:r>
            <a:r>
              <a:rPr lang="en-GB" dirty="0">
                <a:latin typeface="Lucida Console" panose="020B0609040504020204" pitchFamily="49" charset="0"/>
              </a:rPr>
              <a:t> = </a:t>
            </a:r>
            <a:r>
              <a:rPr lang="en-GB" dirty="0" err="1">
                <a:latin typeface="Lucida Console" panose="020B0609040504020204" pitchFamily="49" charset="0"/>
              </a:rPr>
              <a:t>a_value</a:t>
            </a:r>
            <a:r>
              <a:rPr lang="en-GB" dirty="0">
                <a:latin typeface="Lucida Console" panose="020B0609040504020204" pitchFamily="49" charset="0"/>
              </a:rPr>
              <a:t> + </a:t>
            </a:r>
            <a:r>
              <a:rPr lang="en-GB" dirty="0" err="1">
                <a:latin typeface="Lucida Console" panose="020B0609040504020204" pitchFamily="49" charset="0"/>
              </a:rPr>
              <a:t>a_value</a:t>
            </a:r>
            <a:endParaRPr lang="en-GB" dirty="0">
              <a:latin typeface="Lucida Console" panose="020B0609040504020204" pitchFamily="49" charset="0"/>
            </a:endParaRPr>
          </a:p>
          <a:p>
            <a:pPr marL="0" indent="0">
              <a:buNone/>
            </a:pPr>
            <a:r>
              <a:rPr lang="en-GB" dirty="0">
                <a:latin typeface="Lucida Console" panose="020B0609040504020204" pitchFamily="49" charset="0"/>
              </a:rPr>
              <a:t>    return </a:t>
            </a:r>
            <a:r>
              <a:rPr lang="en-GB" dirty="0" err="1">
                <a:latin typeface="Lucida Console" panose="020B0609040504020204" pitchFamily="49" charset="0"/>
              </a:rPr>
              <a:t>the_result</a:t>
            </a:r>
            <a:endParaRPr lang="en-GB" dirty="0">
              <a:latin typeface="Lucida Console" panose="020B0609040504020204" pitchFamily="49" charset="0"/>
            </a:endParaRPr>
          </a:p>
          <a:p>
            <a:pPr marL="0" indent="0">
              <a:buNone/>
            </a:pPr>
            <a:endParaRPr lang="en-GB" dirty="0">
              <a:latin typeface="Lucida Console" panose="020B0609040504020204" pitchFamily="49" charset="0"/>
            </a:endParaRPr>
          </a:p>
          <a:p>
            <a:pPr marL="0" indent="0">
              <a:buNone/>
            </a:pPr>
            <a:r>
              <a:rPr lang="en-GB" dirty="0">
                <a:latin typeface="Lucida Console" panose="020B0609040504020204" pitchFamily="49" charset="0"/>
              </a:rPr>
              <a:t>def times3(</a:t>
            </a:r>
            <a:r>
              <a:rPr lang="en-GB" dirty="0" err="1">
                <a:latin typeface="Lucida Console" panose="020B0609040504020204" pitchFamily="49" charset="0"/>
              </a:rPr>
              <a:t>a_value</a:t>
            </a:r>
            <a:r>
              <a:rPr lang="en-GB" dirty="0">
                <a:latin typeface="Lucida Console" panose="020B0609040504020204" pitchFamily="49" charset="0"/>
              </a:rPr>
              <a:t>):</a:t>
            </a:r>
          </a:p>
          <a:p>
            <a:pPr marL="0" indent="0">
              <a:buNone/>
            </a:pPr>
            <a:r>
              <a:rPr lang="en-GB" dirty="0">
                <a:latin typeface="Lucida Console" panose="020B0609040504020204" pitchFamily="49" charset="0"/>
              </a:rPr>
              <a:t>    """ Return thrice </a:t>
            </a:r>
            <a:r>
              <a:rPr lang="en-GB" dirty="0" err="1">
                <a:latin typeface="Lucida Console" panose="020B0609040504020204" pitchFamily="49" charset="0"/>
              </a:rPr>
              <a:t>a_value</a:t>
            </a:r>
            <a:r>
              <a:rPr lang="en-GB" dirty="0">
                <a:latin typeface="Lucida Console" panose="020B0609040504020204" pitchFamily="49" charset="0"/>
              </a:rPr>
              <a:t>  """</a:t>
            </a:r>
          </a:p>
          <a:p>
            <a:pPr marL="0" indent="0">
              <a:buNone/>
            </a:pPr>
            <a:r>
              <a:rPr lang="en-GB" dirty="0">
                <a:latin typeface="Lucida Console" panose="020B0609040504020204" pitchFamily="49" charset="0"/>
              </a:rPr>
              <a:t>    return </a:t>
            </a:r>
            <a:r>
              <a:rPr lang="en-GB" dirty="0" err="1">
                <a:latin typeface="Lucida Console" panose="020B0609040504020204" pitchFamily="49" charset="0"/>
              </a:rPr>
              <a:t>a_value</a:t>
            </a:r>
            <a:r>
              <a:rPr lang="en-GB" dirty="0">
                <a:latin typeface="Lucida Console" panose="020B0609040504020204" pitchFamily="49" charset="0"/>
              </a:rPr>
              <a:t> * 3</a:t>
            </a:r>
          </a:p>
        </p:txBody>
      </p:sp>
    </p:spTree>
    <p:extLst>
      <p:ext uri="{BB962C8B-B14F-4D97-AF65-F5344CB8AC3E}">
        <p14:creationId xmlns:p14="http://schemas.microsoft.com/office/powerpoint/2010/main" val="1413093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EF478-05DD-4810-8304-EAF65DB9B719}"/>
              </a:ext>
            </a:extLst>
          </p:cNvPr>
          <p:cNvSpPr>
            <a:spLocks noGrp="1"/>
          </p:cNvSpPr>
          <p:nvPr>
            <p:ph type="title"/>
          </p:nvPr>
        </p:nvSpPr>
        <p:spPr>
          <a:xfrm>
            <a:off x="831850" y="1709738"/>
            <a:ext cx="10515600" cy="2852737"/>
          </a:xfrm>
        </p:spPr>
        <p:txBody>
          <a:bodyPr/>
          <a:lstStyle/>
          <a:p>
            <a:r>
              <a:rPr lang="en-GB" dirty="0"/>
              <a:t>Practice Worksheet</a:t>
            </a:r>
            <a:br>
              <a:rPr lang="en-GB" dirty="0"/>
            </a:br>
            <a:r>
              <a:rPr lang="en-GB" dirty="0"/>
              <a:t>Section 1</a:t>
            </a:r>
          </a:p>
        </p:txBody>
      </p:sp>
      <p:sp>
        <p:nvSpPr>
          <p:cNvPr id="3" name="Text Placeholder 2">
            <a:extLst>
              <a:ext uri="{FF2B5EF4-FFF2-40B4-BE49-F238E27FC236}">
                <a16:creationId xmlns:a16="http://schemas.microsoft.com/office/drawing/2014/main" id="{A6F21F6B-205D-4955-8670-D80BFFAA965B}"/>
              </a:ext>
            </a:extLst>
          </p:cNvPr>
          <p:cNvSpPr>
            <a:spLocks noGrp="1"/>
          </p:cNvSpPr>
          <p:nvPr>
            <p:ph type="body" idx="1"/>
          </p:nvPr>
        </p:nvSpPr>
        <p:spPr>
          <a:xfrm>
            <a:off x="831850" y="4589463"/>
            <a:ext cx="10515600" cy="1500187"/>
          </a:xfrm>
        </p:spPr>
        <p:txBody>
          <a:bodyPr/>
          <a:lstStyle/>
          <a:p>
            <a:r>
              <a:rPr lang="en-GB" dirty="0"/>
              <a:t>Creating functions</a:t>
            </a:r>
          </a:p>
        </p:txBody>
      </p:sp>
    </p:spTree>
    <p:extLst>
      <p:ext uri="{BB962C8B-B14F-4D97-AF65-F5344CB8AC3E}">
        <p14:creationId xmlns:p14="http://schemas.microsoft.com/office/powerpoint/2010/main" val="3584754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62F76-EE71-4638-A5D7-6F696105ECFE}"/>
              </a:ext>
            </a:extLst>
          </p:cNvPr>
          <p:cNvSpPr>
            <a:spLocks noGrp="1"/>
          </p:cNvSpPr>
          <p:nvPr>
            <p:ph type="title"/>
          </p:nvPr>
        </p:nvSpPr>
        <p:spPr>
          <a:xfrm>
            <a:off x="838200" y="365125"/>
            <a:ext cx="10515600" cy="1325563"/>
          </a:xfrm>
        </p:spPr>
        <p:txBody>
          <a:bodyPr/>
          <a:lstStyle/>
          <a:p>
            <a:r>
              <a:rPr lang="en-GB" dirty="0"/>
              <a:t>Warm up tasks . . . </a:t>
            </a:r>
          </a:p>
        </p:txBody>
      </p:sp>
      <p:sp>
        <p:nvSpPr>
          <p:cNvPr id="3" name="Content Placeholder 2">
            <a:extLst>
              <a:ext uri="{FF2B5EF4-FFF2-40B4-BE49-F238E27FC236}">
                <a16:creationId xmlns:a16="http://schemas.microsoft.com/office/drawing/2014/main" id="{2B9E2C3E-435D-4977-A7E2-0479ECD1643B}"/>
              </a:ext>
            </a:extLst>
          </p:cNvPr>
          <p:cNvSpPr>
            <a:spLocks noGrp="1"/>
          </p:cNvSpPr>
          <p:nvPr>
            <p:ph idx="1"/>
          </p:nvPr>
        </p:nvSpPr>
        <p:spPr>
          <a:xfrm>
            <a:off x="838200" y="1825625"/>
            <a:ext cx="10515600" cy="4351338"/>
          </a:xfrm>
        </p:spPr>
        <p:txBody>
          <a:bodyPr>
            <a:normAutofit lnSpcReduction="10000"/>
          </a:bodyPr>
          <a:lstStyle/>
          <a:p>
            <a:r>
              <a:rPr lang="en-GB" dirty="0"/>
              <a:t>What is a variable?</a:t>
            </a:r>
          </a:p>
          <a:p>
            <a:r>
              <a:rPr lang="en-GB" dirty="0"/>
              <a:t>What is the type of the value </a:t>
            </a:r>
            <a:r>
              <a:rPr lang="en-GB" dirty="0">
                <a:highlight>
                  <a:srgbClr val="FFFF00"/>
                </a:highlight>
              </a:rPr>
              <a:t>5</a:t>
            </a:r>
            <a:r>
              <a:rPr lang="en-GB" dirty="0"/>
              <a:t>?     </a:t>
            </a:r>
            <a:r>
              <a:rPr lang="en-GB" dirty="0">
                <a:highlight>
                  <a:srgbClr val="FFFF00"/>
                </a:highlight>
              </a:rPr>
              <a:t>5</a:t>
            </a:r>
            <a:r>
              <a:rPr lang="en-GB" dirty="0"/>
              <a:t>.0?     </a:t>
            </a:r>
            <a:r>
              <a:rPr lang="en-GB" dirty="0">
                <a:highlight>
                  <a:srgbClr val="FFFF00"/>
                </a:highlight>
              </a:rPr>
              <a:t>‘magic’</a:t>
            </a:r>
            <a:r>
              <a:rPr lang="en-GB" dirty="0"/>
              <a:t>?  </a:t>
            </a:r>
          </a:p>
          <a:p>
            <a:r>
              <a:rPr lang="en-GB" dirty="0"/>
              <a:t>What does the operator  </a:t>
            </a:r>
            <a:r>
              <a:rPr lang="en-GB" dirty="0">
                <a:highlight>
                  <a:srgbClr val="FFFF00"/>
                </a:highlight>
              </a:rPr>
              <a:t>!=</a:t>
            </a:r>
            <a:r>
              <a:rPr lang="en-GB" dirty="0"/>
              <a:t>  do?  The operator </a:t>
            </a:r>
            <a:r>
              <a:rPr lang="en-GB" dirty="0">
                <a:highlight>
                  <a:srgbClr val="FFFF00"/>
                </a:highlight>
              </a:rPr>
              <a:t>in</a:t>
            </a:r>
            <a:r>
              <a:rPr lang="en-GB" dirty="0"/>
              <a:t>?</a:t>
            </a:r>
          </a:p>
          <a:p>
            <a:r>
              <a:rPr lang="en-GB" dirty="0"/>
              <a:t>What does the function </a:t>
            </a:r>
            <a:r>
              <a:rPr lang="en-GB" dirty="0">
                <a:highlight>
                  <a:srgbClr val="FFFF00"/>
                </a:highlight>
              </a:rPr>
              <a:t>input()</a:t>
            </a:r>
            <a:r>
              <a:rPr lang="en-GB" dirty="0"/>
              <a:t> do?</a:t>
            </a:r>
          </a:p>
          <a:p>
            <a:r>
              <a:rPr lang="en-GB" dirty="0"/>
              <a:t>Create the variable </a:t>
            </a:r>
            <a:r>
              <a:rPr lang="en-GB" dirty="0">
                <a:highlight>
                  <a:srgbClr val="FFFF00"/>
                </a:highlight>
              </a:rPr>
              <a:t>a = ‘Coding for Linguists’</a:t>
            </a:r>
            <a:r>
              <a:rPr lang="en-GB" dirty="0"/>
              <a:t> then </a:t>
            </a:r>
            <a:r>
              <a:rPr lang="en-GB" i="1" dirty="0"/>
              <a:t>execute and explain:</a:t>
            </a:r>
            <a:endParaRPr lang="en-GB" dirty="0"/>
          </a:p>
          <a:p>
            <a:pPr marL="0" indent="0">
              <a:buNone/>
            </a:pPr>
            <a:r>
              <a:rPr lang="en-GB" dirty="0"/>
              <a:t>	a[1]		a[-1]			a[</a:t>
            </a:r>
            <a:r>
              <a:rPr lang="en-GB" dirty="0" err="1"/>
              <a:t>len</a:t>
            </a:r>
            <a:r>
              <a:rPr lang="en-GB" dirty="0"/>
              <a:t>(a)//5]		‘d’ in a</a:t>
            </a:r>
          </a:p>
          <a:p>
            <a:pPr marL="0" indent="0">
              <a:buNone/>
            </a:pPr>
            <a:r>
              <a:rPr lang="en-GB" dirty="0"/>
              <a:t>	a[4:8]		a[-8:-4]		a[-4:-8]		a[:]</a:t>
            </a:r>
          </a:p>
          <a:p>
            <a:pPr marL="0" indent="0">
              <a:buNone/>
            </a:pPr>
            <a:r>
              <a:rPr lang="en-GB" dirty="0"/>
              <a:t>	a[::2]		a[::3]			a[-1:2:-5]		a[::]</a:t>
            </a:r>
          </a:p>
          <a:p>
            <a:pPr marL="0" indent="0">
              <a:buNone/>
            </a:pPr>
            <a:r>
              <a:rPr lang="en-GB" dirty="0"/>
              <a:t>	</a:t>
            </a:r>
            <a:r>
              <a:rPr lang="en-GB" dirty="0" err="1"/>
              <a:t>chr</a:t>
            </a:r>
            <a:r>
              <a:rPr lang="en-GB" dirty="0"/>
              <a:t>(72)	</a:t>
            </a:r>
            <a:r>
              <a:rPr lang="en-GB" dirty="0" err="1"/>
              <a:t>chr</a:t>
            </a:r>
            <a:r>
              <a:rPr lang="en-GB" dirty="0"/>
              <a:t>(54321)		</a:t>
            </a:r>
            <a:r>
              <a:rPr lang="en-GB" dirty="0" err="1"/>
              <a:t>ord</a:t>
            </a:r>
            <a:r>
              <a:rPr lang="en-GB" dirty="0"/>
              <a:t>(‘h’)		‘</a:t>
            </a:r>
            <a:r>
              <a:rPr lang="en-GB" dirty="0" err="1"/>
              <a:t>sts</a:t>
            </a:r>
            <a:r>
              <a:rPr lang="en-GB" dirty="0"/>
              <a:t>’ in a</a:t>
            </a:r>
          </a:p>
        </p:txBody>
      </p:sp>
    </p:spTree>
    <p:extLst>
      <p:ext uri="{BB962C8B-B14F-4D97-AF65-F5344CB8AC3E}">
        <p14:creationId xmlns:p14="http://schemas.microsoft.com/office/powerpoint/2010/main" val="3691594644"/>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D6F88-2FB1-4843-894F-42BADA7E5E10}"/>
              </a:ext>
            </a:extLst>
          </p:cNvPr>
          <p:cNvSpPr>
            <a:spLocks noGrp="1"/>
          </p:cNvSpPr>
          <p:nvPr>
            <p:ph type="title"/>
          </p:nvPr>
        </p:nvSpPr>
        <p:spPr>
          <a:xfrm>
            <a:off x="831850" y="1709738"/>
            <a:ext cx="10515600" cy="2852737"/>
          </a:xfrm>
        </p:spPr>
        <p:txBody>
          <a:bodyPr/>
          <a:lstStyle/>
          <a:p>
            <a:r>
              <a:rPr lang="en-GB" dirty="0"/>
              <a:t>Scope, Parameters, Return Values</a:t>
            </a:r>
          </a:p>
        </p:txBody>
      </p:sp>
      <p:sp>
        <p:nvSpPr>
          <p:cNvPr id="3" name="Text Placeholder 2">
            <a:extLst>
              <a:ext uri="{FF2B5EF4-FFF2-40B4-BE49-F238E27FC236}">
                <a16:creationId xmlns:a16="http://schemas.microsoft.com/office/drawing/2014/main" id="{5FDE00CE-84C6-4AB8-8EF4-D58B1F52C848}"/>
              </a:ext>
            </a:extLst>
          </p:cNvPr>
          <p:cNvSpPr>
            <a:spLocks noGrp="1"/>
          </p:cNvSpPr>
          <p:nvPr>
            <p:ph type="body" idx="1"/>
          </p:nvPr>
        </p:nvSpPr>
        <p:spPr>
          <a:xfrm>
            <a:off x="831850" y="4589463"/>
            <a:ext cx="10515600" cy="1500187"/>
          </a:xfrm>
        </p:spPr>
        <p:txBody>
          <a:bodyPr/>
          <a:lstStyle/>
          <a:p>
            <a:r>
              <a:rPr lang="en-GB" dirty="0"/>
              <a:t>Object names are only visible within a limited scope</a:t>
            </a:r>
          </a:p>
          <a:p>
            <a:r>
              <a:rPr lang="en-GB" dirty="0"/>
              <a:t>Parameters can refer to any type of object</a:t>
            </a:r>
          </a:p>
          <a:p>
            <a:r>
              <a:rPr lang="en-GB" dirty="0"/>
              <a:t>Functions can return any type of object, even functions</a:t>
            </a:r>
          </a:p>
        </p:txBody>
      </p:sp>
    </p:spTree>
    <p:extLst>
      <p:ext uri="{BB962C8B-B14F-4D97-AF65-F5344CB8AC3E}">
        <p14:creationId xmlns:p14="http://schemas.microsoft.com/office/powerpoint/2010/main" val="1665129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97E1B-D404-448E-9F56-2A9F9818C2EE}"/>
              </a:ext>
            </a:extLst>
          </p:cNvPr>
          <p:cNvSpPr>
            <a:spLocks noGrp="1"/>
          </p:cNvSpPr>
          <p:nvPr>
            <p:ph type="title"/>
          </p:nvPr>
        </p:nvSpPr>
        <p:spPr>
          <a:xfrm>
            <a:off x="838200" y="365125"/>
            <a:ext cx="10515600" cy="1645805"/>
          </a:xfrm>
        </p:spPr>
        <p:txBody>
          <a:bodyPr>
            <a:normAutofit fontScale="90000"/>
          </a:bodyPr>
          <a:lstStyle/>
          <a:p>
            <a:r>
              <a:rPr lang="en-GB" dirty="0"/>
              <a:t>A Function is . . . A magic ‘BLACK BOX’</a:t>
            </a:r>
            <a:br>
              <a:rPr lang="en-GB" dirty="0"/>
            </a:br>
            <a:r>
              <a:rPr lang="en-GB" dirty="0"/>
              <a:t>The inputs go in, and out pops the result</a:t>
            </a:r>
            <a:br>
              <a:rPr lang="en-GB" dirty="0"/>
            </a:br>
            <a:r>
              <a:rPr lang="en-GB" dirty="0">
                <a:highlight>
                  <a:srgbClr val="FFFF00"/>
                </a:highlight>
              </a:rPr>
              <a:t>What happens internally is invisible externally</a:t>
            </a:r>
          </a:p>
        </p:txBody>
      </p:sp>
      <p:sp>
        <p:nvSpPr>
          <p:cNvPr id="4" name="Rectangle 3">
            <a:extLst>
              <a:ext uri="{FF2B5EF4-FFF2-40B4-BE49-F238E27FC236}">
                <a16:creationId xmlns:a16="http://schemas.microsoft.com/office/drawing/2014/main" id="{9271FDEB-ED98-4A02-B2F3-E075093688F7}"/>
              </a:ext>
            </a:extLst>
          </p:cNvPr>
          <p:cNvSpPr/>
          <p:nvPr/>
        </p:nvSpPr>
        <p:spPr>
          <a:xfrm>
            <a:off x="4267200" y="2416334"/>
            <a:ext cx="3616224" cy="2395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a:solidFill>
                <a:prstClr val="white"/>
              </a:solidFill>
              <a:latin typeface="Calibri" panose="020F0502020204030204"/>
            </a:endParaRPr>
          </a:p>
        </p:txBody>
      </p:sp>
      <p:cxnSp>
        <p:nvCxnSpPr>
          <p:cNvPr id="6" name="Straight Arrow Connector 5">
            <a:extLst>
              <a:ext uri="{FF2B5EF4-FFF2-40B4-BE49-F238E27FC236}">
                <a16:creationId xmlns:a16="http://schemas.microsoft.com/office/drawing/2014/main" id="{BA1DEAD0-12E4-4237-AE20-5FC87BAC0B55}"/>
              </a:ext>
            </a:extLst>
          </p:cNvPr>
          <p:cNvCxnSpPr/>
          <p:nvPr/>
        </p:nvCxnSpPr>
        <p:spPr>
          <a:xfrm>
            <a:off x="2277036" y="2416333"/>
            <a:ext cx="1957065" cy="260666"/>
          </a:xfrm>
          <a:prstGeom prst="straightConnector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4CFD2D2-DDB9-4B70-B7C8-7CFCE3294796}"/>
              </a:ext>
            </a:extLst>
          </p:cNvPr>
          <p:cNvSpPr txBox="1"/>
          <p:nvPr/>
        </p:nvSpPr>
        <p:spPr>
          <a:xfrm>
            <a:off x="2620454" y="2144345"/>
            <a:ext cx="849913" cy="369332"/>
          </a:xfrm>
          <a:prstGeom prst="rect">
            <a:avLst/>
          </a:prstGeom>
          <a:noFill/>
        </p:spPr>
        <p:txBody>
          <a:bodyPr wrap="none" rtlCol="0">
            <a:spAutoFit/>
          </a:bodyPr>
          <a:lstStyle/>
          <a:p>
            <a:pPr>
              <a:defRPr/>
            </a:pPr>
            <a:r>
              <a:rPr lang="en-GB" dirty="0">
                <a:solidFill>
                  <a:prstClr val="black"/>
                </a:solidFill>
                <a:latin typeface="Calibri" panose="020F0502020204030204"/>
              </a:rPr>
              <a:t>input 1</a:t>
            </a:r>
          </a:p>
        </p:txBody>
      </p:sp>
      <p:sp>
        <p:nvSpPr>
          <p:cNvPr id="8" name="Cloud 7">
            <a:extLst>
              <a:ext uri="{FF2B5EF4-FFF2-40B4-BE49-F238E27FC236}">
                <a16:creationId xmlns:a16="http://schemas.microsoft.com/office/drawing/2014/main" id="{A594F885-E900-4C71-B12C-5FD33545CFDC}"/>
              </a:ext>
            </a:extLst>
          </p:cNvPr>
          <p:cNvSpPr/>
          <p:nvPr/>
        </p:nvSpPr>
        <p:spPr>
          <a:xfrm>
            <a:off x="4403739" y="2561148"/>
            <a:ext cx="3359696" cy="2101878"/>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GB" sz="3600" dirty="0">
                <a:solidFill>
                  <a:prstClr val="black"/>
                </a:solidFill>
                <a:latin typeface="Calibri" panose="020F0502020204030204"/>
              </a:rPr>
              <a:t>magic</a:t>
            </a:r>
            <a:endParaRPr lang="en-GB" dirty="0">
              <a:solidFill>
                <a:prstClr val="black"/>
              </a:solidFill>
              <a:latin typeface="Calibri" panose="020F0502020204030204"/>
            </a:endParaRPr>
          </a:p>
        </p:txBody>
      </p:sp>
      <p:cxnSp>
        <p:nvCxnSpPr>
          <p:cNvPr id="9" name="Straight Arrow Connector 8">
            <a:extLst>
              <a:ext uri="{FF2B5EF4-FFF2-40B4-BE49-F238E27FC236}">
                <a16:creationId xmlns:a16="http://schemas.microsoft.com/office/drawing/2014/main" id="{20AD8E24-8972-4BC3-865C-7AB5CE869F17}"/>
              </a:ext>
            </a:extLst>
          </p:cNvPr>
          <p:cNvCxnSpPr>
            <a:cxnSpLocks/>
          </p:cNvCxnSpPr>
          <p:nvPr/>
        </p:nvCxnSpPr>
        <p:spPr>
          <a:xfrm>
            <a:off x="2239798" y="3423603"/>
            <a:ext cx="2026711" cy="51257"/>
          </a:xfrm>
          <a:prstGeom prst="straightConnector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E1E58C5-EC69-454B-BF3D-4C47D9ECF556}"/>
              </a:ext>
            </a:extLst>
          </p:cNvPr>
          <p:cNvSpPr txBox="1"/>
          <p:nvPr/>
        </p:nvSpPr>
        <p:spPr>
          <a:xfrm>
            <a:off x="2652862" y="2942205"/>
            <a:ext cx="849913" cy="369332"/>
          </a:xfrm>
          <a:prstGeom prst="rect">
            <a:avLst/>
          </a:prstGeom>
          <a:noFill/>
        </p:spPr>
        <p:txBody>
          <a:bodyPr wrap="none" rtlCol="0">
            <a:spAutoFit/>
          </a:bodyPr>
          <a:lstStyle/>
          <a:p>
            <a:pPr>
              <a:defRPr/>
            </a:pPr>
            <a:r>
              <a:rPr lang="en-GB" dirty="0">
                <a:solidFill>
                  <a:prstClr val="black"/>
                </a:solidFill>
                <a:latin typeface="Calibri" panose="020F0502020204030204"/>
              </a:rPr>
              <a:t>input 2</a:t>
            </a:r>
          </a:p>
        </p:txBody>
      </p:sp>
      <p:cxnSp>
        <p:nvCxnSpPr>
          <p:cNvPr id="11" name="Straight Arrow Connector 10">
            <a:extLst>
              <a:ext uri="{FF2B5EF4-FFF2-40B4-BE49-F238E27FC236}">
                <a16:creationId xmlns:a16="http://schemas.microsoft.com/office/drawing/2014/main" id="{B9C0216C-A6B0-47A9-A0A0-C83D796D67B9}"/>
              </a:ext>
            </a:extLst>
          </p:cNvPr>
          <p:cNvCxnSpPr>
            <a:cxnSpLocks/>
          </p:cNvCxnSpPr>
          <p:nvPr/>
        </p:nvCxnSpPr>
        <p:spPr>
          <a:xfrm flipV="1">
            <a:off x="2471500" y="4757516"/>
            <a:ext cx="1803280" cy="377193"/>
          </a:xfrm>
          <a:prstGeom prst="straightConnector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02C0DB0-E524-4E60-950C-39FDEED93200}"/>
              </a:ext>
            </a:extLst>
          </p:cNvPr>
          <p:cNvSpPr txBox="1"/>
          <p:nvPr/>
        </p:nvSpPr>
        <p:spPr>
          <a:xfrm>
            <a:off x="2848592" y="4998363"/>
            <a:ext cx="854721" cy="369332"/>
          </a:xfrm>
          <a:prstGeom prst="rect">
            <a:avLst/>
          </a:prstGeom>
          <a:noFill/>
        </p:spPr>
        <p:txBody>
          <a:bodyPr wrap="none" rtlCol="0">
            <a:spAutoFit/>
          </a:bodyPr>
          <a:lstStyle/>
          <a:p>
            <a:pPr>
              <a:defRPr/>
            </a:pPr>
            <a:r>
              <a:rPr lang="en-GB" dirty="0">
                <a:solidFill>
                  <a:prstClr val="black"/>
                </a:solidFill>
                <a:latin typeface="Calibri" panose="020F0502020204030204"/>
              </a:rPr>
              <a:t>input n</a:t>
            </a:r>
          </a:p>
        </p:txBody>
      </p:sp>
      <p:cxnSp>
        <p:nvCxnSpPr>
          <p:cNvPr id="15" name="Straight Arrow Connector 14">
            <a:extLst>
              <a:ext uri="{FF2B5EF4-FFF2-40B4-BE49-F238E27FC236}">
                <a16:creationId xmlns:a16="http://schemas.microsoft.com/office/drawing/2014/main" id="{C6E1658D-FB99-40C0-B637-E4391A1F07B2}"/>
              </a:ext>
            </a:extLst>
          </p:cNvPr>
          <p:cNvCxnSpPr>
            <a:cxnSpLocks/>
          </p:cNvCxnSpPr>
          <p:nvPr/>
        </p:nvCxnSpPr>
        <p:spPr>
          <a:xfrm flipV="1">
            <a:off x="2355996" y="4116186"/>
            <a:ext cx="1894655" cy="408342"/>
          </a:xfrm>
          <a:prstGeom prst="straightConnector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559C8BF-5AC2-44D6-B7A0-862E1EEBE4B1}"/>
              </a:ext>
            </a:extLst>
          </p:cNvPr>
          <p:cNvSpPr txBox="1"/>
          <p:nvPr/>
        </p:nvSpPr>
        <p:spPr>
          <a:xfrm>
            <a:off x="2693547" y="3880263"/>
            <a:ext cx="1207382" cy="369332"/>
          </a:xfrm>
          <a:prstGeom prst="rect">
            <a:avLst/>
          </a:prstGeom>
          <a:noFill/>
        </p:spPr>
        <p:txBody>
          <a:bodyPr wrap="none" rtlCol="0">
            <a:spAutoFit/>
          </a:bodyPr>
          <a:lstStyle/>
          <a:p>
            <a:pPr>
              <a:defRPr/>
            </a:pPr>
            <a:r>
              <a:rPr lang="en-GB" dirty="0">
                <a:solidFill>
                  <a:prstClr val="black"/>
                </a:solidFill>
                <a:latin typeface="Calibri" panose="020F0502020204030204"/>
              </a:rPr>
              <a:t>inputs  . . . </a:t>
            </a:r>
          </a:p>
        </p:txBody>
      </p:sp>
      <p:sp>
        <p:nvSpPr>
          <p:cNvPr id="18" name="Arrow: Right 17">
            <a:extLst>
              <a:ext uri="{FF2B5EF4-FFF2-40B4-BE49-F238E27FC236}">
                <a16:creationId xmlns:a16="http://schemas.microsoft.com/office/drawing/2014/main" id="{FF6572B9-71C8-4759-B199-6A287D253835}"/>
              </a:ext>
            </a:extLst>
          </p:cNvPr>
          <p:cNvSpPr/>
          <p:nvPr/>
        </p:nvSpPr>
        <p:spPr>
          <a:xfrm>
            <a:off x="8110990" y="3126872"/>
            <a:ext cx="1568134" cy="1187479"/>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GB" sz="2800" dirty="0">
                <a:solidFill>
                  <a:prstClr val="black"/>
                </a:solidFill>
                <a:latin typeface="Calibri" panose="020F0502020204030204"/>
              </a:rPr>
              <a:t>result</a:t>
            </a:r>
            <a:endParaRPr lang="en-GB" dirty="0">
              <a:solidFill>
                <a:prstClr val="black"/>
              </a:solidFill>
              <a:latin typeface="Calibri" panose="020F0502020204030204"/>
            </a:endParaRPr>
          </a:p>
        </p:txBody>
      </p:sp>
      <p:pic>
        <p:nvPicPr>
          <p:cNvPr id="5" name="Graphic 4" descr="Magic Wand Auto outline">
            <a:extLst>
              <a:ext uri="{FF2B5EF4-FFF2-40B4-BE49-F238E27FC236}">
                <a16:creationId xmlns:a16="http://schemas.microsoft.com/office/drawing/2014/main" id="{11C0901A-0F66-47F2-A464-CFD1BE0ABC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12523" y="3150529"/>
            <a:ext cx="914400" cy="914400"/>
          </a:xfrm>
          <a:prstGeom prst="rect">
            <a:avLst/>
          </a:prstGeom>
          <a:effectLst>
            <a:glow rad="228600">
              <a:schemeClr val="accent4">
                <a:satMod val="175000"/>
                <a:alpha val="40000"/>
              </a:schemeClr>
            </a:glow>
          </a:effectLst>
        </p:spPr>
      </p:pic>
    </p:spTree>
    <p:extLst>
      <p:ext uri="{BB962C8B-B14F-4D97-AF65-F5344CB8AC3E}">
        <p14:creationId xmlns:p14="http://schemas.microsoft.com/office/powerpoint/2010/main" val="92148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97E1B-D404-448E-9F56-2A9F9818C2EE}"/>
              </a:ext>
            </a:extLst>
          </p:cNvPr>
          <p:cNvSpPr>
            <a:spLocks noGrp="1"/>
          </p:cNvSpPr>
          <p:nvPr>
            <p:ph type="title"/>
          </p:nvPr>
        </p:nvSpPr>
        <p:spPr>
          <a:xfrm>
            <a:off x="838200" y="365125"/>
            <a:ext cx="10515600" cy="1325563"/>
          </a:xfrm>
        </p:spPr>
        <p:txBody>
          <a:bodyPr>
            <a:normAutofit/>
          </a:bodyPr>
          <a:lstStyle/>
          <a:p>
            <a:r>
              <a:rPr lang="en-GB" dirty="0"/>
              <a:t>A parameter can refer to any type of object</a:t>
            </a:r>
            <a:br>
              <a:rPr lang="en-GB" dirty="0"/>
            </a:br>
            <a:r>
              <a:rPr lang="en-GB" dirty="0"/>
              <a:t>The return value can be any type of object</a:t>
            </a:r>
          </a:p>
        </p:txBody>
      </p:sp>
      <p:cxnSp>
        <p:nvCxnSpPr>
          <p:cNvPr id="6" name="Straight Arrow Connector 5">
            <a:extLst>
              <a:ext uri="{FF2B5EF4-FFF2-40B4-BE49-F238E27FC236}">
                <a16:creationId xmlns:a16="http://schemas.microsoft.com/office/drawing/2014/main" id="{BA1DEAD0-12E4-4237-AE20-5FC87BAC0B55}"/>
              </a:ext>
            </a:extLst>
          </p:cNvPr>
          <p:cNvCxnSpPr/>
          <p:nvPr/>
        </p:nvCxnSpPr>
        <p:spPr>
          <a:xfrm>
            <a:off x="2277036" y="2416333"/>
            <a:ext cx="1957065" cy="260666"/>
          </a:xfrm>
          <a:prstGeom prst="straightConnector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4CFD2D2-DDB9-4B70-B7C8-7CFCE3294796}"/>
              </a:ext>
            </a:extLst>
          </p:cNvPr>
          <p:cNvSpPr txBox="1"/>
          <p:nvPr/>
        </p:nvSpPr>
        <p:spPr>
          <a:xfrm>
            <a:off x="2620453" y="2144345"/>
            <a:ext cx="849784" cy="369332"/>
          </a:xfrm>
          <a:prstGeom prst="rect">
            <a:avLst/>
          </a:prstGeom>
          <a:noFill/>
        </p:spPr>
        <p:txBody>
          <a:bodyPr wrap="none" rtlCol="0">
            <a:spAutoFit/>
          </a:bodyPr>
          <a:lstStyle/>
          <a:p>
            <a:pPr>
              <a:defRPr/>
            </a:pPr>
            <a:r>
              <a:rPr lang="en-GB" dirty="0">
                <a:solidFill>
                  <a:prstClr val="black"/>
                </a:solidFill>
                <a:latin typeface="Calibri" panose="020F0502020204030204"/>
              </a:rPr>
              <a:t>integer</a:t>
            </a:r>
          </a:p>
        </p:txBody>
      </p:sp>
      <p:cxnSp>
        <p:nvCxnSpPr>
          <p:cNvPr id="9" name="Straight Arrow Connector 8">
            <a:extLst>
              <a:ext uri="{FF2B5EF4-FFF2-40B4-BE49-F238E27FC236}">
                <a16:creationId xmlns:a16="http://schemas.microsoft.com/office/drawing/2014/main" id="{20AD8E24-8972-4BC3-865C-7AB5CE869F17}"/>
              </a:ext>
            </a:extLst>
          </p:cNvPr>
          <p:cNvCxnSpPr>
            <a:cxnSpLocks/>
          </p:cNvCxnSpPr>
          <p:nvPr/>
        </p:nvCxnSpPr>
        <p:spPr>
          <a:xfrm>
            <a:off x="2239798" y="3423603"/>
            <a:ext cx="2026711" cy="51257"/>
          </a:xfrm>
          <a:prstGeom prst="straightConnector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E1E58C5-EC69-454B-BF3D-4C47D9ECF556}"/>
              </a:ext>
            </a:extLst>
          </p:cNvPr>
          <p:cNvSpPr txBox="1"/>
          <p:nvPr/>
        </p:nvSpPr>
        <p:spPr>
          <a:xfrm>
            <a:off x="2652861" y="2942205"/>
            <a:ext cx="712696" cy="369332"/>
          </a:xfrm>
          <a:prstGeom prst="rect">
            <a:avLst/>
          </a:prstGeom>
          <a:noFill/>
        </p:spPr>
        <p:txBody>
          <a:bodyPr wrap="none" rtlCol="0">
            <a:spAutoFit/>
          </a:bodyPr>
          <a:lstStyle/>
          <a:p>
            <a:pPr>
              <a:defRPr/>
            </a:pPr>
            <a:r>
              <a:rPr lang="en-GB" dirty="0">
                <a:solidFill>
                  <a:prstClr val="black"/>
                </a:solidFill>
                <a:latin typeface="Calibri" panose="020F0502020204030204"/>
              </a:rPr>
              <a:t>string</a:t>
            </a:r>
          </a:p>
        </p:txBody>
      </p:sp>
      <p:cxnSp>
        <p:nvCxnSpPr>
          <p:cNvPr id="11" name="Straight Arrow Connector 10">
            <a:extLst>
              <a:ext uri="{FF2B5EF4-FFF2-40B4-BE49-F238E27FC236}">
                <a16:creationId xmlns:a16="http://schemas.microsoft.com/office/drawing/2014/main" id="{B9C0216C-A6B0-47A9-A0A0-C83D796D67B9}"/>
              </a:ext>
            </a:extLst>
          </p:cNvPr>
          <p:cNvCxnSpPr>
            <a:cxnSpLocks/>
          </p:cNvCxnSpPr>
          <p:nvPr/>
        </p:nvCxnSpPr>
        <p:spPr>
          <a:xfrm flipV="1">
            <a:off x="2471500" y="4757516"/>
            <a:ext cx="1803280" cy="377193"/>
          </a:xfrm>
          <a:prstGeom prst="straightConnector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02C0DB0-E524-4E60-950C-39FDEED93200}"/>
              </a:ext>
            </a:extLst>
          </p:cNvPr>
          <p:cNvSpPr txBox="1"/>
          <p:nvPr/>
        </p:nvSpPr>
        <p:spPr>
          <a:xfrm>
            <a:off x="2848592" y="4998363"/>
            <a:ext cx="970137" cy="369332"/>
          </a:xfrm>
          <a:prstGeom prst="rect">
            <a:avLst/>
          </a:prstGeom>
          <a:noFill/>
        </p:spPr>
        <p:txBody>
          <a:bodyPr wrap="none" rtlCol="0">
            <a:spAutoFit/>
          </a:bodyPr>
          <a:lstStyle/>
          <a:p>
            <a:pPr>
              <a:defRPr/>
            </a:pPr>
            <a:r>
              <a:rPr lang="en-GB" dirty="0">
                <a:solidFill>
                  <a:prstClr val="black"/>
                </a:solidFill>
                <a:latin typeface="Calibri" panose="020F0502020204030204"/>
              </a:rPr>
              <a:t>function</a:t>
            </a:r>
          </a:p>
        </p:txBody>
      </p:sp>
      <p:cxnSp>
        <p:nvCxnSpPr>
          <p:cNvPr id="15" name="Straight Arrow Connector 14">
            <a:extLst>
              <a:ext uri="{FF2B5EF4-FFF2-40B4-BE49-F238E27FC236}">
                <a16:creationId xmlns:a16="http://schemas.microsoft.com/office/drawing/2014/main" id="{C6E1658D-FB99-40C0-B637-E4391A1F07B2}"/>
              </a:ext>
            </a:extLst>
          </p:cNvPr>
          <p:cNvCxnSpPr>
            <a:cxnSpLocks/>
          </p:cNvCxnSpPr>
          <p:nvPr/>
        </p:nvCxnSpPr>
        <p:spPr>
          <a:xfrm flipV="1">
            <a:off x="2355996" y="4116186"/>
            <a:ext cx="1894655" cy="408342"/>
          </a:xfrm>
          <a:prstGeom prst="straightConnector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559C8BF-5AC2-44D6-B7A0-862E1EEBE4B1}"/>
              </a:ext>
            </a:extLst>
          </p:cNvPr>
          <p:cNvSpPr txBox="1"/>
          <p:nvPr/>
        </p:nvSpPr>
        <p:spPr>
          <a:xfrm>
            <a:off x="2693547" y="3880263"/>
            <a:ext cx="1388522" cy="369332"/>
          </a:xfrm>
          <a:prstGeom prst="rect">
            <a:avLst/>
          </a:prstGeom>
          <a:noFill/>
        </p:spPr>
        <p:txBody>
          <a:bodyPr wrap="none" rtlCol="0">
            <a:spAutoFit/>
          </a:bodyPr>
          <a:lstStyle/>
          <a:p>
            <a:pPr>
              <a:defRPr/>
            </a:pPr>
            <a:r>
              <a:rPr lang="en-GB" dirty="0" err="1">
                <a:solidFill>
                  <a:prstClr val="black"/>
                </a:solidFill>
                <a:latin typeface="Calibri" panose="020F0502020204030204"/>
              </a:rPr>
              <a:t>boolean</a:t>
            </a:r>
            <a:r>
              <a:rPr lang="en-GB" dirty="0">
                <a:solidFill>
                  <a:prstClr val="black"/>
                </a:solidFill>
                <a:latin typeface="Calibri" panose="020F0502020204030204"/>
              </a:rPr>
              <a:t>  . . . </a:t>
            </a:r>
          </a:p>
        </p:txBody>
      </p:sp>
      <p:sp>
        <p:nvSpPr>
          <p:cNvPr id="18" name="Arrow: Right 17">
            <a:extLst>
              <a:ext uri="{FF2B5EF4-FFF2-40B4-BE49-F238E27FC236}">
                <a16:creationId xmlns:a16="http://schemas.microsoft.com/office/drawing/2014/main" id="{FF6572B9-71C8-4759-B199-6A287D253835}"/>
              </a:ext>
            </a:extLst>
          </p:cNvPr>
          <p:cNvSpPr/>
          <p:nvPr/>
        </p:nvSpPr>
        <p:spPr>
          <a:xfrm>
            <a:off x="7837911" y="3126872"/>
            <a:ext cx="1315743" cy="1187479"/>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GB" sz="2800" dirty="0">
                <a:solidFill>
                  <a:prstClr val="black"/>
                </a:solidFill>
                <a:latin typeface="Calibri" panose="020F0502020204030204"/>
              </a:rPr>
              <a:t>result</a:t>
            </a:r>
            <a:endParaRPr lang="en-GB" dirty="0">
              <a:solidFill>
                <a:prstClr val="black"/>
              </a:solidFill>
              <a:latin typeface="Calibri" panose="020F0502020204030204"/>
            </a:endParaRPr>
          </a:p>
        </p:txBody>
      </p:sp>
      <p:sp>
        <p:nvSpPr>
          <p:cNvPr id="3" name="TextBox 2">
            <a:extLst>
              <a:ext uri="{FF2B5EF4-FFF2-40B4-BE49-F238E27FC236}">
                <a16:creationId xmlns:a16="http://schemas.microsoft.com/office/drawing/2014/main" id="{EF093568-9BCD-4870-A24B-893D52EA42E7}"/>
              </a:ext>
            </a:extLst>
          </p:cNvPr>
          <p:cNvSpPr txBox="1"/>
          <p:nvPr/>
        </p:nvSpPr>
        <p:spPr>
          <a:xfrm>
            <a:off x="9093789" y="2843447"/>
            <a:ext cx="1170671" cy="1754326"/>
          </a:xfrm>
          <a:prstGeom prst="rect">
            <a:avLst/>
          </a:prstGeom>
          <a:noFill/>
        </p:spPr>
        <p:txBody>
          <a:bodyPr wrap="square" rtlCol="0">
            <a:spAutoFit/>
          </a:bodyPr>
          <a:lstStyle/>
          <a:p>
            <a:r>
              <a:rPr lang="en-GB" dirty="0"/>
              <a:t>integer</a:t>
            </a:r>
          </a:p>
          <a:p>
            <a:r>
              <a:rPr lang="en-GB" dirty="0"/>
              <a:t>float</a:t>
            </a:r>
          </a:p>
          <a:p>
            <a:r>
              <a:rPr lang="en-GB" dirty="0" err="1"/>
              <a:t>boolean</a:t>
            </a:r>
            <a:endParaRPr lang="en-GB" dirty="0"/>
          </a:p>
          <a:p>
            <a:r>
              <a:rPr lang="en-GB" dirty="0"/>
              <a:t>string</a:t>
            </a:r>
          </a:p>
          <a:p>
            <a:r>
              <a:rPr lang="en-GB" dirty="0"/>
              <a:t>function</a:t>
            </a:r>
          </a:p>
          <a:p>
            <a:r>
              <a:rPr lang="en-GB" dirty="0"/>
              <a:t>tuple . . .</a:t>
            </a:r>
          </a:p>
        </p:txBody>
      </p:sp>
      <p:sp>
        <p:nvSpPr>
          <p:cNvPr id="4" name="Rectangle 3">
            <a:extLst>
              <a:ext uri="{FF2B5EF4-FFF2-40B4-BE49-F238E27FC236}">
                <a16:creationId xmlns:a16="http://schemas.microsoft.com/office/drawing/2014/main" id="{9271FDEB-ED98-4A02-B2F3-E075093688F7}"/>
              </a:ext>
            </a:extLst>
          </p:cNvPr>
          <p:cNvSpPr/>
          <p:nvPr/>
        </p:nvSpPr>
        <p:spPr>
          <a:xfrm>
            <a:off x="4267200" y="2416334"/>
            <a:ext cx="3616224" cy="2395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a:solidFill>
                <a:prstClr val="white"/>
              </a:solidFill>
              <a:latin typeface="Calibri" panose="020F0502020204030204"/>
            </a:endParaRPr>
          </a:p>
        </p:txBody>
      </p:sp>
      <p:sp>
        <p:nvSpPr>
          <p:cNvPr id="8" name="Cloud 7">
            <a:extLst>
              <a:ext uri="{FF2B5EF4-FFF2-40B4-BE49-F238E27FC236}">
                <a16:creationId xmlns:a16="http://schemas.microsoft.com/office/drawing/2014/main" id="{A594F885-E900-4C71-B12C-5FD33545CFDC}"/>
              </a:ext>
            </a:extLst>
          </p:cNvPr>
          <p:cNvSpPr/>
          <p:nvPr/>
        </p:nvSpPr>
        <p:spPr>
          <a:xfrm>
            <a:off x="4403739" y="2561148"/>
            <a:ext cx="3359696" cy="2101878"/>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GB" sz="3600" dirty="0">
                <a:solidFill>
                  <a:prstClr val="black"/>
                </a:solidFill>
                <a:latin typeface="Calibri" panose="020F0502020204030204"/>
              </a:rPr>
              <a:t>magic</a:t>
            </a:r>
            <a:endParaRPr lang="en-GB" dirty="0">
              <a:solidFill>
                <a:prstClr val="black"/>
              </a:solidFill>
              <a:latin typeface="Calibri" panose="020F0502020204030204"/>
            </a:endParaRPr>
          </a:p>
        </p:txBody>
      </p:sp>
      <p:pic>
        <p:nvPicPr>
          <p:cNvPr id="5" name="Graphic 4" descr="Magic Wand Auto outline">
            <a:extLst>
              <a:ext uri="{FF2B5EF4-FFF2-40B4-BE49-F238E27FC236}">
                <a16:creationId xmlns:a16="http://schemas.microsoft.com/office/drawing/2014/main" id="{11C0901A-0F66-47F2-A464-CFD1BE0ABC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12523" y="3150529"/>
            <a:ext cx="914400" cy="914400"/>
          </a:xfrm>
          <a:prstGeom prst="rect">
            <a:avLst/>
          </a:prstGeom>
          <a:effectLst>
            <a:glow rad="228600">
              <a:schemeClr val="accent4">
                <a:satMod val="175000"/>
                <a:alpha val="40000"/>
              </a:schemeClr>
            </a:glow>
          </a:effectLst>
        </p:spPr>
      </p:pic>
    </p:spTree>
    <p:extLst>
      <p:ext uri="{BB962C8B-B14F-4D97-AF65-F5344CB8AC3E}">
        <p14:creationId xmlns:p14="http://schemas.microsoft.com/office/powerpoint/2010/main" val="4253899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EF478-05DD-4810-8304-EAF65DB9B719}"/>
              </a:ext>
            </a:extLst>
          </p:cNvPr>
          <p:cNvSpPr>
            <a:spLocks noGrp="1"/>
          </p:cNvSpPr>
          <p:nvPr>
            <p:ph type="title"/>
          </p:nvPr>
        </p:nvSpPr>
        <p:spPr>
          <a:xfrm>
            <a:off x="831850" y="1709738"/>
            <a:ext cx="10515600" cy="2852737"/>
          </a:xfrm>
        </p:spPr>
        <p:txBody>
          <a:bodyPr/>
          <a:lstStyle/>
          <a:p>
            <a:r>
              <a:rPr lang="en-GB" dirty="0"/>
              <a:t>Practice Worksheet</a:t>
            </a:r>
            <a:br>
              <a:rPr lang="en-GB" dirty="0"/>
            </a:br>
            <a:r>
              <a:rPr lang="en-GB" dirty="0"/>
              <a:t>Section 2</a:t>
            </a:r>
          </a:p>
        </p:txBody>
      </p:sp>
      <p:sp>
        <p:nvSpPr>
          <p:cNvPr id="3" name="Text Placeholder 2">
            <a:extLst>
              <a:ext uri="{FF2B5EF4-FFF2-40B4-BE49-F238E27FC236}">
                <a16:creationId xmlns:a16="http://schemas.microsoft.com/office/drawing/2014/main" id="{A6F21F6B-205D-4955-8670-D80BFFAA965B}"/>
              </a:ext>
            </a:extLst>
          </p:cNvPr>
          <p:cNvSpPr>
            <a:spLocks noGrp="1"/>
          </p:cNvSpPr>
          <p:nvPr>
            <p:ph type="body" idx="1"/>
          </p:nvPr>
        </p:nvSpPr>
        <p:spPr>
          <a:xfrm>
            <a:off x="831850" y="4589463"/>
            <a:ext cx="10515600" cy="1500187"/>
          </a:xfrm>
        </p:spPr>
        <p:txBody>
          <a:bodyPr/>
          <a:lstStyle/>
          <a:p>
            <a:r>
              <a:rPr lang="en-GB" dirty="0"/>
              <a:t>Scope</a:t>
            </a:r>
          </a:p>
        </p:txBody>
      </p:sp>
    </p:spTree>
    <p:extLst>
      <p:ext uri="{BB962C8B-B14F-4D97-AF65-F5344CB8AC3E}">
        <p14:creationId xmlns:p14="http://schemas.microsoft.com/office/powerpoint/2010/main" val="533293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68939-9E6C-D146-A016-AF7BFD4F4E88}"/>
              </a:ext>
            </a:extLst>
          </p:cNvPr>
          <p:cNvSpPr>
            <a:spLocks noGrp="1"/>
          </p:cNvSpPr>
          <p:nvPr>
            <p:ph type="title"/>
          </p:nvPr>
        </p:nvSpPr>
        <p:spPr>
          <a:xfrm>
            <a:off x="831850" y="1709738"/>
            <a:ext cx="10515600" cy="2852737"/>
          </a:xfrm>
        </p:spPr>
        <p:txBody>
          <a:bodyPr/>
          <a:lstStyle/>
          <a:p>
            <a:r>
              <a:rPr lang="en-GB" dirty="0"/>
              <a:t>Re-using Functions</a:t>
            </a:r>
          </a:p>
        </p:txBody>
      </p:sp>
      <p:sp>
        <p:nvSpPr>
          <p:cNvPr id="3" name="Text Placeholder 2">
            <a:extLst>
              <a:ext uri="{FF2B5EF4-FFF2-40B4-BE49-F238E27FC236}">
                <a16:creationId xmlns:a16="http://schemas.microsoft.com/office/drawing/2014/main" id="{7AD60B4D-3F35-B24E-938D-8D53371B9414}"/>
              </a:ext>
            </a:extLst>
          </p:cNvPr>
          <p:cNvSpPr>
            <a:spLocks noGrp="1"/>
          </p:cNvSpPr>
          <p:nvPr>
            <p:ph type="body" idx="1"/>
          </p:nvPr>
        </p:nvSpPr>
        <p:spPr>
          <a:xfrm>
            <a:off x="831850" y="4589463"/>
            <a:ext cx="10515600" cy="1500187"/>
          </a:xfrm>
        </p:spPr>
        <p:txBody>
          <a:bodyPr/>
          <a:lstStyle/>
          <a:p>
            <a:r>
              <a:rPr lang="en-GB" dirty="0"/>
              <a:t>Functional Composition</a:t>
            </a:r>
          </a:p>
        </p:txBody>
      </p:sp>
    </p:spTree>
    <p:extLst>
      <p:ext uri="{BB962C8B-B14F-4D97-AF65-F5344CB8AC3E}">
        <p14:creationId xmlns:p14="http://schemas.microsoft.com/office/powerpoint/2010/main" val="1322195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3E153-4B2F-4930-AB37-68ED099646DA}"/>
              </a:ext>
            </a:extLst>
          </p:cNvPr>
          <p:cNvSpPr>
            <a:spLocks noGrp="1"/>
          </p:cNvSpPr>
          <p:nvPr>
            <p:ph type="title"/>
          </p:nvPr>
        </p:nvSpPr>
        <p:spPr>
          <a:xfrm>
            <a:off x="838200" y="365125"/>
            <a:ext cx="10515600" cy="1325563"/>
          </a:xfrm>
        </p:spPr>
        <p:txBody>
          <a:bodyPr/>
          <a:lstStyle/>
          <a:p>
            <a:r>
              <a:rPr lang="en-GB" dirty="0"/>
              <a:t>Re-using your own functions</a:t>
            </a:r>
          </a:p>
        </p:txBody>
      </p:sp>
      <p:sp>
        <p:nvSpPr>
          <p:cNvPr id="4" name="Content Placeholder 3">
            <a:extLst>
              <a:ext uri="{FF2B5EF4-FFF2-40B4-BE49-F238E27FC236}">
                <a16:creationId xmlns:a16="http://schemas.microsoft.com/office/drawing/2014/main" id="{CA70A3BF-53FD-4C05-8F6E-4D517CB92B61}"/>
              </a:ext>
            </a:extLst>
          </p:cNvPr>
          <p:cNvSpPr>
            <a:spLocks noGrp="1"/>
          </p:cNvSpPr>
          <p:nvPr>
            <p:ph idx="1"/>
          </p:nvPr>
        </p:nvSpPr>
        <p:spPr>
          <a:xfrm>
            <a:off x="838200" y="1825625"/>
            <a:ext cx="10515600" cy="4351338"/>
          </a:xfrm>
        </p:spPr>
        <p:txBody>
          <a:bodyPr>
            <a:normAutofit fontScale="92500" lnSpcReduction="20000"/>
          </a:bodyPr>
          <a:lstStyle/>
          <a:p>
            <a:pPr marL="0" indent="0">
              <a:buNone/>
            </a:pPr>
            <a:r>
              <a:rPr lang="en-GB" dirty="0">
                <a:latin typeface="Lucida Console" panose="020B0609040504020204" pitchFamily="49" charset="0"/>
              </a:rPr>
              <a:t>def times5(a_number):</a:t>
            </a:r>
          </a:p>
          <a:p>
            <a:pPr marL="0" indent="0">
              <a:buNone/>
            </a:pPr>
            <a:r>
              <a:rPr lang="en-GB" dirty="0">
                <a:latin typeface="Lucida Console" panose="020B0609040504020204" pitchFamily="49" charset="0"/>
              </a:rPr>
              <a:t>    """ Return five times a_number  """</a:t>
            </a:r>
          </a:p>
          <a:p>
            <a:pPr marL="0" indent="0">
              <a:buNone/>
            </a:pPr>
            <a:r>
              <a:rPr lang="en-GB" dirty="0">
                <a:latin typeface="Lucida Console" panose="020B0609040504020204" pitchFamily="49" charset="0"/>
              </a:rPr>
              <a:t>    </a:t>
            </a:r>
            <a:r>
              <a:rPr lang="en-GB" dirty="0" err="1">
                <a:latin typeface="Lucida Console" panose="020B0609040504020204" pitchFamily="49" charset="0"/>
              </a:rPr>
              <a:t>the_result</a:t>
            </a:r>
            <a:r>
              <a:rPr lang="en-GB" dirty="0">
                <a:latin typeface="Lucida Console" panose="020B0609040504020204" pitchFamily="49" charset="0"/>
              </a:rPr>
              <a:t> = times2(a_number) +</a:t>
            </a:r>
          </a:p>
          <a:p>
            <a:pPr marL="0" indent="0">
              <a:buNone/>
            </a:pPr>
            <a:r>
              <a:rPr lang="en-GB" dirty="0">
                <a:latin typeface="Lucida Console" panose="020B0609040504020204" pitchFamily="49" charset="0"/>
              </a:rPr>
              <a:t>				times3(a_number)</a:t>
            </a:r>
          </a:p>
          <a:p>
            <a:pPr marL="0" indent="0">
              <a:buNone/>
            </a:pPr>
            <a:r>
              <a:rPr lang="en-GB" dirty="0">
                <a:latin typeface="Lucida Console" panose="020B0609040504020204" pitchFamily="49" charset="0"/>
              </a:rPr>
              <a:t>    return </a:t>
            </a:r>
            <a:r>
              <a:rPr lang="en-GB" dirty="0" err="1">
                <a:latin typeface="Lucida Console" panose="020B0609040504020204" pitchFamily="49" charset="0"/>
              </a:rPr>
              <a:t>the_result</a:t>
            </a:r>
            <a:endParaRPr lang="en-GB" dirty="0">
              <a:latin typeface="Lucida Console" panose="020B0609040504020204" pitchFamily="49" charset="0"/>
            </a:endParaRPr>
          </a:p>
          <a:p>
            <a:pPr marL="0" indent="0">
              <a:buNone/>
            </a:pPr>
            <a:endParaRPr lang="en-GB" dirty="0">
              <a:latin typeface="Lucida Console" panose="020B0609040504020204" pitchFamily="49" charset="0"/>
            </a:endParaRPr>
          </a:p>
          <a:p>
            <a:pPr marL="0" indent="0">
              <a:buNone/>
            </a:pPr>
            <a:r>
              <a:rPr lang="en-GB" dirty="0">
                <a:latin typeface="Lucida Console" panose="020B0609040504020204" pitchFamily="49" charset="0"/>
              </a:rPr>
              <a:t>def times6(a_number):</a:t>
            </a:r>
          </a:p>
          <a:p>
            <a:pPr marL="0" indent="0">
              <a:buNone/>
            </a:pPr>
            <a:r>
              <a:rPr lang="en-GB" dirty="0">
                <a:latin typeface="Lucida Console" panose="020B0609040504020204" pitchFamily="49" charset="0"/>
              </a:rPr>
              <a:t>    """ Return six times a_number  """</a:t>
            </a:r>
          </a:p>
          <a:p>
            <a:pPr marL="0" indent="0">
              <a:buNone/>
            </a:pPr>
            <a:r>
              <a:rPr lang="en-GB" dirty="0">
                <a:latin typeface="Lucida Console" panose="020B0609040504020204" pitchFamily="49" charset="0"/>
              </a:rPr>
              <a:t>    </a:t>
            </a:r>
            <a:r>
              <a:rPr lang="en-GB" dirty="0" err="1">
                <a:latin typeface="Lucida Console" panose="020B0609040504020204" pitchFamily="49" charset="0"/>
              </a:rPr>
              <a:t>the_result</a:t>
            </a:r>
            <a:r>
              <a:rPr lang="en-GB" dirty="0">
                <a:latin typeface="Lucida Console" panose="020B0609040504020204" pitchFamily="49" charset="0"/>
              </a:rPr>
              <a:t> = times2( times3( a_number ) )</a:t>
            </a:r>
          </a:p>
          <a:p>
            <a:pPr marL="0" indent="0">
              <a:buNone/>
            </a:pPr>
            <a:r>
              <a:rPr lang="en-GB" dirty="0">
                <a:latin typeface="Lucida Console" panose="020B0609040504020204" pitchFamily="49" charset="0"/>
              </a:rPr>
              <a:t>    return </a:t>
            </a:r>
            <a:r>
              <a:rPr lang="en-GB" dirty="0" err="1">
                <a:latin typeface="Lucida Console" panose="020B0609040504020204" pitchFamily="49" charset="0"/>
              </a:rPr>
              <a:t>the_result</a:t>
            </a:r>
            <a:endParaRPr lang="en-GB" dirty="0">
              <a:latin typeface="Lucida Console" panose="020B0609040504020204" pitchFamily="49" charset="0"/>
            </a:endParaRPr>
          </a:p>
        </p:txBody>
      </p:sp>
    </p:spTree>
    <p:extLst>
      <p:ext uri="{BB962C8B-B14F-4D97-AF65-F5344CB8AC3E}">
        <p14:creationId xmlns:p14="http://schemas.microsoft.com/office/powerpoint/2010/main" val="1201545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EF478-05DD-4810-8304-EAF65DB9B719}"/>
              </a:ext>
            </a:extLst>
          </p:cNvPr>
          <p:cNvSpPr>
            <a:spLocks noGrp="1"/>
          </p:cNvSpPr>
          <p:nvPr>
            <p:ph type="title"/>
          </p:nvPr>
        </p:nvSpPr>
        <p:spPr>
          <a:xfrm>
            <a:off x="831850" y="1709738"/>
            <a:ext cx="10515600" cy="2852737"/>
          </a:xfrm>
        </p:spPr>
        <p:txBody>
          <a:bodyPr/>
          <a:lstStyle/>
          <a:p>
            <a:r>
              <a:rPr lang="en-GB" dirty="0"/>
              <a:t>Practice Worksheet</a:t>
            </a:r>
            <a:br>
              <a:rPr lang="en-GB" dirty="0"/>
            </a:br>
            <a:r>
              <a:rPr lang="en-GB" dirty="0"/>
              <a:t>Section 3</a:t>
            </a:r>
          </a:p>
        </p:txBody>
      </p:sp>
      <p:sp>
        <p:nvSpPr>
          <p:cNvPr id="3" name="Text Placeholder 2">
            <a:extLst>
              <a:ext uri="{FF2B5EF4-FFF2-40B4-BE49-F238E27FC236}">
                <a16:creationId xmlns:a16="http://schemas.microsoft.com/office/drawing/2014/main" id="{A6F21F6B-205D-4955-8670-D80BFFAA965B}"/>
              </a:ext>
            </a:extLst>
          </p:cNvPr>
          <p:cNvSpPr>
            <a:spLocks noGrp="1"/>
          </p:cNvSpPr>
          <p:nvPr>
            <p:ph type="body" idx="1"/>
          </p:nvPr>
        </p:nvSpPr>
        <p:spPr>
          <a:xfrm>
            <a:off x="831850" y="4589463"/>
            <a:ext cx="10515600" cy="1500187"/>
          </a:xfrm>
        </p:spPr>
        <p:txBody>
          <a:bodyPr/>
          <a:lstStyle/>
          <a:p>
            <a:r>
              <a:rPr lang="en-GB" dirty="0"/>
              <a:t>Re-using </a:t>
            </a:r>
            <a:r>
              <a:rPr lang="en-GB" dirty="0" err="1"/>
              <a:t>fuunctions</a:t>
            </a:r>
            <a:endParaRPr lang="en-GB" dirty="0"/>
          </a:p>
        </p:txBody>
      </p:sp>
    </p:spTree>
    <p:extLst>
      <p:ext uri="{BB962C8B-B14F-4D97-AF65-F5344CB8AC3E}">
        <p14:creationId xmlns:p14="http://schemas.microsoft.com/office/powerpoint/2010/main" val="3340504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A9A5-70A9-4B47-9142-5EF9BD88C7A6}"/>
              </a:ext>
            </a:extLst>
          </p:cNvPr>
          <p:cNvSpPr>
            <a:spLocks noGrp="1"/>
          </p:cNvSpPr>
          <p:nvPr>
            <p:ph type="title"/>
          </p:nvPr>
        </p:nvSpPr>
        <p:spPr>
          <a:xfrm>
            <a:off x="831850" y="1709738"/>
            <a:ext cx="10515600" cy="2852737"/>
          </a:xfrm>
        </p:spPr>
        <p:txBody>
          <a:bodyPr/>
          <a:lstStyle/>
          <a:p>
            <a:r>
              <a:rPr lang="en-GB" dirty="0"/>
              <a:t>Functions:</a:t>
            </a:r>
            <a:br>
              <a:rPr lang="en-GB" dirty="0"/>
            </a:br>
            <a:r>
              <a:rPr lang="en-GB" dirty="0"/>
              <a:t>Parameters &amp; Arguments</a:t>
            </a:r>
          </a:p>
        </p:txBody>
      </p:sp>
      <p:sp>
        <p:nvSpPr>
          <p:cNvPr id="5" name="Text Placeholder 4">
            <a:extLst>
              <a:ext uri="{FF2B5EF4-FFF2-40B4-BE49-F238E27FC236}">
                <a16:creationId xmlns:a16="http://schemas.microsoft.com/office/drawing/2014/main" id="{67F95F42-2528-4B21-9BFB-0DB0571B742A}"/>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33217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A8A31-E515-474D-8826-4FC6B01DE82D}"/>
              </a:ext>
            </a:extLst>
          </p:cNvPr>
          <p:cNvSpPr>
            <a:spLocks noGrp="1"/>
          </p:cNvSpPr>
          <p:nvPr>
            <p:ph type="title"/>
          </p:nvPr>
        </p:nvSpPr>
        <p:spPr>
          <a:xfrm>
            <a:off x="839788" y="365125"/>
            <a:ext cx="10515600" cy="1325563"/>
          </a:xfrm>
        </p:spPr>
        <p:txBody>
          <a:bodyPr/>
          <a:lstStyle/>
          <a:p>
            <a:r>
              <a:rPr lang="en-GB" dirty="0"/>
              <a:t>Parameters vs Arguments</a:t>
            </a:r>
          </a:p>
        </p:txBody>
      </p:sp>
      <p:sp>
        <p:nvSpPr>
          <p:cNvPr id="3" name="Text Placeholder 2">
            <a:extLst>
              <a:ext uri="{FF2B5EF4-FFF2-40B4-BE49-F238E27FC236}">
                <a16:creationId xmlns:a16="http://schemas.microsoft.com/office/drawing/2014/main" id="{0D896B62-3A0C-F248-B244-828AF4BB0580}"/>
              </a:ext>
            </a:extLst>
          </p:cNvPr>
          <p:cNvSpPr>
            <a:spLocks noGrp="1"/>
          </p:cNvSpPr>
          <p:nvPr>
            <p:ph type="body" idx="1"/>
          </p:nvPr>
        </p:nvSpPr>
        <p:spPr>
          <a:xfrm>
            <a:off x="839788" y="1681163"/>
            <a:ext cx="5157787" cy="823912"/>
          </a:xfrm>
        </p:spPr>
        <p:txBody>
          <a:bodyPr anchor="ctr">
            <a:normAutofit/>
          </a:bodyPr>
          <a:lstStyle/>
          <a:p>
            <a:r>
              <a:rPr lang="en-GB" dirty="0"/>
              <a:t>Parameter</a:t>
            </a:r>
          </a:p>
        </p:txBody>
      </p:sp>
      <p:sp>
        <p:nvSpPr>
          <p:cNvPr id="4" name="Content Placeholder 3">
            <a:extLst>
              <a:ext uri="{FF2B5EF4-FFF2-40B4-BE49-F238E27FC236}">
                <a16:creationId xmlns:a16="http://schemas.microsoft.com/office/drawing/2014/main" id="{BA002565-B878-5646-8AE4-5D49F9FE75D6}"/>
              </a:ext>
            </a:extLst>
          </p:cNvPr>
          <p:cNvSpPr>
            <a:spLocks noGrp="1"/>
          </p:cNvSpPr>
          <p:nvPr>
            <p:ph sz="half" idx="2"/>
          </p:nvPr>
        </p:nvSpPr>
        <p:spPr>
          <a:xfrm>
            <a:off x="839788" y="2505075"/>
            <a:ext cx="5157787" cy="3684588"/>
          </a:xfrm>
        </p:spPr>
        <p:txBody>
          <a:bodyPr>
            <a:normAutofit/>
          </a:bodyPr>
          <a:lstStyle/>
          <a:p>
            <a:r>
              <a:rPr lang="en-GB" dirty="0"/>
              <a:t>The variable name listed inside the parentheses in the function definition.</a:t>
            </a:r>
          </a:p>
        </p:txBody>
      </p:sp>
      <p:sp>
        <p:nvSpPr>
          <p:cNvPr id="5" name="Text Placeholder 4">
            <a:extLst>
              <a:ext uri="{FF2B5EF4-FFF2-40B4-BE49-F238E27FC236}">
                <a16:creationId xmlns:a16="http://schemas.microsoft.com/office/drawing/2014/main" id="{1B6D0E43-8F25-EE41-94BB-B6E05223622E}"/>
              </a:ext>
            </a:extLst>
          </p:cNvPr>
          <p:cNvSpPr>
            <a:spLocks noGrp="1"/>
          </p:cNvSpPr>
          <p:nvPr>
            <p:ph type="body" sz="quarter" idx="3"/>
          </p:nvPr>
        </p:nvSpPr>
        <p:spPr>
          <a:xfrm>
            <a:off x="6172200" y="1681163"/>
            <a:ext cx="5183188" cy="823912"/>
          </a:xfrm>
        </p:spPr>
        <p:txBody>
          <a:bodyPr anchor="ctr"/>
          <a:lstStyle/>
          <a:p>
            <a:r>
              <a:rPr lang="en-GB" dirty="0"/>
              <a:t>Argument</a:t>
            </a:r>
          </a:p>
        </p:txBody>
      </p:sp>
      <p:sp>
        <p:nvSpPr>
          <p:cNvPr id="6" name="Content Placeholder 5">
            <a:extLst>
              <a:ext uri="{FF2B5EF4-FFF2-40B4-BE49-F238E27FC236}">
                <a16:creationId xmlns:a16="http://schemas.microsoft.com/office/drawing/2014/main" id="{F9313B9F-34EF-EF44-90EB-DB4BCCC65F79}"/>
              </a:ext>
            </a:extLst>
          </p:cNvPr>
          <p:cNvSpPr>
            <a:spLocks noGrp="1"/>
          </p:cNvSpPr>
          <p:nvPr>
            <p:ph sz="quarter" idx="4"/>
          </p:nvPr>
        </p:nvSpPr>
        <p:spPr>
          <a:xfrm>
            <a:off x="6172200" y="2505075"/>
            <a:ext cx="5183188" cy="3684588"/>
          </a:xfrm>
        </p:spPr>
        <p:txBody>
          <a:bodyPr>
            <a:normAutofit/>
          </a:bodyPr>
          <a:lstStyle/>
          <a:p>
            <a:r>
              <a:rPr lang="en-GB" dirty="0"/>
              <a:t>The value for a parameter that is sent to the function when it is called.</a:t>
            </a:r>
          </a:p>
        </p:txBody>
      </p:sp>
      <p:sp>
        <p:nvSpPr>
          <p:cNvPr id="7" name="TextBox 6">
            <a:extLst>
              <a:ext uri="{FF2B5EF4-FFF2-40B4-BE49-F238E27FC236}">
                <a16:creationId xmlns:a16="http://schemas.microsoft.com/office/drawing/2014/main" id="{C15ED1E8-D0BF-1348-8A9D-9CF2FA2AAB0E}"/>
              </a:ext>
            </a:extLst>
          </p:cNvPr>
          <p:cNvSpPr txBox="1"/>
          <p:nvPr/>
        </p:nvSpPr>
        <p:spPr>
          <a:xfrm>
            <a:off x="2151460" y="5301344"/>
            <a:ext cx="7886698" cy="584775"/>
          </a:xfrm>
          <a:prstGeom prst="rect">
            <a:avLst/>
          </a:prstGeom>
          <a:noFill/>
        </p:spPr>
        <p:txBody>
          <a:bodyPr wrap="square" rtlCol="0">
            <a:spAutoFit/>
          </a:bodyPr>
          <a:lstStyle/>
          <a:p>
            <a:pPr algn="ctr"/>
            <a:r>
              <a:rPr lang="en-GB" sz="3200" dirty="0">
                <a:solidFill>
                  <a:srgbClr val="00B0F0"/>
                </a:solidFill>
              </a:rPr>
              <a:t>These terms are often used interchangeably</a:t>
            </a:r>
          </a:p>
        </p:txBody>
      </p:sp>
    </p:spTree>
    <p:extLst>
      <p:ext uri="{BB962C8B-B14F-4D97-AF65-F5344CB8AC3E}">
        <p14:creationId xmlns:p14="http://schemas.microsoft.com/office/powerpoint/2010/main" val="331844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65FC2-E64F-404F-AD82-69C90E58AB4B}"/>
              </a:ext>
            </a:extLst>
          </p:cNvPr>
          <p:cNvSpPr>
            <a:spLocks noGrp="1"/>
          </p:cNvSpPr>
          <p:nvPr>
            <p:ph type="title"/>
          </p:nvPr>
        </p:nvSpPr>
        <p:spPr>
          <a:xfrm>
            <a:off x="838200" y="365125"/>
            <a:ext cx="10515600" cy="1325563"/>
          </a:xfrm>
        </p:spPr>
        <p:txBody>
          <a:bodyPr/>
          <a:lstStyle/>
          <a:p>
            <a:r>
              <a:rPr lang="en-GB" dirty="0"/>
              <a:t>Zero, One or Many Parameters</a:t>
            </a:r>
          </a:p>
        </p:txBody>
      </p:sp>
      <p:sp>
        <p:nvSpPr>
          <p:cNvPr id="3" name="Content Placeholder 2">
            <a:extLst>
              <a:ext uri="{FF2B5EF4-FFF2-40B4-BE49-F238E27FC236}">
                <a16:creationId xmlns:a16="http://schemas.microsoft.com/office/drawing/2014/main" id="{3FD4BA00-D108-454F-BDBF-9DBD56F44487}"/>
              </a:ext>
            </a:extLst>
          </p:cNvPr>
          <p:cNvSpPr>
            <a:spLocks noGrp="1"/>
          </p:cNvSpPr>
          <p:nvPr>
            <p:ph idx="1"/>
          </p:nvPr>
        </p:nvSpPr>
        <p:spPr>
          <a:xfrm>
            <a:off x="838200" y="1825625"/>
            <a:ext cx="10515600" cy="4351338"/>
          </a:xfrm>
        </p:spPr>
        <p:txBody>
          <a:bodyPr/>
          <a:lstStyle/>
          <a:p>
            <a:pPr marL="0" indent="0">
              <a:buNone/>
            </a:pPr>
            <a:r>
              <a:rPr lang="en-GB" dirty="0">
                <a:latin typeface="Lucida Console" panose="020B0609040504020204" pitchFamily="49" charset="0"/>
              </a:rPr>
              <a:t>def add3nums_v1(num1, num2, num3):</a:t>
            </a:r>
          </a:p>
          <a:p>
            <a:pPr marL="0" indent="0">
              <a:buNone/>
            </a:pPr>
            <a:r>
              <a:rPr lang="en-GB" dirty="0">
                <a:latin typeface="Lucida Console" panose="020B0609040504020204" pitchFamily="49" charset="0"/>
              </a:rPr>
              <a:t>    """there can be any number of parameters"""</a:t>
            </a:r>
          </a:p>
          <a:p>
            <a:pPr marL="0" indent="0">
              <a:buNone/>
            </a:pPr>
            <a:r>
              <a:rPr lang="en-GB" dirty="0">
                <a:latin typeface="Lucida Console" panose="020B0609040504020204" pitchFamily="49" charset="0"/>
              </a:rPr>
              <a:t>    return num1 + num2 + num3</a:t>
            </a:r>
          </a:p>
        </p:txBody>
      </p:sp>
    </p:spTree>
    <p:extLst>
      <p:ext uri="{BB962C8B-B14F-4D97-AF65-F5344CB8AC3E}">
        <p14:creationId xmlns:p14="http://schemas.microsoft.com/office/powerpoint/2010/main" val="650671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2A14D-65CA-4114-914F-4408347A03CD}"/>
              </a:ext>
            </a:extLst>
          </p:cNvPr>
          <p:cNvSpPr>
            <a:spLocks noGrp="1"/>
          </p:cNvSpPr>
          <p:nvPr>
            <p:ph type="title"/>
          </p:nvPr>
        </p:nvSpPr>
        <p:spPr>
          <a:xfrm>
            <a:off x="838200" y="365125"/>
            <a:ext cx="10515600" cy="1325563"/>
          </a:xfrm>
        </p:spPr>
        <p:txBody>
          <a:bodyPr/>
          <a:lstStyle/>
          <a:p>
            <a:r>
              <a:rPr lang="en-GB" dirty="0"/>
              <a:t>This week you will learn:</a:t>
            </a:r>
          </a:p>
        </p:txBody>
      </p:sp>
      <p:sp>
        <p:nvSpPr>
          <p:cNvPr id="3" name="Text Placeholder 2">
            <a:extLst>
              <a:ext uri="{FF2B5EF4-FFF2-40B4-BE49-F238E27FC236}">
                <a16:creationId xmlns:a16="http://schemas.microsoft.com/office/drawing/2014/main" id="{91CABEF1-BB7D-4567-93E5-FD68460E2CBB}"/>
              </a:ext>
            </a:extLst>
          </p:cNvPr>
          <p:cNvSpPr>
            <a:spLocks noGrp="1"/>
          </p:cNvSpPr>
          <p:nvPr>
            <p:ph idx="1"/>
          </p:nvPr>
        </p:nvSpPr>
        <p:spPr>
          <a:xfrm>
            <a:off x="838200" y="1825625"/>
            <a:ext cx="10515600" cy="4351338"/>
          </a:xfrm>
        </p:spPr>
        <p:txBody>
          <a:bodyPr>
            <a:normAutofit/>
          </a:bodyPr>
          <a:lstStyle/>
          <a:p>
            <a:r>
              <a:rPr lang="en-GB" dirty="0"/>
              <a:t>What a function is</a:t>
            </a:r>
          </a:p>
          <a:p>
            <a:r>
              <a:rPr lang="en-GB" dirty="0"/>
              <a:t>How to use a function</a:t>
            </a:r>
          </a:p>
          <a:p>
            <a:r>
              <a:rPr lang="en-GB" dirty="0"/>
              <a:t>What a function parameter is</a:t>
            </a:r>
          </a:p>
          <a:p>
            <a:r>
              <a:rPr lang="en-GB" dirty="0"/>
              <a:t>What a function return value is</a:t>
            </a:r>
          </a:p>
          <a:p>
            <a:r>
              <a:rPr lang="en-GB" dirty="0"/>
              <a:t>How to create a function</a:t>
            </a:r>
          </a:p>
          <a:p>
            <a:r>
              <a:rPr lang="en-GB" dirty="0"/>
              <a:t>How variables, parameters and return values are in some ways the same, but different</a:t>
            </a:r>
          </a:p>
          <a:p>
            <a:r>
              <a:rPr lang="en-GB" dirty="0"/>
              <a:t>How functions can make your programs simpler and easier to understand</a:t>
            </a:r>
          </a:p>
        </p:txBody>
      </p:sp>
    </p:spTree>
    <p:extLst>
      <p:ext uri="{BB962C8B-B14F-4D97-AF65-F5344CB8AC3E}">
        <p14:creationId xmlns:p14="http://schemas.microsoft.com/office/powerpoint/2010/main" val="41873055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AD0E0-51F1-264D-8F5D-4E3DE22502EB}"/>
              </a:ext>
            </a:extLst>
          </p:cNvPr>
          <p:cNvSpPr>
            <a:spLocks noGrp="1"/>
          </p:cNvSpPr>
          <p:nvPr>
            <p:ph type="title"/>
          </p:nvPr>
        </p:nvSpPr>
        <p:spPr>
          <a:xfrm>
            <a:off x="838200" y="365125"/>
            <a:ext cx="10515600" cy="1325563"/>
          </a:xfrm>
        </p:spPr>
        <p:txBody>
          <a:bodyPr/>
          <a:lstStyle/>
          <a:p>
            <a:r>
              <a:rPr lang="en-GB" dirty="0"/>
              <a:t>Parameters can have Default Values</a:t>
            </a:r>
          </a:p>
        </p:txBody>
      </p:sp>
      <p:sp>
        <p:nvSpPr>
          <p:cNvPr id="3" name="Content Placeholder 2">
            <a:extLst>
              <a:ext uri="{FF2B5EF4-FFF2-40B4-BE49-F238E27FC236}">
                <a16:creationId xmlns:a16="http://schemas.microsoft.com/office/drawing/2014/main" id="{7CF42BAF-4C7B-A046-9E8F-5E93F4DDFB25}"/>
              </a:ext>
            </a:extLst>
          </p:cNvPr>
          <p:cNvSpPr>
            <a:spLocks noGrp="1"/>
          </p:cNvSpPr>
          <p:nvPr>
            <p:ph idx="1"/>
          </p:nvPr>
        </p:nvSpPr>
        <p:spPr>
          <a:xfrm>
            <a:off x="838200" y="1825625"/>
            <a:ext cx="10515600" cy="4351338"/>
          </a:xfrm>
        </p:spPr>
        <p:txBody>
          <a:bodyPr>
            <a:normAutofit fontScale="92500" lnSpcReduction="20000"/>
          </a:bodyPr>
          <a:lstStyle/>
          <a:p>
            <a:pPr marL="0" indent="0">
              <a:buNone/>
            </a:pPr>
            <a:r>
              <a:rPr lang="en-GB" dirty="0">
                <a:latin typeface="Lucida Console" panose="020B0609040504020204" pitchFamily="49" charset="0"/>
              </a:rPr>
              <a:t>def add3nums_v2(num1, num2, num3 = 0):</a:t>
            </a:r>
          </a:p>
          <a:p>
            <a:pPr marL="0" indent="0">
              <a:buNone/>
            </a:pPr>
            <a:r>
              <a:rPr lang="en-GB" dirty="0">
                <a:latin typeface="Lucida Console" panose="020B0609040504020204" pitchFamily="49" charset="0"/>
              </a:rPr>
              <a:t>    """ Third parameter is optional """ </a:t>
            </a:r>
          </a:p>
          <a:p>
            <a:pPr marL="0" indent="0">
              <a:buNone/>
            </a:pPr>
            <a:r>
              <a:rPr lang="en-GB" dirty="0">
                <a:latin typeface="Lucida Console" panose="020B0609040504020204" pitchFamily="49" charset="0"/>
              </a:rPr>
              <a:t>    </a:t>
            </a:r>
            <a:r>
              <a:rPr lang="en-GB" dirty="0" err="1">
                <a:latin typeface="Lucida Console" panose="020B0609040504020204" pitchFamily="49" charset="0"/>
              </a:rPr>
              <a:t>the_sum</a:t>
            </a:r>
            <a:r>
              <a:rPr lang="en-GB" dirty="0">
                <a:latin typeface="Lucida Console" panose="020B0609040504020204" pitchFamily="49" charset="0"/>
              </a:rPr>
              <a:t> = num1 + num2 + num3</a:t>
            </a:r>
          </a:p>
          <a:p>
            <a:pPr marL="0" indent="0">
              <a:buNone/>
            </a:pPr>
            <a:r>
              <a:rPr lang="en-GB" dirty="0">
                <a:latin typeface="Lucida Console" panose="020B0609040504020204" pitchFamily="49" charset="0"/>
              </a:rPr>
              <a:t>    return </a:t>
            </a:r>
            <a:r>
              <a:rPr lang="en-GB" dirty="0" err="1">
                <a:latin typeface="Lucida Console" panose="020B0609040504020204" pitchFamily="49" charset="0"/>
              </a:rPr>
              <a:t>the_sum</a:t>
            </a:r>
            <a:endParaRPr lang="en-GB" dirty="0">
              <a:latin typeface="Lucida Console" panose="020B0609040504020204" pitchFamily="49" charset="0"/>
            </a:endParaRPr>
          </a:p>
          <a:p>
            <a:pPr marL="0" indent="0">
              <a:buNone/>
            </a:pPr>
            <a:endParaRPr lang="en-GB" dirty="0">
              <a:latin typeface="Lucida Console" panose="020B0609040504020204" pitchFamily="49" charset="0"/>
            </a:endParaRPr>
          </a:p>
          <a:p>
            <a:pPr marL="0" indent="0">
              <a:buNone/>
            </a:pPr>
            <a:r>
              <a:rPr lang="en-GB" dirty="0">
                <a:latin typeface="Lucida Console" panose="020B0609040504020204" pitchFamily="49" charset="0"/>
              </a:rPr>
              <a:t># this can now be called with either two or </a:t>
            </a:r>
          </a:p>
          <a:p>
            <a:pPr marL="0" indent="0">
              <a:buNone/>
            </a:pPr>
            <a:r>
              <a:rPr lang="en-GB" dirty="0">
                <a:latin typeface="Lucida Console" panose="020B0609040504020204" pitchFamily="49" charset="0"/>
              </a:rPr>
              <a:t># three parameters e.g.</a:t>
            </a:r>
          </a:p>
          <a:p>
            <a:pPr marL="0" indent="0">
              <a:buNone/>
            </a:pPr>
            <a:r>
              <a:rPr lang="en-GB" dirty="0">
                <a:latin typeface="Lucida Console" panose="020B0609040504020204" pitchFamily="49" charset="0"/>
              </a:rPr>
              <a:t>#       add3nums( 4, 5, 6 )</a:t>
            </a:r>
          </a:p>
          <a:p>
            <a:pPr marL="0" indent="0">
              <a:buNone/>
            </a:pPr>
            <a:r>
              <a:rPr lang="en-GB" dirty="0">
                <a:latin typeface="Lucida Console" panose="020B0609040504020204" pitchFamily="49" charset="0"/>
              </a:rPr>
              <a:t>#       add3nums( 4, 5 )</a:t>
            </a:r>
          </a:p>
          <a:p>
            <a:pPr marL="0" indent="0">
              <a:buNone/>
            </a:pPr>
            <a:r>
              <a:rPr lang="en-GB" dirty="0">
                <a:latin typeface="Lucida Console" panose="020B0609040504020204" pitchFamily="49" charset="0"/>
              </a:rPr>
              <a:t># both work</a:t>
            </a:r>
          </a:p>
        </p:txBody>
      </p:sp>
    </p:spTree>
    <p:extLst>
      <p:ext uri="{BB962C8B-B14F-4D97-AF65-F5344CB8AC3E}">
        <p14:creationId xmlns:p14="http://schemas.microsoft.com/office/powerpoint/2010/main" val="34976028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65FC2-E64F-404F-AD82-69C90E58AB4B}"/>
              </a:ext>
            </a:extLst>
          </p:cNvPr>
          <p:cNvSpPr>
            <a:spLocks noGrp="1"/>
          </p:cNvSpPr>
          <p:nvPr>
            <p:ph type="title"/>
          </p:nvPr>
        </p:nvSpPr>
        <p:spPr>
          <a:xfrm>
            <a:off x="838200" y="365125"/>
            <a:ext cx="10515600" cy="1325563"/>
          </a:xfrm>
        </p:spPr>
        <p:txBody>
          <a:bodyPr/>
          <a:lstStyle/>
          <a:p>
            <a:r>
              <a:rPr lang="en-GB" dirty="0"/>
              <a:t>Parameters – more  options . . .</a:t>
            </a:r>
          </a:p>
        </p:txBody>
      </p:sp>
      <p:sp>
        <p:nvSpPr>
          <p:cNvPr id="3" name="Content Placeholder 2">
            <a:extLst>
              <a:ext uri="{FF2B5EF4-FFF2-40B4-BE49-F238E27FC236}">
                <a16:creationId xmlns:a16="http://schemas.microsoft.com/office/drawing/2014/main" id="{3FD4BA00-D108-454F-BDBF-9DBD56F44487}"/>
              </a:ext>
            </a:extLst>
          </p:cNvPr>
          <p:cNvSpPr>
            <a:spLocks noGrp="1"/>
          </p:cNvSpPr>
          <p:nvPr>
            <p:ph idx="1"/>
          </p:nvPr>
        </p:nvSpPr>
        <p:spPr>
          <a:xfrm>
            <a:off x="838200" y="1825625"/>
            <a:ext cx="10515600" cy="4351338"/>
          </a:xfrm>
        </p:spPr>
        <p:txBody>
          <a:bodyPr>
            <a:normAutofit fontScale="92500" lnSpcReduction="10000"/>
          </a:bodyPr>
          <a:lstStyle/>
          <a:p>
            <a:r>
              <a:rPr lang="en-GB" dirty="0"/>
              <a:t>named parameters</a:t>
            </a:r>
          </a:p>
          <a:p>
            <a:endParaRPr lang="en-GB" dirty="0"/>
          </a:p>
          <a:p>
            <a:r>
              <a:rPr lang="en-GB" dirty="0"/>
              <a:t>keyword arguments</a:t>
            </a:r>
          </a:p>
          <a:p>
            <a:endParaRPr lang="en-GB" dirty="0"/>
          </a:p>
          <a:p>
            <a:r>
              <a:rPr lang="en-GB" dirty="0"/>
              <a:t>arbitrary numbers of arguments</a:t>
            </a:r>
          </a:p>
          <a:p>
            <a:endParaRPr lang="en-GB" dirty="0"/>
          </a:p>
          <a:p>
            <a:r>
              <a:rPr lang="en-GB" dirty="0"/>
              <a:t>arbitrary numbers of keyword arguments</a:t>
            </a:r>
          </a:p>
          <a:p>
            <a:endParaRPr lang="en-GB" dirty="0"/>
          </a:p>
          <a:p>
            <a:r>
              <a:rPr lang="en-GB" dirty="0"/>
              <a:t>We will study these as we need them.</a:t>
            </a:r>
            <a:br>
              <a:rPr lang="en-GB" dirty="0"/>
            </a:br>
            <a:r>
              <a:rPr lang="en-GB" dirty="0"/>
              <a:t>For the impatient, W3Schools and </a:t>
            </a:r>
            <a:r>
              <a:rPr lang="en-GB" dirty="0" err="1"/>
              <a:t>RealPython</a:t>
            </a:r>
            <a:r>
              <a:rPr lang="en-GB" dirty="0"/>
              <a:t> have tutorials</a:t>
            </a:r>
          </a:p>
        </p:txBody>
      </p:sp>
    </p:spTree>
    <p:extLst>
      <p:ext uri="{BB962C8B-B14F-4D97-AF65-F5344CB8AC3E}">
        <p14:creationId xmlns:p14="http://schemas.microsoft.com/office/powerpoint/2010/main" val="24780021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EF478-05DD-4810-8304-EAF65DB9B719}"/>
              </a:ext>
            </a:extLst>
          </p:cNvPr>
          <p:cNvSpPr>
            <a:spLocks noGrp="1"/>
          </p:cNvSpPr>
          <p:nvPr>
            <p:ph type="title"/>
          </p:nvPr>
        </p:nvSpPr>
        <p:spPr>
          <a:xfrm>
            <a:off x="831850" y="1709738"/>
            <a:ext cx="10515600" cy="2852737"/>
          </a:xfrm>
        </p:spPr>
        <p:txBody>
          <a:bodyPr/>
          <a:lstStyle/>
          <a:p>
            <a:r>
              <a:rPr lang="en-GB" dirty="0"/>
              <a:t>Practice Worksheet</a:t>
            </a:r>
            <a:br>
              <a:rPr lang="en-GB" dirty="0"/>
            </a:br>
            <a:r>
              <a:rPr lang="en-GB" dirty="0"/>
              <a:t>Section 4</a:t>
            </a:r>
          </a:p>
        </p:txBody>
      </p:sp>
      <p:sp>
        <p:nvSpPr>
          <p:cNvPr id="3" name="Text Placeholder 2">
            <a:extLst>
              <a:ext uri="{FF2B5EF4-FFF2-40B4-BE49-F238E27FC236}">
                <a16:creationId xmlns:a16="http://schemas.microsoft.com/office/drawing/2014/main" id="{A6F21F6B-205D-4955-8670-D80BFFAA965B}"/>
              </a:ext>
            </a:extLst>
          </p:cNvPr>
          <p:cNvSpPr>
            <a:spLocks noGrp="1"/>
          </p:cNvSpPr>
          <p:nvPr>
            <p:ph type="body" idx="1"/>
          </p:nvPr>
        </p:nvSpPr>
        <p:spPr>
          <a:xfrm>
            <a:off x="831850" y="4589463"/>
            <a:ext cx="10515600" cy="1500187"/>
          </a:xfrm>
        </p:spPr>
        <p:txBody>
          <a:bodyPr/>
          <a:lstStyle/>
          <a:p>
            <a:r>
              <a:rPr lang="en-GB" dirty="0"/>
              <a:t>Function parameters</a:t>
            </a:r>
          </a:p>
        </p:txBody>
      </p:sp>
    </p:spTree>
    <p:extLst>
      <p:ext uri="{BB962C8B-B14F-4D97-AF65-F5344CB8AC3E}">
        <p14:creationId xmlns:p14="http://schemas.microsoft.com/office/powerpoint/2010/main" val="2399883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CF96-40A1-401C-87A0-F421C3241086}"/>
              </a:ext>
            </a:extLst>
          </p:cNvPr>
          <p:cNvSpPr>
            <a:spLocks noGrp="1"/>
          </p:cNvSpPr>
          <p:nvPr>
            <p:ph type="title"/>
          </p:nvPr>
        </p:nvSpPr>
        <p:spPr>
          <a:xfrm>
            <a:off x="831850" y="1709738"/>
            <a:ext cx="10515600" cy="2852737"/>
          </a:xfrm>
        </p:spPr>
        <p:txBody>
          <a:bodyPr/>
          <a:lstStyle/>
          <a:p>
            <a:r>
              <a:rPr lang="en-GB" dirty="0"/>
              <a:t>Functions:</a:t>
            </a:r>
            <a:br>
              <a:rPr lang="en-GB" dirty="0"/>
            </a:br>
            <a:r>
              <a:rPr lang="en-GB" dirty="0"/>
              <a:t>Return Values</a:t>
            </a:r>
          </a:p>
        </p:txBody>
      </p:sp>
      <p:sp>
        <p:nvSpPr>
          <p:cNvPr id="5" name="Text Placeholder 4">
            <a:extLst>
              <a:ext uri="{FF2B5EF4-FFF2-40B4-BE49-F238E27FC236}">
                <a16:creationId xmlns:a16="http://schemas.microsoft.com/office/drawing/2014/main" id="{3D4424BC-1AE8-472F-9D47-6F560422BF07}"/>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3595689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E800F-6143-4194-A472-4043A7E86939}"/>
              </a:ext>
            </a:extLst>
          </p:cNvPr>
          <p:cNvSpPr>
            <a:spLocks noGrp="1"/>
          </p:cNvSpPr>
          <p:nvPr>
            <p:ph type="title"/>
          </p:nvPr>
        </p:nvSpPr>
        <p:spPr>
          <a:xfrm>
            <a:off x="838200" y="365125"/>
            <a:ext cx="10515600" cy="1325563"/>
          </a:xfrm>
        </p:spPr>
        <p:txBody>
          <a:bodyPr/>
          <a:lstStyle/>
          <a:p>
            <a:r>
              <a:rPr lang="en-GB" dirty="0"/>
              <a:t>All functions return a value</a:t>
            </a:r>
          </a:p>
        </p:txBody>
      </p:sp>
      <p:sp>
        <p:nvSpPr>
          <p:cNvPr id="3" name="Content Placeholder 2">
            <a:extLst>
              <a:ext uri="{FF2B5EF4-FFF2-40B4-BE49-F238E27FC236}">
                <a16:creationId xmlns:a16="http://schemas.microsoft.com/office/drawing/2014/main" id="{98977F2D-E331-4ED5-B3CE-9A01F56E6DFE}"/>
              </a:ext>
            </a:extLst>
          </p:cNvPr>
          <p:cNvSpPr>
            <a:spLocks noGrp="1"/>
          </p:cNvSpPr>
          <p:nvPr>
            <p:ph idx="1"/>
          </p:nvPr>
        </p:nvSpPr>
        <p:spPr>
          <a:xfrm>
            <a:off x="838200" y="1825625"/>
            <a:ext cx="10515600" cy="4351338"/>
          </a:xfrm>
        </p:spPr>
        <p:txBody>
          <a:bodyPr/>
          <a:lstStyle/>
          <a:p>
            <a:r>
              <a:rPr lang="en-GB" dirty="0"/>
              <a:t>The return statement is an optional component of a function definition</a:t>
            </a:r>
          </a:p>
          <a:p>
            <a:r>
              <a:rPr lang="en-GB" dirty="0"/>
              <a:t>If a return statement is executed:</a:t>
            </a:r>
          </a:p>
          <a:p>
            <a:pPr lvl="1"/>
            <a:r>
              <a:rPr lang="en-GB" dirty="0"/>
              <a:t>The expression following the return keyword is evaluated and its value is returned to the statement that called the function</a:t>
            </a:r>
          </a:p>
          <a:p>
            <a:pPr lvl="1"/>
            <a:r>
              <a:rPr lang="en-GB" dirty="0"/>
              <a:t>No further code in the function definition is executed and the function exits </a:t>
            </a:r>
          </a:p>
          <a:p>
            <a:r>
              <a:rPr lang="en-GB" dirty="0"/>
              <a:t>If the function ends without executing a return statement or the return statement is empty</a:t>
            </a:r>
          </a:p>
          <a:p>
            <a:pPr lvl="1"/>
            <a:r>
              <a:rPr lang="en-GB" dirty="0"/>
              <a:t>The value None is returned to the statement that called the function</a:t>
            </a:r>
          </a:p>
          <a:p>
            <a:pPr lvl="1"/>
            <a:endParaRPr lang="en-GB" dirty="0"/>
          </a:p>
        </p:txBody>
      </p:sp>
    </p:spTree>
    <p:extLst>
      <p:ext uri="{BB962C8B-B14F-4D97-AF65-F5344CB8AC3E}">
        <p14:creationId xmlns:p14="http://schemas.microsoft.com/office/powerpoint/2010/main" val="2726688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1C77-7968-4889-A982-1F8B6B48B9CE}"/>
              </a:ext>
            </a:extLst>
          </p:cNvPr>
          <p:cNvSpPr>
            <a:spLocks noGrp="1"/>
          </p:cNvSpPr>
          <p:nvPr>
            <p:ph type="title"/>
          </p:nvPr>
        </p:nvSpPr>
        <p:spPr>
          <a:xfrm>
            <a:off x="838200" y="365125"/>
            <a:ext cx="10515600" cy="1325563"/>
          </a:xfrm>
        </p:spPr>
        <p:txBody>
          <a:bodyPr/>
          <a:lstStyle/>
          <a:p>
            <a:r>
              <a:rPr lang="en-GB" dirty="0"/>
              <a:t>Return zero, one, or many values</a:t>
            </a:r>
          </a:p>
        </p:txBody>
      </p:sp>
      <p:sp>
        <p:nvSpPr>
          <p:cNvPr id="3" name="Content Placeholder 2">
            <a:extLst>
              <a:ext uri="{FF2B5EF4-FFF2-40B4-BE49-F238E27FC236}">
                <a16:creationId xmlns:a16="http://schemas.microsoft.com/office/drawing/2014/main" id="{C526D838-081D-4D6A-98E3-6194F89AEBA6}"/>
              </a:ext>
            </a:extLst>
          </p:cNvPr>
          <p:cNvSpPr>
            <a:spLocks noGrp="1"/>
          </p:cNvSpPr>
          <p:nvPr>
            <p:ph idx="1"/>
          </p:nvPr>
        </p:nvSpPr>
        <p:spPr>
          <a:xfrm>
            <a:off x="838200" y="1825625"/>
            <a:ext cx="10515600" cy="4351338"/>
          </a:xfrm>
        </p:spPr>
        <p:txBody>
          <a:bodyPr>
            <a:normAutofit fontScale="85000" lnSpcReduction="20000"/>
          </a:bodyPr>
          <a:lstStyle/>
          <a:p>
            <a:pPr marL="0" indent="0">
              <a:buNone/>
            </a:pPr>
            <a:r>
              <a:rPr lang="en-GB" dirty="0">
                <a:latin typeface="Lucida Console" panose="020B0609040504020204" pitchFamily="49" charset="0"/>
              </a:rPr>
              <a:t>return</a:t>
            </a:r>
          </a:p>
          <a:p>
            <a:pPr marL="0" indent="0">
              <a:buNone/>
            </a:pPr>
            <a:r>
              <a:rPr lang="en-GB" dirty="0">
                <a:latin typeface="Lucida Console" panose="020B0609040504020204" pitchFamily="49" charset="0"/>
              </a:rPr>
              <a:t># returns a reference to the special value None</a:t>
            </a:r>
          </a:p>
          <a:p>
            <a:pPr marL="0" indent="0">
              <a:buNone/>
            </a:pPr>
            <a:endParaRPr lang="en-GB" dirty="0">
              <a:latin typeface="Lucida Console" panose="020B0609040504020204" pitchFamily="49" charset="0"/>
            </a:endParaRPr>
          </a:p>
          <a:p>
            <a:pPr marL="0" indent="0">
              <a:buNone/>
            </a:pPr>
            <a:r>
              <a:rPr lang="en-GB" dirty="0">
                <a:latin typeface="Lucida Console" panose="020B0609040504020204" pitchFamily="49" charset="0"/>
              </a:rPr>
              <a:t>return var_1</a:t>
            </a:r>
          </a:p>
          <a:p>
            <a:pPr marL="0" indent="0">
              <a:buNone/>
            </a:pPr>
            <a:r>
              <a:rPr lang="en-GB" dirty="0">
                <a:latin typeface="Lucida Console" panose="020B0609040504020204" pitchFamily="49" charset="0"/>
              </a:rPr>
              <a:t># returns a reference to var_1</a:t>
            </a:r>
          </a:p>
          <a:p>
            <a:pPr marL="0" indent="0">
              <a:buNone/>
            </a:pPr>
            <a:endParaRPr lang="en-GB" dirty="0">
              <a:latin typeface="Lucida Console" panose="020B0609040504020204" pitchFamily="49" charset="0"/>
            </a:endParaRPr>
          </a:p>
          <a:p>
            <a:pPr marL="0" indent="0">
              <a:buNone/>
            </a:pPr>
            <a:r>
              <a:rPr lang="en-GB" dirty="0">
                <a:latin typeface="Lucida Console" panose="020B0609040504020204" pitchFamily="49" charset="0"/>
              </a:rPr>
              <a:t>return var_1, var_2, var_3</a:t>
            </a:r>
          </a:p>
          <a:p>
            <a:pPr marL="0" indent="0">
              <a:buNone/>
            </a:pPr>
            <a:r>
              <a:rPr lang="en-GB" dirty="0">
                <a:latin typeface="Lucida Console" panose="020B0609040504020204" pitchFamily="49" charset="0"/>
              </a:rPr>
              <a:t># returns a reference to a tuple* object containing references to var_1, var_2, var_3</a:t>
            </a:r>
          </a:p>
          <a:p>
            <a:pPr marL="0" indent="0">
              <a:buNone/>
            </a:pPr>
            <a:endParaRPr lang="en-GB" dirty="0">
              <a:latin typeface="Lucida Console" panose="020B0609040504020204" pitchFamily="49" charset="0"/>
            </a:endParaRPr>
          </a:p>
          <a:p>
            <a:pPr marL="0" indent="0">
              <a:buNone/>
            </a:pPr>
            <a:r>
              <a:rPr lang="en-GB" dirty="0">
                <a:latin typeface="Lucida Console" panose="020B0609040504020204" pitchFamily="49" charset="0"/>
              </a:rPr>
              <a:t>* A tuple is an indexable &amp; immutable object (as are strings)</a:t>
            </a:r>
          </a:p>
        </p:txBody>
      </p:sp>
    </p:spTree>
    <p:extLst>
      <p:ext uri="{BB962C8B-B14F-4D97-AF65-F5344CB8AC3E}">
        <p14:creationId xmlns:p14="http://schemas.microsoft.com/office/powerpoint/2010/main" val="15344152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EF478-05DD-4810-8304-EAF65DB9B719}"/>
              </a:ext>
            </a:extLst>
          </p:cNvPr>
          <p:cNvSpPr>
            <a:spLocks noGrp="1"/>
          </p:cNvSpPr>
          <p:nvPr>
            <p:ph type="title"/>
          </p:nvPr>
        </p:nvSpPr>
        <p:spPr>
          <a:xfrm>
            <a:off x="831850" y="1709738"/>
            <a:ext cx="10515600" cy="2852737"/>
          </a:xfrm>
        </p:spPr>
        <p:txBody>
          <a:bodyPr/>
          <a:lstStyle/>
          <a:p>
            <a:r>
              <a:rPr lang="en-GB" dirty="0"/>
              <a:t>Practice Worksheet</a:t>
            </a:r>
            <a:br>
              <a:rPr lang="en-GB" dirty="0"/>
            </a:br>
            <a:r>
              <a:rPr lang="en-GB" dirty="0"/>
              <a:t>Section 5</a:t>
            </a:r>
          </a:p>
        </p:txBody>
      </p:sp>
      <p:sp>
        <p:nvSpPr>
          <p:cNvPr id="3" name="Text Placeholder 2">
            <a:extLst>
              <a:ext uri="{FF2B5EF4-FFF2-40B4-BE49-F238E27FC236}">
                <a16:creationId xmlns:a16="http://schemas.microsoft.com/office/drawing/2014/main" id="{A6F21F6B-205D-4955-8670-D80BFFAA965B}"/>
              </a:ext>
            </a:extLst>
          </p:cNvPr>
          <p:cNvSpPr>
            <a:spLocks noGrp="1"/>
          </p:cNvSpPr>
          <p:nvPr>
            <p:ph type="body" idx="1"/>
          </p:nvPr>
        </p:nvSpPr>
        <p:spPr>
          <a:xfrm>
            <a:off x="831850" y="4589463"/>
            <a:ext cx="10515600" cy="1500187"/>
          </a:xfrm>
        </p:spPr>
        <p:txBody>
          <a:bodyPr/>
          <a:lstStyle/>
          <a:p>
            <a:r>
              <a:rPr lang="en-GB" dirty="0"/>
              <a:t>Return values</a:t>
            </a:r>
          </a:p>
        </p:txBody>
      </p:sp>
    </p:spTree>
    <p:extLst>
      <p:ext uri="{BB962C8B-B14F-4D97-AF65-F5344CB8AC3E}">
        <p14:creationId xmlns:p14="http://schemas.microsoft.com/office/powerpoint/2010/main" val="27784202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91667-95F3-204C-892C-1651522B6D5E}"/>
              </a:ext>
            </a:extLst>
          </p:cNvPr>
          <p:cNvSpPr>
            <a:spLocks noGrp="1"/>
          </p:cNvSpPr>
          <p:nvPr>
            <p:ph type="title"/>
          </p:nvPr>
        </p:nvSpPr>
        <p:spPr>
          <a:xfrm>
            <a:off x="831850" y="1709738"/>
            <a:ext cx="10515600" cy="2852737"/>
          </a:xfrm>
        </p:spPr>
        <p:txBody>
          <a:bodyPr/>
          <a:lstStyle/>
          <a:p>
            <a:r>
              <a:rPr lang="en-GB" dirty="0"/>
              <a:t>Assignment 1</a:t>
            </a:r>
          </a:p>
        </p:txBody>
      </p:sp>
      <p:sp>
        <p:nvSpPr>
          <p:cNvPr id="3" name="Text Placeholder 2">
            <a:extLst>
              <a:ext uri="{FF2B5EF4-FFF2-40B4-BE49-F238E27FC236}">
                <a16:creationId xmlns:a16="http://schemas.microsoft.com/office/drawing/2014/main" id="{4D3B3B2F-30FC-E34C-B30D-A8D2318C54F1}"/>
              </a:ext>
            </a:extLst>
          </p:cNvPr>
          <p:cNvSpPr>
            <a:spLocks noGrp="1"/>
          </p:cNvSpPr>
          <p:nvPr>
            <p:ph type="body" idx="1"/>
          </p:nvPr>
        </p:nvSpPr>
        <p:spPr>
          <a:xfrm>
            <a:off x="831850" y="4589463"/>
            <a:ext cx="10515600" cy="1500187"/>
          </a:xfrm>
        </p:spPr>
        <p:txBody>
          <a:bodyPr/>
          <a:lstStyle/>
          <a:p>
            <a:r>
              <a:rPr lang="en-GB" dirty="0"/>
              <a:t>General feedback and guidance</a:t>
            </a:r>
          </a:p>
        </p:txBody>
      </p:sp>
    </p:spTree>
    <p:extLst>
      <p:ext uri="{BB962C8B-B14F-4D97-AF65-F5344CB8AC3E}">
        <p14:creationId xmlns:p14="http://schemas.microsoft.com/office/powerpoint/2010/main" val="35596566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7C515-AC17-472C-AE1E-44574A71F7C1}"/>
              </a:ext>
            </a:extLst>
          </p:cNvPr>
          <p:cNvSpPr>
            <a:spLocks noGrp="1"/>
          </p:cNvSpPr>
          <p:nvPr>
            <p:ph type="title"/>
          </p:nvPr>
        </p:nvSpPr>
        <p:spPr/>
        <p:txBody>
          <a:bodyPr/>
          <a:lstStyle/>
          <a:p>
            <a:r>
              <a:rPr lang="en-GB" dirty="0"/>
              <a:t>General </a:t>
            </a:r>
            <a:r>
              <a:rPr lang="en-GB"/>
              <a:t>Feedback on Assignment 1</a:t>
            </a:r>
            <a:endParaRPr lang="en-GB" dirty="0"/>
          </a:p>
        </p:txBody>
      </p:sp>
      <p:sp>
        <p:nvSpPr>
          <p:cNvPr id="3" name="Content Placeholder 2">
            <a:extLst>
              <a:ext uri="{FF2B5EF4-FFF2-40B4-BE49-F238E27FC236}">
                <a16:creationId xmlns:a16="http://schemas.microsoft.com/office/drawing/2014/main" id="{2ED45CA4-E0DC-46AF-96A5-E4C067E2F4D2}"/>
              </a:ext>
            </a:extLst>
          </p:cNvPr>
          <p:cNvSpPr>
            <a:spLocks noGrp="1"/>
          </p:cNvSpPr>
          <p:nvPr>
            <p:ph idx="1"/>
          </p:nvPr>
        </p:nvSpPr>
        <p:spPr/>
        <p:txBody>
          <a:bodyPr>
            <a:normAutofit/>
          </a:bodyPr>
          <a:lstStyle/>
          <a:p>
            <a:r>
              <a:rPr lang="en-GB" dirty="0"/>
              <a:t>Filenames</a:t>
            </a:r>
          </a:p>
          <a:p>
            <a:pPr lvl="1"/>
            <a:r>
              <a:rPr lang="en-GB" sz="2800" dirty="0"/>
              <a:t>All were Python files. That is, text files ending in .</a:t>
            </a:r>
            <a:r>
              <a:rPr lang="en-GB" sz="2800" dirty="0" err="1"/>
              <a:t>py</a:t>
            </a:r>
            <a:endParaRPr lang="en-GB" sz="2800" dirty="0"/>
          </a:p>
          <a:p>
            <a:pPr lvl="1"/>
            <a:r>
              <a:rPr lang="en-GB" sz="2800" dirty="0"/>
              <a:t>Not all followed the naming convention xxx…xx_LIN6209_1.py</a:t>
            </a:r>
          </a:p>
          <a:p>
            <a:endParaRPr lang="en-GB" dirty="0"/>
          </a:p>
          <a:p>
            <a:r>
              <a:rPr lang="en-GB" dirty="0"/>
              <a:t>Executable</a:t>
            </a:r>
          </a:p>
          <a:p>
            <a:pPr lvl="1"/>
            <a:r>
              <a:rPr lang="en-GB" sz="2800" dirty="0"/>
              <a:t>Not all submissions were executable in python</a:t>
            </a:r>
          </a:p>
          <a:p>
            <a:pPr lvl="1"/>
            <a:r>
              <a:rPr lang="en-GB" sz="2800" dirty="0"/>
              <a:t>Assignment submissions MUST execute</a:t>
            </a:r>
          </a:p>
          <a:p>
            <a:endParaRPr lang="en-GB" dirty="0"/>
          </a:p>
          <a:p>
            <a:r>
              <a:rPr lang="en-GB" dirty="0"/>
              <a:t>All assignments were readable (by me) and all </a:t>
            </a:r>
            <a:r>
              <a:rPr lang="en-GB"/>
              <a:t>fulfilled objective</a:t>
            </a:r>
            <a:endParaRPr lang="en-GB" dirty="0"/>
          </a:p>
        </p:txBody>
      </p:sp>
    </p:spTree>
    <p:extLst>
      <p:ext uri="{BB962C8B-B14F-4D97-AF65-F5344CB8AC3E}">
        <p14:creationId xmlns:p14="http://schemas.microsoft.com/office/powerpoint/2010/main" val="40280807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aint color explosion on a white background">
            <a:extLst>
              <a:ext uri="{FF2B5EF4-FFF2-40B4-BE49-F238E27FC236}">
                <a16:creationId xmlns:a16="http://schemas.microsoft.com/office/drawing/2014/main" id="{DC9A144E-D1B9-4390-AE31-E1DB81191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8152" y="0"/>
            <a:ext cx="1679848" cy="1679848"/>
          </a:xfrm>
          <a:prstGeom prst="rect">
            <a:avLst/>
          </a:prstGeom>
        </p:spPr>
      </p:pic>
      <p:sp>
        <p:nvSpPr>
          <p:cNvPr id="2" name="Title 1">
            <a:extLst>
              <a:ext uri="{FF2B5EF4-FFF2-40B4-BE49-F238E27FC236}">
                <a16:creationId xmlns:a16="http://schemas.microsoft.com/office/drawing/2014/main" id="{F43468EB-30D4-1644-9294-4A8AA8288054}"/>
              </a:ext>
            </a:extLst>
          </p:cNvPr>
          <p:cNvSpPr>
            <a:spLocks noGrp="1"/>
          </p:cNvSpPr>
          <p:nvPr>
            <p:ph type="title"/>
          </p:nvPr>
        </p:nvSpPr>
        <p:spPr>
          <a:xfrm>
            <a:off x="831850" y="1709738"/>
            <a:ext cx="10515600" cy="2852737"/>
          </a:xfrm>
        </p:spPr>
        <p:txBody>
          <a:bodyPr/>
          <a:lstStyle/>
          <a:p>
            <a:r>
              <a:rPr lang="en-GB" dirty="0"/>
              <a:t>Assignment 2 </a:t>
            </a:r>
          </a:p>
        </p:txBody>
      </p:sp>
      <p:sp>
        <p:nvSpPr>
          <p:cNvPr id="3" name="Text Placeholder 2">
            <a:extLst>
              <a:ext uri="{FF2B5EF4-FFF2-40B4-BE49-F238E27FC236}">
                <a16:creationId xmlns:a16="http://schemas.microsoft.com/office/drawing/2014/main" id="{E8C44891-EEF5-B44C-971D-5FD475DA5B05}"/>
              </a:ext>
            </a:extLst>
          </p:cNvPr>
          <p:cNvSpPr>
            <a:spLocks noGrp="1"/>
          </p:cNvSpPr>
          <p:nvPr>
            <p:ph type="body" idx="1"/>
          </p:nvPr>
        </p:nvSpPr>
        <p:spPr>
          <a:xfrm>
            <a:off x="831850" y="4589463"/>
            <a:ext cx="10515600" cy="1500187"/>
          </a:xfrm>
        </p:spPr>
        <p:txBody>
          <a:bodyPr/>
          <a:lstStyle/>
          <a:p>
            <a:r>
              <a:rPr lang="en-GB"/>
              <a:t>This assignment </a:t>
            </a:r>
            <a:r>
              <a:rPr lang="en-GB" dirty="0"/>
              <a:t>is assessed</a:t>
            </a:r>
          </a:p>
        </p:txBody>
      </p:sp>
    </p:spTree>
    <p:extLst>
      <p:ext uri="{BB962C8B-B14F-4D97-AF65-F5344CB8AC3E}">
        <p14:creationId xmlns:p14="http://schemas.microsoft.com/office/powerpoint/2010/main" val="2729914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5E1DF0-C00E-4716-A3A4-21946DA06591}"/>
              </a:ext>
            </a:extLst>
          </p:cNvPr>
          <p:cNvSpPr>
            <a:spLocks noGrp="1"/>
          </p:cNvSpPr>
          <p:nvPr>
            <p:ph type="title"/>
          </p:nvPr>
        </p:nvSpPr>
        <p:spPr>
          <a:xfrm>
            <a:off x="831850" y="1709738"/>
            <a:ext cx="10515600" cy="2852737"/>
          </a:xfrm>
        </p:spPr>
        <p:txBody>
          <a:bodyPr/>
          <a:lstStyle/>
          <a:p>
            <a:r>
              <a:rPr lang="en-GB" dirty="0"/>
              <a:t>Functions</a:t>
            </a:r>
          </a:p>
        </p:txBody>
      </p:sp>
      <p:sp>
        <p:nvSpPr>
          <p:cNvPr id="5" name="Text Placeholder 4">
            <a:extLst>
              <a:ext uri="{FF2B5EF4-FFF2-40B4-BE49-F238E27FC236}">
                <a16:creationId xmlns:a16="http://schemas.microsoft.com/office/drawing/2014/main" id="{DC37BF25-3905-4DB0-9838-D864E2FEF482}"/>
              </a:ext>
            </a:extLst>
          </p:cNvPr>
          <p:cNvSpPr>
            <a:spLocks noGrp="1"/>
          </p:cNvSpPr>
          <p:nvPr>
            <p:ph type="body" idx="1"/>
          </p:nvPr>
        </p:nvSpPr>
        <p:spPr>
          <a:xfrm>
            <a:off x="831850" y="4589463"/>
            <a:ext cx="10515600" cy="1500187"/>
          </a:xfrm>
        </p:spPr>
        <p:txBody>
          <a:bodyPr/>
          <a:lstStyle/>
          <a:p>
            <a:r>
              <a:rPr lang="en-GB" dirty="0"/>
              <a:t>What they are, how to create them, and why you should use them</a:t>
            </a:r>
          </a:p>
        </p:txBody>
      </p:sp>
    </p:spTree>
    <p:extLst>
      <p:ext uri="{BB962C8B-B14F-4D97-AF65-F5344CB8AC3E}">
        <p14:creationId xmlns:p14="http://schemas.microsoft.com/office/powerpoint/2010/main" val="1973522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D46AA-BC78-4431-A79A-3673A1E39ED5}"/>
              </a:ext>
            </a:extLst>
          </p:cNvPr>
          <p:cNvSpPr>
            <a:spLocks noGrp="1"/>
          </p:cNvSpPr>
          <p:nvPr>
            <p:ph type="title"/>
          </p:nvPr>
        </p:nvSpPr>
        <p:spPr>
          <a:xfrm>
            <a:off x="831850" y="1709738"/>
            <a:ext cx="10515600" cy="2852737"/>
          </a:xfrm>
        </p:spPr>
        <p:txBody>
          <a:bodyPr/>
          <a:lstStyle/>
          <a:p>
            <a:r>
              <a:rPr lang="en-GB" dirty="0"/>
              <a:t>The import statement</a:t>
            </a:r>
          </a:p>
        </p:txBody>
      </p:sp>
      <p:sp>
        <p:nvSpPr>
          <p:cNvPr id="3" name="Text Placeholder 2">
            <a:extLst>
              <a:ext uri="{FF2B5EF4-FFF2-40B4-BE49-F238E27FC236}">
                <a16:creationId xmlns:a16="http://schemas.microsoft.com/office/drawing/2014/main" id="{792E9BB5-E393-44B9-9930-02BC714D46F3}"/>
              </a:ext>
            </a:extLst>
          </p:cNvPr>
          <p:cNvSpPr>
            <a:spLocks noGrp="1"/>
          </p:cNvSpPr>
          <p:nvPr>
            <p:ph type="body" idx="1"/>
          </p:nvPr>
        </p:nvSpPr>
        <p:spPr>
          <a:xfrm>
            <a:off x="831850" y="4589463"/>
            <a:ext cx="10515600" cy="1500187"/>
          </a:xfrm>
        </p:spPr>
        <p:txBody>
          <a:bodyPr/>
          <a:lstStyle/>
          <a:p>
            <a:r>
              <a:rPr lang="en-GB" dirty="0"/>
              <a:t>Importing and reusing code</a:t>
            </a:r>
          </a:p>
        </p:txBody>
      </p:sp>
    </p:spTree>
    <p:extLst>
      <p:ext uri="{BB962C8B-B14F-4D97-AF65-F5344CB8AC3E}">
        <p14:creationId xmlns:p14="http://schemas.microsoft.com/office/powerpoint/2010/main" val="33295419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5BD0-005F-459F-A9C5-0102F330A02D}"/>
              </a:ext>
            </a:extLst>
          </p:cNvPr>
          <p:cNvSpPr>
            <a:spLocks noGrp="1"/>
          </p:cNvSpPr>
          <p:nvPr>
            <p:ph type="title"/>
          </p:nvPr>
        </p:nvSpPr>
        <p:spPr>
          <a:xfrm>
            <a:off x="838200" y="365125"/>
            <a:ext cx="10515600" cy="1325563"/>
          </a:xfrm>
        </p:spPr>
        <p:txBody>
          <a:bodyPr/>
          <a:lstStyle/>
          <a:p>
            <a:r>
              <a:rPr lang="en-GB" dirty="0"/>
              <a:t>reusing Python code</a:t>
            </a:r>
          </a:p>
        </p:txBody>
      </p:sp>
      <p:sp>
        <p:nvSpPr>
          <p:cNvPr id="3" name="Content Placeholder 2">
            <a:extLst>
              <a:ext uri="{FF2B5EF4-FFF2-40B4-BE49-F238E27FC236}">
                <a16:creationId xmlns:a16="http://schemas.microsoft.com/office/drawing/2014/main" id="{49719EF0-2FC4-47A0-8927-7DB47DF54F8E}"/>
              </a:ext>
            </a:extLst>
          </p:cNvPr>
          <p:cNvSpPr>
            <a:spLocks noGrp="1"/>
          </p:cNvSpPr>
          <p:nvPr>
            <p:ph idx="1"/>
          </p:nvPr>
        </p:nvSpPr>
        <p:spPr>
          <a:xfrm>
            <a:off x="838200" y="1825625"/>
            <a:ext cx="10515600" cy="4351338"/>
          </a:xfrm>
        </p:spPr>
        <p:txBody>
          <a:bodyPr>
            <a:normAutofit fontScale="92500" lnSpcReduction="20000"/>
          </a:bodyPr>
          <a:lstStyle/>
          <a:p>
            <a:r>
              <a:rPr lang="en-GB" dirty="0"/>
              <a:t>You will write and save many modules of Python code</a:t>
            </a:r>
          </a:p>
          <a:p>
            <a:r>
              <a:rPr lang="en-GB" dirty="0"/>
              <a:t>The standard Python library contains a huge amount of ready-made hi-quality code. (see </a:t>
            </a:r>
            <a:r>
              <a:rPr lang="en-GB" dirty="0">
                <a:hlinkClick r:id="rId2"/>
              </a:rPr>
              <a:t>https://docs.python.org/3/library/index.html</a:t>
            </a:r>
            <a:r>
              <a:rPr lang="en-GB" dirty="0"/>
              <a:t> )</a:t>
            </a:r>
          </a:p>
          <a:p>
            <a:endParaRPr lang="en-GB" dirty="0"/>
          </a:p>
          <a:p>
            <a:endParaRPr lang="en-GB" dirty="0"/>
          </a:p>
          <a:p>
            <a:r>
              <a:rPr lang="en-GB" dirty="0"/>
              <a:t>All of that code can be reused in your modules using import</a:t>
            </a:r>
          </a:p>
          <a:p>
            <a:endParaRPr lang="en-GB" dirty="0"/>
          </a:p>
          <a:p>
            <a:endParaRPr lang="en-GB" dirty="0"/>
          </a:p>
          <a:p>
            <a:r>
              <a:rPr lang="en-GB" dirty="0"/>
              <a:t>There is even more code designed for an equally enormous variety of applications in the Python Package Index (see </a:t>
            </a:r>
            <a:r>
              <a:rPr lang="en-GB" dirty="0">
                <a:hlinkClick r:id="rId3"/>
              </a:rPr>
              <a:t>https://pypi.org/</a:t>
            </a:r>
            <a:r>
              <a:rPr lang="en-GB" dirty="0"/>
              <a:t> ) but importing that code we will postpone to weeks 9 &amp; 10</a:t>
            </a:r>
          </a:p>
        </p:txBody>
      </p:sp>
    </p:spTree>
    <p:extLst>
      <p:ext uri="{BB962C8B-B14F-4D97-AF65-F5344CB8AC3E}">
        <p14:creationId xmlns:p14="http://schemas.microsoft.com/office/powerpoint/2010/main" val="25367749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8343B-1858-4DB1-8E85-E9ECDB4CE74C}"/>
              </a:ext>
            </a:extLst>
          </p:cNvPr>
          <p:cNvSpPr>
            <a:spLocks noGrp="1"/>
          </p:cNvSpPr>
          <p:nvPr>
            <p:ph type="title"/>
          </p:nvPr>
        </p:nvSpPr>
        <p:spPr>
          <a:xfrm>
            <a:off x="838200" y="365125"/>
            <a:ext cx="10515600" cy="1325563"/>
          </a:xfrm>
        </p:spPr>
        <p:txBody>
          <a:bodyPr/>
          <a:lstStyle/>
          <a:p>
            <a:r>
              <a:rPr lang="en-GB" dirty="0"/>
              <a:t>The import statement</a:t>
            </a:r>
          </a:p>
        </p:txBody>
      </p:sp>
      <p:sp>
        <p:nvSpPr>
          <p:cNvPr id="3" name="Content Placeholder 2">
            <a:extLst>
              <a:ext uri="{FF2B5EF4-FFF2-40B4-BE49-F238E27FC236}">
                <a16:creationId xmlns:a16="http://schemas.microsoft.com/office/drawing/2014/main" id="{AD852AA0-F2DF-4D2F-80E9-8CF13EFE3764}"/>
              </a:ext>
            </a:extLst>
          </p:cNvPr>
          <p:cNvSpPr>
            <a:spLocks noGrp="1"/>
          </p:cNvSpPr>
          <p:nvPr>
            <p:ph idx="1"/>
          </p:nvPr>
        </p:nvSpPr>
        <p:spPr>
          <a:xfrm>
            <a:off x="838200" y="1825625"/>
            <a:ext cx="10515600" cy="4351338"/>
          </a:xfrm>
        </p:spPr>
        <p:txBody>
          <a:bodyPr>
            <a:normAutofit fontScale="92500" lnSpcReduction="20000"/>
          </a:bodyPr>
          <a:lstStyle/>
          <a:p>
            <a:r>
              <a:rPr lang="en-GB" dirty="0"/>
              <a:t>import random  # a standard library module</a:t>
            </a:r>
          </a:p>
          <a:p>
            <a:endParaRPr lang="en-GB" dirty="0"/>
          </a:p>
          <a:p>
            <a:r>
              <a:rPr lang="en-GB" dirty="0"/>
              <a:t>Searches for a module named ‘random’ in the current directory. </a:t>
            </a:r>
            <a:br>
              <a:rPr lang="en-GB" dirty="0"/>
            </a:br>
            <a:r>
              <a:rPr lang="en-GB" dirty="0"/>
              <a:t>If not found then searches the standard library</a:t>
            </a:r>
          </a:p>
          <a:p>
            <a:r>
              <a:rPr lang="en-GB" dirty="0"/>
              <a:t>Adds an object with the name ‘random’ to current scope</a:t>
            </a:r>
          </a:p>
          <a:p>
            <a:pPr lvl="1"/>
            <a:r>
              <a:rPr lang="en-GB" dirty="0"/>
              <a:t>Test it is there using </a:t>
            </a:r>
            <a:r>
              <a:rPr lang="en-GB" dirty="0" err="1"/>
              <a:t>dir</a:t>
            </a:r>
            <a:r>
              <a:rPr lang="en-GB" dirty="0"/>
              <a:t>()</a:t>
            </a:r>
          </a:p>
          <a:p>
            <a:pPr lvl="1"/>
            <a:r>
              <a:rPr lang="en-GB" dirty="0"/>
              <a:t>Test what sort of object it is using type(random)</a:t>
            </a:r>
          </a:p>
          <a:p>
            <a:r>
              <a:rPr lang="en-GB" dirty="0"/>
              <a:t>Objects within random can then be referenced using the name </a:t>
            </a:r>
            <a:r>
              <a:rPr lang="en-GB" dirty="0" err="1"/>
              <a:t>random.object_name</a:t>
            </a:r>
            <a:endParaRPr lang="en-GB" dirty="0"/>
          </a:p>
          <a:p>
            <a:pPr lvl="1"/>
            <a:r>
              <a:rPr lang="en-GB" dirty="0"/>
              <a:t>Find the documentation for the random module</a:t>
            </a:r>
          </a:p>
          <a:p>
            <a:pPr lvl="1"/>
            <a:r>
              <a:rPr lang="en-GB" dirty="0"/>
              <a:t>Test that </a:t>
            </a:r>
            <a:r>
              <a:rPr lang="en-GB" dirty="0" err="1"/>
              <a:t>random.random</a:t>
            </a:r>
            <a:r>
              <a:rPr lang="en-GB" dirty="0"/>
              <a:t>() works </a:t>
            </a:r>
          </a:p>
          <a:p>
            <a:pPr lvl="1"/>
            <a:r>
              <a:rPr lang="en-GB" dirty="0"/>
              <a:t>Test that </a:t>
            </a:r>
            <a:r>
              <a:rPr lang="en-GB" dirty="0" err="1"/>
              <a:t>random.randint</a:t>
            </a:r>
            <a:r>
              <a:rPr lang="en-GB" dirty="0"/>
              <a:t>(1, 6) works</a:t>
            </a:r>
          </a:p>
          <a:p>
            <a:endParaRPr lang="en-GB" dirty="0"/>
          </a:p>
          <a:p>
            <a:endParaRPr lang="en-GB" dirty="0"/>
          </a:p>
        </p:txBody>
      </p:sp>
    </p:spTree>
    <p:extLst>
      <p:ext uri="{BB962C8B-B14F-4D97-AF65-F5344CB8AC3E}">
        <p14:creationId xmlns:p14="http://schemas.microsoft.com/office/powerpoint/2010/main" val="13120724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8343B-1858-4DB1-8E85-E9ECDB4CE74C}"/>
              </a:ext>
            </a:extLst>
          </p:cNvPr>
          <p:cNvSpPr>
            <a:spLocks noGrp="1"/>
          </p:cNvSpPr>
          <p:nvPr>
            <p:ph type="title"/>
          </p:nvPr>
        </p:nvSpPr>
        <p:spPr>
          <a:xfrm>
            <a:off x="838200" y="365125"/>
            <a:ext cx="10515600" cy="1325563"/>
          </a:xfrm>
        </p:spPr>
        <p:txBody>
          <a:bodyPr/>
          <a:lstStyle/>
          <a:p>
            <a:r>
              <a:rPr lang="en-GB" dirty="0"/>
              <a:t>Variations of the import statement</a:t>
            </a:r>
          </a:p>
        </p:txBody>
      </p:sp>
      <p:sp>
        <p:nvSpPr>
          <p:cNvPr id="3" name="Content Placeholder 2">
            <a:extLst>
              <a:ext uri="{FF2B5EF4-FFF2-40B4-BE49-F238E27FC236}">
                <a16:creationId xmlns:a16="http://schemas.microsoft.com/office/drawing/2014/main" id="{AD852AA0-F2DF-4D2F-80E9-8CF13EFE3764}"/>
              </a:ext>
            </a:extLst>
          </p:cNvPr>
          <p:cNvSpPr>
            <a:spLocks noGrp="1"/>
          </p:cNvSpPr>
          <p:nvPr>
            <p:ph idx="1"/>
          </p:nvPr>
        </p:nvSpPr>
        <p:spPr>
          <a:xfrm>
            <a:off x="838200" y="1825625"/>
            <a:ext cx="10515600" cy="4351338"/>
          </a:xfrm>
        </p:spPr>
        <p:txBody>
          <a:bodyPr>
            <a:normAutofit fontScale="85000" lnSpcReduction="20000"/>
          </a:bodyPr>
          <a:lstStyle/>
          <a:p>
            <a:pPr marL="0" indent="0">
              <a:buNone/>
            </a:pPr>
            <a:r>
              <a:rPr lang="en-GB" dirty="0">
                <a:latin typeface="Lucida Console" panose="020B0609040504020204" pitchFamily="49" charset="0"/>
              </a:rPr>
              <a:t>import random</a:t>
            </a:r>
          </a:p>
          <a:p>
            <a:pPr marL="0" indent="0">
              <a:buNone/>
            </a:pPr>
            <a:r>
              <a:rPr lang="en-GB" dirty="0">
                <a:latin typeface="Lucida Console" panose="020B0609040504020204" pitchFamily="49" charset="0"/>
              </a:rPr>
              <a:t># the module random is imported</a:t>
            </a:r>
          </a:p>
          <a:p>
            <a:pPr marL="0" indent="0">
              <a:buNone/>
            </a:pPr>
            <a:endParaRPr lang="en-GB" dirty="0">
              <a:latin typeface="Lucida Console" panose="020B0609040504020204" pitchFamily="49" charset="0"/>
            </a:endParaRPr>
          </a:p>
          <a:p>
            <a:pPr marL="0" indent="0">
              <a:buNone/>
            </a:pPr>
            <a:r>
              <a:rPr lang="en-GB" dirty="0">
                <a:latin typeface="Lucida Console" panose="020B0609040504020204" pitchFamily="49" charset="0"/>
              </a:rPr>
              <a:t>import random as </a:t>
            </a:r>
            <a:r>
              <a:rPr lang="en-GB" dirty="0" err="1">
                <a:latin typeface="Lucida Console" panose="020B0609040504020204" pitchFamily="49" charset="0"/>
              </a:rPr>
              <a:t>rnd</a:t>
            </a:r>
            <a:endParaRPr lang="en-GB" dirty="0">
              <a:latin typeface="Lucida Console" panose="020B0609040504020204" pitchFamily="49" charset="0"/>
            </a:endParaRPr>
          </a:p>
          <a:p>
            <a:pPr marL="0" indent="0">
              <a:buNone/>
            </a:pPr>
            <a:r>
              <a:rPr lang="en-GB" dirty="0">
                <a:latin typeface="Lucida Console" panose="020B0609040504020204" pitchFamily="49" charset="0"/>
              </a:rPr>
              <a:t># abbreviates the name of random to </a:t>
            </a:r>
            <a:r>
              <a:rPr lang="en-GB" dirty="0" err="1">
                <a:latin typeface="Lucida Console" panose="020B0609040504020204" pitchFamily="49" charset="0"/>
              </a:rPr>
              <a:t>rnd</a:t>
            </a:r>
            <a:endParaRPr lang="en-GB" dirty="0">
              <a:latin typeface="Lucida Console" panose="020B0609040504020204" pitchFamily="49" charset="0"/>
            </a:endParaRPr>
          </a:p>
          <a:p>
            <a:pPr marL="0" indent="0">
              <a:buNone/>
            </a:pPr>
            <a:endParaRPr lang="en-GB" dirty="0">
              <a:latin typeface="Lucida Console" panose="020B0609040504020204" pitchFamily="49" charset="0"/>
            </a:endParaRPr>
          </a:p>
          <a:p>
            <a:pPr marL="0" indent="0">
              <a:buNone/>
            </a:pPr>
            <a:r>
              <a:rPr lang="en-GB" dirty="0">
                <a:latin typeface="Lucida Console" panose="020B0609040504020204" pitchFamily="49" charset="0"/>
              </a:rPr>
              <a:t>from random import *</a:t>
            </a:r>
          </a:p>
          <a:p>
            <a:pPr marL="0" indent="0">
              <a:buNone/>
            </a:pPr>
            <a:r>
              <a:rPr lang="en-GB" dirty="0">
                <a:latin typeface="Lucida Console" panose="020B0609040504020204" pitchFamily="49" charset="0"/>
              </a:rPr>
              <a:t># every object in random is imported</a:t>
            </a:r>
          </a:p>
          <a:p>
            <a:pPr marL="0" indent="0">
              <a:buNone/>
            </a:pPr>
            <a:endParaRPr lang="en-GB" dirty="0">
              <a:latin typeface="Lucida Console" panose="020B0609040504020204" pitchFamily="49" charset="0"/>
            </a:endParaRPr>
          </a:p>
          <a:p>
            <a:pPr marL="0" indent="0">
              <a:buNone/>
            </a:pPr>
            <a:r>
              <a:rPr lang="en-GB" dirty="0">
                <a:latin typeface="Lucida Console" panose="020B0609040504020204" pitchFamily="49" charset="0"/>
              </a:rPr>
              <a:t>from random import </a:t>
            </a:r>
            <a:r>
              <a:rPr lang="en-GB" dirty="0" err="1">
                <a:latin typeface="Lucida Console" panose="020B0609040504020204" pitchFamily="49" charset="0"/>
              </a:rPr>
              <a:t>randint</a:t>
            </a:r>
            <a:endParaRPr lang="en-GB" dirty="0">
              <a:latin typeface="Lucida Console" panose="020B0609040504020204" pitchFamily="49" charset="0"/>
            </a:endParaRPr>
          </a:p>
          <a:p>
            <a:pPr marL="0" indent="0">
              <a:buNone/>
            </a:pPr>
            <a:r>
              <a:rPr lang="en-GB" dirty="0">
                <a:latin typeface="Lucida Console" panose="020B0609040504020204" pitchFamily="49" charset="0"/>
              </a:rPr>
              <a:t># Only the object </a:t>
            </a:r>
            <a:r>
              <a:rPr lang="en-GB" dirty="0" err="1">
                <a:latin typeface="Lucida Console" panose="020B0609040504020204" pitchFamily="49" charset="0"/>
              </a:rPr>
              <a:t>randint</a:t>
            </a:r>
            <a:r>
              <a:rPr lang="en-GB" dirty="0">
                <a:latin typeface="Lucida Console" panose="020B0609040504020204" pitchFamily="49" charset="0"/>
              </a:rPr>
              <a:t> within random is imported</a:t>
            </a:r>
          </a:p>
        </p:txBody>
      </p:sp>
      <p:sp>
        <p:nvSpPr>
          <p:cNvPr id="4" name="TextBox 3">
            <a:extLst>
              <a:ext uri="{FF2B5EF4-FFF2-40B4-BE49-F238E27FC236}">
                <a16:creationId xmlns:a16="http://schemas.microsoft.com/office/drawing/2014/main" id="{DB3BD17D-742A-477D-8E89-ACE6D4C40146}"/>
              </a:ext>
            </a:extLst>
          </p:cNvPr>
          <p:cNvSpPr txBox="1"/>
          <p:nvPr/>
        </p:nvSpPr>
        <p:spPr>
          <a:xfrm>
            <a:off x="8825753" y="1825625"/>
            <a:ext cx="2528047" cy="3416320"/>
          </a:xfrm>
          <a:prstGeom prst="rect">
            <a:avLst/>
          </a:prstGeom>
          <a:noFill/>
          <a:ln>
            <a:solidFill>
              <a:schemeClr val="accent1"/>
            </a:solidFill>
          </a:ln>
        </p:spPr>
        <p:txBody>
          <a:bodyPr wrap="square" rtlCol="0">
            <a:spAutoFit/>
          </a:bodyPr>
          <a:lstStyle/>
          <a:p>
            <a:r>
              <a:rPr lang="en-GB" sz="2400" dirty="0">
                <a:solidFill>
                  <a:srgbClr val="C00000"/>
                </a:solidFill>
              </a:rPr>
              <a:t>Use IDLE and the built-in </a:t>
            </a:r>
            <a:r>
              <a:rPr lang="en-GB" sz="2400" dirty="0" err="1">
                <a:solidFill>
                  <a:srgbClr val="C00000"/>
                </a:solidFill>
              </a:rPr>
              <a:t>functiosn</a:t>
            </a:r>
            <a:r>
              <a:rPr lang="en-GB" sz="2400" dirty="0">
                <a:solidFill>
                  <a:srgbClr val="C00000"/>
                </a:solidFill>
              </a:rPr>
              <a:t> </a:t>
            </a:r>
            <a:r>
              <a:rPr lang="en-GB" sz="2400" dirty="0" err="1">
                <a:solidFill>
                  <a:srgbClr val="C00000"/>
                </a:solidFill>
              </a:rPr>
              <a:t>dir</a:t>
            </a:r>
            <a:r>
              <a:rPr lang="en-GB" sz="2400" dirty="0">
                <a:solidFill>
                  <a:srgbClr val="C00000"/>
                </a:solidFill>
              </a:rPr>
              <a:t>() and type() to see and examine the objects in memory before and after executing these import statements</a:t>
            </a:r>
          </a:p>
        </p:txBody>
      </p:sp>
    </p:spTree>
    <p:extLst>
      <p:ext uri="{BB962C8B-B14F-4D97-AF65-F5344CB8AC3E}">
        <p14:creationId xmlns:p14="http://schemas.microsoft.com/office/powerpoint/2010/main" val="19711280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1075B-0C2F-4329-9C26-3C21BC36A05D}"/>
              </a:ext>
            </a:extLst>
          </p:cNvPr>
          <p:cNvSpPr>
            <a:spLocks noGrp="1"/>
          </p:cNvSpPr>
          <p:nvPr>
            <p:ph type="title"/>
          </p:nvPr>
        </p:nvSpPr>
        <p:spPr>
          <a:xfrm>
            <a:off x="838200" y="365125"/>
            <a:ext cx="10515600" cy="1325563"/>
          </a:xfrm>
        </p:spPr>
        <p:txBody>
          <a:bodyPr/>
          <a:lstStyle/>
          <a:p>
            <a:r>
              <a:rPr lang="en-GB" dirty="0"/>
              <a:t>A function to roll a dice </a:t>
            </a:r>
          </a:p>
        </p:txBody>
      </p:sp>
      <p:sp>
        <p:nvSpPr>
          <p:cNvPr id="3" name="Content Placeholder 2">
            <a:extLst>
              <a:ext uri="{FF2B5EF4-FFF2-40B4-BE49-F238E27FC236}">
                <a16:creationId xmlns:a16="http://schemas.microsoft.com/office/drawing/2014/main" id="{2318A3AD-DE44-4AA7-9AEA-E9C1F1ECBE92}"/>
              </a:ext>
            </a:extLst>
          </p:cNvPr>
          <p:cNvSpPr>
            <a:spLocks noGrp="1"/>
          </p:cNvSpPr>
          <p:nvPr>
            <p:ph idx="1"/>
          </p:nvPr>
        </p:nvSpPr>
        <p:spPr>
          <a:xfrm>
            <a:off x="838200" y="1825625"/>
            <a:ext cx="10515600" cy="4351338"/>
          </a:xfrm>
        </p:spPr>
        <p:txBody>
          <a:bodyPr>
            <a:normAutofit/>
          </a:bodyPr>
          <a:lstStyle/>
          <a:p>
            <a:pPr marL="0" indent="0">
              <a:buNone/>
            </a:pPr>
            <a:r>
              <a:rPr lang="en-GB" dirty="0">
                <a:latin typeface="Lucida Console" panose="020B0609040504020204" pitchFamily="49" charset="0"/>
              </a:rPr>
              <a:t>import random  # from the standard library</a:t>
            </a:r>
          </a:p>
          <a:p>
            <a:pPr marL="0" indent="0">
              <a:buNone/>
            </a:pPr>
            <a:r>
              <a:rPr lang="en-GB" dirty="0">
                <a:latin typeface="Lucida Console" panose="020B0609040504020204" pitchFamily="49" charset="0"/>
              </a:rPr>
              <a:t>def dice(sides=6):</a:t>
            </a:r>
          </a:p>
          <a:p>
            <a:pPr marL="0" indent="0">
              <a:buNone/>
            </a:pPr>
            <a:r>
              <a:rPr lang="en-GB" dirty="0">
                <a:latin typeface="Lucida Console" panose="020B0609040504020204" pitchFamily="49" charset="0"/>
              </a:rPr>
              <a:t>    return </a:t>
            </a:r>
            <a:r>
              <a:rPr lang="en-GB" dirty="0" err="1">
                <a:latin typeface="Lucida Console" panose="020B0609040504020204" pitchFamily="49" charset="0"/>
              </a:rPr>
              <a:t>random.randint</a:t>
            </a:r>
            <a:r>
              <a:rPr lang="en-GB" dirty="0">
                <a:latin typeface="Lucida Console" panose="020B0609040504020204" pitchFamily="49" charset="0"/>
              </a:rPr>
              <a:t>(1, sides)</a:t>
            </a:r>
          </a:p>
          <a:p>
            <a:pPr marL="0" indent="0">
              <a:buNone/>
            </a:pPr>
            <a:endParaRPr lang="en-GB" dirty="0">
              <a:latin typeface="Lucida Console" panose="020B0609040504020204" pitchFamily="49" charset="0"/>
            </a:endParaRPr>
          </a:p>
        </p:txBody>
      </p:sp>
    </p:spTree>
    <p:extLst>
      <p:ext uri="{BB962C8B-B14F-4D97-AF65-F5344CB8AC3E}">
        <p14:creationId xmlns:p14="http://schemas.microsoft.com/office/powerpoint/2010/main" val="17660977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1EED5-176E-034C-B5A1-7C5D31AC160D}"/>
              </a:ext>
            </a:extLst>
          </p:cNvPr>
          <p:cNvSpPr>
            <a:spLocks noGrp="1"/>
          </p:cNvSpPr>
          <p:nvPr>
            <p:ph type="title"/>
          </p:nvPr>
        </p:nvSpPr>
        <p:spPr>
          <a:xfrm>
            <a:off x="838200" y="365125"/>
            <a:ext cx="10515600" cy="1325563"/>
          </a:xfrm>
        </p:spPr>
        <p:txBody>
          <a:bodyPr/>
          <a:lstStyle/>
          <a:p>
            <a:r>
              <a:rPr lang="en-GB" dirty="0"/>
              <a:t>The Python Standard Library</a:t>
            </a:r>
          </a:p>
        </p:txBody>
      </p:sp>
      <p:sp>
        <p:nvSpPr>
          <p:cNvPr id="3" name="Content Placeholder 2">
            <a:extLst>
              <a:ext uri="{FF2B5EF4-FFF2-40B4-BE49-F238E27FC236}">
                <a16:creationId xmlns:a16="http://schemas.microsoft.com/office/drawing/2014/main" id="{68A75D8B-4987-DE45-9747-AADF68857489}"/>
              </a:ext>
            </a:extLst>
          </p:cNvPr>
          <p:cNvSpPr>
            <a:spLocks noGrp="1"/>
          </p:cNvSpPr>
          <p:nvPr>
            <p:ph idx="1"/>
          </p:nvPr>
        </p:nvSpPr>
        <p:spPr>
          <a:xfrm>
            <a:off x="838200" y="1825625"/>
            <a:ext cx="10515600" cy="4351338"/>
          </a:xfrm>
        </p:spPr>
        <p:txBody>
          <a:bodyPr>
            <a:normAutofit fontScale="92500" lnSpcReduction="20000"/>
          </a:bodyPr>
          <a:lstStyle/>
          <a:p>
            <a:r>
              <a:rPr lang="en-GB" dirty="0"/>
              <a:t>Python has many functions built-in and ready to use. For example:</a:t>
            </a:r>
          </a:p>
          <a:p>
            <a:pPr marL="457200" lvl="1" indent="0">
              <a:buNone/>
            </a:pPr>
            <a:r>
              <a:rPr lang="en-GB" dirty="0"/>
              <a:t>int(), float(), </a:t>
            </a:r>
            <a:r>
              <a:rPr lang="en-GB" dirty="0" err="1"/>
              <a:t>len</a:t>
            </a:r>
            <a:r>
              <a:rPr lang="en-GB" dirty="0"/>
              <a:t>()</a:t>
            </a:r>
          </a:p>
          <a:p>
            <a:r>
              <a:rPr lang="en-GB" dirty="0"/>
              <a:t>Many types of objects are also built-in. For example:</a:t>
            </a:r>
          </a:p>
          <a:p>
            <a:pPr marL="457200" lvl="1" indent="0">
              <a:buNone/>
            </a:pPr>
            <a:r>
              <a:rPr lang="en-GB" dirty="0"/>
              <a:t>str()				# we have already explored this library</a:t>
            </a:r>
          </a:p>
          <a:p>
            <a:pPr marL="457200" lvl="1" indent="0">
              <a:buNone/>
            </a:pPr>
            <a:r>
              <a:rPr lang="en-GB" dirty="0"/>
              <a:t>set(), list(), tuple(), </a:t>
            </a:r>
            <a:r>
              <a:rPr lang="en-GB" dirty="0" err="1"/>
              <a:t>dict</a:t>
            </a:r>
            <a:r>
              <a:rPr lang="en-GB" dirty="0"/>
              <a:t>()		# these we will study these in lessons 3 + 4</a:t>
            </a:r>
          </a:p>
          <a:p>
            <a:r>
              <a:rPr lang="en-GB" dirty="0"/>
              <a:t>Many more libraries exist and are installed with Python but have to be explicitly imported before they can be used:</a:t>
            </a:r>
          </a:p>
          <a:p>
            <a:pPr marL="457200" lvl="1" indent="0">
              <a:buNone/>
            </a:pPr>
            <a:r>
              <a:rPr lang="en-GB" dirty="0"/>
              <a:t>math		# lots of standard maths functions and constants</a:t>
            </a:r>
          </a:p>
          <a:p>
            <a:pPr marL="457200" lvl="1" indent="0">
              <a:buNone/>
            </a:pPr>
            <a:r>
              <a:rPr lang="en-GB" dirty="0"/>
              <a:t>statistics		# the common statistical functions </a:t>
            </a:r>
          </a:p>
          <a:p>
            <a:pPr marL="457200" lvl="1" indent="0">
              <a:buNone/>
            </a:pPr>
            <a:r>
              <a:rPr lang="en-GB" dirty="0"/>
              <a:t>re			# regular expressions </a:t>
            </a:r>
          </a:p>
          <a:p>
            <a:pPr marL="457200" lvl="1" indent="0">
              <a:buNone/>
            </a:pPr>
            <a:r>
              <a:rPr lang="en-GB" dirty="0"/>
              <a:t>time and datetime	# dates and times</a:t>
            </a:r>
          </a:p>
          <a:p>
            <a:pPr marL="457200" lvl="1" indent="0">
              <a:buNone/>
            </a:pPr>
            <a:r>
              <a:rPr lang="en-GB" dirty="0"/>
              <a:t>random		# pseudo-random number generation</a:t>
            </a:r>
          </a:p>
          <a:p>
            <a:pPr marL="457200" lvl="1" indent="0">
              <a:buNone/>
            </a:pPr>
            <a:r>
              <a:rPr lang="en-GB" dirty="0"/>
              <a:t>. . .</a:t>
            </a:r>
          </a:p>
          <a:p>
            <a:pPr lvl="1"/>
            <a:endParaRPr lang="en-GB" dirty="0"/>
          </a:p>
        </p:txBody>
      </p:sp>
    </p:spTree>
    <p:extLst>
      <p:ext uri="{BB962C8B-B14F-4D97-AF65-F5344CB8AC3E}">
        <p14:creationId xmlns:p14="http://schemas.microsoft.com/office/powerpoint/2010/main" val="25607607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EB0A9-39BE-E141-9B27-965E5E6FDC47}"/>
              </a:ext>
            </a:extLst>
          </p:cNvPr>
          <p:cNvSpPr>
            <a:spLocks noGrp="1"/>
          </p:cNvSpPr>
          <p:nvPr>
            <p:ph type="title"/>
          </p:nvPr>
        </p:nvSpPr>
        <p:spPr>
          <a:xfrm>
            <a:off x="838200" y="365125"/>
            <a:ext cx="10515600" cy="1325563"/>
          </a:xfrm>
        </p:spPr>
        <p:txBody>
          <a:bodyPr/>
          <a:lstStyle/>
          <a:p>
            <a:r>
              <a:rPr lang="en-GB" dirty="0"/>
              <a:t>Re-using library functions</a:t>
            </a:r>
          </a:p>
        </p:txBody>
      </p:sp>
      <p:sp>
        <p:nvSpPr>
          <p:cNvPr id="3" name="Content Placeholder 2">
            <a:extLst>
              <a:ext uri="{FF2B5EF4-FFF2-40B4-BE49-F238E27FC236}">
                <a16:creationId xmlns:a16="http://schemas.microsoft.com/office/drawing/2014/main" id="{F7FED367-3E7A-FD4A-A0C6-1A72D9F48082}"/>
              </a:ext>
            </a:extLst>
          </p:cNvPr>
          <p:cNvSpPr>
            <a:spLocks noGrp="1"/>
          </p:cNvSpPr>
          <p:nvPr>
            <p:ph idx="1"/>
          </p:nvPr>
        </p:nvSpPr>
        <p:spPr>
          <a:xfrm>
            <a:off x="838200" y="1825625"/>
            <a:ext cx="10515600" cy="4351338"/>
          </a:xfrm>
        </p:spPr>
        <p:txBody>
          <a:bodyPr/>
          <a:lstStyle/>
          <a:p>
            <a:r>
              <a:rPr lang="en-GB" dirty="0"/>
              <a:t>The whole point of the standard library is to provide commonly required functionality that can be re-used by other programmers</a:t>
            </a:r>
          </a:p>
          <a:p>
            <a:endParaRPr lang="en-GB" dirty="0"/>
          </a:p>
          <a:p>
            <a:r>
              <a:rPr lang="en-GB" dirty="0"/>
              <a:t>Library code will almost always be a better choice than writing the code yourself:</a:t>
            </a:r>
          </a:p>
          <a:p>
            <a:pPr lvl="1"/>
            <a:r>
              <a:rPr lang="en-GB" dirty="0"/>
              <a:t>It’s ready-made and ready-to-use.</a:t>
            </a:r>
          </a:p>
          <a:p>
            <a:pPr lvl="1"/>
            <a:r>
              <a:rPr lang="en-GB" dirty="0"/>
              <a:t>It will save you time</a:t>
            </a:r>
          </a:p>
          <a:p>
            <a:pPr lvl="1"/>
            <a:r>
              <a:rPr lang="en-GB" dirty="0"/>
              <a:t>It almost certainly runs faster than anything you could code yourself</a:t>
            </a:r>
          </a:p>
          <a:p>
            <a:pPr lvl="1"/>
            <a:r>
              <a:rPr lang="en-GB" dirty="0"/>
              <a:t>It’s been extensively tested by thousands of users</a:t>
            </a:r>
          </a:p>
          <a:p>
            <a:pPr lvl="1"/>
            <a:endParaRPr lang="en-GB" dirty="0"/>
          </a:p>
        </p:txBody>
      </p:sp>
    </p:spTree>
    <p:extLst>
      <p:ext uri="{BB962C8B-B14F-4D97-AF65-F5344CB8AC3E}">
        <p14:creationId xmlns:p14="http://schemas.microsoft.com/office/powerpoint/2010/main" val="21731480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EF478-05DD-4810-8304-EAF65DB9B719}"/>
              </a:ext>
            </a:extLst>
          </p:cNvPr>
          <p:cNvSpPr>
            <a:spLocks noGrp="1"/>
          </p:cNvSpPr>
          <p:nvPr>
            <p:ph type="title"/>
          </p:nvPr>
        </p:nvSpPr>
        <p:spPr>
          <a:xfrm>
            <a:off x="831850" y="1709738"/>
            <a:ext cx="10515600" cy="2852737"/>
          </a:xfrm>
        </p:spPr>
        <p:txBody>
          <a:bodyPr/>
          <a:lstStyle/>
          <a:p>
            <a:r>
              <a:rPr lang="en-GB" dirty="0"/>
              <a:t>Practice Worksheet</a:t>
            </a:r>
            <a:br>
              <a:rPr lang="en-GB" dirty="0"/>
            </a:br>
            <a:r>
              <a:rPr lang="en-GB" dirty="0"/>
              <a:t>Section 6</a:t>
            </a:r>
          </a:p>
        </p:txBody>
      </p:sp>
      <p:sp>
        <p:nvSpPr>
          <p:cNvPr id="3" name="Text Placeholder 2">
            <a:extLst>
              <a:ext uri="{FF2B5EF4-FFF2-40B4-BE49-F238E27FC236}">
                <a16:creationId xmlns:a16="http://schemas.microsoft.com/office/drawing/2014/main" id="{A6F21F6B-205D-4955-8670-D80BFFAA965B}"/>
              </a:ext>
            </a:extLst>
          </p:cNvPr>
          <p:cNvSpPr>
            <a:spLocks noGrp="1"/>
          </p:cNvSpPr>
          <p:nvPr>
            <p:ph type="body" idx="1"/>
          </p:nvPr>
        </p:nvSpPr>
        <p:spPr>
          <a:xfrm>
            <a:off x="831850" y="4589463"/>
            <a:ext cx="10515600" cy="1500187"/>
          </a:xfrm>
        </p:spPr>
        <p:txBody>
          <a:bodyPr/>
          <a:lstStyle/>
          <a:p>
            <a:r>
              <a:rPr lang="en-GB" dirty="0"/>
              <a:t>Importing and reusing code</a:t>
            </a:r>
          </a:p>
        </p:txBody>
      </p:sp>
    </p:spTree>
    <p:extLst>
      <p:ext uri="{BB962C8B-B14F-4D97-AF65-F5344CB8AC3E}">
        <p14:creationId xmlns:p14="http://schemas.microsoft.com/office/powerpoint/2010/main" val="14070245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483131-4B06-4FA2-816B-D8FB4123553C}"/>
              </a:ext>
            </a:extLst>
          </p:cNvPr>
          <p:cNvSpPr>
            <a:spLocks noGrp="1"/>
          </p:cNvSpPr>
          <p:nvPr>
            <p:ph type="title"/>
          </p:nvPr>
        </p:nvSpPr>
        <p:spPr>
          <a:xfrm>
            <a:off x="831850" y="1709738"/>
            <a:ext cx="10515600" cy="2852737"/>
          </a:xfrm>
        </p:spPr>
        <p:txBody>
          <a:bodyPr/>
          <a:lstStyle/>
          <a:p>
            <a:r>
              <a:rPr lang="en-GB" dirty="0"/>
              <a:t>Good Programming Style</a:t>
            </a:r>
          </a:p>
        </p:txBody>
      </p:sp>
      <p:sp>
        <p:nvSpPr>
          <p:cNvPr id="5" name="Text Placeholder 4">
            <a:extLst>
              <a:ext uri="{FF2B5EF4-FFF2-40B4-BE49-F238E27FC236}">
                <a16:creationId xmlns:a16="http://schemas.microsoft.com/office/drawing/2014/main" id="{FCEF5388-8551-4FC6-AC66-826DE0A6BB75}"/>
              </a:ext>
            </a:extLst>
          </p:cNvPr>
          <p:cNvSpPr>
            <a:spLocks noGrp="1"/>
          </p:cNvSpPr>
          <p:nvPr>
            <p:ph type="body" idx="1"/>
          </p:nvPr>
        </p:nvSpPr>
        <p:spPr>
          <a:xfrm>
            <a:off x="831850" y="4589463"/>
            <a:ext cx="10515600" cy="1500187"/>
          </a:xfrm>
        </p:spPr>
        <p:txBody>
          <a:bodyPr/>
          <a:lstStyle/>
          <a:p>
            <a:r>
              <a:rPr lang="en-GB" dirty="0"/>
              <a:t>Sit up straight and think of your core  . . . . breathe deeply</a:t>
            </a:r>
          </a:p>
        </p:txBody>
      </p:sp>
    </p:spTree>
    <p:extLst>
      <p:ext uri="{BB962C8B-B14F-4D97-AF65-F5344CB8AC3E}">
        <p14:creationId xmlns:p14="http://schemas.microsoft.com/office/powerpoint/2010/main" val="18027700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C6750-C251-4C29-9AF3-4B24B41557F4}"/>
              </a:ext>
            </a:extLst>
          </p:cNvPr>
          <p:cNvSpPr>
            <a:spLocks noGrp="1"/>
          </p:cNvSpPr>
          <p:nvPr>
            <p:ph type="title"/>
          </p:nvPr>
        </p:nvSpPr>
        <p:spPr>
          <a:xfrm>
            <a:off x="838200" y="365125"/>
            <a:ext cx="10515600" cy="1325563"/>
          </a:xfrm>
        </p:spPr>
        <p:txBody>
          <a:bodyPr/>
          <a:lstStyle/>
          <a:p>
            <a:r>
              <a:rPr lang="en-GB" dirty="0"/>
              <a:t>Hints for Good Code</a:t>
            </a:r>
          </a:p>
        </p:txBody>
      </p:sp>
      <p:sp>
        <p:nvSpPr>
          <p:cNvPr id="3" name="Content Placeholder 2">
            <a:extLst>
              <a:ext uri="{FF2B5EF4-FFF2-40B4-BE49-F238E27FC236}">
                <a16:creationId xmlns:a16="http://schemas.microsoft.com/office/drawing/2014/main" id="{1BA28454-E76B-4B5C-95AD-011BACD79C05}"/>
              </a:ext>
            </a:extLst>
          </p:cNvPr>
          <p:cNvSpPr>
            <a:spLocks noGrp="1"/>
          </p:cNvSpPr>
          <p:nvPr>
            <p:ph sz="half" idx="1"/>
          </p:nvPr>
        </p:nvSpPr>
        <p:spPr>
          <a:xfrm>
            <a:off x="838200" y="1825625"/>
            <a:ext cx="5181600" cy="4351338"/>
          </a:xfrm>
        </p:spPr>
        <p:txBody>
          <a:bodyPr>
            <a:normAutofit fontScale="92500"/>
          </a:bodyPr>
          <a:lstStyle/>
          <a:p>
            <a:r>
              <a:rPr lang="en-GB" dirty="0"/>
              <a:t>Meaningful names, for everything</a:t>
            </a:r>
          </a:p>
          <a:p>
            <a:r>
              <a:rPr lang="en-GB" dirty="0"/>
              <a:t>Docstrings in functions please</a:t>
            </a:r>
          </a:p>
          <a:p>
            <a:r>
              <a:rPr lang="en-GB" dirty="0"/>
              <a:t>Add #comments# to your code that are helpful to fellow developers</a:t>
            </a:r>
          </a:p>
          <a:p>
            <a:r>
              <a:rPr lang="en-GB" dirty="0"/>
              <a:t>Do not use input() or print() in functions UNLESS that functions primary purpose is user interaction</a:t>
            </a:r>
          </a:p>
        </p:txBody>
      </p:sp>
      <p:sp>
        <p:nvSpPr>
          <p:cNvPr id="4" name="Content Placeholder 3">
            <a:extLst>
              <a:ext uri="{FF2B5EF4-FFF2-40B4-BE49-F238E27FC236}">
                <a16:creationId xmlns:a16="http://schemas.microsoft.com/office/drawing/2014/main" id="{6BDFFC80-186F-440B-98D0-DD92381C23A5}"/>
              </a:ext>
            </a:extLst>
          </p:cNvPr>
          <p:cNvSpPr>
            <a:spLocks noGrp="1"/>
          </p:cNvSpPr>
          <p:nvPr>
            <p:ph sz="half" idx="2"/>
          </p:nvPr>
        </p:nvSpPr>
        <p:spPr>
          <a:xfrm>
            <a:off x="6172200" y="1825625"/>
            <a:ext cx="5181600" cy="4351338"/>
          </a:xfrm>
        </p:spPr>
        <p:txBody>
          <a:bodyPr>
            <a:normAutofit fontScale="92500"/>
          </a:bodyPr>
          <a:lstStyle/>
          <a:p>
            <a:r>
              <a:rPr lang="en-GB" dirty="0"/>
              <a:t>Decompose BIG problems into smaller problems using functions</a:t>
            </a:r>
          </a:p>
          <a:p>
            <a:r>
              <a:rPr lang="en-GB" dirty="0"/>
              <a:t>Define functions early and use the pass statement until you write the code</a:t>
            </a:r>
          </a:p>
          <a:p>
            <a:endParaRPr lang="en-GB" dirty="0"/>
          </a:p>
          <a:p>
            <a:r>
              <a:rPr lang="en-GB" dirty="0"/>
              <a:t>TEST your code</a:t>
            </a:r>
          </a:p>
          <a:p>
            <a:pPr lvl="1"/>
            <a:r>
              <a:rPr lang="en-GB" dirty="0"/>
              <a:t>Untested code is buggy code</a:t>
            </a:r>
          </a:p>
          <a:p>
            <a:endParaRPr lang="en-GB" dirty="0"/>
          </a:p>
          <a:p>
            <a:r>
              <a:rPr lang="en-GB" dirty="0"/>
              <a:t>PEP8 and PEP 20</a:t>
            </a:r>
          </a:p>
          <a:p>
            <a:endParaRPr lang="en-GB" dirty="0"/>
          </a:p>
        </p:txBody>
      </p:sp>
    </p:spTree>
    <p:extLst>
      <p:ext uri="{BB962C8B-B14F-4D97-AF65-F5344CB8AC3E}">
        <p14:creationId xmlns:p14="http://schemas.microsoft.com/office/powerpoint/2010/main" val="2920950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97E1B-D404-448E-9F56-2A9F9818C2EE}"/>
              </a:ext>
            </a:extLst>
          </p:cNvPr>
          <p:cNvSpPr>
            <a:spLocks noGrp="1"/>
          </p:cNvSpPr>
          <p:nvPr>
            <p:ph type="title"/>
          </p:nvPr>
        </p:nvSpPr>
        <p:spPr>
          <a:xfrm>
            <a:off x="838200" y="365125"/>
            <a:ext cx="10515600" cy="1325563"/>
          </a:xfrm>
        </p:spPr>
        <p:txBody>
          <a:bodyPr>
            <a:normAutofit fontScale="90000"/>
          </a:bodyPr>
          <a:lstStyle/>
          <a:p>
            <a:r>
              <a:rPr lang="en-GB" dirty="0"/>
              <a:t>A Function is . . . A magic ‘BLACK BOX’</a:t>
            </a:r>
            <a:br>
              <a:rPr lang="en-GB" dirty="0"/>
            </a:br>
            <a:r>
              <a:rPr lang="en-GB" dirty="0"/>
              <a:t>The inputs go in, and out pops the result</a:t>
            </a:r>
            <a:br>
              <a:rPr lang="en-GB" dirty="0"/>
            </a:br>
            <a:r>
              <a:rPr lang="en-GB" dirty="0">
                <a:highlight>
                  <a:srgbClr val="FFFF00"/>
                </a:highlight>
              </a:rPr>
              <a:t>What happens internally is invisible</a:t>
            </a:r>
          </a:p>
        </p:txBody>
      </p:sp>
      <p:sp>
        <p:nvSpPr>
          <p:cNvPr id="4" name="Rectangle 3">
            <a:extLst>
              <a:ext uri="{FF2B5EF4-FFF2-40B4-BE49-F238E27FC236}">
                <a16:creationId xmlns:a16="http://schemas.microsoft.com/office/drawing/2014/main" id="{9271FDEB-ED98-4A02-B2F3-E075093688F7}"/>
              </a:ext>
            </a:extLst>
          </p:cNvPr>
          <p:cNvSpPr/>
          <p:nvPr/>
        </p:nvSpPr>
        <p:spPr>
          <a:xfrm>
            <a:off x="4267200" y="2416334"/>
            <a:ext cx="3616224" cy="2395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Arrow Connector 5">
            <a:extLst>
              <a:ext uri="{FF2B5EF4-FFF2-40B4-BE49-F238E27FC236}">
                <a16:creationId xmlns:a16="http://schemas.microsoft.com/office/drawing/2014/main" id="{BA1DEAD0-12E4-4237-AE20-5FC87BAC0B55}"/>
              </a:ext>
            </a:extLst>
          </p:cNvPr>
          <p:cNvCxnSpPr/>
          <p:nvPr/>
        </p:nvCxnSpPr>
        <p:spPr>
          <a:xfrm>
            <a:off x="2277036" y="2416333"/>
            <a:ext cx="1957065" cy="260666"/>
          </a:xfrm>
          <a:prstGeom prst="straightConnector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4CFD2D2-DDB9-4B70-B7C8-7CFCE3294796}"/>
              </a:ext>
            </a:extLst>
          </p:cNvPr>
          <p:cNvSpPr txBox="1"/>
          <p:nvPr/>
        </p:nvSpPr>
        <p:spPr>
          <a:xfrm>
            <a:off x="2620454" y="2144345"/>
            <a:ext cx="849913" cy="369332"/>
          </a:xfrm>
          <a:prstGeom prst="rect">
            <a:avLst/>
          </a:prstGeom>
          <a:noFill/>
        </p:spPr>
        <p:txBody>
          <a:bodyPr wrap="none" rtlCol="0">
            <a:spAutoFit/>
          </a:bodyPr>
          <a:lstStyle/>
          <a:p>
            <a:r>
              <a:rPr lang="en-GB" dirty="0"/>
              <a:t>input 1</a:t>
            </a:r>
          </a:p>
        </p:txBody>
      </p:sp>
      <p:sp>
        <p:nvSpPr>
          <p:cNvPr id="8" name="Cloud 7">
            <a:extLst>
              <a:ext uri="{FF2B5EF4-FFF2-40B4-BE49-F238E27FC236}">
                <a16:creationId xmlns:a16="http://schemas.microsoft.com/office/drawing/2014/main" id="{A594F885-E900-4C71-B12C-5FD33545CFDC}"/>
              </a:ext>
            </a:extLst>
          </p:cNvPr>
          <p:cNvSpPr/>
          <p:nvPr/>
        </p:nvSpPr>
        <p:spPr>
          <a:xfrm>
            <a:off x="4403739" y="2561148"/>
            <a:ext cx="3359696" cy="2101878"/>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magic</a:t>
            </a:r>
            <a:endParaRPr lang="en-GB" dirty="0">
              <a:solidFill>
                <a:schemeClr val="tx1"/>
              </a:solidFill>
            </a:endParaRPr>
          </a:p>
        </p:txBody>
      </p:sp>
      <p:cxnSp>
        <p:nvCxnSpPr>
          <p:cNvPr id="9" name="Straight Arrow Connector 8">
            <a:extLst>
              <a:ext uri="{FF2B5EF4-FFF2-40B4-BE49-F238E27FC236}">
                <a16:creationId xmlns:a16="http://schemas.microsoft.com/office/drawing/2014/main" id="{20AD8E24-8972-4BC3-865C-7AB5CE869F17}"/>
              </a:ext>
            </a:extLst>
          </p:cNvPr>
          <p:cNvCxnSpPr>
            <a:cxnSpLocks/>
          </p:cNvCxnSpPr>
          <p:nvPr/>
        </p:nvCxnSpPr>
        <p:spPr>
          <a:xfrm>
            <a:off x="2239798" y="3423603"/>
            <a:ext cx="2026711" cy="51257"/>
          </a:xfrm>
          <a:prstGeom prst="straightConnector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E1E58C5-EC69-454B-BF3D-4C47D9ECF556}"/>
              </a:ext>
            </a:extLst>
          </p:cNvPr>
          <p:cNvSpPr txBox="1"/>
          <p:nvPr/>
        </p:nvSpPr>
        <p:spPr>
          <a:xfrm>
            <a:off x="2652862" y="2942205"/>
            <a:ext cx="849913" cy="369332"/>
          </a:xfrm>
          <a:prstGeom prst="rect">
            <a:avLst/>
          </a:prstGeom>
          <a:noFill/>
        </p:spPr>
        <p:txBody>
          <a:bodyPr wrap="none" rtlCol="0">
            <a:spAutoFit/>
          </a:bodyPr>
          <a:lstStyle/>
          <a:p>
            <a:r>
              <a:rPr lang="en-GB" dirty="0"/>
              <a:t>input 2</a:t>
            </a:r>
          </a:p>
        </p:txBody>
      </p:sp>
      <p:cxnSp>
        <p:nvCxnSpPr>
          <p:cNvPr id="11" name="Straight Arrow Connector 10">
            <a:extLst>
              <a:ext uri="{FF2B5EF4-FFF2-40B4-BE49-F238E27FC236}">
                <a16:creationId xmlns:a16="http://schemas.microsoft.com/office/drawing/2014/main" id="{B9C0216C-A6B0-47A9-A0A0-C83D796D67B9}"/>
              </a:ext>
            </a:extLst>
          </p:cNvPr>
          <p:cNvCxnSpPr>
            <a:cxnSpLocks/>
          </p:cNvCxnSpPr>
          <p:nvPr/>
        </p:nvCxnSpPr>
        <p:spPr>
          <a:xfrm flipV="1">
            <a:off x="2471500" y="4757516"/>
            <a:ext cx="1803280" cy="377193"/>
          </a:xfrm>
          <a:prstGeom prst="straightConnector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02C0DB0-E524-4E60-950C-39FDEED93200}"/>
              </a:ext>
            </a:extLst>
          </p:cNvPr>
          <p:cNvSpPr txBox="1"/>
          <p:nvPr/>
        </p:nvSpPr>
        <p:spPr>
          <a:xfrm>
            <a:off x="2848592" y="4998363"/>
            <a:ext cx="854721" cy="369332"/>
          </a:xfrm>
          <a:prstGeom prst="rect">
            <a:avLst/>
          </a:prstGeom>
          <a:noFill/>
        </p:spPr>
        <p:txBody>
          <a:bodyPr wrap="none" rtlCol="0">
            <a:spAutoFit/>
          </a:bodyPr>
          <a:lstStyle/>
          <a:p>
            <a:r>
              <a:rPr lang="en-GB" dirty="0"/>
              <a:t>input n</a:t>
            </a:r>
          </a:p>
        </p:txBody>
      </p:sp>
      <p:cxnSp>
        <p:nvCxnSpPr>
          <p:cNvPr id="15" name="Straight Arrow Connector 14">
            <a:extLst>
              <a:ext uri="{FF2B5EF4-FFF2-40B4-BE49-F238E27FC236}">
                <a16:creationId xmlns:a16="http://schemas.microsoft.com/office/drawing/2014/main" id="{C6E1658D-FB99-40C0-B637-E4391A1F07B2}"/>
              </a:ext>
            </a:extLst>
          </p:cNvPr>
          <p:cNvCxnSpPr>
            <a:cxnSpLocks/>
          </p:cNvCxnSpPr>
          <p:nvPr/>
        </p:nvCxnSpPr>
        <p:spPr>
          <a:xfrm flipV="1">
            <a:off x="2355996" y="4116186"/>
            <a:ext cx="1894655" cy="408342"/>
          </a:xfrm>
          <a:prstGeom prst="straightConnector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559C8BF-5AC2-44D6-B7A0-862E1EEBE4B1}"/>
              </a:ext>
            </a:extLst>
          </p:cNvPr>
          <p:cNvSpPr txBox="1"/>
          <p:nvPr/>
        </p:nvSpPr>
        <p:spPr>
          <a:xfrm>
            <a:off x="2693547" y="3880263"/>
            <a:ext cx="1207382" cy="369332"/>
          </a:xfrm>
          <a:prstGeom prst="rect">
            <a:avLst/>
          </a:prstGeom>
          <a:noFill/>
        </p:spPr>
        <p:txBody>
          <a:bodyPr wrap="none" rtlCol="0">
            <a:spAutoFit/>
          </a:bodyPr>
          <a:lstStyle/>
          <a:p>
            <a:r>
              <a:rPr lang="en-GB" dirty="0"/>
              <a:t>inputs  . . . </a:t>
            </a:r>
          </a:p>
        </p:txBody>
      </p:sp>
      <p:sp>
        <p:nvSpPr>
          <p:cNvPr id="18" name="Arrow: Right 17">
            <a:extLst>
              <a:ext uri="{FF2B5EF4-FFF2-40B4-BE49-F238E27FC236}">
                <a16:creationId xmlns:a16="http://schemas.microsoft.com/office/drawing/2014/main" id="{FF6572B9-71C8-4759-B199-6A287D253835}"/>
              </a:ext>
            </a:extLst>
          </p:cNvPr>
          <p:cNvSpPr/>
          <p:nvPr/>
        </p:nvSpPr>
        <p:spPr>
          <a:xfrm>
            <a:off x="8110990" y="3126872"/>
            <a:ext cx="1568134" cy="1187479"/>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result</a:t>
            </a:r>
            <a:endParaRPr lang="en-GB" dirty="0">
              <a:solidFill>
                <a:schemeClr val="tx1"/>
              </a:solidFill>
            </a:endParaRPr>
          </a:p>
        </p:txBody>
      </p:sp>
      <p:pic>
        <p:nvPicPr>
          <p:cNvPr id="5" name="Graphic 4" descr="Magic Wand Auto outline">
            <a:extLst>
              <a:ext uri="{FF2B5EF4-FFF2-40B4-BE49-F238E27FC236}">
                <a16:creationId xmlns:a16="http://schemas.microsoft.com/office/drawing/2014/main" id="{11C0901A-0F66-47F2-A464-CFD1BE0ABC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12523" y="3150529"/>
            <a:ext cx="914400" cy="914400"/>
          </a:xfrm>
          <a:prstGeom prst="rect">
            <a:avLst/>
          </a:prstGeom>
          <a:effectLst>
            <a:glow rad="228600">
              <a:schemeClr val="accent4">
                <a:satMod val="175000"/>
                <a:alpha val="40000"/>
              </a:schemeClr>
            </a:glow>
          </a:effectLst>
        </p:spPr>
      </p:pic>
      <p:sp>
        <p:nvSpPr>
          <p:cNvPr id="3" name="TextBox 2">
            <a:extLst>
              <a:ext uri="{FF2B5EF4-FFF2-40B4-BE49-F238E27FC236}">
                <a16:creationId xmlns:a16="http://schemas.microsoft.com/office/drawing/2014/main" id="{DC10113A-9B54-4580-B2A2-FD582ABE39E2}"/>
              </a:ext>
            </a:extLst>
          </p:cNvPr>
          <p:cNvSpPr txBox="1"/>
          <p:nvPr/>
        </p:nvSpPr>
        <p:spPr>
          <a:xfrm>
            <a:off x="4403739" y="5891881"/>
            <a:ext cx="4665829" cy="369332"/>
          </a:xfrm>
          <a:prstGeom prst="rect">
            <a:avLst/>
          </a:prstGeom>
          <a:noFill/>
        </p:spPr>
        <p:txBody>
          <a:bodyPr wrap="none" rtlCol="0">
            <a:spAutoFit/>
          </a:bodyPr>
          <a:lstStyle/>
          <a:p>
            <a:r>
              <a:rPr lang="en-GB" dirty="0"/>
              <a:t>BEWARE – external names ARE visible internally</a:t>
            </a:r>
          </a:p>
        </p:txBody>
      </p:sp>
    </p:spTree>
    <p:extLst>
      <p:ext uri="{BB962C8B-B14F-4D97-AF65-F5344CB8AC3E}">
        <p14:creationId xmlns:p14="http://schemas.microsoft.com/office/powerpoint/2010/main" val="20763000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3E153-4B2F-4930-AB37-68ED099646DA}"/>
              </a:ext>
            </a:extLst>
          </p:cNvPr>
          <p:cNvSpPr>
            <a:spLocks noGrp="1"/>
          </p:cNvSpPr>
          <p:nvPr>
            <p:ph type="title"/>
          </p:nvPr>
        </p:nvSpPr>
        <p:spPr>
          <a:xfrm>
            <a:off x="838200" y="365125"/>
            <a:ext cx="10515600" cy="1325563"/>
          </a:xfrm>
        </p:spPr>
        <p:txBody>
          <a:bodyPr/>
          <a:lstStyle/>
          <a:p>
            <a:r>
              <a:rPr lang="en-GB" dirty="0"/>
              <a:t>__docstring__</a:t>
            </a:r>
          </a:p>
        </p:txBody>
      </p:sp>
      <p:sp>
        <p:nvSpPr>
          <p:cNvPr id="4" name="Content Placeholder 3">
            <a:extLst>
              <a:ext uri="{FF2B5EF4-FFF2-40B4-BE49-F238E27FC236}">
                <a16:creationId xmlns:a16="http://schemas.microsoft.com/office/drawing/2014/main" id="{CA70A3BF-53FD-4C05-8F6E-4D517CB92B61}"/>
              </a:ext>
            </a:extLst>
          </p:cNvPr>
          <p:cNvSpPr>
            <a:spLocks noGrp="1"/>
          </p:cNvSpPr>
          <p:nvPr>
            <p:ph idx="1"/>
          </p:nvPr>
        </p:nvSpPr>
        <p:spPr>
          <a:xfrm>
            <a:off x="838200" y="1825625"/>
            <a:ext cx="10515600" cy="4351338"/>
          </a:xfrm>
        </p:spPr>
        <p:txBody>
          <a:bodyPr>
            <a:normAutofit fontScale="92500" lnSpcReduction="20000"/>
          </a:bodyPr>
          <a:lstStyle/>
          <a:p>
            <a:pPr marL="0" indent="0">
              <a:buNone/>
            </a:pPr>
            <a:r>
              <a:rPr lang="en-GB" dirty="0">
                <a:latin typeface="Lucida Console" panose="020B0609040504020204" pitchFamily="49" charset="0"/>
              </a:rPr>
              <a:t>def </a:t>
            </a:r>
            <a:r>
              <a:rPr lang="en-GB" dirty="0" err="1">
                <a:latin typeface="Lucida Console" panose="020B0609040504020204" pitchFamily="49" charset="0"/>
              </a:rPr>
              <a:t>fname</a:t>
            </a:r>
            <a:r>
              <a:rPr lang="en-GB" dirty="0">
                <a:latin typeface="Lucida Console" panose="020B0609040504020204" pitchFamily="49" charset="0"/>
              </a:rPr>
              <a:t>(</a:t>
            </a:r>
            <a:r>
              <a:rPr lang="en-GB" dirty="0" err="1">
                <a:latin typeface="Lucida Console" panose="020B0609040504020204" pitchFamily="49" charset="0"/>
              </a:rPr>
              <a:t>paramaters</a:t>
            </a:r>
            <a:r>
              <a:rPr lang="en-GB" dirty="0">
                <a:latin typeface="Lucida Console" panose="020B0609040504020204" pitchFamily="49" charset="0"/>
              </a:rPr>
              <a:t>):</a:t>
            </a:r>
          </a:p>
          <a:p>
            <a:pPr marL="0" indent="0">
              <a:buNone/>
            </a:pPr>
            <a:r>
              <a:rPr lang="en-GB" dirty="0">
                <a:latin typeface="Lucida Console" panose="020B0609040504020204" pitchFamily="49" charset="0"/>
              </a:rPr>
              <a:t>    """ This is a docstring</a:t>
            </a:r>
          </a:p>
          <a:p>
            <a:pPr marL="0" indent="0">
              <a:buNone/>
            </a:pPr>
            <a:r>
              <a:rPr lang="en-GB" dirty="0">
                <a:latin typeface="Lucida Console" panose="020B0609040504020204" pitchFamily="49" charset="0"/>
              </a:rPr>
              <a:t>    It should describe what the function does</a:t>
            </a:r>
          </a:p>
          <a:p>
            <a:pPr marL="0" indent="0">
              <a:buNone/>
            </a:pPr>
            <a:r>
              <a:rPr lang="en-GB" dirty="0">
                <a:latin typeface="Lucida Console" panose="020B0609040504020204" pitchFamily="49" charset="0"/>
              </a:rPr>
              <a:t>    and how to use it.</a:t>
            </a:r>
          </a:p>
          <a:p>
            <a:pPr marL="0" indent="0">
              <a:buNone/>
            </a:pPr>
            <a:r>
              <a:rPr lang="en-GB" dirty="0">
                <a:latin typeface="Lucida Console" panose="020B0609040504020204" pitchFamily="49" charset="0"/>
              </a:rPr>
              <a:t>    Any preconditions? Any side-effects? it causes</a:t>
            </a:r>
          </a:p>
          <a:p>
            <a:pPr marL="0" indent="0">
              <a:buNone/>
            </a:pPr>
            <a:r>
              <a:rPr lang="en-GB" dirty="0">
                <a:latin typeface="Lucida Console" panose="020B0609040504020204" pitchFamily="49" charset="0"/>
              </a:rPr>
              <a:t>    The value(s) it will return to caller """</a:t>
            </a:r>
          </a:p>
          <a:p>
            <a:pPr marL="0" indent="0">
              <a:buNone/>
            </a:pPr>
            <a:r>
              <a:rPr lang="en-GB" dirty="0">
                <a:latin typeface="Lucida Console" panose="020B0609040504020204" pitchFamily="49" charset="0"/>
              </a:rPr>
              <a:t>    # the code goes here</a:t>
            </a:r>
          </a:p>
          <a:p>
            <a:pPr marL="0" indent="0">
              <a:buNone/>
            </a:pPr>
            <a:r>
              <a:rPr lang="en-GB" dirty="0">
                <a:latin typeface="Lucida Console" panose="020B0609040504020204" pitchFamily="49" charset="0"/>
              </a:rPr>
              <a:t>    pass</a:t>
            </a:r>
          </a:p>
          <a:p>
            <a:pPr marL="0" indent="0">
              <a:buNone/>
            </a:pPr>
            <a:endParaRPr lang="en-GB" dirty="0">
              <a:latin typeface="Lucida Console" panose="020B0609040504020204" pitchFamily="49" charset="0"/>
            </a:endParaRPr>
          </a:p>
          <a:p>
            <a:pPr marL="0" indent="0">
              <a:buNone/>
            </a:pPr>
            <a:r>
              <a:rPr lang="en-GB" dirty="0">
                <a:latin typeface="Lucida Console" panose="020B0609040504020204" pitchFamily="49" charset="0"/>
              </a:rPr>
              <a:t>print(</a:t>
            </a:r>
            <a:r>
              <a:rPr lang="en-GB" dirty="0" err="1">
                <a:latin typeface="Lucida Console" panose="020B0609040504020204" pitchFamily="49" charset="0"/>
              </a:rPr>
              <a:t>fname</a:t>
            </a:r>
            <a:r>
              <a:rPr lang="en-GB" dirty="0">
                <a:latin typeface="Lucida Console" panose="020B0609040504020204" pitchFamily="49" charset="0"/>
              </a:rPr>
              <a:t>.__doc__)</a:t>
            </a:r>
          </a:p>
        </p:txBody>
      </p:sp>
    </p:spTree>
    <p:extLst>
      <p:ext uri="{BB962C8B-B14F-4D97-AF65-F5344CB8AC3E}">
        <p14:creationId xmlns:p14="http://schemas.microsoft.com/office/powerpoint/2010/main" val="26605410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D86DA-3C7F-4FFD-BE6A-463EA4B63C4A}"/>
              </a:ext>
            </a:extLst>
          </p:cNvPr>
          <p:cNvSpPr>
            <a:spLocks noGrp="1"/>
          </p:cNvSpPr>
          <p:nvPr>
            <p:ph type="title"/>
          </p:nvPr>
        </p:nvSpPr>
        <p:spPr/>
        <p:txBody>
          <a:bodyPr/>
          <a:lstStyle/>
          <a:p>
            <a:r>
              <a:rPr lang="en-GB" dirty="0"/>
              <a:t>How to test your code</a:t>
            </a:r>
          </a:p>
        </p:txBody>
      </p:sp>
      <p:sp>
        <p:nvSpPr>
          <p:cNvPr id="3" name="Content Placeholder 2">
            <a:extLst>
              <a:ext uri="{FF2B5EF4-FFF2-40B4-BE49-F238E27FC236}">
                <a16:creationId xmlns:a16="http://schemas.microsoft.com/office/drawing/2014/main" id="{ADF1AEBE-7F9F-4572-A883-44C5925D5CBA}"/>
              </a:ext>
            </a:extLst>
          </p:cNvPr>
          <p:cNvSpPr>
            <a:spLocks noGrp="1"/>
          </p:cNvSpPr>
          <p:nvPr>
            <p:ph sz="half" idx="1"/>
          </p:nvPr>
        </p:nvSpPr>
        <p:spPr/>
        <p:txBody>
          <a:bodyPr>
            <a:normAutofit/>
          </a:bodyPr>
          <a:lstStyle/>
          <a:p>
            <a:r>
              <a:rPr lang="en-GB" dirty="0"/>
              <a:t>Test normal values, boundary values and out-of-bound values</a:t>
            </a:r>
          </a:p>
          <a:p>
            <a:r>
              <a:rPr lang="en-GB" dirty="0"/>
              <a:t>Test with zero, one and many items</a:t>
            </a:r>
          </a:p>
        </p:txBody>
      </p:sp>
      <p:sp>
        <p:nvSpPr>
          <p:cNvPr id="9" name="Content Placeholder 8">
            <a:extLst>
              <a:ext uri="{FF2B5EF4-FFF2-40B4-BE49-F238E27FC236}">
                <a16:creationId xmlns:a16="http://schemas.microsoft.com/office/drawing/2014/main" id="{E636EC6C-2A5C-4AC1-8EFA-CA221A26C22D}"/>
              </a:ext>
            </a:extLst>
          </p:cNvPr>
          <p:cNvSpPr>
            <a:spLocks noGrp="1"/>
          </p:cNvSpPr>
          <p:nvPr>
            <p:ph sz="half" idx="2"/>
          </p:nvPr>
        </p:nvSpPr>
        <p:spPr/>
        <p:txBody>
          <a:bodyPr>
            <a:normAutofit/>
          </a:bodyPr>
          <a:lstStyle/>
          <a:p>
            <a:r>
              <a:rPr lang="en-GB" dirty="0"/>
              <a:t>Ad-hoc testing is better than no testing</a:t>
            </a:r>
          </a:p>
          <a:p>
            <a:r>
              <a:rPr lang="en-GB" dirty="0"/>
              <a:t>A test plan is best, even just a sketch of one</a:t>
            </a:r>
          </a:p>
          <a:p>
            <a:endParaRPr lang="en-GB" dirty="0"/>
          </a:p>
        </p:txBody>
      </p:sp>
      <p:sp>
        <p:nvSpPr>
          <p:cNvPr id="4" name="Slide Number Placeholder 3">
            <a:extLst>
              <a:ext uri="{FF2B5EF4-FFF2-40B4-BE49-F238E27FC236}">
                <a16:creationId xmlns:a16="http://schemas.microsoft.com/office/drawing/2014/main" id="{B055FBF0-9E56-4A75-8791-6E891CB88CB9}"/>
              </a:ext>
            </a:extLst>
          </p:cNvPr>
          <p:cNvSpPr>
            <a:spLocks noGrp="1"/>
          </p:cNvSpPr>
          <p:nvPr>
            <p:ph type="sldNum" sz="quarter" idx="12"/>
          </p:nvPr>
        </p:nvSpPr>
        <p:spPr/>
        <p:txBody>
          <a:bodyPr/>
          <a:lstStyle/>
          <a:p>
            <a:fld id="{65732FEA-24D1-4915-A1EC-F2B772E3D71E}" type="slidenum">
              <a:rPr lang="en-GB" smtClean="0"/>
              <a:pPr/>
              <a:t>51</a:t>
            </a:fld>
            <a:endParaRPr lang="en-GB"/>
          </a:p>
        </p:txBody>
      </p:sp>
      <p:graphicFrame>
        <p:nvGraphicFramePr>
          <p:cNvPr id="5" name="Table 5">
            <a:extLst>
              <a:ext uri="{FF2B5EF4-FFF2-40B4-BE49-F238E27FC236}">
                <a16:creationId xmlns:a16="http://schemas.microsoft.com/office/drawing/2014/main" id="{BCD0052A-48A1-4268-80A1-546F320F908F}"/>
              </a:ext>
            </a:extLst>
          </p:cNvPr>
          <p:cNvGraphicFramePr>
            <a:graphicFrameLocks noGrp="1"/>
          </p:cNvGraphicFramePr>
          <p:nvPr>
            <p:extLst>
              <p:ext uri="{D42A27DB-BD31-4B8C-83A1-F6EECF244321}">
                <p14:modId xmlns:p14="http://schemas.microsoft.com/office/powerpoint/2010/main" val="677242804"/>
              </p:ext>
            </p:extLst>
          </p:nvPr>
        </p:nvGraphicFramePr>
        <p:xfrm>
          <a:off x="1275836" y="3836670"/>
          <a:ext cx="9640329" cy="1854200"/>
        </p:xfrm>
        <a:graphic>
          <a:graphicData uri="http://schemas.openxmlformats.org/drawingml/2006/table">
            <a:tbl>
              <a:tblPr firstRow="1" bandRow="1">
                <a:tableStyleId>{5C22544A-7EE6-4342-B048-85BDC9FD1C3A}</a:tableStyleId>
              </a:tblPr>
              <a:tblGrid>
                <a:gridCol w="1828770">
                  <a:extLst>
                    <a:ext uri="{9D8B030D-6E8A-4147-A177-3AD203B41FA5}">
                      <a16:colId xmlns:a16="http://schemas.microsoft.com/office/drawing/2014/main" val="290009647"/>
                    </a:ext>
                  </a:extLst>
                </a:gridCol>
                <a:gridCol w="1467366">
                  <a:extLst>
                    <a:ext uri="{9D8B030D-6E8A-4147-A177-3AD203B41FA5}">
                      <a16:colId xmlns:a16="http://schemas.microsoft.com/office/drawing/2014/main" val="2003729349"/>
                    </a:ext>
                  </a:extLst>
                </a:gridCol>
                <a:gridCol w="1689463">
                  <a:extLst>
                    <a:ext uri="{9D8B030D-6E8A-4147-A177-3AD203B41FA5}">
                      <a16:colId xmlns:a16="http://schemas.microsoft.com/office/drawing/2014/main" val="4168491426"/>
                    </a:ext>
                  </a:extLst>
                </a:gridCol>
                <a:gridCol w="1432560">
                  <a:extLst>
                    <a:ext uri="{9D8B030D-6E8A-4147-A177-3AD203B41FA5}">
                      <a16:colId xmlns:a16="http://schemas.microsoft.com/office/drawing/2014/main" val="47543771"/>
                    </a:ext>
                  </a:extLst>
                </a:gridCol>
                <a:gridCol w="3222170">
                  <a:extLst>
                    <a:ext uri="{9D8B030D-6E8A-4147-A177-3AD203B41FA5}">
                      <a16:colId xmlns:a16="http://schemas.microsoft.com/office/drawing/2014/main" val="3565230022"/>
                    </a:ext>
                  </a:extLst>
                </a:gridCol>
              </a:tblGrid>
              <a:tr h="370840">
                <a:tc>
                  <a:txBody>
                    <a:bodyPr/>
                    <a:lstStyle/>
                    <a:p>
                      <a:r>
                        <a:rPr lang="en-GB" dirty="0"/>
                        <a:t>Test Motivation</a:t>
                      </a:r>
                    </a:p>
                  </a:txBody>
                  <a:tcPr/>
                </a:tc>
                <a:tc>
                  <a:txBody>
                    <a:bodyPr/>
                    <a:lstStyle/>
                    <a:p>
                      <a:r>
                        <a:rPr lang="en-GB" dirty="0"/>
                        <a:t>Inputs</a:t>
                      </a:r>
                    </a:p>
                  </a:txBody>
                  <a:tcPr/>
                </a:tc>
                <a:tc>
                  <a:txBody>
                    <a:bodyPr/>
                    <a:lstStyle/>
                    <a:p>
                      <a:r>
                        <a:rPr lang="en-GB" dirty="0"/>
                        <a:t>Expected result</a:t>
                      </a:r>
                    </a:p>
                  </a:txBody>
                  <a:tcPr/>
                </a:tc>
                <a:tc>
                  <a:txBody>
                    <a:bodyPr/>
                    <a:lstStyle/>
                    <a:p>
                      <a:r>
                        <a:rPr lang="en-GB" dirty="0"/>
                        <a:t>Actual result</a:t>
                      </a:r>
                    </a:p>
                  </a:txBody>
                  <a:tcPr/>
                </a:tc>
                <a:tc>
                  <a:txBody>
                    <a:bodyPr/>
                    <a:lstStyle/>
                    <a:p>
                      <a:r>
                        <a:rPr lang="en-GB" dirty="0"/>
                        <a:t>Notes / Comments</a:t>
                      </a:r>
                    </a:p>
                  </a:txBody>
                  <a:tcPr/>
                </a:tc>
                <a:extLst>
                  <a:ext uri="{0D108BD9-81ED-4DB2-BD59-A6C34878D82A}">
                    <a16:rowId xmlns:a16="http://schemas.microsoft.com/office/drawing/2014/main" val="863127443"/>
                  </a:ext>
                </a:extLst>
              </a:tr>
              <a:tr h="370840">
                <a:tc>
                  <a:txBody>
                    <a:bodyPr/>
                    <a:lstStyle/>
                    <a:p>
                      <a:r>
                        <a:rPr lang="en-GB" dirty="0"/>
                        <a:t>Normal input</a:t>
                      </a:r>
                    </a:p>
                  </a:txBody>
                  <a:tcPr/>
                </a:tc>
                <a:tc>
                  <a:txBody>
                    <a:bodyPr/>
                    <a:lstStyle/>
                    <a:p>
                      <a:r>
                        <a:rPr lang="en-GB" dirty="0"/>
                        <a:t>‘test value’</a:t>
                      </a:r>
                    </a:p>
                  </a:txBody>
                  <a:tcPr/>
                </a:tc>
                <a:tc>
                  <a:txBody>
                    <a:bodyPr/>
                    <a:lstStyle/>
                    <a:p>
                      <a:r>
                        <a:rPr lang="en-GB" dirty="0"/>
                        <a:t>‘success!’</a:t>
                      </a:r>
                    </a:p>
                  </a:txBody>
                  <a:tcPr/>
                </a:tc>
                <a:tc>
                  <a:txBody>
                    <a:bodyPr/>
                    <a:lstStyle/>
                    <a:p>
                      <a:r>
                        <a:rPr lang="en-GB" dirty="0"/>
                        <a:t>‘failure</a:t>
                      </a:r>
                      <a:r>
                        <a:rPr lang="en-GB" dirty="0">
                          <a:sym typeface="Wingdings" panose="05000000000000000000" pitchFamily="2" charset="2"/>
                        </a:rPr>
                        <a:t>’</a:t>
                      </a:r>
                      <a:endParaRPr lang="en-GB" dirty="0"/>
                    </a:p>
                  </a:txBody>
                  <a:tcPr/>
                </a:tc>
                <a:tc>
                  <a:txBody>
                    <a:bodyPr/>
                    <a:lstStyle/>
                    <a:p>
                      <a:r>
                        <a:rPr lang="en-GB" dirty="0"/>
                        <a:t>Must fix before any more testing</a:t>
                      </a:r>
                    </a:p>
                  </a:txBody>
                  <a:tcPr/>
                </a:tc>
                <a:extLst>
                  <a:ext uri="{0D108BD9-81ED-4DB2-BD59-A6C34878D82A}">
                    <a16:rowId xmlns:a16="http://schemas.microsoft.com/office/drawing/2014/main" val="1270999477"/>
                  </a:ext>
                </a:extLst>
              </a:tr>
              <a:tr h="370840">
                <a:tc>
                  <a:txBody>
                    <a:bodyPr/>
                    <a:lstStyle/>
                    <a:p>
                      <a:r>
                        <a:rPr lang="en-GB" dirty="0"/>
                        <a:t>Normal input</a:t>
                      </a:r>
                    </a:p>
                  </a:txBody>
                  <a:tcPr/>
                </a:tc>
                <a:tc>
                  <a:txBody>
                    <a:bodyPr/>
                    <a:lstStyle/>
                    <a:p>
                      <a:r>
                        <a:rPr lang="en-GB" dirty="0"/>
                        <a:t>‘value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‘success!’</a:t>
                      </a:r>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20233250"/>
                  </a:ext>
                </a:extLst>
              </a:tr>
              <a:tr h="370840">
                <a:tc>
                  <a:txBody>
                    <a:bodyPr/>
                    <a:lstStyle/>
                    <a:p>
                      <a:r>
                        <a:rPr lang="en-GB" dirty="0"/>
                        <a:t>Min length </a:t>
                      </a:r>
                    </a:p>
                  </a:txBody>
                  <a:tcPr/>
                </a:tc>
                <a:tc>
                  <a:txBody>
                    <a:bodyPr/>
                    <a:lstStyle/>
                    <a:p>
                      <a:r>
                        <a:rPr lang="en-GB" dirty="0"/>
                        <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‘success!’</a:t>
                      </a:r>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450565096"/>
                  </a:ext>
                </a:extLst>
              </a:tr>
              <a:tr h="370840">
                <a:tc>
                  <a:txBody>
                    <a:bodyPr/>
                    <a:lstStyle/>
                    <a:p>
                      <a:r>
                        <a:rPr lang="en-GB" dirty="0"/>
                        <a:t>Below min length</a:t>
                      </a:r>
                    </a:p>
                  </a:txBody>
                  <a:tcPr/>
                </a:tc>
                <a:tc>
                  <a:txBody>
                    <a:bodyPr/>
                    <a:lstStyle/>
                    <a:p>
                      <a:r>
                        <a:rPr lang="en-GB" dirty="0"/>
                        <a:t>‘’ # empty str</a:t>
                      </a:r>
                    </a:p>
                  </a:txBody>
                  <a:tcPr/>
                </a:tc>
                <a:tc>
                  <a:txBody>
                    <a:bodyPr/>
                    <a:lstStyle/>
                    <a:p>
                      <a:r>
                        <a:rPr lang="en-GB" dirty="0"/>
                        <a:t>Error </a:t>
                      </a:r>
                      <a:r>
                        <a:rPr lang="en-GB" dirty="0" err="1"/>
                        <a:t>msg</a:t>
                      </a:r>
                      <a:r>
                        <a:rPr lang="en-GB" dirty="0"/>
                        <a:t> 27</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2141058722"/>
                  </a:ext>
                </a:extLst>
              </a:tr>
            </a:tbl>
          </a:graphicData>
        </a:graphic>
      </p:graphicFrame>
    </p:spTree>
    <p:extLst>
      <p:ext uri="{BB962C8B-B14F-4D97-AF65-F5344CB8AC3E}">
        <p14:creationId xmlns:p14="http://schemas.microsoft.com/office/powerpoint/2010/main" val="27245526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7BF99-6C3B-4DAC-A910-CB5E3BED743C}"/>
              </a:ext>
            </a:extLst>
          </p:cNvPr>
          <p:cNvSpPr>
            <a:spLocks noGrp="1"/>
          </p:cNvSpPr>
          <p:nvPr>
            <p:ph type="title"/>
          </p:nvPr>
        </p:nvSpPr>
        <p:spPr/>
        <p:txBody>
          <a:bodyPr/>
          <a:lstStyle/>
          <a:p>
            <a:r>
              <a:rPr lang="en-GB" dirty="0"/>
              <a:t>Some Fawlty Functions</a:t>
            </a:r>
          </a:p>
        </p:txBody>
      </p:sp>
      <p:sp>
        <p:nvSpPr>
          <p:cNvPr id="3" name="Content Placeholder 2">
            <a:extLst>
              <a:ext uri="{FF2B5EF4-FFF2-40B4-BE49-F238E27FC236}">
                <a16:creationId xmlns:a16="http://schemas.microsoft.com/office/drawing/2014/main" id="{ADBD8600-7F13-4A87-B3B8-34FD90ACC9D2}"/>
              </a:ext>
            </a:extLst>
          </p:cNvPr>
          <p:cNvSpPr>
            <a:spLocks noGrp="1"/>
          </p:cNvSpPr>
          <p:nvPr>
            <p:ph sz="half" idx="1"/>
          </p:nvPr>
        </p:nvSpPr>
        <p:spPr/>
        <p:txBody>
          <a:bodyPr>
            <a:normAutofit fontScale="77500" lnSpcReduction="20000"/>
          </a:bodyPr>
          <a:lstStyle/>
          <a:p>
            <a:pPr marL="0" indent="0">
              <a:buNone/>
            </a:pPr>
            <a:r>
              <a:rPr lang="en-GB" dirty="0">
                <a:latin typeface="Lucida Console" panose="020B0609040504020204" pitchFamily="49" charset="0"/>
              </a:rPr>
              <a:t>def sybil():</a:t>
            </a:r>
          </a:p>
          <a:p>
            <a:pPr marL="0" indent="0">
              <a:buNone/>
            </a:pPr>
            <a:r>
              <a:rPr lang="en-GB" dirty="0">
                <a:latin typeface="Lucida Console" panose="020B0609040504020204" pitchFamily="49" charset="0"/>
              </a:rPr>
              <a:t>    return </a:t>
            </a:r>
            <a:r>
              <a:rPr lang="en-GB" dirty="0" err="1">
                <a:latin typeface="Lucida Console" panose="020B0609040504020204" pitchFamily="49" charset="0"/>
              </a:rPr>
              <a:t>sybil_says</a:t>
            </a:r>
            <a:endParaRPr lang="en-GB" dirty="0">
              <a:latin typeface="Lucida Console" panose="020B0609040504020204" pitchFamily="49" charset="0"/>
            </a:endParaRPr>
          </a:p>
          <a:p>
            <a:pPr marL="0" indent="0">
              <a:buNone/>
            </a:pPr>
            <a:endParaRPr lang="en-GB" dirty="0">
              <a:latin typeface="Lucida Console" panose="020B0609040504020204" pitchFamily="49" charset="0"/>
            </a:endParaRPr>
          </a:p>
          <a:p>
            <a:pPr marL="0" indent="0">
              <a:buNone/>
            </a:pPr>
            <a:r>
              <a:rPr lang="en-GB" dirty="0">
                <a:latin typeface="Lucida Console" panose="020B0609040504020204" pitchFamily="49" charset="0"/>
              </a:rPr>
              <a:t>def basil():</a:t>
            </a:r>
          </a:p>
          <a:p>
            <a:pPr marL="0" indent="0">
              <a:buNone/>
            </a:pPr>
            <a:r>
              <a:rPr lang="en-GB" dirty="0">
                <a:latin typeface="Lucida Console" panose="020B0609040504020204" pitchFamily="49" charset="0"/>
              </a:rPr>
              <a:t>    return 1 / 0</a:t>
            </a:r>
          </a:p>
          <a:p>
            <a:pPr marL="0" indent="0">
              <a:buNone/>
            </a:pPr>
            <a:endParaRPr lang="en-GB" dirty="0">
              <a:latin typeface="Lucida Console" panose="020B0609040504020204" pitchFamily="49" charset="0"/>
            </a:endParaRPr>
          </a:p>
          <a:p>
            <a:pPr marL="0" indent="0">
              <a:buNone/>
            </a:pPr>
            <a:r>
              <a:rPr lang="en-GB" dirty="0">
                <a:latin typeface="Lucida Console" panose="020B0609040504020204" pitchFamily="49" charset="0"/>
              </a:rPr>
              <a:t>def </a:t>
            </a:r>
            <a:r>
              <a:rPr lang="en-GB" dirty="0" err="1">
                <a:latin typeface="Lucida Console" panose="020B0609040504020204" pitchFamily="49" charset="0"/>
              </a:rPr>
              <a:t>manuel</a:t>
            </a:r>
            <a:r>
              <a:rPr lang="en-GB" dirty="0">
                <a:latin typeface="Lucida Console" panose="020B0609040504020204" pitchFamily="49" charset="0"/>
              </a:rPr>
              <a:t>():</a:t>
            </a:r>
          </a:p>
          <a:p>
            <a:pPr marL="0" indent="0">
              <a:buNone/>
            </a:pPr>
            <a:r>
              <a:rPr lang="en-GB" dirty="0">
                <a:latin typeface="Lucida Console" panose="020B0609040504020204" pitchFamily="49" charset="0"/>
              </a:rPr>
              <a:t>    return 'Sybil said'</a:t>
            </a:r>
          </a:p>
          <a:p>
            <a:pPr marL="0" indent="0">
              <a:buNone/>
            </a:pPr>
            <a:r>
              <a:rPr lang="en-GB" dirty="0">
                <a:latin typeface="Lucida Console" panose="020B0609040504020204" pitchFamily="49" charset="0"/>
              </a:rPr>
              <a:t>    return ‘Mr Fawlty'</a:t>
            </a:r>
          </a:p>
        </p:txBody>
      </p:sp>
      <p:sp>
        <p:nvSpPr>
          <p:cNvPr id="5" name="Content Placeholder 4">
            <a:extLst>
              <a:ext uri="{FF2B5EF4-FFF2-40B4-BE49-F238E27FC236}">
                <a16:creationId xmlns:a16="http://schemas.microsoft.com/office/drawing/2014/main" id="{6B78E5DF-85CA-4F0E-92A8-C7A63A3EA76D}"/>
              </a:ext>
            </a:extLst>
          </p:cNvPr>
          <p:cNvSpPr>
            <a:spLocks noGrp="1"/>
          </p:cNvSpPr>
          <p:nvPr>
            <p:ph sz="half" idx="2"/>
          </p:nvPr>
        </p:nvSpPr>
        <p:spPr/>
        <p:txBody>
          <a:bodyPr>
            <a:normAutofit fontScale="77500" lnSpcReduction="20000"/>
          </a:bodyPr>
          <a:lstStyle/>
          <a:p>
            <a:pPr marL="0" indent="0">
              <a:buNone/>
            </a:pPr>
            <a:r>
              <a:rPr lang="en-GB" dirty="0">
                <a:latin typeface="Lucida Console" panose="020B0609040504020204" pitchFamily="49" charset="0"/>
              </a:rPr>
              <a:t>a=5</a:t>
            </a:r>
          </a:p>
          <a:p>
            <a:pPr marL="0" indent="0">
              <a:buNone/>
            </a:pPr>
            <a:endParaRPr lang="en-GB" dirty="0">
              <a:latin typeface="Lucida Console" panose="020B0609040504020204" pitchFamily="49" charset="0"/>
            </a:endParaRPr>
          </a:p>
          <a:p>
            <a:pPr marL="0" indent="0">
              <a:buNone/>
            </a:pPr>
            <a:r>
              <a:rPr lang="en-GB" dirty="0">
                <a:latin typeface="Lucida Console" panose="020B0609040504020204" pitchFamily="49" charset="0"/>
              </a:rPr>
              <a:t>def scope1():</a:t>
            </a:r>
          </a:p>
          <a:p>
            <a:pPr marL="0" indent="0">
              <a:buNone/>
            </a:pPr>
            <a:r>
              <a:rPr lang="en-GB" dirty="0">
                <a:latin typeface="Lucida Console" panose="020B0609040504020204" pitchFamily="49" charset="0"/>
              </a:rPr>
              <a:t>    return a</a:t>
            </a:r>
          </a:p>
          <a:p>
            <a:pPr marL="0" indent="0">
              <a:buNone/>
            </a:pPr>
            <a:endParaRPr lang="en-GB" dirty="0">
              <a:latin typeface="Lucida Console" panose="020B0609040504020204" pitchFamily="49" charset="0"/>
            </a:endParaRPr>
          </a:p>
          <a:p>
            <a:pPr marL="0" indent="0">
              <a:buNone/>
            </a:pPr>
            <a:r>
              <a:rPr lang="en-GB" dirty="0">
                <a:latin typeface="Lucida Console" panose="020B0609040504020204" pitchFamily="49" charset="0"/>
              </a:rPr>
              <a:t>def scope2():</a:t>
            </a:r>
          </a:p>
          <a:p>
            <a:pPr marL="0" indent="0">
              <a:buNone/>
            </a:pPr>
            <a:r>
              <a:rPr lang="en-GB" dirty="0">
                <a:latin typeface="Lucida Console" panose="020B0609040504020204" pitchFamily="49" charset="0"/>
              </a:rPr>
              <a:t>    a = 27</a:t>
            </a:r>
          </a:p>
          <a:p>
            <a:pPr marL="0" indent="0">
              <a:buNone/>
            </a:pPr>
            <a:r>
              <a:rPr lang="en-GB" dirty="0">
                <a:latin typeface="Lucida Console" panose="020B0609040504020204" pitchFamily="49" charset="0"/>
              </a:rPr>
              <a:t>    return a</a:t>
            </a:r>
          </a:p>
          <a:p>
            <a:pPr marL="0" indent="0">
              <a:buNone/>
            </a:pPr>
            <a:endParaRPr lang="en-GB" dirty="0">
              <a:latin typeface="Lucida Console" panose="020B0609040504020204" pitchFamily="49" charset="0"/>
            </a:endParaRPr>
          </a:p>
          <a:p>
            <a:pPr marL="0" indent="0">
              <a:buNone/>
            </a:pPr>
            <a:r>
              <a:rPr lang="en-GB" dirty="0">
                <a:latin typeface="Lucida Console" panose="020B0609040504020204" pitchFamily="49" charset="0"/>
              </a:rPr>
              <a:t>def scope3():</a:t>
            </a:r>
          </a:p>
          <a:p>
            <a:pPr marL="0" indent="0">
              <a:buNone/>
            </a:pPr>
            <a:r>
              <a:rPr lang="en-GB" dirty="0">
                <a:latin typeface="Lucida Console" panose="020B0609040504020204" pitchFamily="49" charset="0"/>
              </a:rPr>
              <a:t>    a = a + 2</a:t>
            </a:r>
          </a:p>
          <a:p>
            <a:pPr marL="0" indent="0">
              <a:buNone/>
            </a:pPr>
            <a:r>
              <a:rPr lang="en-GB">
                <a:latin typeface="Lucida Console" panose="020B0609040504020204" pitchFamily="49" charset="0"/>
              </a:rPr>
              <a:t>    return a</a:t>
            </a:r>
          </a:p>
        </p:txBody>
      </p:sp>
      <p:sp>
        <p:nvSpPr>
          <p:cNvPr id="4" name="Slide Number Placeholder 3">
            <a:extLst>
              <a:ext uri="{FF2B5EF4-FFF2-40B4-BE49-F238E27FC236}">
                <a16:creationId xmlns:a16="http://schemas.microsoft.com/office/drawing/2014/main" id="{CE5274B5-D7BE-4B80-9991-3B22919E9950}"/>
              </a:ext>
            </a:extLst>
          </p:cNvPr>
          <p:cNvSpPr>
            <a:spLocks noGrp="1"/>
          </p:cNvSpPr>
          <p:nvPr>
            <p:ph type="sldNum" sz="quarter" idx="12"/>
          </p:nvPr>
        </p:nvSpPr>
        <p:spPr/>
        <p:txBody>
          <a:bodyPr/>
          <a:lstStyle/>
          <a:p>
            <a:fld id="{65732FEA-24D1-4915-A1EC-F2B772E3D71E}" type="slidenum">
              <a:rPr lang="en-GB" smtClean="0"/>
              <a:pPr/>
              <a:t>52</a:t>
            </a:fld>
            <a:endParaRPr lang="en-GB"/>
          </a:p>
        </p:txBody>
      </p:sp>
    </p:spTree>
    <p:extLst>
      <p:ext uri="{BB962C8B-B14F-4D97-AF65-F5344CB8AC3E}">
        <p14:creationId xmlns:p14="http://schemas.microsoft.com/office/powerpoint/2010/main" val="21494002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EF478-05DD-4810-8304-EAF65DB9B719}"/>
              </a:ext>
            </a:extLst>
          </p:cNvPr>
          <p:cNvSpPr>
            <a:spLocks noGrp="1"/>
          </p:cNvSpPr>
          <p:nvPr>
            <p:ph type="title"/>
          </p:nvPr>
        </p:nvSpPr>
        <p:spPr>
          <a:xfrm>
            <a:off x="831850" y="1709738"/>
            <a:ext cx="10515600" cy="2852737"/>
          </a:xfrm>
        </p:spPr>
        <p:txBody>
          <a:bodyPr/>
          <a:lstStyle/>
          <a:p>
            <a:r>
              <a:rPr lang="en-GB" dirty="0"/>
              <a:t>Practice Worksheet</a:t>
            </a:r>
            <a:br>
              <a:rPr lang="en-GB" dirty="0"/>
            </a:br>
            <a:r>
              <a:rPr lang="en-GB" dirty="0"/>
              <a:t>Section 7</a:t>
            </a:r>
          </a:p>
        </p:txBody>
      </p:sp>
      <p:sp>
        <p:nvSpPr>
          <p:cNvPr id="3" name="Text Placeholder 2">
            <a:extLst>
              <a:ext uri="{FF2B5EF4-FFF2-40B4-BE49-F238E27FC236}">
                <a16:creationId xmlns:a16="http://schemas.microsoft.com/office/drawing/2014/main" id="{A6F21F6B-205D-4955-8670-D80BFFAA965B}"/>
              </a:ext>
            </a:extLst>
          </p:cNvPr>
          <p:cNvSpPr>
            <a:spLocks noGrp="1"/>
          </p:cNvSpPr>
          <p:nvPr>
            <p:ph type="body" idx="1"/>
          </p:nvPr>
        </p:nvSpPr>
        <p:spPr>
          <a:xfrm>
            <a:off x="831850" y="4589463"/>
            <a:ext cx="10515600" cy="1500187"/>
          </a:xfrm>
        </p:spPr>
        <p:txBody>
          <a:bodyPr/>
          <a:lstStyle/>
          <a:p>
            <a:r>
              <a:rPr lang="en-GB" dirty="0"/>
              <a:t>Practice makes perfect</a:t>
            </a:r>
          </a:p>
        </p:txBody>
      </p:sp>
    </p:spTree>
    <p:extLst>
      <p:ext uri="{BB962C8B-B14F-4D97-AF65-F5344CB8AC3E}">
        <p14:creationId xmlns:p14="http://schemas.microsoft.com/office/powerpoint/2010/main" val="22080672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01780-F4BD-47EE-8FA7-7ECC6D650546}"/>
              </a:ext>
            </a:extLst>
          </p:cNvPr>
          <p:cNvSpPr>
            <a:spLocks noGrp="1"/>
          </p:cNvSpPr>
          <p:nvPr>
            <p:ph type="ctrTitle"/>
          </p:nvPr>
        </p:nvSpPr>
        <p:spPr>
          <a:xfrm>
            <a:off x="1524000" y="1122363"/>
            <a:ext cx="9144000" cy="2387600"/>
          </a:xfrm>
        </p:spPr>
        <p:txBody>
          <a:bodyPr>
            <a:noAutofit/>
          </a:bodyPr>
          <a:lstStyle/>
          <a:p>
            <a:r>
              <a:rPr lang="en-GB" sz="18000" b="1" dirty="0">
                <a:latin typeface="Lucida Console" panose="020B0609040504020204" pitchFamily="49" charset="0"/>
              </a:rPr>
              <a:t>End</a:t>
            </a:r>
          </a:p>
        </p:txBody>
      </p:sp>
      <p:sp>
        <p:nvSpPr>
          <p:cNvPr id="3" name="Subtitle 2">
            <a:extLst>
              <a:ext uri="{FF2B5EF4-FFF2-40B4-BE49-F238E27FC236}">
                <a16:creationId xmlns:a16="http://schemas.microsoft.com/office/drawing/2014/main" id="{15D6BBFF-4F92-47AC-8BF6-01A190710FE6}"/>
              </a:ext>
            </a:extLst>
          </p:cNvPr>
          <p:cNvSpPr>
            <a:spLocks noGrp="1"/>
          </p:cNvSpPr>
          <p:nvPr>
            <p:ph type="subTitle" idx="1"/>
          </p:nvPr>
        </p:nvSpPr>
        <p:spPr>
          <a:xfrm>
            <a:off x="1524000" y="3602038"/>
            <a:ext cx="9144000" cy="1655762"/>
          </a:xfrm>
        </p:spPr>
        <p:txBody>
          <a:bodyPr>
            <a:normAutofit/>
          </a:bodyPr>
          <a:lstStyle/>
          <a:p>
            <a:r>
              <a:rPr lang="en-GB" sz="7200" dirty="0">
                <a:latin typeface="Lucida Console" panose="020B0609040504020204" pitchFamily="49" charset="0"/>
              </a:rPr>
              <a:t>The</a:t>
            </a:r>
          </a:p>
        </p:txBody>
      </p:sp>
      <p:sp>
        <p:nvSpPr>
          <p:cNvPr id="4" name="Slide Number Placeholder 3">
            <a:extLst>
              <a:ext uri="{FF2B5EF4-FFF2-40B4-BE49-F238E27FC236}">
                <a16:creationId xmlns:a16="http://schemas.microsoft.com/office/drawing/2014/main" id="{0EAF8FD6-D09D-46F5-91F5-138017BA0E35}"/>
              </a:ext>
            </a:extLst>
          </p:cNvPr>
          <p:cNvSpPr>
            <a:spLocks noGrp="1"/>
          </p:cNvSpPr>
          <p:nvPr>
            <p:ph type="sldNum" sz="quarter" idx="12"/>
          </p:nvPr>
        </p:nvSpPr>
        <p:spPr>
          <a:xfrm>
            <a:off x="8610600" y="6356350"/>
            <a:ext cx="2743200" cy="365125"/>
          </a:xfrm>
        </p:spPr>
        <p:txBody>
          <a:bodyPr/>
          <a:lstStyle/>
          <a:p>
            <a:fld id="{65732FEA-24D1-4915-A1EC-F2B772E3D71E}" type="slidenum">
              <a:rPr lang="en-GB" smtClean="0"/>
              <a:pPr/>
              <a:t>54</a:t>
            </a:fld>
            <a:endParaRPr lang="en-GB"/>
          </a:p>
        </p:txBody>
      </p:sp>
    </p:spTree>
    <p:extLst>
      <p:ext uri="{BB962C8B-B14F-4D97-AF65-F5344CB8AC3E}">
        <p14:creationId xmlns:p14="http://schemas.microsoft.com/office/powerpoint/2010/main" val="6186146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8D03-F9F9-43C4-AF10-7C75420DE5C9}"/>
              </a:ext>
            </a:extLst>
          </p:cNvPr>
          <p:cNvSpPr>
            <a:spLocks noGrp="1"/>
          </p:cNvSpPr>
          <p:nvPr>
            <p:ph type="title"/>
          </p:nvPr>
        </p:nvSpPr>
        <p:spPr/>
        <p:txBody>
          <a:bodyPr/>
          <a:lstStyle/>
          <a:p>
            <a:r>
              <a:rPr lang="en-GB" dirty="0"/>
              <a:t>Computers</a:t>
            </a:r>
          </a:p>
        </p:txBody>
      </p:sp>
      <p:sp>
        <p:nvSpPr>
          <p:cNvPr id="3" name="Text Placeholder 2">
            <a:extLst>
              <a:ext uri="{FF2B5EF4-FFF2-40B4-BE49-F238E27FC236}">
                <a16:creationId xmlns:a16="http://schemas.microsoft.com/office/drawing/2014/main" id="{1B6A5326-F93E-4950-B14F-107002A49E19}"/>
              </a:ext>
            </a:extLst>
          </p:cNvPr>
          <p:cNvSpPr>
            <a:spLocks noGrp="1"/>
          </p:cNvSpPr>
          <p:nvPr>
            <p:ph type="body" idx="1"/>
          </p:nvPr>
        </p:nvSpPr>
        <p:spPr/>
        <p:txBody>
          <a:bodyPr/>
          <a:lstStyle/>
          <a:p>
            <a:r>
              <a:rPr lang="en-GB" dirty="0"/>
              <a:t>A short diversion into the internal architecture of computers</a:t>
            </a:r>
          </a:p>
        </p:txBody>
      </p:sp>
      <p:sp>
        <p:nvSpPr>
          <p:cNvPr id="4" name="Slide Number Placeholder 3">
            <a:extLst>
              <a:ext uri="{FF2B5EF4-FFF2-40B4-BE49-F238E27FC236}">
                <a16:creationId xmlns:a16="http://schemas.microsoft.com/office/drawing/2014/main" id="{3F8EEEA0-6301-43CB-93C5-CC459C7FDD58}"/>
              </a:ext>
            </a:extLst>
          </p:cNvPr>
          <p:cNvSpPr>
            <a:spLocks noGrp="1"/>
          </p:cNvSpPr>
          <p:nvPr>
            <p:ph type="sldNum" sz="quarter" idx="12"/>
          </p:nvPr>
        </p:nvSpPr>
        <p:spPr/>
        <p:txBody>
          <a:bodyPr/>
          <a:lstStyle/>
          <a:p>
            <a:fld id="{65732FEA-24D1-4915-A1EC-F2B772E3D71E}" type="slidenum">
              <a:rPr lang="en-GB" smtClean="0"/>
              <a:t>55</a:t>
            </a:fld>
            <a:endParaRPr lang="en-GB"/>
          </a:p>
        </p:txBody>
      </p:sp>
    </p:spTree>
    <p:extLst>
      <p:ext uri="{BB962C8B-B14F-4D97-AF65-F5344CB8AC3E}">
        <p14:creationId xmlns:p14="http://schemas.microsoft.com/office/powerpoint/2010/main" val="35398598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D1757-B6A5-40B2-81F8-63ED589A6142}"/>
              </a:ext>
            </a:extLst>
          </p:cNvPr>
          <p:cNvSpPr>
            <a:spLocks noGrp="1"/>
          </p:cNvSpPr>
          <p:nvPr>
            <p:ph type="title"/>
          </p:nvPr>
        </p:nvSpPr>
        <p:spPr/>
        <p:txBody>
          <a:bodyPr/>
          <a:lstStyle/>
          <a:p>
            <a:r>
              <a:rPr lang="en-GB" dirty="0"/>
              <a:t>Computers &amp; Python &amp; Programming</a:t>
            </a:r>
          </a:p>
        </p:txBody>
      </p:sp>
      <p:sp>
        <p:nvSpPr>
          <p:cNvPr id="3" name="Text Placeholder 2">
            <a:extLst>
              <a:ext uri="{FF2B5EF4-FFF2-40B4-BE49-F238E27FC236}">
                <a16:creationId xmlns:a16="http://schemas.microsoft.com/office/drawing/2014/main" id="{1BC49A7D-2347-4A37-B6A4-ED3F1DB8D602}"/>
              </a:ext>
            </a:extLst>
          </p:cNvPr>
          <p:cNvSpPr>
            <a:spLocks noGrp="1"/>
          </p:cNvSpPr>
          <p:nvPr>
            <p:ph type="body" idx="1"/>
          </p:nvPr>
        </p:nvSpPr>
        <p:spPr>
          <a:xfrm>
            <a:off x="2153842" y="1681163"/>
            <a:ext cx="3868340" cy="541428"/>
          </a:xfrm>
        </p:spPr>
        <p:txBody>
          <a:bodyPr anchor="t"/>
          <a:lstStyle/>
          <a:p>
            <a:r>
              <a:rPr lang="en-GB" dirty="0"/>
              <a:t>Computer</a:t>
            </a:r>
          </a:p>
        </p:txBody>
      </p:sp>
      <p:sp>
        <p:nvSpPr>
          <p:cNvPr id="4" name="Content Placeholder 3">
            <a:extLst>
              <a:ext uri="{FF2B5EF4-FFF2-40B4-BE49-F238E27FC236}">
                <a16:creationId xmlns:a16="http://schemas.microsoft.com/office/drawing/2014/main" id="{98F61B4A-B479-4A5F-8A90-3719C9C8DAC8}"/>
              </a:ext>
            </a:extLst>
          </p:cNvPr>
          <p:cNvSpPr>
            <a:spLocks noGrp="1"/>
          </p:cNvSpPr>
          <p:nvPr>
            <p:ph sz="half" idx="2"/>
          </p:nvPr>
        </p:nvSpPr>
        <p:spPr/>
        <p:txBody>
          <a:bodyPr>
            <a:normAutofit/>
          </a:bodyPr>
          <a:lstStyle/>
          <a:p>
            <a:pPr marL="0" indent="0">
              <a:buNone/>
            </a:pPr>
            <a:r>
              <a:rPr lang="en-GB" dirty="0"/>
              <a:t>It’s BINARY all the way down</a:t>
            </a:r>
          </a:p>
          <a:p>
            <a:pPr marL="0" indent="0">
              <a:buNone/>
            </a:pPr>
            <a:r>
              <a:rPr lang="en-GB" dirty="0"/>
              <a:t>                     …</a:t>
            </a:r>
          </a:p>
          <a:p>
            <a:pPr marL="0" indent="0">
              <a:buNone/>
            </a:pPr>
            <a:r>
              <a:rPr lang="en-GB" dirty="0"/>
              <a:t>                     …</a:t>
            </a:r>
          </a:p>
          <a:p>
            <a:pPr marL="0" indent="0">
              <a:buNone/>
            </a:pPr>
            <a:r>
              <a:rPr lang="en-GB" dirty="0"/>
              <a:t>                     …</a:t>
            </a:r>
          </a:p>
          <a:p>
            <a:pPr marL="0" indent="0">
              <a:buNone/>
            </a:pPr>
            <a:r>
              <a:rPr lang="en-GB" dirty="0"/>
              <a:t>                     …</a:t>
            </a:r>
          </a:p>
          <a:p>
            <a:pPr marL="0" indent="0">
              <a:buNone/>
            </a:pPr>
            <a:endParaRPr lang="en-GB" dirty="0"/>
          </a:p>
          <a:p>
            <a:pPr marL="0" indent="0">
              <a:buNone/>
            </a:pPr>
            <a:endParaRPr lang="en-GB" dirty="0"/>
          </a:p>
          <a:p>
            <a:pPr marL="0" indent="0">
              <a:buNone/>
            </a:pPr>
            <a:r>
              <a:rPr lang="en-GB" dirty="0"/>
              <a:t>Machine instructions</a:t>
            </a:r>
          </a:p>
          <a:p>
            <a:pPr marL="0" indent="0">
              <a:buNone/>
            </a:pPr>
            <a:r>
              <a:rPr lang="en-GB" dirty="0"/>
              <a:t>CPU</a:t>
            </a:r>
          </a:p>
        </p:txBody>
      </p:sp>
      <p:sp>
        <p:nvSpPr>
          <p:cNvPr id="5" name="Text Placeholder 4">
            <a:extLst>
              <a:ext uri="{FF2B5EF4-FFF2-40B4-BE49-F238E27FC236}">
                <a16:creationId xmlns:a16="http://schemas.microsoft.com/office/drawing/2014/main" id="{516D5129-578B-4CCC-9690-2E83B78102C7}"/>
              </a:ext>
            </a:extLst>
          </p:cNvPr>
          <p:cNvSpPr>
            <a:spLocks noGrp="1"/>
          </p:cNvSpPr>
          <p:nvPr>
            <p:ph type="body" sz="quarter" idx="3"/>
          </p:nvPr>
        </p:nvSpPr>
        <p:spPr>
          <a:xfrm>
            <a:off x="6153151" y="1681163"/>
            <a:ext cx="3887391" cy="541428"/>
          </a:xfrm>
        </p:spPr>
        <p:txBody>
          <a:bodyPr anchor="t"/>
          <a:lstStyle/>
          <a:p>
            <a:r>
              <a:rPr lang="en-GB" dirty="0"/>
              <a:t>Python	</a:t>
            </a:r>
          </a:p>
        </p:txBody>
      </p:sp>
      <p:sp>
        <p:nvSpPr>
          <p:cNvPr id="7" name="Slide Number Placeholder 6">
            <a:extLst>
              <a:ext uri="{FF2B5EF4-FFF2-40B4-BE49-F238E27FC236}">
                <a16:creationId xmlns:a16="http://schemas.microsoft.com/office/drawing/2014/main" id="{92D052E6-D010-4E06-8DE2-0D401C09CD9A}"/>
              </a:ext>
            </a:extLst>
          </p:cNvPr>
          <p:cNvSpPr>
            <a:spLocks noGrp="1"/>
          </p:cNvSpPr>
          <p:nvPr>
            <p:ph type="sldNum" sz="quarter" idx="12"/>
          </p:nvPr>
        </p:nvSpPr>
        <p:spPr/>
        <p:txBody>
          <a:bodyPr/>
          <a:lstStyle/>
          <a:p>
            <a:fld id="{65732FEA-24D1-4915-A1EC-F2B772E3D71E}" type="slidenum">
              <a:rPr lang="en-GB" smtClean="0"/>
              <a:t>56</a:t>
            </a:fld>
            <a:endParaRPr lang="en-GB"/>
          </a:p>
        </p:txBody>
      </p:sp>
      <p:sp>
        <p:nvSpPr>
          <p:cNvPr id="8" name="Arc 7">
            <a:extLst>
              <a:ext uri="{FF2B5EF4-FFF2-40B4-BE49-F238E27FC236}">
                <a16:creationId xmlns:a16="http://schemas.microsoft.com/office/drawing/2014/main" id="{2ABAA0EC-EA3D-4859-8D69-7324E73356AA}"/>
              </a:ext>
            </a:extLst>
          </p:cNvPr>
          <p:cNvSpPr/>
          <p:nvPr/>
        </p:nvSpPr>
        <p:spPr>
          <a:xfrm>
            <a:off x="5478263" y="4985231"/>
            <a:ext cx="1816703" cy="1091821"/>
          </a:xfrm>
          <a:prstGeom prst="arc">
            <a:avLst>
              <a:gd name="adj1" fmla="val 5341029"/>
              <a:gd name="adj2" fmla="val 10915565"/>
            </a:avLst>
          </a:prstGeom>
          <a:ln w="50800">
            <a:solidFill>
              <a:srgbClr val="7030A0"/>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GB" sz="1800"/>
          </a:p>
        </p:txBody>
      </p:sp>
      <p:sp>
        <p:nvSpPr>
          <p:cNvPr id="13" name="Arrow: Down 12">
            <a:extLst>
              <a:ext uri="{FF2B5EF4-FFF2-40B4-BE49-F238E27FC236}">
                <a16:creationId xmlns:a16="http://schemas.microsoft.com/office/drawing/2014/main" id="{1A7C55A1-C983-4202-A838-620D4B030191}"/>
              </a:ext>
            </a:extLst>
          </p:cNvPr>
          <p:cNvSpPr/>
          <p:nvPr/>
        </p:nvSpPr>
        <p:spPr>
          <a:xfrm rot="5400000">
            <a:off x="6257930" y="5898247"/>
            <a:ext cx="611326" cy="353961"/>
          </a:xfrm>
          <a:prstGeom prst="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7030A0"/>
              </a:solidFill>
            </a:endParaRPr>
          </a:p>
        </p:txBody>
      </p:sp>
      <p:sp>
        <p:nvSpPr>
          <p:cNvPr id="9" name="Arc 8">
            <a:extLst>
              <a:ext uri="{FF2B5EF4-FFF2-40B4-BE49-F238E27FC236}">
                <a16:creationId xmlns:a16="http://schemas.microsoft.com/office/drawing/2014/main" id="{BC8E2DDF-1F0C-4B02-BF92-C7B2B71013DD}"/>
              </a:ext>
            </a:extLst>
          </p:cNvPr>
          <p:cNvSpPr/>
          <p:nvPr/>
        </p:nvSpPr>
        <p:spPr>
          <a:xfrm>
            <a:off x="3625006" y="4263179"/>
            <a:ext cx="1853256" cy="1325563"/>
          </a:xfrm>
          <a:prstGeom prst="arc">
            <a:avLst>
              <a:gd name="adj1" fmla="val 10389739"/>
              <a:gd name="adj2" fmla="val 117509"/>
            </a:avLst>
          </a:prstGeom>
          <a:ln w="50800">
            <a:solidFill>
              <a:srgbClr val="7030A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GB" sz="1800">
              <a:ln>
                <a:solidFill>
                  <a:srgbClr val="7030A0"/>
                </a:solidFill>
              </a:ln>
            </a:endParaRPr>
          </a:p>
        </p:txBody>
      </p:sp>
      <p:cxnSp>
        <p:nvCxnSpPr>
          <p:cNvPr id="14" name="Straight Connector 13">
            <a:extLst>
              <a:ext uri="{FF2B5EF4-FFF2-40B4-BE49-F238E27FC236}">
                <a16:creationId xmlns:a16="http://schemas.microsoft.com/office/drawing/2014/main" id="{2CB51F11-DC3E-4146-8BC7-946C54AAB49D}"/>
              </a:ext>
            </a:extLst>
          </p:cNvPr>
          <p:cNvCxnSpPr>
            <a:cxnSpLocks/>
          </p:cNvCxnSpPr>
          <p:nvPr/>
        </p:nvCxnSpPr>
        <p:spPr>
          <a:xfrm>
            <a:off x="5478262" y="4929628"/>
            <a:ext cx="0" cy="601170"/>
          </a:xfrm>
          <a:prstGeom prst="line">
            <a:avLst/>
          </a:prstGeom>
          <a:ln w="50800">
            <a:solidFill>
              <a:srgbClr val="7030A0"/>
            </a:solidFill>
          </a:ln>
        </p:spPr>
        <p:style>
          <a:lnRef idx="3">
            <a:schemeClr val="accent1"/>
          </a:lnRef>
          <a:fillRef idx="0">
            <a:schemeClr val="accent1"/>
          </a:fillRef>
          <a:effectRef idx="2">
            <a:schemeClr val="accent1"/>
          </a:effectRef>
          <a:fontRef idx="minor">
            <a:schemeClr val="tx1"/>
          </a:fontRef>
        </p:style>
      </p:cxnSp>
      <p:sp>
        <p:nvSpPr>
          <p:cNvPr id="12" name="Arrow: Down 11">
            <a:extLst>
              <a:ext uri="{FF2B5EF4-FFF2-40B4-BE49-F238E27FC236}">
                <a16:creationId xmlns:a16="http://schemas.microsoft.com/office/drawing/2014/main" id="{0F68C6C4-5732-4E98-B71E-8CB65894FCA4}"/>
              </a:ext>
            </a:extLst>
          </p:cNvPr>
          <p:cNvSpPr/>
          <p:nvPr/>
        </p:nvSpPr>
        <p:spPr>
          <a:xfrm>
            <a:off x="3319342" y="4876253"/>
            <a:ext cx="611326" cy="353961"/>
          </a:xfrm>
          <a:prstGeom prst="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7030A0"/>
              </a:solidFill>
            </a:endParaRPr>
          </a:p>
        </p:txBody>
      </p:sp>
      <p:graphicFrame>
        <p:nvGraphicFramePr>
          <p:cNvPr id="10" name="Diagram 9">
            <a:extLst>
              <a:ext uri="{FF2B5EF4-FFF2-40B4-BE49-F238E27FC236}">
                <a16:creationId xmlns:a16="http://schemas.microsoft.com/office/drawing/2014/main" id="{12A2F0A2-B003-48AD-B004-32660B45AE6B}"/>
              </a:ext>
            </a:extLst>
          </p:cNvPr>
          <p:cNvGraphicFramePr/>
          <p:nvPr/>
        </p:nvGraphicFramePr>
        <p:xfrm>
          <a:off x="5732061" y="2768845"/>
          <a:ext cx="4430859" cy="27238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5">
            <a:extLst>
              <a:ext uri="{FF2B5EF4-FFF2-40B4-BE49-F238E27FC236}">
                <a16:creationId xmlns:a16="http://schemas.microsoft.com/office/drawing/2014/main" id="{435AAF19-033C-4889-8A08-4C41CCF61C5A}"/>
              </a:ext>
            </a:extLst>
          </p:cNvPr>
          <p:cNvSpPr>
            <a:spLocks noGrp="1"/>
          </p:cNvSpPr>
          <p:nvPr>
            <p:ph sz="quarter" idx="4"/>
          </p:nvPr>
        </p:nvSpPr>
        <p:spPr>
          <a:xfrm>
            <a:off x="6153151" y="2222591"/>
            <a:ext cx="3887391" cy="3967072"/>
          </a:xfrm>
        </p:spPr>
        <p:txBody>
          <a:bodyPr>
            <a:normAutofit/>
          </a:bodyPr>
          <a:lstStyle/>
          <a:p>
            <a:pPr marL="0" indent="0">
              <a:buNone/>
            </a:pPr>
            <a:r>
              <a:rPr lang="en-GB" dirty="0"/>
              <a:t>Everything (almost) is an object</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               Translation</a:t>
            </a:r>
          </a:p>
        </p:txBody>
      </p:sp>
    </p:spTree>
    <p:extLst>
      <p:ext uri="{BB962C8B-B14F-4D97-AF65-F5344CB8AC3E}">
        <p14:creationId xmlns:p14="http://schemas.microsoft.com/office/powerpoint/2010/main" val="25585713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6D6CE9A-D7D1-4460-A0CB-4C221DBEB2B2}"/>
              </a:ext>
            </a:extLst>
          </p:cNvPr>
          <p:cNvSpPr>
            <a:spLocks noGrp="1"/>
          </p:cNvSpPr>
          <p:nvPr>
            <p:ph type="sldNum" sz="quarter" idx="12"/>
          </p:nvPr>
        </p:nvSpPr>
        <p:spPr>
          <a:xfrm>
            <a:off x="7981950" y="6356352"/>
            <a:ext cx="2057400" cy="365125"/>
          </a:xfrm>
        </p:spPr>
        <p:txBody>
          <a:bodyPr/>
          <a:lstStyle/>
          <a:p>
            <a:fld id="{65732FEA-24D1-4915-A1EC-F2B772E3D71E}" type="slidenum">
              <a:rPr lang="en-GB" smtClean="0"/>
              <a:pPr/>
              <a:t>57</a:t>
            </a:fld>
            <a:endParaRPr lang="en-GB"/>
          </a:p>
        </p:txBody>
      </p:sp>
      <p:graphicFrame>
        <p:nvGraphicFramePr>
          <p:cNvPr id="4" name="Diagram 3">
            <a:extLst>
              <a:ext uri="{FF2B5EF4-FFF2-40B4-BE49-F238E27FC236}">
                <a16:creationId xmlns:a16="http://schemas.microsoft.com/office/drawing/2014/main" id="{1C1793E0-9A14-4008-B390-6E64CEAF3D7B}"/>
              </a:ext>
            </a:extLst>
          </p:cNvPr>
          <p:cNvGraphicFramePr/>
          <p:nvPr/>
        </p:nvGraphicFramePr>
        <p:xfrm>
          <a:off x="2076736" y="491937"/>
          <a:ext cx="8038531" cy="5874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38480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4330-09FB-4EC1-AA30-9D5DCB457FAC}"/>
              </a:ext>
            </a:extLst>
          </p:cNvPr>
          <p:cNvSpPr>
            <a:spLocks noGrp="1"/>
          </p:cNvSpPr>
          <p:nvPr>
            <p:ph type="ctrTitle"/>
          </p:nvPr>
        </p:nvSpPr>
        <p:spPr/>
        <p:txBody>
          <a:bodyPr/>
          <a:lstStyle/>
          <a:p>
            <a:r>
              <a:rPr lang="en-GB" dirty="0"/>
              <a:t>Church – Turing thesis</a:t>
            </a:r>
            <a:br>
              <a:rPr lang="en-GB" dirty="0"/>
            </a:br>
            <a:r>
              <a:rPr lang="en-GB" dirty="0"/>
              <a:t>John Roger </a:t>
            </a:r>
            <a:r>
              <a:rPr lang="en-GB"/>
              <a:t>Searle ‘Chinese </a:t>
            </a:r>
            <a:r>
              <a:rPr lang="en-GB" dirty="0"/>
              <a:t>room’</a:t>
            </a:r>
            <a:br>
              <a:rPr lang="en-GB" dirty="0"/>
            </a:br>
            <a:r>
              <a:rPr lang="en-GB" dirty="0"/>
              <a:t>Stuart </a:t>
            </a:r>
            <a:r>
              <a:rPr lang="en-GB" dirty="0" err="1"/>
              <a:t>Madnick</a:t>
            </a:r>
            <a:r>
              <a:rPr lang="en-GB" dirty="0"/>
              <a:t> ‘little man computer’ </a:t>
            </a:r>
          </a:p>
        </p:txBody>
      </p:sp>
      <p:sp>
        <p:nvSpPr>
          <p:cNvPr id="3" name="Subtitle 2">
            <a:extLst>
              <a:ext uri="{FF2B5EF4-FFF2-40B4-BE49-F238E27FC236}">
                <a16:creationId xmlns:a16="http://schemas.microsoft.com/office/drawing/2014/main" id="{A9D20C18-2AD1-4281-99F9-09261E7F0EE5}"/>
              </a:ext>
            </a:extLst>
          </p:cNvPr>
          <p:cNvSpPr>
            <a:spLocks noGrp="1"/>
          </p:cNvSpPr>
          <p:nvPr>
            <p:ph type="subTitle" idx="1"/>
          </p:nvPr>
        </p:nvSpPr>
        <p:spPr/>
        <p:txBody>
          <a:bodyPr/>
          <a:lstStyle/>
          <a:p>
            <a:r>
              <a:rPr lang="en-GB" dirty="0"/>
              <a:t>All Computers are Equivalent</a:t>
            </a:r>
          </a:p>
        </p:txBody>
      </p:sp>
      <p:sp>
        <p:nvSpPr>
          <p:cNvPr id="4" name="Slide Number Placeholder 3">
            <a:extLst>
              <a:ext uri="{FF2B5EF4-FFF2-40B4-BE49-F238E27FC236}">
                <a16:creationId xmlns:a16="http://schemas.microsoft.com/office/drawing/2014/main" id="{E5004778-6F4B-46FA-9B93-9BFF48197CFD}"/>
              </a:ext>
            </a:extLst>
          </p:cNvPr>
          <p:cNvSpPr>
            <a:spLocks noGrp="1"/>
          </p:cNvSpPr>
          <p:nvPr>
            <p:ph type="sldNum" sz="quarter" idx="12"/>
          </p:nvPr>
        </p:nvSpPr>
        <p:spPr/>
        <p:txBody>
          <a:bodyPr/>
          <a:lstStyle/>
          <a:p>
            <a:fld id="{65732FEA-24D1-4915-A1EC-F2B772E3D71E}" type="slidenum">
              <a:rPr lang="en-GB" smtClean="0"/>
              <a:t>58</a:t>
            </a:fld>
            <a:endParaRPr lang="en-GB"/>
          </a:p>
        </p:txBody>
      </p:sp>
    </p:spTree>
    <p:extLst>
      <p:ext uri="{BB962C8B-B14F-4D97-AF65-F5344CB8AC3E}">
        <p14:creationId xmlns:p14="http://schemas.microsoft.com/office/powerpoint/2010/main" val="2454741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BB50A8-BADD-45DC-8382-9BC0C082E00B}"/>
              </a:ext>
            </a:extLst>
          </p:cNvPr>
          <p:cNvPicPr>
            <a:picLocks noChangeAspect="1"/>
          </p:cNvPicPr>
          <p:nvPr/>
        </p:nvPicPr>
        <p:blipFill>
          <a:blip r:embed="rId3"/>
          <a:stretch>
            <a:fillRect/>
          </a:stretch>
        </p:blipFill>
        <p:spPr>
          <a:xfrm flipH="1">
            <a:off x="6259566" y="1678091"/>
            <a:ext cx="3953878" cy="4192595"/>
          </a:xfrm>
          <a:prstGeom prst="rect">
            <a:avLst/>
          </a:prstGeom>
        </p:spPr>
      </p:pic>
      <p:pic>
        <p:nvPicPr>
          <p:cNvPr id="1026" name="Picture 2">
            <a:extLst>
              <a:ext uri="{FF2B5EF4-FFF2-40B4-BE49-F238E27FC236}">
                <a16:creationId xmlns:a16="http://schemas.microsoft.com/office/drawing/2014/main" id="{5C1ED17C-C459-4DAF-BD3F-59F35BE80C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4609" y="2781893"/>
            <a:ext cx="2523715" cy="294501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picture containing object&#10;&#10;Description automatically generated">
            <a:extLst>
              <a:ext uri="{FF2B5EF4-FFF2-40B4-BE49-F238E27FC236}">
                <a16:creationId xmlns:a16="http://schemas.microsoft.com/office/drawing/2014/main" id="{71CF6DD5-1AD5-42B7-AF74-F0A4374182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19408" y="1246741"/>
            <a:ext cx="3095784" cy="1905098"/>
          </a:xfrm>
          <a:prstGeom prst="rect">
            <a:avLst/>
          </a:prstGeom>
        </p:spPr>
      </p:pic>
      <p:pic>
        <p:nvPicPr>
          <p:cNvPr id="11" name="Picture 10" descr="A picture containing cup, coffee, table, sitting&#10;&#10;Description automatically generated">
            <a:extLst>
              <a:ext uri="{FF2B5EF4-FFF2-40B4-BE49-F238E27FC236}">
                <a16:creationId xmlns:a16="http://schemas.microsoft.com/office/drawing/2014/main" id="{F7A4A48C-AF19-46EA-A14F-DD5A6316A1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99641" y="3808464"/>
            <a:ext cx="537478" cy="874852"/>
          </a:xfrm>
          <a:prstGeom prst="rect">
            <a:avLst/>
          </a:prstGeom>
        </p:spPr>
      </p:pic>
      <p:pic>
        <p:nvPicPr>
          <p:cNvPr id="13" name="Picture 12" descr="A picture containing table, sitting, computer, desk&#10;&#10;Description automatically generated">
            <a:extLst>
              <a:ext uri="{FF2B5EF4-FFF2-40B4-BE49-F238E27FC236}">
                <a16:creationId xmlns:a16="http://schemas.microsoft.com/office/drawing/2014/main" id="{35608B74-F9F6-49D0-8163-2B897F1FDAE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47864" y="3808465"/>
            <a:ext cx="1098802" cy="954889"/>
          </a:xfrm>
          <a:prstGeom prst="rect">
            <a:avLst/>
          </a:prstGeom>
        </p:spPr>
      </p:pic>
      <p:pic>
        <p:nvPicPr>
          <p:cNvPr id="15" name="Picture 14" descr="A picture containing sitting, street&#10;&#10;Description automatically generated">
            <a:extLst>
              <a:ext uri="{FF2B5EF4-FFF2-40B4-BE49-F238E27FC236}">
                <a16:creationId xmlns:a16="http://schemas.microsoft.com/office/drawing/2014/main" id="{FC4574D5-465D-45FD-BE2B-BA2C2784AA6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45817" y="2888635"/>
            <a:ext cx="912146" cy="2218682"/>
          </a:xfrm>
          <a:prstGeom prst="rect">
            <a:avLst/>
          </a:prstGeom>
        </p:spPr>
      </p:pic>
      <p:pic>
        <p:nvPicPr>
          <p:cNvPr id="17" name="Picture 16" descr="A picture containing table, game&#10;&#10;Description automatically generated">
            <a:extLst>
              <a:ext uri="{FF2B5EF4-FFF2-40B4-BE49-F238E27FC236}">
                <a16:creationId xmlns:a16="http://schemas.microsoft.com/office/drawing/2014/main" id="{0D0AFAF1-DB99-4762-868C-1FDAA6EE760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22996" y="3871618"/>
            <a:ext cx="912146" cy="748543"/>
          </a:xfrm>
          <a:prstGeom prst="rect">
            <a:avLst/>
          </a:prstGeom>
        </p:spPr>
      </p:pic>
      <p:sp>
        <p:nvSpPr>
          <p:cNvPr id="14" name="Title 13">
            <a:extLst>
              <a:ext uri="{FF2B5EF4-FFF2-40B4-BE49-F238E27FC236}">
                <a16:creationId xmlns:a16="http://schemas.microsoft.com/office/drawing/2014/main" id="{8F1ABF36-B776-4E5D-A87F-BE197E407114}"/>
              </a:ext>
            </a:extLst>
          </p:cNvPr>
          <p:cNvSpPr>
            <a:spLocks noGrp="1"/>
          </p:cNvSpPr>
          <p:nvPr>
            <p:ph type="title"/>
          </p:nvPr>
        </p:nvSpPr>
        <p:spPr/>
        <p:txBody>
          <a:bodyPr/>
          <a:lstStyle/>
          <a:p>
            <a:r>
              <a:rPr lang="en-GB" dirty="0"/>
              <a:t>Little Man Computer</a:t>
            </a:r>
            <a:endParaRPr lang="en-GB" sz="2400" i="1" dirty="0"/>
          </a:p>
        </p:txBody>
      </p:sp>
      <p:sp>
        <p:nvSpPr>
          <p:cNvPr id="2" name="Slide Number Placeholder 1">
            <a:extLst>
              <a:ext uri="{FF2B5EF4-FFF2-40B4-BE49-F238E27FC236}">
                <a16:creationId xmlns:a16="http://schemas.microsoft.com/office/drawing/2014/main" id="{89427196-DFD9-4FFD-AA3C-E5AFC6186948}"/>
              </a:ext>
            </a:extLst>
          </p:cNvPr>
          <p:cNvSpPr>
            <a:spLocks noGrp="1"/>
          </p:cNvSpPr>
          <p:nvPr>
            <p:ph type="sldNum" sz="quarter" idx="12"/>
          </p:nvPr>
        </p:nvSpPr>
        <p:spPr/>
        <p:txBody>
          <a:bodyPr/>
          <a:lstStyle/>
          <a:p>
            <a:fld id="{65732FEA-24D1-4915-A1EC-F2B772E3D71E}" type="slidenum">
              <a:rPr lang="en-GB" smtClean="0"/>
              <a:t>59</a:t>
            </a:fld>
            <a:endParaRPr lang="en-GB"/>
          </a:p>
        </p:txBody>
      </p:sp>
    </p:spTree>
    <p:extLst>
      <p:ext uri="{BB962C8B-B14F-4D97-AF65-F5344CB8AC3E}">
        <p14:creationId xmlns:p14="http://schemas.microsoft.com/office/powerpoint/2010/main" val="51182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55E1-B8C4-4179-85A4-277AF11ED297}"/>
              </a:ext>
            </a:extLst>
          </p:cNvPr>
          <p:cNvSpPr>
            <a:spLocks noGrp="1"/>
          </p:cNvSpPr>
          <p:nvPr>
            <p:ph type="title"/>
          </p:nvPr>
        </p:nvSpPr>
        <p:spPr>
          <a:xfrm>
            <a:off x="838200" y="365125"/>
            <a:ext cx="10515600" cy="1325563"/>
          </a:xfrm>
        </p:spPr>
        <p:txBody>
          <a:bodyPr/>
          <a:lstStyle/>
          <a:p>
            <a:r>
              <a:rPr lang="en-GB" dirty="0"/>
              <a:t>A Function . . . </a:t>
            </a:r>
          </a:p>
        </p:txBody>
      </p:sp>
      <p:graphicFrame>
        <p:nvGraphicFramePr>
          <p:cNvPr id="3" name="Table 3">
            <a:extLst>
              <a:ext uri="{FF2B5EF4-FFF2-40B4-BE49-F238E27FC236}">
                <a16:creationId xmlns:a16="http://schemas.microsoft.com/office/drawing/2014/main" id="{3E0D46F1-E38A-425A-87E0-3618116645D9}"/>
              </a:ext>
            </a:extLst>
          </p:cNvPr>
          <p:cNvGraphicFramePr>
            <a:graphicFrameLocks noGrp="1"/>
          </p:cNvGraphicFramePr>
          <p:nvPr>
            <p:extLst>
              <p:ext uri="{D42A27DB-BD31-4B8C-83A1-F6EECF244321}">
                <p14:modId xmlns:p14="http://schemas.microsoft.com/office/powerpoint/2010/main" val="271584306"/>
              </p:ext>
            </p:extLst>
          </p:nvPr>
        </p:nvGraphicFramePr>
        <p:xfrm>
          <a:off x="2502533" y="2122566"/>
          <a:ext cx="7186935" cy="3866408"/>
        </p:xfrm>
        <a:graphic>
          <a:graphicData uri="http://schemas.openxmlformats.org/drawingml/2006/table">
            <a:tbl>
              <a:tblPr bandRow="1">
                <a:tableStyleId>{5C22544A-7EE6-4342-B048-85BDC9FD1C3A}</a:tableStyleId>
              </a:tblPr>
              <a:tblGrid>
                <a:gridCol w="1661229">
                  <a:extLst>
                    <a:ext uri="{9D8B030D-6E8A-4147-A177-3AD203B41FA5}">
                      <a16:colId xmlns:a16="http://schemas.microsoft.com/office/drawing/2014/main" val="2544634331"/>
                    </a:ext>
                  </a:extLst>
                </a:gridCol>
                <a:gridCol w="5525706">
                  <a:extLst>
                    <a:ext uri="{9D8B030D-6E8A-4147-A177-3AD203B41FA5}">
                      <a16:colId xmlns:a16="http://schemas.microsoft.com/office/drawing/2014/main" val="1952987510"/>
                    </a:ext>
                  </a:extLst>
                </a:gridCol>
              </a:tblGrid>
              <a:tr h="555122">
                <a:tc>
                  <a:txBody>
                    <a:bodyPr/>
                    <a:lstStyle/>
                    <a:p>
                      <a:r>
                        <a:rPr lang="en-GB" sz="2400" dirty="0"/>
                        <a:t>Is</a:t>
                      </a:r>
                    </a:p>
                  </a:txBody>
                  <a:tcPr/>
                </a:tc>
                <a:tc>
                  <a:txBody>
                    <a:bodyPr/>
                    <a:lstStyle/>
                    <a:p>
                      <a:r>
                        <a:rPr lang="en-GB" sz="2400" dirty="0"/>
                        <a:t>A re-usable block of code</a:t>
                      </a:r>
                    </a:p>
                  </a:txBody>
                  <a:tcPr/>
                </a:tc>
                <a:extLst>
                  <a:ext uri="{0D108BD9-81ED-4DB2-BD59-A6C34878D82A}">
                    <a16:rowId xmlns:a16="http://schemas.microsoft.com/office/drawing/2014/main" val="1161025673"/>
                  </a:ext>
                </a:extLst>
              </a:tr>
              <a:tr h="555122">
                <a:tc>
                  <a:txBody>
                    <a:bodyPr/>
                    <a:lstStyle/>
                    <a:p>
                      <a:r>
                        <a:rPr lang="en-GB" sz="2400" dirty="0"/>
                        <a:t>Has</a:t>
                      </a:r>
                    </a:p>
                  </a:txBody>
                  <a:tcPr/>
                </a:tc>
                <a:tc>
                  <a:txBody>
                    <a:bodyPr/>
                    <a:lstStyle/>
                    <a:p>
                      <a:r>
                        <a:rPr lang="en-GB" sz="2400" dirty="0"/>
                        <a:t>A name</a:t>
                      </a:r>
                    </a:p>
                  </a:txBody>
                  <a:tcPr/>
                </a:tc>
                <a:extLst>
                  <a:ext uri="{0D108BD9-81ED-4DB2-BD59-A6C34878D82A}">
                    <a16:rowId xmlns:a16="http://schemas.microsoft.com/office/drawing/2014/main" val="3632847614"/>
                  </a:ext>
                </a:extLst>
              </a:tr>
              <a:tr h="555122">
                <a:tc>
                  <a:txBody>
                    <a:bodyPr/>
                    <a:lstStyle/>
                    <a:p>
                      <a:r>
                        <a:rPr lang="en-GB" sz="2400" dirty="0"/>
                        <a:t>Inputs</a:t>
                      </a:r>
                    </a:p>
                  </a:txBody>
                  <a:tcPr/>
                </a:tc>
                <a:tc>
                  <a:txBody>
                    <a:bodyPr/>
                    <a:lstStyle/>
                    <a:p>
                      <a:r>
                        <a:rPr lang="en-GB" sz="2400" dirty="0"/>
                        <a:t>Zero or more values</a:t>
                      </a:r>
                    </a:p>
                  </a:txBody>
                  <a:tcPr/>
                </a:tc>
                <a:extLst>
                  <a:ext uri="{0D108BD9-81ED-4DB2-BD59-A6C34878D82A}">
                    <a16:rowId xmlns:a16="http://schemas.microsoft.com/office/drawing/2014/main" val="2254803573"/>
                  </a:ext>
                </a:extLst>
              </a:tr>
              <a:tr h="555122">
                <a:tc>
                  <a:txBody>
                    <a:bodyPr/>
                    <a:lstStyle/>
                    <a:p>
                      <a:r>
                        <a:rPr lang="en-GB" sz="2400" dirty="0"/>
                        <a:t>Contains</a:t>
                      </a:r>
                    </a:p>
                  </a:txBody>
                  <a:tcPr/>
                </a:tc>
                <a:tc>
                  <a:txBody>
                    <a:bodyPr/>
                    <a:lstStyle/>
                    <a:p>
                      <a:r>
                        <a:rPr lang="en-GB" sz="2400" dirty="0"/>
                        <a:t>Hidden internal code that processes input values</a:t>
                      </a:r>
                    </a:p>
                  </a:txBody>
                  <a:tcPr/>
                </a:tc>
                <a:extLst>
                  <a:ext uri="{0D108BD9-81ED-4DB2-BD59-A6C34878D82A}">
                    <a16:rowId xmlns:a16="http://schemas.microsoft.com/office/drawing/2014/main" val="1179196242"/>
                  </a:ext>
                </a:extLst>
              </a:tr>
              <a:tr h="555122">
                <a:tc>
                  <a:txBody>
                    <a:bodyPr/>
                    <a:lstStyle/>
                    <a:p>
                      <a:r>
                        <a:rPr lang="en-GB" sz="2400" dirty="0"/>
                        <a:t>Outputs</a:t>
                      </a:r>
                    </a:p>
                  </a:txBody>
                  <a:tcPr/>
                </a:tc>
                <a:tc>
                  <a:txBody>
                    <a:bodyPr/>
                    <a:lstStyle/>
                    <a:p>
                      <a:r>
                        <a:rPr lang="en-GB" sz="2400" dirty="0"/>
                        <a:t>A result</a:t>
                      </a:r>
                    </a:p>
                  </a:txBody>
                  <a:tcPr/>
                </a:tc>
                <a:extLst>
                  <a:ext uri="{0D108BD9-81ED-4DB2-BD59-A6C34878D82A}">
                    <a16:rowId xmlns:a16="http://schemas.microsoft.com/office/drawing/2014/main" val="908236270"/>
                  </a:ext>
                </a:extLst>
              </a:tr>
              <a:tr h="555122">
                <a:tc>
                  <a:txBody>
                    <a:bodyPr/>
                    <a:lstStyle/>
                    <a:p>
                      <a:r>
                        <a:rPr lang="en-GB" sz="2400" dirty="0"/>
                        <a:t>Guarantees</a:t>
                      </a:r>
                    </a:p>
                  </a:txBody>
                  <a:tcPr/>
                </a:tc>
                <a:tc>
                  <a:txBody>
                    <a:bodyPr/>
                    <a:lstStyle/>
                    <a:p>
                      <a:r>
                        <a:rPr lang="en-GB" sz="2400" dirty="0"/>
                        <a:t>If preconditions are satisfied, post conditions will be delivered</a:t>
                      </a:r>
                    </a:p>
                  </a:txBody>
                  <a:tcPr/>
                </a:tc>
                <a:extLst>
                  <a:ext uri="{0D108BD9-81ED-4DB2-BD59-A6C34878D82A}">
                    <a16:rowId xmlns:a16="http://schemas.microsoft.com/office/drawing/2014/main" val="1205728333"/>
                  </a:ext>
                </a:extLst>
              </a:tr>
            </a:tbl>
          </a:graphicData>
        </a:graphic>
      </p:graphicFrame>
    </p:spTree>
    <p:extLst>
      <p:ext uri="{BB962C8B-B14F-4D97-AF65-F5344CB8AC3E}">
        <p14:creationId xmlns:p14="http://schemas.microsoft.com/office/powerpoint/2010/main" val="35044827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BB50A8-BADD-45DC-8382-9BC0C082E00B}"/>
              </a:ext>
            </a:extLst>
          </p:cNvPr>
          <p:cNvPicPr>
            <a:picLocks noChangeAspect="1"/>
          </p:cNvPicPr>
          <p:nvPr/>
        </p:nvPicPr>
        <p:blipFill>
          <a:blip r:embed="rId3"/>
          <a:stretch>
            <a:fillRect/>
          </a:stretch>
        </p:blipFill>
        <p:spPr>
          <a:xfrm flipH="1">
            <a:off x="6259566" y="1678091"/>
            <a:ext cx="3953878" cy="4192595"/>
          </a:xfrm>
          <a:prstGeom prst="rect">
            <a:avLst/>
          </a:prstGeom>
        </p:spPr>
      </p:pic>
      <p:pic>
        <p:nvPicPr>
          <p:cNvPr id="1026" name="Picture 2">
            <a:extLst>
              <a:ext uri="{FF2B5EF4-FFF2-40B4-BE49-F238E27FC236}">
                <a16:creationId xmlns:a16="http://schemas.microsoft.com/office/drawing/2014/main" id="{5C1ED17C-C459-4DAF-BD3F-59F35BE80C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4609" y="2781893"/>
            <a:ext cx="2523715" cy="294501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picture containing object&#10;&#10;Description automatically generated">
            <a:extLst>
              <a:ext uri="{FF2B5EF4-FFF2-40B4-BE49-F238E27FC236}">
                <a16:creationId xmlns:a16="http://schemas.microsoft.com/office/drawing/2014/main" id="{71CF6DD5-1AD5-42B7-AF74-F0A4374182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19408" y="1246741"/>
            <a:ext cx="3095784" cy="1905098"/>
          </a:xfrm>
          <a:prstGeom prst="rect">
            <a:avLst/>
          </a:prstGeom>
        </p:spPr>
      </p:pic>
      <p:pic>
        <p:nvPicPr>
          <p:cNvPr id="11" name="Picture 10" descr="A picture containing cup, coffee, table, sitting&#10;&#10;Description automatically generated">
            <a:extLst>
              <a:ext uri="{FF2B5EF4-FFF2-40B4-BE49-F238E27FC236}">
                <a16:creationId xmlns:a16="http://schemas.microsoft.com/office/drawing/2014/main" id="{F7A4A48C-AF19-46EA-A14F-DD5A6316A1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99641" y="3808464"/>
            <a:ext cx="537478" cy="874852"/>
          </a:xfrm>
          <a:prstGeom prst="rect">
            <a:avLst/>
          </a:prstGeom>
        </p:spPr>
      </p:pic>
      <p:pic>
        <p:nvPicPr>
          <p:cNvPr id="13" name="Picture 12" descr="A picture containing table, sitting, computer, desk&#10;&#10;Description automatically generated">
            <a:extLst>
              <a:ext uri="{FF2B5EF4-FFF2-40B4-BE49-F238E27FC236}">
                <a16:creationId xmlns:a16="http://schemas.microsoft.com/office/drawing/2014/main" id="{35608B74-F9F6-49D0-8163-2B897F1FDAE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47864" y="3808465"/>
            <a:ext cx="1098802" cy="954889"/>
          </a:xfrm>
          <a:prstGeom prst="rect">
            <a:avLst/>
          </a:prstGeom>
        </p:spPr>
      </p:pic>
      <p:pic>
        <p:nvPicPr>
          <p:cNvPr id="15" name="Picture 14" descr="A picture containing sitting, street&#10;&#10;Description automatically generated">
            <a:extLst>
              <a:ext uri="{FF2B5EF4-FFF2-40B4-BE49-F238E27FC236}">
                <a16:creationId xmlns:a16="http://schemas.microsoft.com/office/drawing/2014/main" id="{FC4574D5-465D-45FD-BE2B-BA2C2784AA6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45817" y="2888635"/>
            <a:ext cx="912146" cy="2218682"/>
          </a:xfrm>
          <a:prstGeom prst="rect">
            <a:avLst/>
          </a:prstGeom>
        </p:spPr>
      </p:pic>
      <p:pic>
        <p:nvPicPr>
          <p:cNvPr id="17" name="Picture 16" descr="A picture containing table, game&#10;&#10;Description automatically generated">
            <a:extLst>
              <a:ext uri="{FF2B5EF4-FFF2-40B4-BE49-F238E27FC236}">
                <a16:creationId xmlns:a16="http://schemas.microsoft.com/office/drawing/2014/main" id="{0D0AFAF1-DB99-4762-868C-1FDAA6EE760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22996" y="3871618"/>
            <a:ext cx="912146" cy="748543"/>
          </a:xfrm>
          <a:prstGeom prst="rect">
            <a:avLst/>
          </a:prstGeom>
        </p:spPr>
      </p:pic>
      <p:sp>
        <p:nvSpPr>
          <p:cNvPr id="3" name="TextBox 2">
            <a:extLst>
              <a:ext uri="{FF2B5EF4-FFF2-40B4-BE49-F238E27FC236}">
                <a16:creationId xmlns:a16="http://schemas.microsoft.com/office/drawing/2014/main" id="{A4461131-BCF9-436E-AF08-67D4B55B76C5}"/>
              </a:ext>
            </a:extLst>
          </p:cNvPr>
          <p:cNvSpPr txBox="1"/>
          <p:nvPr/>
        </p:nvSpPr>
        <p:spPr>
          <a:xfrm>
            <a:off x="2728342" y="3530362"/>
            <a:ext cx="791066" cy="461665"/>
          </a:xfrm>
          <a:prstGeom prst="rect">
            <a:avLst/>
          </a:prstGeom>
          <a:noFill/>
        </p:spPr>
        <p:txBody>
          <a:bodyPr wrap="square" rtlCol="0">
            <a:spAutoFit/>
          </a:bodyPr>
          <a:lstStyle/>
          <a:p>
            <a:pPr algn="ctr"/>
            <a:r>
              <a:rPr lang="en-GB" sz="2400" dirty="0">
                <a:latin typeface="Lucida Console" panose="020B0609040504020204" pitchFamily="49" charset="0"/>
              </a:rPr>
              <a:t>IN</a:t>
            </a:r>
          </a:p>
        </p:txBody>
      </p:sp>
      <p:sp>
        <p:nvSpPr>
          <p:cNvPr id="4" name="TextBox 3">
            <a:extLst>
              <a:ext uri="{FF2B5EF4-FFF2-40B4-BE49-F238E27FC236}">
                <a16:creationId xmlns:a16="http://schemas.microsoft.com/office/drawing/2014/main" id="{4EB30852-2102-4BD8-84AC-2B10A4078C6B}"/>
              </a:ext>
            </a:extLst>
          </p:cNvPr>
          <p:cNvSpPr txBox="1"/>
          <p:nvPr/>
        </p:nvSpPr>
        <p:spPr>
          <a:xfrm>
            <a:off x="1645817" y="2340896"/>
            <a:ext cx="912146" cy="461665"/>
          </a:xfrm>
          <a:prstGeom prst="rect">
            <a:avLst/>
          </a:prstGeom>
          <a:noFill/>
        </p:spPr>
        <p:txBody>
          <a:bodyPr wrap="square" rtlCol="0">
            <a:spAutoFit/>
          </a:bodyPr>
          <a:lstStyle/>
          <a:p>
            <a:pPr algn="ctr"/>
            <a:r>
              <a:rPr lang="en-GB" sz="2400" dirty="0">
                <a:latin typeface="Lucida Console" panose="020B0609040504020204" pitchFamily="49" charset="0"/>
              </a:rPr>
              <a:t>OUT</a:t>
            </a:r>
          </a:p>
        </p:txBody>
      </p:sp>
      <p:sp>
        <p:nvSpPr>
          <p:cNvPr id="6" name="TextBox 5">
            <a:extLst>
              <a:ext uri="{FF2B5EF4-FFF2-40B4-BE49-F238E27FC236}">
                <a16:creationId xmlns:a16="http://schemas.microsoft.com/office/drawing/2014/main" id="{8050630C-0FCA-410E-B1F7-2B6CFB10FE92}"/>
              </a:ext>
            </a:extLst>
          </p:cNvPr>
          <p:cNvSpPr txBox="1"/>
          <p:nvPr/>
        </p:nvSpPr>
        <p:spPr>
          <a:xfrm>
            <a:off x="3791652" y="1174395"/>
            <a:ext cx="2467914" cy="461665"/>
          </a:xfrm>
          <a:prstGeom prst="rect">
            <a:avLst/>
          </a:prstGeom>
          <a:noFill/>
        </p:spPr>
        <p:txBody>
          <a:bodyPr wrap="square" rtlCol="0">
            <a:spAutoFit/>
          </a:bodyPr>
          <a:lstStyle/>
          <a:p>
            <a:pPr algn="ctr"/>
            <a:r>
              <a:rPr lang="en-GB" sz="2400" dirty="0">
                <a:latin typeface="Lucida Console" panose="020B0609040504020204" pitchFamily="49" charset="0"/>
              </a:rPr>
              <a:t>Manuals</a:t>
            </a:r>
          </a:p>
        </p:txBody>
      </p:sp>
      <p:cxnSp>
        <p:nvCxnSpPr>
          <p:cNvPr id="19" name="Straight Arrow Connector 18">
            <a:extLst>
              <a:ext uri="{FF2B5EF4-FFF2-40B4-BE49-F238E27FC236}">
                <a16:creationId xmlns:a16="http://schemas.microsoft.com/office/drawing/2014/main" id="{A6E7CE45-E419-4ABD-9A1E-4DDBC21A2F48}"/>
              </a:ext>
            </a:extLst>
          </p:cNvPr>
          <p:cNvCxnSpPr>
            <a:cxnSpLocks/>
          </p:cNvCxnSpPr>
          <p:nvPr/>
        </p:nvCxnSpPr>
        <p:spPr>
          <a:xfrm flipV="1">
            <a:off x="3195065" y="4528243"/>
            <a:ext cx="504576" cy="593654"/>
          </a:xfrm>
          <a:prstGeom prst="straightConnector1">
            <a:avLst/>
          </a:prstGeom>
          <a:ln w="635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07FF584-1C79-4501-820F-482259B8C074}"/>
              </a:ext>
            </a:extLst>
          </p:cNvPr>
          <p:cNvSpPr txBox="1"/>
          <p:nvPr/>
        </p:nvSpPr>
        <p:spPr>
          <a:xfrm>
            <a:off x="2755523" y="4968188"/>
            <a:ext cx="928459" cy="461665"/>
          </a:xfrm>
          <a:prstGeom prst="rect">
            <a:avLst/>
          </a:prstGeom>
          <a:noFill/>
        </p:spPr>
        <p:txBody>
          <a:bodyPr wrap="square" rtlCol="0">
            <a:spAutoFit/>
          </a:bodyPr>
          <a:lstStyle/>
          <a:p>
            <a:r>
              <a:rPr lang="en-GB" sz="2400" dirty="0">
                <a:latin typeface="Lucida Console" panose="020B0609040504020204" pitchFamily="49" charset="0"/>
              </a:rPr>
              <a:t>pens</a:t>
            </a:r>
          </a:p>
        </p:txBody>
      </p:sp>
      <p:sp>
        <p:nvSpPr>
          <p:cNvPr id="24" name="TextBox 23">
            <a:extLst>
              <a:ext uri="{FF2B5EF4-FFF2-40B4-BE49-F238E27FC236}">
                <a16:creationId xmlns:a16="http://schemas.microsoft.com/office/drawing/2014/main" id="{22897D77-9CD3-4365-AFEE-5A620050EA38}"/>
              </a:ext>
            </a:extLst>
          </p:cNvPr>
          <p:cNvSpPr txBox="1"/>
          <p:nvPr/>
        </p:nvSpPr>
        <p:spPr>
          <a:xfrm>
            <a:off x="6716436" y="831243"/>
            <a:ext cx="3497009" cy="830997"/>
          </a:xfrm>
          <a:prstGeom prst="rect">
            <a:avLst/>
          </a:prstGeom>
          <a:noFill/>
        </p:spPr>
        <p:txBody>
          <a:bodyPr wrap="square" rtlCol="0">
            <a:spAutoFit/>
          </a:bodyPr>
          <a:lstStyle/>
          <a:p>
            <a:pPr algn="ctr"/>
            <a:r>
              <a:rPr lang="en-GB" sz="2400" dirty="0">
                <a:latin typeface="Lucida Console" panose="020B0609040504020204" pitchFamily="49" charset="0"/>
              </a:rPr>
              <a:t>Addressable</a:t>
            </a:r>
          </a:p>
          <a:p>
            <a:pPr algn="ctr"/>
            <a:r>
              <a:rPr lang="en-GB" sz="2400" dirty="0">
                <a:latin typeface="Lucida Console" panose="020B0609040504020204" pitchFamily="49" charset="0"/>
              </a:rPr>
              <a:t>Memory</a:t>
            </a:r>
          </a:p>
        </p:txBody>
      </p:sp>
      <p:sp>
        <p:nvSpPr>
          <p:cNvPr id="26" name="TextBox 25">
            <a:extLst>
              <a:ext uri="{FF2B5EF4-FFF2-40B4-BE49-F238E27FC236}">
                <a16:creationId xmlns:a16="http://schemas.microsoft.com/office/drawing/2014/main" id="{575D0BD7-63C9-4A3E-93AA-7A3777159CD7}"/>
              </a:ext>
            </a:extLst>
          </p:cNvPr>
          <p:cNvSpPr txBox="1"/>
          <p:nvPr/>
        </p:nvSpPr>
        <p:spPr>
          <a:xfrm>
            <a:off x="4080682" y="5102192"/>
            <a:ext cx="1542197" cy="461665"/>
          </a:xfrm>
          <a:prstGeom prst="rect">
            <a:avLst/>
          </a:prstGeom>
          <a:noFill/>
        </p:spPr>
        <p:txBody>
          <a:bodyPr wrap="square" rtlCol="0">
            <a:spAutoFit/>
          </a:bodyPr>
          <a:lstStyle/>
          <a:p>
            <a:r>
              <a:rPr lang="en-GB" sz="2400" dirty="0">
                <a:latin typeface="Lucida Console" panose="020B0609040504020204" pitchFamily="49" charset="0"/>
              </a:rPr>
              <a:t>jotters</a:t>
            </a:r>
          </a:p>
        </p:txBody>
      </p:sp>
      <p:cxnSp>
        <p:nvCxnSpPr>
          <p:cNvPr id="29" name="Straight Arrow Connector 28">
            <a:extLst>
              <a:ext uri="{FF2B5EF4-FFF2-40B4-BE49-F238E27FC236}">
                <a16:creationId xmlns:a16="http://schemas.microsoft.com/office/drawing/2014/main" id="{E74BA54F-7581-4C30-A0B5-25F78ADDE816}"/>
              </a:ext>
            </a:extLst>
          </p:cNvPr>
          <p:cNvCxnSpPr>
            <a:cxnSpLocks/>
          </p:cNvCxnSpPr>
          <p:nvPr/>
        </p:nvCxnSpPr>
        <p:spPr>
          <a:xfrm flipV="1">
            <a:off x="4940490" y="4493923"/>
            <a:ext cx="814500" cy="627974"/>
          </a:xfrm>
          <a:prstGeom prst="straightConnector1">
            <a:avLst/>
          </a:prstGeom>
          <a:ln w="635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3B30CB90-901A-482B-BE05-F6874425B695}"/>
              </a:ext>
            </a:extLst>
          </p:cNvPr>
          <p:cNvSpPr>
            <a:spLocks noGrp="1"/>
          </p:cNvSpPr>
          <p:nvPr>
            <p:ph type="sldNum" sz="quarter" idx="12"/>
          </p:nvPr>
        </p:nvSpPr>
        <p:spPr/>
        <p:txBody>
          <a:bodyPr/>
          <a:lstStyle/>
          <a:p>
            <a:fld id="{65732FEA-24D1-4915-A1EC-F2B772E3D71E}" type="slidenum">
              <a:rPr lang="en-GB" smtClean="0"/>
              <a:t>60</a:t>
            </a:fld>
            <a:endParaRPr lang="en-GB"/>
          </a:p>
        </p:txBody>
      </p:sp>
    </p:spTree>
    <p:extLst>
      <p:ext uri="{BB962C8B-B14F-4D97-AF65-F5344CB8AC3E}">
        <p14:creationId xmlns:p14="http://schemas.microsoft.com/office/powerpoint/2010/main" val="41150430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65CEF-BE92-4845-8122-6A9E691F089C}"/>
              </a:ext>
            </a:extLst>
          </p:cNvPr>
          <p:cNvSpPr>
            <a:spLocks noGrp="1"/>
          </p:cNvSpPr>
          <p:nvPr>
            <p:ph type="title"/>
          </p:nvPr>
        </p:nvSpPr>
        <p:spPr/>
        <p:txBody>
          <a:bodyPr/>
          <a:lstStyle/>
          <a:p>
            <a:r>
              <a:rPr lang="en-GB" dirty="0"/>
              <a:t>Python – Variables</a:t>
            </a:r>
          </a:p>
        </p:txBody>
      </p:sp>
      <p:sp>
        <p:nvSpPr>
          <p:cNvPr id="3" name="Content Placeholder 2">
            <a:extLst>
              <a:ext uri="{FF2B5EF4-FFF2-40B4-BE49-F238E27FC236}">
                <a16:creationId xmlns:a16="http://schemas.microsoft.com/office/drawing/2014/main" id="{4CC614AE-3A56-4C74-B4B3-AB436F1CE6DF}"/>
              </a:ext>
            </a:extLst>
          </p:cNvPr>
          <p:cNvSpPr>
            <a:spLocks noGrp="1"/>
          </p:cNvSpPr>
          <p:nvPr>
            <p:ph idx="1"/>
          </p:nvPr>
        </p:nvSpPr>
        <p:spPr/>
        <p:txBody>
          <a:bodyPr>
            <a:normAutofit/>
          </a:bodyPr>
          <a:lstStyle/>
          <a:p>
            <a:pPr marL="0" indent="0">
              <a:buNone/>
            </a:pPr>
            <a:r>
              <a:rPr lang="en-GB" sz="2700" dirty="0"/>
              <a:t>A </a:t>
            </a:r>
            <a:r>
              <a:rPr lang="en-GB" sz="2700" b="1" dirty="0"/>
              <a:t>variable</a:t>
            </a:r>
            <a:r>
              <a:rPr lang="en-GB" sz="2700" dirty="0"/>
              <a:t> is:</a:t>
            </a:r>
          </a:p>
          <a:p>
            <a:pPr marL="0" indent="0">
              <a:buNone/>
            </a:pPr>
            <a:endParaRPr lang="en-GB" sz="2700" dirty="0"/>
          </a:p>
          <a:p>
            <a:pPr>
              <a:buFont typeface="Wingdings" panose="05000000000000000000" pitchFamily="2" charset="2"/>
              <a:buChar char="Ø"/>
            </a:pPr>
            <a:r>
              <a:rPr lang="en-GB" sz="2700" dirty="0"/>
              <a:t>          the </a:t>
            </a:r>
            <a:r>
              <a:rPr lang="en-GB" sz="2700" b="1" dirty="0"/>
              <a:t>name</a:t>
            </a:r>
            <a:r>
              <a:rPr lang="en-GB" sz="2700" dirty="0"/>
              <a:t> of an </a:t>
            </a:r>
            <a:r>
              <a:rPr lang="en-GB" sz="2700" b="1" dirty="0"/>
              <a:t>address</a:t>
            </a:r>
            <a:r>
              <a:rPr lang="en-GB" sz="2700" dirty="0"/>
              <a:t> in </a:t>
            </a:r>
            <a:r>
              <a:rPr lang="en-GB" sz="2700" b="1" dirty="0"/>
              <a:t>memory</a:t>
            </a:r>
          </a:p>
          <a:p>
            <a:pPr>
              <a:buFont typeface="Wingdings" panose="05000000000000000000" pitchFamily="2" charset="2"/>
              <a:buChar char="Ø"/>
            </a:pPr>
            <a:endParaRPr lang="en-GB" sz="2700" dirty="0"/>
          </a:p>
          <a:p>
            <a:pPr>
              <a:buFont typeface="Wingdings" panose="05000000000000000000" pitchFamily="2" charset="2"/>
              <a:buChar char="Ø"/>
            </a:pPr>
            <a:r>
              <a:rPr lang="en-GB" sz="2700" dirty="0"/>
              <a:t>          that </a:t>
            </a:r>
            <a:r>
              <a:rPr lang="en-GB" sz="2700" b="1" dirty="0"/>
              <a:t>contains</a:t>
            </a:r>
            <a:r>
              <a:rPr lang="en-GB" sz="2700" dirty="0"/>
              <a:t> a </a:t>
            </a:r>
            <a:r>
              <a:rPr lang="en-GB" sz="2700" b="1" dirty="0"/>
              <a:t>value</a:t>
            </a:r>
          </a:p>
        </p:txBody>
      </p:sp>
      <p:sp>
        <p:nvSpPr>
          <p:cNvPr id="4" name="Slide Number Placeholder 3">
            <a:extLst>
              <a:ext uri="{FF2B5EF4-FFF2-40B4-BE49-F238E27FC236}">
                <a16:creationId xmlns:a16="http://schemas.microsoft.com/office/drawing/2014/main" id="{BA5B6B66-FAAB-48DA-BB74-ECD541F7874C}"/>
              </a:ext>
            </a:extLst>
          </p:cNvPr>
          <p:cNvSpPr>
            <a:spLocks noGrp="1"/>
          </p:cNvSpPr>
          <p:nvPr>
            <p:ph type="sldNum" sz="quarter" idx="12"/>
          </p:nvPr>
        </p:nvSpPr>
        <p:spPr/>
        <p:txBody>
          <a:bodyPr/>
          <a:lstStyle/>
          <a:p>
            <a:fld id="{65732FEA-24D1-4915-A1EC-F2B772E3D71E}" type="slidenum">
              <a:rPr lang="en-GB" smtClean="0"/>
              <a:t>61</a:t>
            </a:fld>
            <a:endParaRPr lang="en-GB"/>
          </a:p>
        </p:txBody>
      </p:sp>
    </p:spTree>
    <p:extLst>
      <p:ext uri="{BB962C8B-B14F-4D97-AF65-F5344CB8AC3E}">
        <p14:creationId xmlns:p14="http://schemas.microsoft.com/office/powerpoint/2010/main" val="42794950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72781-A68C-4EC1-A0C1-6CF1B7A02A47}"/>
              </a:ext>
            </a:extLst>
          </p:cNvPr>
          <p:cNvSpPr>
            <a:spLocks noGrp="1"/>
          </p:cNvSpPr>
          <p:nvPr>
            <p:ph type="title"/>
          </p:nvPr>
        </p:nvSpPr>
        <p:spPr>
          <a:xfrm>
            <a:off x="2152651" y="1131095"/>
            <a:ext cx="2008299" cy="834391"/>
          </a:xfrm>
        </p:spPr>
        <p:txBody>
          <a:bodyPr/>
          <a:lstStyle/>
          <a:p>
            <a:r>
              <a:rPr lang="en-GB" dirty="0"/>
              <a:t>Variables</a:t>
            </a:r>
          </a:p>
        </p:txBody>
      </p:sp>
      <p:graphicFrame>
        <p:nvGraphicFramePr>
          <p:cNvPr id="4" name="Table 4">
            <a:extLst>
              <a:ext uri="{FF2B5EF4-FFF2-40B4-BE49-F238E27FC236}">
                <a16:creationId xmlns:a16="http://schemas.microsoft.com/office/drawing/2014/main" id="{2054CA42-F77D-47C0-A500-C3EC55BDAA78}"/>
              </a:ext>
            </a:extLst>
          </p:cNvPr>
          <p:cNvGraphicFramePr>
            <a:graphicFrameLocks noGrp="1"/>
          </p:cNvGraphicFramePr>
          <p:nvPr/>
        </p:nvGraphicFramePr>
        <p:xfrm>
          <a:off x="5928576" y="1435101"/>
          <a:ext cx="3215421" cy="2451735"/>
        </p:xfrm>
        <a:graphic>
          <a:graphicData uri="http://schemas.openxmlformats.org/drawingml/2006/table">
            <a:tbl>
              <a:tblPr firstRow="1" bandRow="1">
                <a:tableStyleId>{8799B23B-EC83-4686-B30A-512413B5E67A}</a:tableStyleId>
              </a:tblPr>
              <a:tblGrid>
                <a:gridCol w="292311">
                  <a:extLst>
                    <a:ext uri="{9D8B030D-6E8A-4147-A177-3AD203B41FA5}">
                      <a16:colId xmlns:a16="http://schemas.microsoft.com/office/drawing/2014/main" val="3989833791"/>
                    </a:ext>
                  </a:extLst>
                </a:gridCol>
                <a:gridCol w="292311">
                  <a:extLst>
                    <a:ext uri="{9D8B030D-6E8A-4147-A177-3AD203B41FA5}">
                      <a16:colId xmlns:a16="http://schemas.microsoft.com/office/drawing/2014/main" val="667049337"/>
                    </a:ext>
                  </a:extLst>
                </a:gridCol>
                <a:gridCol w="292311">
                  <a:extLst>
                    <a:ext uri="{9D8B030D-6E8A-4147-A177-3AD203B41FA5}">
                      <a16:colId xmlns:a16="http://schemas.microsoft.com/office/drawing/2014/main" val="812146156"/>
                    </a:ext>
                  </a:extLst>
                </a:gridCol>
                <a:gridCol w="292311">
                  <a:extLst>
                    <a:ext uri="{9D8B030D-6E8A-4147-A177-3AD203B41FA5}">
                      <a16:colId xmlns:a16="http://schemas.microsoft.com/office/drawing/2014/main" val="3802413107"/>
                    </a:ext>
                  </a:extLst>
                </a:gridCol>
                <a:gridCol w="292311">
                  <a:extLst>
                    <a:ext uri="{9D8B030D-6E8A-4147-A177-3AD203B41FA5}">
                      <a16:colId xmlns:a16="http://schemas.microsoft.com/office/drawing/2014/main" val="3673510130"/>
                    </a:ext>
                  </a:extLst>
                </a:gridCol>
                <a:gridCol w="292311">
                  <a:extLst>
                    <a:ext uri="{9D8B030D-6E8A-4147-A177-3AD203B41FA5}">
                      <a16:colId xmlns:a16="http://schemas.microsoft.com/office/drawing/2014/main" val="4144930192"/>
                    </a:ext>
                  </a:extLst>
                </a:gridCol>
                <a:gridCol w="292311">
                  <a:extLst>
                    <a:ext uri="{9D8B030D-6E8A-4147-A177-3AD203B41FA5}">
                      <a16:colId xmlns:a16="http://schemas.microsoft.com/office/drawing/2014/main" val="1511795609"/>
                    </a:ext>
                  </a:extLst>
                </a:gridCol>
                <a:gridCol w="292311">
                  <a:extLst>
                    <a:ext uri="{9D8B030D-6E8A-4147-A177-3AD203B41FA5}">
                      <a16:colId xmlns:a16="http://schemas.microsoft.com/office/drawing/2014/main" val="3037612378"/>
                    </a:ext>
                  </a:extLst>
                </a:gridCol>
                <a:gridCol w="292311">
                  <a:extLst>
                    <a:ext uri="{9D8B030D-6E8A-4147-A177-3AD203B41FA5}">
                      <a16:colId xmlns:a16="http://schemas.microsoft.com/office/drawing/2014/main" val="1421347309"/>
                    </a:ext>
                  </a:extLst>
                </a:gridCol>
                <a:gridCol w="292311">
                  <a:extLst>
                    <a:ext uri="{9D8B030D-6E8A-4147-A177-3AD203B41FA5}">
                      <a16:colId xmlns:a16="http://schemas.microsoft.com/office/drawing/2014/main" val="3024170168"/>
                    </a:ext>
                  </a:extLst>
                </a:gridCol>
                <a:gridCol w="292311">
                  <a:extLst>
                    <a:ext uri="{9D8B030D-6E8A-4147-A177-3AD203B41FA5}">
                      <a16:colId xmlns:a16="http://schemas.microsoft.com/office/drawing/2014/main" val="1524617448"/>
                    </a:ext>
                  </a:extLst>
                </a:gridCol>
              </a:tblGrid>
              <a:tr h="222885">
                <a:tc>
                  <a:txBody>
                    <a:bodyPr/>
                    <a:lstStyle/>
                    <a:p>
                      <a:endParaRPr lang="en-GB" sz="10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00" dirty="0"/>
                        <a:t>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00" dirty="0"/>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00"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00" dirty="0"/>
                        <a:t>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00" dirty="0"/>
                        <a:t>4</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00" dirty="0"/>
                        <a:t>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00" dirty="0"/>
                        <a:t>6</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00" dirty="0"/>
                        <a:t>7</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00" dirty="0"/>
                        <a:t>8</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00" dirty="0"/>
                        <a:t>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8383283"/>
                  </a:ext>
                </a:extLst>
              </a:tr>
              <a:tr h="222885">
                <a:tc>
                  <a:txBody>
                    <a:bodyPr/>
                    <a:lstStyle/>
                    <a:p>
                      <a:pPr algn="ctr"/>
                      <a:r>
                        <a:rPr lang="en-GB" sz="1000" b="1" dirty="0"/>
                        <a:t>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4385068"/>
                  </a:ext>
                </a:extLst>
              </a:tr>
              <a:tr h="222885">
                <a:tc>
                  <a:txBody>
                    <a:bodyPr/>
                    <a:lstStyle/>
                    <a:p>
                      <a:pPr algn="ctr"/>
                      <a:r>
                        <a:rPr lang="en-GB" sz="1000" b="1" dirty="0"/>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29438826"/>
                  </a:ext>
                </a:extLst>
              </a:tr>
              <a:tr h="222885">
                <a:tc>
                  <a:txBody>
                    <a:bodyPr/>
                    <a:lstStyle/>
                    <a:p>
                      <a:pPr algn="ctr"/>
                      <a:r>
                        <a:rPr lang="en-GB" sz="1000" b="1"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577997"/>
                  </a:ext>
                </a:extLst>
              </a:tr>
              <a:tr h="222885">
                <a:tc>
                  <a:txBody>
                    <a:bodyPr/>
                    <a:lstStyle/>
                    <a:p>
                      <a:pPr algn="ctr"/>
                      <a:r>
                        <a:rPr lang="en-GB" sz="1000" b="1" dirty="0"/>
                        <a:t>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66547"/>
                  </a:ext>
                </a:extLst>
              </a:tr>
              <a:tr h="222885">
                <a:tc>
                  <a:txBody>
                    <a:bodyPr/>
                    <a:lstStyle/>
                    <a:p>
                      <a:pPr algn="ctr"/>
                      <a:r>
                        <a:rPr lang="en-GB" sz="1000" b="1" dirty="0"/>
                        <a:t>4</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0234726"/>
                  </a:ext>
                </a:extLst>
              </a:tr>
              <a:tr h="222885">
                <a:tc>
                  <a:txBody>
                    <a:bodyPr/>
                    <a:lstStyle/>
                    <a:p>
                      <a:pPr algn="ctr"/>
                      <a:r>
                        <a:rPr lang="en-GB" sz="1000" b="1" dirty="0"/>
                        <a:t>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00" dirty="0"/>
                        <a:t>0</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6345146"/>
                  </a:ext>
                </a:extLst>
              </a:tr>
              <a:tr h="222885">
                <a:tc>
                  <a:txBody>
                    <a:bodyPr/>
                    <a:lstStyle/>
                    <a:p>
                      <a:pPr algn="ctr"/>
                      <a:r>
                        <a:rPr lang="en-GB" sz="1000" b="1" dirty="0"/>
                        <a:t>6</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7933702"/>
                  </a:ext>
                </a:extLst>
              </a:tr>
              <a:tr h="222885">
                <a:tc>
                  <a:txBody>
                    <a:bodyPr/>
                    <a:lstStyle/>
                    <a:p>
                      <a:pPr algn="ctr"/>
                      <a:r>
                        <a:rPr lang="en-GB" sz="1000" b="1" dirty="0"/>
                        <a:t>7</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00" dirty="0"/>
                        <a:t>6</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605658"/>
                  </a:ext>
                </a:extLst>
              </a:tr>
              <a:tr h="222885">
                <a:tc>
                  <a:txBody>
                    <a:bodyPr/>
                    <a:lstStyle/>
                    <a:p>
                      <a:pPr algn="ctr"/>
                      <a:r>
                        <a:rPr lang="en-GB" sz="1000" b="1" dirty="0"/>
                        <a:t>8</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41985528"/>
                  </a:ext>
                </a:extLst>
              </a:tr>
              <a:tr h="222885">
                <a:tc>
                  <a:txBody>
                    <a:bodyPr/>
                    <a:lstStyle/>
                    <a:p>
                      <a:pPr algn="ctr"/>
                      <a:r>
                        <a:rPr lang="en-GB" sz="1000" b="1" dirty="0"/>
                        <a:t>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48251261"/>
                  </a:ext>
                </a:extLst>
              </a:tr>
            </a:tbl>
          </a:graphicData>
        </a:graphic>
      </p:graphicFrame>
      <p:graphicFrame>
        <p:nvGraphicFramePr>
          <p:cNvPr id="5" name="Table 5">
            <a:extLst>
              <a:ext uri="{FF2B5EF4-FFF2-40B4-BE49-F238E27FC236}">
                <a16:creationId xmlns:a16="http://schemas.microsoft.com/office/drawing/2014/main" id="{DB29B8A9-FF0B-43C4-BFBF-9F58E58C3480}"/>
              </a:ext>
            </a:extLst>
          </p:cNvPr>
          <p:cNvGraphicFramePr>
            <a:graphicFrameLocks noGrp="1"/>
          </p:cNvGraphicFramePr>
          <p:nvPr/>
        </p:nvGraphicFramePr>
        <p:xfrm>
          <a:off x="2409423" y="2124461"/>
          <a:ext cx="1900170" cy="937260"/>
        </p:xfrm>
        <a:graphic>
          <a:graphicData uri="http://schemas.openxmlformats.org/drawingml/2006/table">
            <a:tbl>
              <a:tblPr firstRow="1" bandRow="1">
                <a:tableStyleId>{2D5ABB26-0587-4C30-8999-92F81FD0307C}</a:tableStyleId>
              </a:tblPr>
              <a:tblGrid>
                <a:gridCol w="950085">
                  <a:extLst>
                    <a:ext uri="{9D8B030D-6E8A-4147-A177-3AD203B41FA5}">
                      <a16:colId xmlns:a16="http://schemas.microsoft.com/office/drawing/2014/main" val="1012850078"/>
                    </a:ext>
                  </a:extLst>
                </a:gridCol>
                <a:gridCol w="950085">
                  <a:extLst>
                    <a:ext uri="{9D8B030D-6E8A-4147-A177-3AD203B41FA5}">
                      <a16:colId xmlns:a16="http://schemas.microsoft.com/office/drawing/2014/main" val="4010316413"/>
                    </a:ext>
                  </a:extLst>
                </a:gridCol>
              </a:tblGrid>
              <a:tr h="278130">
                <a:tc gridSpan="2">
                  <a:txBody>
                    <a:bodyPr/>
                    <a:lstStyle/>
                    <a:p>
                      <a:pPr algn="ctr"/>
                      <a:r>
                        <a:rPr lang="en-GB" sz="1600" b="1" dirty="0"/>
                        <a:t>Variable</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hMerge="1">
                  <a:txBody>
                    <a:bodyPr/>
                    <a:lstStyle/>
                    <a:p>
                      <a:endParaRPr lang="en-GB" dirty="0"/>
                    </a:p>
                  </a:txBody>
                  <a:tcPr/>
                </a:tc>
                <a:extLst>
                  <a:ext uri="{0D108BD9-81ED-4DB2-BD59-A6C34878D82A}">
                    <a16:rowId xmlns:a16="http://schemas.microsoft.com/office/drawing/2014/main" val="3374834661"/>
                  </a:ext>
                </a:extLst>
              </a:tr>
              <a:tr h="278130">
                <a:tc>
                  <a:txBody>
                    <a:bodyPr/>
                    <a:lstStyle/>
                    <a:p>
                      <a:pPr algn="ctr"/>
                      <a:r>
                        <a:rPr lang="en-GB" sz="1600" b="1" dirty="0"/>
                        <a:t>Name</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GB" sz="1600" b="1" dirty="0"/>
                        <a:t>Address</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99548644"/>
                  </a:ext>
                </a:extLst>
              </a:tr>
              <a:tr h="278130">
                <a:tc>
                  <a:txBody>
                    <a:bodyPr/>
                    <a:lstStyle/>
                    <a:p>
                      <a:pPr algn="ctr"/>
                      <a:r>
                        <a:rPr lang="en-GB" sz="1600" dirty="0"/>
                        <a:t>apples</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GB" sz="1600" dirty="0"/>
                        <a:t>53</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119317534"/>
                  </a:ext>
                </a:extLst>
              </a:tr>
            </a:tbl>
          </a:graphicData>
        </a:graphic>
      </p:graphicFrame>
      <p:graphicFrame>
        <p:nvGraphicFramePr>
          <p:cNvPr id="7" name="Table 5">
            <a:extLst>
              <a:ext uri="{FF2B5EF4-FFF2-40B4-BE49-F238E27FC236}">
                <a16:creationId xmlns:a16="http://schemas.microsoft.com/office/drawing/2014/main" id="{855AF36D-2B3F-4B2E-81FB-F1EC239E7D03}"/>
              </a:ext>
            </a:extLst>
          </p:cNvPr>
          <p:cNvGraphicFramePr>
            <a:graphicFrameLocks noGrp="1"/>
          </p:cNvGraphicFramePr>
          <p:nvPr/>
        </p:nvGraphicFramePr>
        <p:xfrm>
          <a:off x="2495819" y="3983919"/>
          <a:ext cx="1900170" cy="937260"/>
        </p:xfrm>
        <a:graphic>
          <a:graphicData uri="http://schemas.openxmlformats.org/drawingml/2006/table">
            <a:tbl>
              <a:tblPr firstRow="1" bandRow="1">
                <a:tableStyleId>{2D5ABB26-0587-4C30-8999-92F81FD0307C}</a:tableStyleId>
              </a:tblPr>
              <a:tblGrid>
                <a:gridCol w="950085">
                  <a:extLst>
                    <a:ext uri="{9D8B030D-6E8A-4147-A177-3AD203B41FA5}">
                      <a16:colId xmlns:a16="http://schemas.microsoft.com/office/drawing/2014/main" val="1012850078"/>
                    </a:ext>
                  </a:extLst>
                </a:gridCol>
                <a:gridCol w="950085">
                  <a:extLst>
                    <a:ext uri="{9D8B030D-6E8A-4147-A177-3AD203B41FA5}">
                      <a16:colId xmlns:a16="http://schemas.microsoft.com/office/drawing/2014/main" val="4010316413"/>
                    </a:ext>
                  </a:extLst>
                </a:gridCol>
              </a:tblGrid>
              <a:tr h="278130">
                <a:tc gridSpan="2">
                  <a:txBody>
                    <a:bodyPr/>
                    <a:lstStyle/>
                    <a:p>
                      <a:pPr algn="ctr"/>
                      <a:r>
                        <a:rPr lang="en-GB" sz="1600" b="1" dirty="0"/>
                        <a:t>Variable</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hMerge="1">
                  <a:txBody>
                    <a:bodyPr/>
                    <a:lstStyle/>
                    <a:p>
                      <a:endParaRPr lang="en-GB" dirty="0"/>
                    </a:p>
                  </a:txBody>
                  <a:tcPr/>
                </a:tc>
                <a:extLst>
                  <a:ext uri="{0D108BD9-81ED-4DB2-BD59-A6C34878D82A}">
                    <a16:rowId xmlns:a16="http://schemas.microsoft.com/office/drawing/2014/main" val="3374834661"/>
                  </a:ext>
                </a:extLst>
              </a:tr>
              <a:tr h="278130">
                <a:tc>
                  <a:txBody>
                    <a:bodyPr/>
                    <a:lstStyle/>
                    <a:p>
                      <a:pPr algn="ctr"/>
                      <a:r>
                        <a:rPr lang="en-GB" sz="1600" b="1" dirty="0"/>
                        <a:t>Name</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GB" sz="1600" b="1" dirty="0"/>
                        <a:t>Address</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99548644"/>
                  </a:ext>
                </a:extLst>
              </a:tr>
              <a:tr h="278130">
                <a:tc>
                  <a:txBody>
                    <a:bodyPr/>
                    <a:lstStyle/>
                    <a:p>
                      <a:pPr algn="ctr"/>
                      <a:r>
                        <a:rPr lang="en-GB" sz="1600" dirty="0"/>
                        <a:t>oranges</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GB" sz="1600" dirty="0"/>
                        <a:t>77</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119317534"/>
                  </a:ext>
                </a:extLst>
              </a:tr>
            </a:tbl>
          </a:graphicData>
        </a:graphic>
      </p:graphicFrame>
      <p:cxnSp>
        <p:nvCxnSpPr>
          <p:cNvPr id="9" name="Connector: Curved 8">
            <a:extLst>
              <a:ext uri="{FF2B5EF4-FFF2-40B4-BE49-F238E27FC236}">
                <a16:creationId xmlns:a16="http://schemas.microsoft.com/office/drawing/2014/main" id="{74214E9C-A067-46AB-8F1B-ED8DDE446664}"/>
              </a:ext>
            </a:extLst>
          </p:cNvPr>
          <p:cNvCxnSpPr>
            <a:cxnSpLocks/>
          </p:cNvCxnSpPr>
          <p:nvPr/>
        </p:nvCxnSpPr>
        <p:spPr>
          <a:xfrm>
            <a:off x="4025722" y="2813231"/>
            <a:ext cx="3096767" cy="71555"/>
          </a:xfrm>
          <a:prstGeom prst="curvedConnector3">
            <a:avLst/>
          </a:prstGeom>
          <a:ln w="63500">
            <a:solidFill>
              <a:srgbClr val="7030A0">
                <a:alpha val="5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Curved 11">
            <a:extLst>
              <a:ext uri="{FF2B5EF4-FFF2-40B4-BE49-F238E27FC236}">
                <a16:creationId xmlns:a16="http://schemas.microsoft.com/office/drawing/2014/main" id="{C50D3641-D55B-42B1-85E6-DDD29C0F06A2}"/>
              </a:ext>
            </a:extLst>
          </p:cNvPr>
          <p:cNvCxnSpPr>
            <a:cxnSpLocks/>
          </p:cNvCxnSpPr>
          <p:nvPr/>
        </p:nvCxnSpPr>
        <p:spPr>
          <a:xfrm flipV="1">
            <a:off x="4160950" y="3309538"/>
            <a:ext cx="4023423" cy="1363080"/>
          </a:xfrm>
          <a:prstGeom prst="curvedConnector3">
            <a:avLst/>
          </a:prstGeom>
          <a:ln w="63500">
            <a:solidFill>
              <a:srgbClr val="7030A0">
                <a:alpha val="5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AAAF8E0-EF3C-4927-8D78-8325F5134F67}"/>
              </a:ext>
            </a:extLst>
          </p:cNvPr>
          <p:cNvSpPr txBox="1"/>
          <p:nvPr/>
        </p:nvSpPr>
        <p:spPr>
          <a:xfrm>
            <a:off x="5928575" y="1063542"/>
            <a:ext cx="3215420" cy="461665"/>
          </a:xfrm>
          <a:prstGeom prst="rect">
            <a:avLst/>
          </a:prstGeom>
          <a:noFill/>
        </p:spPr>
        <p:txBody>
          <a:bodyPr wrap="square" rtlCol="0">
            <a:spAutoFit/>
          </a:bodyPr>
          <a:lstStyle/>
          <a:p>
            <a:pPr algn="ctr"/>
            <a:r>
              <a:rPr lang="en-GB" sz="2400" dirty="0">
                <a:latin typeface="Lucida Bright" panose="02040602050505020304" pitchFamily="18" charset="0"/>
              </a:rPr>
              <a:t>Memory</a:t>
            </a:r>
            <a:endParaRPr lang="en-GB" sz="1350" dirty="0">
              <a:latin typeface="Lucida Bright" panose="02040602050505020304" pitchFamily="18" charset="0"/>
            </a:endParaRPr>
          </a:p>
        </p:txBody>
      </p:sp>
      <p:sp>
        <p:nvSpPr>
          <p:cNvPr id="6" name="TextBox 5">
            <a:extLst>
              <a:ext uri="{FF2B5EF4-FFF2-40B4-BE49-F238E27FC236}">
                <a16:creationId xmlns:a16="http://schemas.microsoft.com/office/drawing/2014/main" id="{4A53DA16-DE87-4754-9742-42536B654125}"/>
              </a:ext>
            </a:extLst>
          </p:cNvPr>
          <p:cNvSpPr txBox="1"/>
          <p:nvPr/>
        </p:nvSpPr>
        <p:spPr>
          <a:xfrm rot="2157110">
            <a:off x="5200102" y="1136161"/>
            <a:ext cx="1086795" cy="323165"/>
          </a:xfrm>
          <a:prstGeom prst="rect">
            <a:avLst/>
          </a:prstGeom>
          <a:noFill/>
        </p:spPr>
        <p:txBody>
          <a:bodyPr wrap="square" rtlCol="0">
            <a:spAutoFit/>
          </a:bodyPr>
          <a:lstStyle/>
          <a:p>
            <a:pPr algn="r"/>
            <a:r>
              <a:rPr lang="en-GB" sz="1500" dirty="0">
                <a:latin typeface="Lucida Bright" panose="02040602050505020304" pitchFamily="18" charset="0"/>
              </a:rPr>
              <a:t>Address</a:t>
            </a:r>
            <a:endParaRPr lang="en-GB" sz="1350" dirty="0">
              <a:latin typeface="Lucida Bright" panose="02040602050505020304" pitchFamily="18" charset="0"/>
            </a:endParaRPr>
          </a:p>
        </p:txBody>
      </p:sp>
      <p:cxnSp>
        <p:nvCxnSpPr>
          <p:cNvPr id="13" name="Straight Arrow Connector 12">
            <a:extLst>
              <a:ext uri="{FF2B5EF4-FFF2-40B4-BE49-F238E27FC236}">
                <a16:creationId xmlns:a16="http://schemas.microsoft.com/office/drawing/2014/main" id="{F192F9E1-CFF7-4AB2-8420-71F0CF73A8CA}"/>
              </a:ext>
            </a:extLst>
          </p:cNvPr>
          <p:cNvCxnSpPr>
            <a:cxnSpLocks/>
            <a:stCxn id="16" idx="1"/>
          </p:cNvCxnSpPr>
          <p:nvPr/>
        </p:nvCxnSpPr>
        <p:spPr>
          <a:xfrm flipH="1">
            <a:off x="7346664" y="2641184"/>
            <a:ext cx="1888127" cy="172046"/>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D98F60-FED8-4F0C-8747-B1C896D0EF7B}"/>
              </a:ext>
            </a:extLst>
          </p:cNvPr>
          <p:cNvCxnSpPr>
            <a:cxnSpLocks/>
          </p:cNvCxnSpPr>
          <p:nvPr/>
        </p:nvCxnSpPr>
        <p:spPr>
          <a:xfrm flipH="1">
            <a:off x="8502937" y="3213018"/>
            <a:ext cx="866200" cy="96521"/>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D89E3E7-430E-4407-8E58-4DE0199F2E65}"/>
              </a:ext>
            </a:extLst>
          </p:cNvPr>
          <p:cNvSpPr txBox="1"/>
          <p:nvPr/>
        </p:nvSpPr>
        <p:spPr>
          <a:xfrm>
            <a:off x="9369138" y="3074967"/>
            <a:ext cx="776349" cy="300082"/>
          </a:xfrm>
          <a:prstGeom prst="rect">
            <a:avLst/>
          </a:prstGeom>
          <a:noFill/>
        </p:spPr>
        <p:txBody>
          <a:bodyPr wrap="square" rtlCol="0">
            <a:spAutoFit/>
          </a:bodyPr>
          <a:lstStyle/>
          <a:p>
            <a:r>
              <a:rPr lang="en-GB" sz="1350" dirty="0"/>
              <a:t>a value</a:t>
            </a:r>
          </a:p>
        </p:txBody>
      </p:sp>
      <p:sp>
        <p:nvSpPr>
          <p:cNvPr id="16" name="TextBox 15">
            <a:extLst>
              <a:ext uri="{FF2B5EF4-FFF2-40B4-BE49-F238E27FC236}">
                <a16:creationId xmlns:a16="http://schemas.microsoft.com/office/drawing/2014/main" id="{8369207B-51F0-4F93-876E-EBAD0127A60C}"/>
              </a:ext>
            </a:extLst>
          </p:cNvPr>
          <p:cNvSpPr txBox="1"/>
          <p:nvPr/>
        </p:nvSpPr>
        <p:spPr>
          <a:xfrm>
            <a:off x="9234791" y="2491143"/>
            <a:ext cx="776349" cy="300082"/>
          </a:xfrm>
          <a:prstGeom prst="rect">
            <a:avLst/>
          </a:prstGeom>
          <a:noFill/>
        </p:spPr>
        <p:txBody>
          <a:bodyPr wrap="square" rtlCol="0">
            <a:spAutoFit/>
          </a:bodyPr>
          <a:lstStyle/>
          <a:p>
            <a:r>
              <a:rPr lang="en-GB" sz="1350" dirty="0"/>
              <a:t>a value</a:t>
            </a:r>
          </a:p>
        </p:txBody>
      </p:sp>
      <p:sp>
        <p:nvSpPr>
          <p:cNvPr id="8" name="Slide Number Placeholder 7">
            <a:extLst>
              <a:ext uri="{FF2B5EF4-FFF2-40B4-BE49-F238E27FC236}">
                <a16:creationId xmlns:a16="http://schemas.microsoft.com/office/drawing/2014/main" id="{A891DCA5-0185-48C8-BEF7-DFA277F7636B}"/>
              </a:ext>
            </a:extLst>
          </p:cNvPr>
          <p:cNvSpPr>
            <a:spLocks noGrp="1"/>
          </p:cNvSpPr>
          <p:nvPr>
            <p:ph type="sldNum" sz="quarter" idx="12"/>
          </p:nvPr>
        </p:nvSpPr>
        <p:spPr/>
        <p:txBody>
          <a:bodyPr/>
          <a:lstStyle/>
          <a:p>
            <a:fld id="{65732FEA-24D1-4915-A1EC-F2B772E3D71E}" type="slidenum">
              <a:rPr lang="en-GB" smtClean="0"/>
              <a:t>62</a:t>
            </a:fld>
            <a:endParaRPr lang="en-GB"/>
          </a:p>
        </p:txBody>
      </p:sp>
    </p:spTree>
    <p:extLst>
      <p:ext uri="{BB962C8B-B14F-4D97-AF65-F5344CB8AC3E}">
        <p14:creationId xmlns:p14="http://schemas.microsoft.com/office/powerpoint/2010/main" val="15235710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65CEF-BE92-4845-8122-6A9E691F089C}"/>
              </a:ext>
            </a:extLst>
          </p:cNvPr>
          <p:cNvSpPr>
            <a:spLocks noGrp="1"/>
          </p:cNvSpPr>
          <p:nvPr>
            <p:ph type="title"/>
          </p:nvPr>
        </p:nvSpPr>
        <p:spPr/>
        <p:txBody>
          <a:bodyPr/>
          <a:lstStyle/>
          <a:p>
            <a:r>
              <a:rPr lang="en-GB" dirty="0"/>
              <a:t>Python – Functions</a:t>
            </a:r>
          </a:p>
        </p:txBody>
      </p:sp>
      <p:sp>
        <p:nvSpPr>
          <p:cNvPr id="3" name="Content Placeholder 2">
            <a:extLst>
              <a:ext uri="{FF2B5EF4-FFF2-40B4-BE49-F238E27FC236}">
                <a16:creationId xmlns:a16="http://schemas.microsoft.com/office/drawing/2014/main" id="{4CC614AE-3A56-4C74-B4B3-AB436F1CE6DF}"/>
              </a:ext>
            </a:extLst>
          </p:cNvPr>
          <p:cNvSpPr>
            <a:spLocks noGrp="1"/>
          </p:cNvSpPr>
          <p:nvPr>
            <p:ph idx="1"/>
          </p:nvPr>
        </p:nvSpPr>
        <p:spPr/>
        <p:txBody>
          <a:bodyPr>
            <a:normAutofit/>
          </a:bodyPr>
          <a:lstStyle/>
          <a:p>
            <a:pPr marL="0" indent="0">
              <a:buNone/>
            </a:pPr>
            <a:r>
              <a:rPr lang="en-GB" sz="2700" dirty="0"/>
              <a:t>A </a:t>
            </a:r>
            <a:r>
              <a:rPr lang="en-GB" sz="2700" b="1" dirty="0"/>
              <a:t>function</a:t>
            </a:r>
            <a:r>
              <a:rPr lang="en-GB" sz="2700" dirty="0"/>
              <a:t> is:</a:t>
            </a:r>
          </a:p>
          <a:p>
            <a:pPr marL="0" indent="0">
              <a:buNone/>
            </a:pPr>
            <a:endParaRPr lang="en-GB" sz="2700" dirty="0"/>
          </a:p>
          <a:p>
            <a:pPr>
              <a:buFont typeface="Wingdings" panose="05000000000000000000" pitchFamily="2" charset="2"/>
              <a:buChar char="Ø"/>
            </a:pPr>
            <a:r>
              <a:rPr lang="en-GB" sz="2700" dirty="0"/>
              <a:t>          the </a:t>
            </a:r>
            <a:r>
              <a:rPr lang="en-GB" sz="2700" b="1" dirty="0"/>
              <a:t>name</a:t>
            </a:r>
            <a:r>
              <a:rPr lang="en-GB" sz="2700" dirty="0"/>
              <a:t> of an </a:t>
            </a:r>
            <a:r>
              <a:rPr lang="en-GB" sz="2700" b="1" dirty="0"/>
              <a:t>address</a:t>
            </a:r>
            <a:r>
              <a:rPr lang="en-GB" sz="2700" dirty="0"/>
              <a:t> in </a:t>
            </a:r>
            <a:r>
              <a:rPr lang="en-GB" sz="2700" b="1" dirty="0"/>
              <a:t>memory</a:t>
            </a:r>
          </a:p>
          <a:p>
            <a:pPr>
              <a:buFont typeface="Wingdings" panose="05000000000000000000" pitchFamily="2" charset="2"/>
              <a:buChar char="Ø"/>
            </a:pPr>
            <a:endParaRPr lang="en-GB" sz="2700" dirty="0"/>
          </a:p>
          <a:p>
            <a:pPr>
              <a:buFont typeface="Wingdings" panose="05000000000000000000" pitchFamily="2" charset="2"/>
              <a:buChar char="Ø"/>
            </a:pPr>
            <a:r>
              <a:rPr lang="en-GB" sz="2700" dirty="0"/>
              <a:t>          that </a:t>
            </a:r>
            <a:r>
              <a:rPr lang="en-GB" sz="2700" b="1" dirty="0"/>
              <a:t>contains</a:t>
            </a:r>
            <a:r>
              <a:rPr lang="en-GB" sz="2700" dirty="0"/>
              <a:t> some </a:t>
            </a:r>
            <a:r>
              <a:rPr lang="en-GB" sz="2700" b="1" dirty="0"/>
              <a:t>executable code</a:t>
            </a:r>
          </a:p>
        </p:txBody>
      </p:sp>
      <p:sp>
        <p:nvSpPr>
          <p:cNvPr id="4" name="Slide Number Placeholder 3">
            <a:extLst>
              <a:ext uri="{FF2B5EF4-FFF2-40B4-BE49-F238E27FC236}">
                <a16:creationId xmlns:a16="http://schemas.microsoft.com/office/drawing/2014/main" id="{4E6099AA-5231-4758-9058-F8E9CA595E65}"/>
              </a:ext>
            </a:extLst>
          </p:cNvPr>
          <p:cNvSpPr>
            <a:spLocks noGrp="1"/>
          </p:cNvSpPr>
          <p:nvPr>
            <p:ph type="sldNum" sz="quarter" idx="12"/>
          </p:nvPr>
        </p:nvSpPr>
        <p:spPr/>
        <p:txBody>
          <a:bodyPr/>
          <a:lstStyle/>
          <a:p>
            <a:fld id="{65732FEA-24D1-4915-A1EC-F2B772E3D71E}" type="slidenum">
              <a:rPr lang="en-GB" smtClean="0"/>
              <a:t>63</a:t>
            </a:fld>
            <a:endParaRPr lang="en-GB"/>
          </a:p>
        </p:txBody>
      </p:sp>
    </p:spTree>
    <p:extLst>
      <p:ext uri="{BB962C8B-B14F-4D97-AF65-F5344CB8AC3E}">
        <p14:creationId xmlns:p14="http://schemas.microsoft.com/office/powerpoint/2010/main" val="10895755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65CEF-BE92-4845-8122-6A9E691F089C}"/>
              </a:ext>
            </a:extLst>
          </p:cNvPr>
          <p:cNvSpPr>
            <a:spLocks noGrp="1"/>
          </p:cNvSpPr>
          <p:nvPr>
            <p:ph type="title"/>
          </p:nvPr>
        </p:nvSpPr>
        <p:spPr/>
        <p:txBody>
          <a:bodyPr/>
          <a:lstStyle/>
          <a:p>
            <a:r>
              <a:rPr lang="en-GB" dirty="0"/>
              <a:t>Python – Objects</a:t>
            </a:r>
          </a:p>
        </p:txBody>
      </p:sp>
      <p:sp>
        <p:nvSpPr>
          <p:cNvPr id="3" name="Content Placeholder 2">
            <a:extLst>
              <a:ext uri="{FF2B5EF4-FFF2-40B4-BE49-F238E27FC236}">
                <a16:creationId xmlns:a16="http://schemas.microsoft.com/office/drawing/2014/main" id="{4CC614AE-3A56-4C74-B4B3-AB436F1CE6DF}"/>
              </a:ext>
            </a:extLst>
          </p:cNvPr>
          <p:cNvSpPr>
            <a:spLocks noGrp="1"/>
          </p:cNvSpPr>
          <p:nvPr>
            <p:ph idx="1"/>
          </p:nvPr>
        </p:nvSpPr>
        <p:spPr/>
        <p:txBody>
          <a:bodyPr>
            <a:normAutofit/>
          </a:bodyPr>
          <a:lstStyle/>
          <a:p>
            <a:pPr marL="0" indent="0">
              <a:buNone/>
            </a:pPr>
            <a:r>
              <a:rPr lang="en-GB" sz="2700" dirty="0"/>
              <a:t>A </a:t>
            </a:r>
            <a:r>
              <a:rPr lang="en-GB" sz="2700" b="1" dirty="0"/>
              <a:t>object</a:t>
            </a:r>
            <a:r>
              <a:rPr lang="en-GB" sz="2700" dirty="0"/>
              <a:t> is:</a:t>
            </a:r>
          </a:p>
          <a:p>
            <a:pPr marL="0" indent="0">
              <a:buNone/>
            </a:pPr>
            <a:endParaRPr lang="en-GB" sz="2700" dirty="0"/>
          </a:p>
          <a:p>
            <a:pPr>
              <a:buFont typeface="Wingdings" panose="05000000000000000000" pitchFamily="2" charset="2"/>
              <a:buChar char="Ø"/>
            </a:pPr>
            <a:r>
              <a:rPr lang="en-GB" sz="2700" dirty="0"/>
              <a:t>          the </a:t>
            </a:r>
            <a:r>
              <a:rPr lang="en-GB" sz="2700" b="1" dirty="0"/>
              <a:t>name</a:t>
            </a:r>
            <a:r>
              <a:rPr lang="en-GB" sz="2700" dirty="0"/>
              <a:t> of an </a:t>
            </a:r>
            <a:r>
              <a:rPr lang="en-GB" sz="2700" b="1" dirty="0"/>
              <a:t>address</a:t>
            </a:r>
            <a:r>
              <a:rPr lang="en-GB" sz="2700" dirty="0"/>
              <a:t> in </a:t>
            </a:r>
            <a:r>
              <a:rPr lang="en-GB" sz="2700" b="1" dirty="0"/>
              <a:t>memory</a:t>
            </a:r>
          </a:p>
          <a:p>
            <a:pPr>
              <a:buFont typeface="Wingdings" panose="05000000000000000000" pitchFamily="2" charset="2"/>
              <a:buChar char="Ø"/>
            </a:pPr>
            <a:endParaRPr lang="en-GB" sz="2700" dirty="0"/>
          </a:p>
          <a:p>
            <a:pPr>
              <a:buFont typeface="Wingdings" panose="05000000000000000000" pitchFamily="2" charset="2"/>
              <a:buChar char="Ø"/>
            </a:pPr>
            <a:r>
              <a:rPr lang="en-GB" sz="2700" dirty="0"/>
              <a:t>          that </a:t>
            </a:r>
            <a:r>
              <a:rPr lang="en-GB" sz="2700" b="1" dirty="0"/>
              <a:t>contains</a:t>
            </a:r>
            <a:r>
              <a:rPr lang="en-GB" sz="2700" dirty="0"/>
              <a:t> some </a:t>
            </a:r>
            <a:r>
              <a:rPr lang="en-GB" sz="2700" b="1" dirty="0"/>
              <a:t>executable code &amp; data</a:t>
            </a:r>
          </a:p>
        </p:txBody>
      </p:sp>
      <p:sp>
        <p:nvSpPr>
          <p:cNvPr id="4" name="Slide Number Placeholder 3">
            <a:extLst>
              <a:ext uri="{FF2B5EF4-FFF2-40B4-BE49-F238E27FC236}">
                <a16:creationId xmlns:a16="http://schemas.microsoft.com/office/drawing/2014/main" id="{4E6099AA-5231-4758-9058-F8E9CA595E65}"/>
              </a:ext>
            </a:extLst>
          </p:cNvPr>
          <p:cNvSpPr>
            <a:spLocks noGrp="1"/>
          </p:cNvSpPr>
          <p:nvPr>
            <p:ph type="sldNum" sz="quarter" idx="12"/>
          </p:nvPr>
        </p:nvSpPr>
        <p:spPr/>
        <p:txBody>
          <a:bodyPr/>
          <a:lstStyle/>
          <a:p>
            <a:fld id="{65732FEA-24D1-4915-A1EC-F2B772E3D71E}" type="slidenum">
              <a:rPr lang="en-GB" smtClean="0"/>
              <a:t>64</a:t>
            </a:fld>
            <a:endParaRPr lang="en-GB"/>
          </a:p>
        </p:txBody>
      </p:sp>
    </p:spTree>
    <p:extLst>
      <p:ext uri="{BB962C8B-B14F-4D97-AF65-F5344CB8AC3E}">
        <p14:creationId xmlns:p14="http://schemas.microsoft.com/office/powerpoint/2010/main" val="27229609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E1E19-EE6E-48EE-90EE-50F396A95D9D}"/>
              </a:ext>
            </a:extLst>
          </p:cNvPr>
          <p:cNvSpPr>
            <a:spLocks noGrp="1"/>
          </p:cNvSpPr>
          <p:nvPr>
            <p:ph type="title"/>
          </p:nvPr>
        </p:nvSpPr>
        <p:spPr/>
        <p:txBody>
          <a:bodyPr/>
          <a:lstStyle/>
          <a:p>
            <a:r>
              <a:rPr lang="en-GB" dirty="0"/>
              <a:t>Variables, Functions, Objects, Classes, Modules </a:t>
            </a:r>
            <a:r>
              <a:rPr lang="en-GB"/>
              <a:t>&amp; Packages</a:t>
            </a:r>
            <a:endParaRPr lang="en-GB" dirty="0"/>
          </a:p>
        </p:txBody>
      </p:sp>
      <p:sp>
        <p:nvSpPr>
          <p:cNvPr id="3" name="Content Placeholder 2">
            <a:extLst>
              <a:ext uri="{FF2B5EF4-FFF2-40B4-BE49-F238E27FC236}">
                <a16:creationId xmlns:a16="http://schemas.microsoft.com/office/drawing/2014/main" id="{5477DFE8-E068-41E8-8543-B67C32788953}"/>
              </a:ext>
            </a:extLst>
          </p:cNvPr>
          <p:cNvSpPr>
            <a:spLocks noGrp="1"/>
          </p:cNvSpPr>
          <p:nvPr>
            <p:ph idx="1"/>
          </p:nvPr>
        </p:nvSpPr>
        <p:spPr/>
        <p:txBody>
          <a:bodyPr>
            <a:normAutofit fontScale="92500" lnSpcReduction="20000"/>
          </a:bodyPr>
          <a:lstStyle/>
          <a:p>
            <a:pPr marL="0" indent="0">
              <a:buNone/>
            </a:pPr>
            <a:r>
              <a:rPr lang="en-GB" sz="2800" dirty="0"/>
              <a:t>A </a:t>
            </a:r>
            <a:r>
              <a:rPr lang="en-GB" sz="2800" b="1" dirty="0"/>
              <a:t>variable/function/object/class</a:t>
            </a:r>
            <a:r>
              <a:rPr lang="en-GB" sz="2800" dirty="0"/>
              <a:t> is:</a:t>
            </a:r>
          </a:p>
          <a:p>
            <a:pPr>
              <a:buFont typeface="Wingdings" panose="05000000000000000000" pitchFamily="2" charset="2"/>
              <a:buChar char="Ø"/>
            </a:pPr>
            <a:r>
              <a:rPr lang="en-GB" sz="2800" dirty="0"/>
              <a:t>    the </a:t>
            </a:r>
            <a:r>
              <a:rPr lang="en-GB" sz="2800" b="1" dirty="0"/>
              <a:t>name</a:t>
            </a:r>
            <a:r>
              <a:rPr lang="en-GB" sz="2800" dirty="0"/>
              <a:t> of an </a:t>
            </a:r>
            <a:r>
              <a:rPr lang="en-GB" sz="2800" b="1" dirty="0"/>
              <a:t>address</a:t>
            </a:r>
            <a:r>
              <a:rPr lang="en-GB" sz="2800" dirty="0"/>
              <a:t> in </a:t>
            </a:r>
            <a:r>
              <a:rPr lang="en-GB" sz="2800" b="1" dirty="0"/>
              <a:t>memory</a:t>
            </a:r>
            <a:endParaRPr lang="en-GB" sz="2800" dirty="0"/>
          </a:p>
          <a:p>
            <a:pPr>
              <a:buFont typeface="Wingdings" panose="05000000000000000000" pitchFamily="2" charset="2"/>
              <a:buChar char="Ø"/>
            </a:pPr>
            <a:r>
              <a:rPr lang="en-GB" sz="2800" dirty="0"/>
              <a:t>        that contains </a:t>
            </a:r>
            <a:r>
              <a:rPr lang="en-GB" sz="2800" b="1" dirty="0"/>
              <a:t>data</a:t>
            </a:r>
            <a:r>
              <a:rPr lang="en-GB" sz="2800" dirty="0"/>
              <a:t> and/or </a:t>
            </a:r>
            <a:r>
              <a:rPr lang="en-GB" sz="2800" b="1" dirty="0"/>
              <a:t>executable code</a:t>
            </a:r>
          </a:p>
          <a:p>
            <a:pPr>
              <a:buFont typeface="Wingdings" panose="05000000000000000000" pitchFamily="2" charset="2"/>
              <a:buChar char="Ø"/>
            </a:pPr>
            <a:endParaRPr lang="en-GB" sz="2800" b="1" dirty="0"/>
          </a:p>
          <a:p>
            <a:pPr marL="0" indent="0">
              <a:buNone/>
            </a:pPr>
            <a:r>
              <a:rPr lang="en-GB" sz="2800" dirty="0"/>
              <a:t>A </a:t>
            </a:r>
            <a:r>
              <a:rPr lang="en-GB" sz="2800" b="1" dirty="0"/>
              <a:t>module </a:t>
            </a:r>
            <a:r>
              <a:rPr lang="en-GB" sz="2800" dirty="0"/>
              <a:t>is:</a:t>
            </a:r>
          </a:p>
          <a:p>
            <a:pPr>
              <a:buFont typeface="Wingdings" panose="05000000000000000000" pitchFamily="2" charset="2"/>
              <a:buChar char="Ø"/>
            </a:pPr>
            <a:r>
              <a:rPr lang="en-GB" sz="2800" dirty="0"/>
              <a:t>    the </a:t>
            </a:r>
            <a:r>
              <a:rPr lang="en-GB" sz="2800" b="1" dirty="0"/>
              <a:t>name</a:t>
            </a:r>
            <a:r>
              <a:rPr lang="en-GB" sz="2800" dirty="0"/>
              <a:t> of a </a:t>
            </a:r>
            <a:r>
              <a:rPr lang="en-GB" sz="2800" b="1" dirty="0"/>
              <a:t>file.py</a:t>
            </a:r>
            <a:r>
              <a:rPr lang="en-GB" sz="2800" dirty="0"/>
              <a:t> in file-system </a:t>
            </a:r>
            <a:r>
              <a:rPr lang="en-GB" sz="2800" b="1" dirty="0"/>
              <a:t>memory</a:t>
            </a:r>
          </a:p>
          <a:p>
            <a:pPr>
              <a:buFont typeface="Wingdings" panose="05000000000000000000" pitchFamily="2" charset="2"/>
              <a:buChar char="Ø"/>
            </a:pPr>
            <a:r>
              <a:rPr lang="en-GB" sz="2800" dirty="0"/>
              <a:t>        that contains </a:t>
            </a:r>
            <a:r>
              <a:rPr lang="en-GB" sz="2800" b="1" dirty="0"/>
              <a:t>executable code</a:t>
            </a:r>
          </a:p>
          <a:p>
            <a:pPr>
              <a:buFont typeface="Wingdings" panose="05000000000000000000" pitchFamily="2" charset="2"/>
              <a:buChar char="Ø"/>
            </a:pPr>
            <a:endParaRPr lang="en-GB" sz="2800" b="1" dirty="0"/>
          </a:p>
          <a:p>
            <a:pPr marL="0" indent="0">
              <a:buNone/>
            </a:pPr>
            <a:r>
              <a:rPr lang="en-GB" sz="2800" dirty="0"/>
              <a:t>A </a:t>
            </a:r>
            <a:r>
              <a:rPr lang="en-GB" sz="2800" b="1" dirty="0"/>
              <a:t>package </a:t>
            </a:r>
            <a:r>
              <a:rPr lang="en-GB" sz="2800" dirty="0"/>
              <a:t>is:</a:t>
            </a:r>
          </a:p>
          <a:p>
            <a:pPr>
              <a:buFont typeface="Wingdings" panose="05000000000000000000" pitchFamily="2" charset="2"/>
              <a:buChar char="Ø"/>
            </a:pPr>
            <a:r>
              <a:rPr lang="en-GB" sz="2800" dirty="0"/>
              <a:t>    the </a:t>
            </a:r>
            <a:r>
              <a:rPr lang="en-GB" sz="2800" b="1" dirty="0"/>
              <a:t>name</a:t>
            </a:r>
            <a:r>
              <a:rPr lang="en-GB" sz="2800" dirty="0"/>
              <a:t> of a </a:t>
            </a:r>
            <a:r>
              <a:rPr lang="en-GB" sz="2800" b="1" dirty="0"/>
              <a:t>module</a:t>
            </a:r>
          </a:p>
          <a:p>
            <a:pPr>
              <a:buFont typeface="Wingdings" panose="05000000000000000000" pitchFamily="2" charset="2"/>
              <a:buChar char="Ø"/>
            </a:pPr>
            <a:r>
              <a:rPr lang="en-GB" sz="2800" dirty="0"/>
              <a:t>        that contains </a:t>
            </a:r>
            <a:r>
              <a:rPr lang="en-GB" sz="2800" b="1" dirty="0"/>
              <a:t>sub-modules</a:t>
            </a:r>
            <a:r>
              <a:rPr lang="en-GB" sz="2800" dirty="0"/>
              <a:t> and/or </a:t>
            </a:r>
            <a:r>
              <a:rPr lang="en-GB" sz="2800" b="1" dirty="0"/>
              <a:t>sub-packages</a:t>
            </a:r>
          </a:p>
        </p:txBody>
      </p:sp>
    </p:spTree>
    <p:extLst>
      <p:ext uri="{BB962C8B-B14F-4D97-AF65-F5344CB8AC3E}">
        <p14:creationId xmlns:p14="http://schemas.microsoft.com/office/powerpoint/2010/main" val="11027825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82773-A920-49D5-854B-7569F8789035}"/>
              </a:ext>
            </a:extLst>
          </p:cNvPr>
          <p:cNvSpPr>
            <a:spLocks noGrp="1"/>
          </p:cNvSpPr>
          <p:nvPr>
            <p:ph type="title"/>
          </p:nvPr>
        </p:nvSpPr>
        <p:spPr>
          <a:xfrm>
            <a:off x="838200" y="365125"/>
            <a:ext cx="10515600" cy="6100989"/>
          </a:xfrm>
        </p:spPr>
        <p:txBody>
          <a:bodyPr>
            <a:normAutofit fontScale="90000"/>
          </a:bodyPr>
          <a:lstStyle/>
          <a:p>
            <a:r>
              <a:rPr lang="en-GB" dirty="0"/>
              <a:t>Scenario:</a:t>
            </a:r>
            <a:br>
              <a:rPr lang="en-GB" dirty="0"/>
            </a:br>
            <a:br>
              <a:rPr lang="en-GB" dirty="0"/>
            </a:br>
            <a:r>
              <a:rPr lang="en-GB" dirty="0"/>
              <a:t>You have written a module of functions (ojf.py) that accurately predicts the orange juice futures market</a:t>
            </a:r>
            <a:br>
              <a:rPr lang="en-GB" dirty="0"/>
            </a:br>
            <a:br>
              <a:rPr lang="en-GB" dirty="0"/>
            </a:br>
            <a:r>
              <a:rPr lang="en-GB" dirty="0"/>
              <a:t>You are now trying to crack the tomato juice futures market and want to reuse many of the orange juice functions.</a:t>
            </a:r>
            <a:br>
              <a:rPr lang="en-GB" dirty="0"/>
            </a:br>
            <a:br>
              <a:rPr lang="en-GB" dirty="0"/>
            </a:br>
            <a:r>
              <a:rPr lang="en-GB" dirty="0"/>
              <a:t>How to do this without copying the code?</a:t>
            </a:r>
          </a:p>
        </p:txBody>
      </p:sp>
    </p:spTree>
    <p:extLst>
      <p:ext uri="{BB962C8B-B14F-4D97-AF65-F5344CB8AC3E}">
        <p14:creationId xmlns:p14="http://schemas.microsoft.com/office/powerpoint/2010/main" val="40412832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A05C2-4813-48E0-ACC1-CBE5C7432125}"/>
              </a:ext>
            </a:extLst>
          </p:cNvPr>
          <p:cNvSpPr>
            <a:spLocks noGrp="1"/>
          </p:cNvSpPr>
          <p:nvPr>
            <p:ph type="title"/>
          </p:nvPr>
        </p:nvSpPr>
        <p:spPr>
          <a:xfrm>
            <a:off x="838200" y="365125"/>
            <a:ext cx="10515600" cy="1325563"/>
          </a:xfrm>
        </p:spPr>
        <p:txBody>
          <a:bodyPr/>
          <a:lstStyle/>
          <a:p>
            <a:r>
              <a:rPr lang="en-GB" dirty="0"/>
              <a:t>Answer: The import statement</a:t>
            </a:r>
          </a:p>
        </p:txBody>
      </p:sp>
      <p:sp>
        <p:nvSpPr>
          <p:cNvPr id="3" name="Content Placeholder 2">
            <a:extLst>
              <a:ext uri="{FF2B5EF4-FFF2-40B4-BE49-F238E27FC236}">
                <a16:creationId xmlns:a16="http://schemas.microsoft.com/office/drawing/2014/main" id="{8EFFC4E9-071B-4D70-8F01-48595188B261}"/>
              </a:ext>
            </a:extLst>
          </p:cNvPr>
          <p:cNvSpPr>
            <a:spLocks noGrp="1"/>
          </p:cNvSpPr>
          <p:nvPr>
            <p:ph idx="1"/>
          </p:nvPr>
        </p:nvSpPr>
        <p:spPr>
          <a:xfrm>
            <a:off x="838200" y="1825625"/>
            <a:ext cx="10515600" cy="4351338"/>
          </a:xfrm>
        </p:spPr>
        <p:txBody>
          <a:bodyPr>
            <a:normAutofit fontScale="92500" lnSpcReduction="20000"/>
          </a:bodyPr>
          <a:lstStyle/>
          <a:p>
            <a:r>
              <a:rPr lang="en-GB" dirty="0"/>
              <a:t>import </a:t>
            </a:r>
            <a:r>
              <a:rPr lang="en-GB" dirty="0" err="1"/>
              <a:t>ojf</a:t>
            </a:r>
            <a:endParaRPr lang="en-GB" dirty="0"/>
          </a:p>
          <a:p>
            <a:r>
              <a:rPr lang="en-GB" dirty="0"/>
              <a:t># imports everything in the </a:t>
            </a:r>
            <a:r>
              <a:rPr lang="en-GB" dirty="0" err="1"/>
              <a:t>ijf</a:t>
            </a:r>
            <a:r>
              <a:rPr lang="en-GB" dirty="0"/>
              <a:t> module</a:t>
            </a:r>
          </a:p>
          <a:p>
            <a:r>
              <a:rPr lang="en-GB" dirty="0"/>
              <a:t>define </a:t>
            </a:r>
            <a:r>
              <a:rPr lang="en-GB" dirty="0" err="1"/>
              <a:t>tomato_futures</a:t>
            </a:r>
            <a:r>
              <a:rPr lang="en-GB" dirty="0"/>
              <a:t>(</a:t>
            </a:r>
            <a:r>
              <a:rPr lang="en-GB" dirty="0" err="1"/>
              <a:t>t_data</a:t>
            </a:r>
            <a:r>
              <a:rPr lang="en-GB" dirty="0"/>
              <a:t>):</a:t>
            </a:r>
          </a:p>
          <a:p>
            <a:r>
              <a:rPr lang="en-GB" dirty="0"/>
              <a:t>    return </a:t>
            </a:r>
            <a:r>
              <a:rPr lang="en-GB" dirty="0" err="1"/>
              <a:t>ojf.orange_futures</a:t>
            </a:r>
            <a:r>
              <a:rPr lang="en-GB" dirty="0"/>
              <a:t>(</a:t>
            </a:r>
            <a:r>
              <a:rPr lang="en-GB" dirty="0" err="1"/>
              <a:t>t_data</a:t>
            </a:r>
            <a:r>
              <a:rPr lang="en-GB" dirty="0"/>
              <a:t>)</a:t>
            </a:r>
          </a:p>
          <a:p>
            <a:endParaRPr lang="en-GB" dirty="0"/>
          </a:p>
          <a:p>
            <a:endParaRPr lang="en-GB" dirty="0"/>
          </a:p>
          <a:p>
            <a:r>
              <a:rPr lang="en-GB" dirty="0"/>
              <a:t>from </a:t>
            </a:r>
            <a:r>
              <a:rPr lang="en-GB" dirty="0" err="1"/>
              <a:t>ojf</a:t>
            </a:r>
            <a:r>
              <a:rPr lang="en-GB" dirty="0"/>
              <a:t> import </a:t>
            </a:r>
            <a:r>
              <a:rPr lang="en-GB" dirty="0" err="1"/>
              <a:t>orange_futures</a:t>
            </a:r>
            <a:endParaRPr lang="en-GB" dirty="0"/>
          </a:p>
          <a:p>
            <a:r>
              <a:rPr lang="en-GB" dirty="0"/>
              <a:t># imports only the named function or object</a:t>
            </a:r>
          </a:p>
          <a:p>
            <a:r>
              <a:rPr lang="en-GB" dirty="0"/>
              <a:t>define </a:t>
            </a:r>
            <a:r>
              <a:rPr lang="en-GB" dirty="0" err="1"/>
              <a:t>tomato_futures</a:t>
            </a:r>
            <a:r>
              <a:rPr lang="en-GB" dirty="0"/>
              <a:t>(</a:t>
            </a:r>
            <a:r>
              <a:rPr lang="en-GB" dirty="0" err="1"/>
              <a:t>t_data</a:t>
            </a:r>
            <a:r>
              <a:rPr lang="en-GB" dirty="0"/>
              <a:t>):</a:t>
            </a:r>
          </a:p>
          <a:p>
            <a:r>
              <a:rPr lang="en-GB" dirty="0"/>
              <a:t>    return </a:t>
            </a:r>
            <a:r>
              <a:rPr lang="en-GB" dirty="0" err="1"/>
              <a:t>orange_futures</a:t>
            </a:r>
            <a:r>
              <a:rPr lang="en-GB" dirty="0"/>
              <a:t>(</a:t>
            </a:r>
            <a:r>
              <a:rPr lang="en-GB" dirty="0" err="1"/>
              <a:t>t_data</a:t>
            </a:r>
            <a:r>
              <a:rPr lang="en-GB" dirty="0"/>
              <a:t>)</a:t>
            </a:r>
          </a:p>
          <a:p>
            <a:endParaRPr lang="en-GB" dirty="0"/>
          </a:p>
        </p:txBody>
      </p:sp>
    </p:spTree>
    <p:extLst>
      <p:ext uri="{BB962C8B-B14F-4D97-AF65-F5344CB8AC3E}">
        <p14:creationId xmlns:p14="http://schemas.microsoft.com/office/powerpoint/2010/main" val="3477741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22ED3-6A21-45D6-B7D9-F83AE0EC3B18}"/>
              </a:ext>
            </a:extLst>
          </p:cNvPr>
          <p:cNvSpPr>
            <a:spLocks noGrp="1"/>
          </p:cNvSpPr>
          <p:nvPr>
            <p:ph type="ctrTitle"/>
          </p:nvPr>
        </p:nvSpPr>
        <p:spPr/>
        <p:txBody>
          <a:bodyPr/>
          <a:lstStyle/>
          <a:p>
            <a:r>
              <a:rPr lang="en-GB" dirty="0"/>
              <a:t>Worksheet</a:t>
            </a:r>
          </a:p>
        </p:txBody>
      </p:sp>
      <p:sp>
        <p:nvSpPr>
          <p:cNvPr id="3" name="Subtitle 2">
            <a:extLst>
              <a:ext uri="{FF2B5EF4-FFF2-40B4-BE49-F238E27FC236}">
                <a16:creationId xmlns:a16="http://schemas.microsoft.com/office/drawing/2014/main" id="{6670829B-BD5E-4D33-9CEC-5D77712D4C2E}"/>
              </a:ext>
            </a:extLst>
          </p:cNvPr>
          <p:cNvSpPr>
            <a:spLocks noGrp="1"/>
          </p:cNvSpPr>
          <p:nvPr>
            <p:ph type="subTitle" idx="1"/>
          </p:nvPr>
        </p:nvSpPr>
        <p:spPr/>
        <p:txBody>
          <a:bodyPr/>
          <a:lstStyle/>
          <a:p>
            <a:r>
              <a:rPr lang="en-GB" dirty="0"/>
              <a:t>Try the examples and questions yourself</a:t>
            </a:r>
          </a:p>
        </p:txBody>
      </p:sp>
      <p:sp>
        <p:nvSpPr>
          <p:cNvPr id="4" name="Slide Number Placeholder 3">
            <a:extLst>
              <a:ext uri="{FF2B5EF4-FFF2-40B4-BE49-F238E27FC236}">
                <a16:creationId xmlns:a16="http://schemas.microsoft.com/office/drawing/2014/main" id="{4F16E1DA-FFB2-484A-A33A-B6DAFA483ECF}"/>
              </a:ext>
            </a:extLst>
          </p:cNvPr>
          <p:cNvSpPr>
            <a:spLocks noGrp="1"/>
          </p:cNvSpPr>
          <p:nvPr>
            <p:ph type="sldNum" sz="quarter" idx="12"/>
          </p:nvPr>
        </p:nvSpPr>
        <p:spPr/>
        <p:txBody>
          <a:bodyPr/>
          <a:lstStyle/>
          <a:p>
            <a:fld id="{65732FEA-24D1-4915-A1EC-F2B772E3D71E}" type="slidenum">
              <a:rPr lang="en-GB" smtClean="0"/>
              <a:t>68</a:t>
            </a:fld>
            <a:endParaRPr lang="en-GB"/>
          </a:p>
        </p:txBody>
      </p:sp>
    </p:spTree>
    <p:extLst>
      <p:ext uri="{BB962C8B-B14F-4D97-AF65-F5344CB8AC3E}">
        <p14:creationId xmlns:p14="http://schemas.microsoft.com/office/powerpoint/2010/main" val="1478439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CB33-C1D0-489A-8EF5-71BA50DA7DD9}"/>
              </a:ext>
            </a:extLst>
          </p:cNvPr>
          <p:cNvSpPr>
            <a:spLocks noGrp="1"/>
          </p:cNvSpPr>
          <p:nvPr>
            <p:ph type="title"/>
          </p:nvPr>
        </p:nvSpPr>
        <p:spPr>
          <a:xfrm>
            <a:off x="839788" y="365125"/>
            <a:ext cx="10515600" cy="1325563"/>
          </a:xfrm>
        </p:spPr>
        <p:txBody>
          <a:bodyPr/>
          <a:lstStyle/>
          <a:p>
            <a:r>
              <a:rPr lang="en-GB" dirty="0"/>
              <a:t>You have already used many functions</a:t>
            </a:r>
          </a:p>
        </p:txBody>
      </p:sp>
      <p:sp>
        <p:nvSpPr>
          <p:cNvPr id="4" name="Text Placeholder 3">
            <a:extLst>
              <a:ext uri="{FF2B5EF4-FFF2-40B4-BE49-F238E27FC236}">
                <a16:creationId xmlns:a16="http://schemas.microsoft.com/office/drawing/2014/main" id="{4A8D7D11-1FF6-4636-A650-AABCBEE2ACB8}"/>
              </a:ext>
            </a:extLst>
          </p:cNvPr>
          <p:cNvSpPr>
            <a:spLocks noGrp="1"/>
          </p:cNvSpPr>
          <p:nvPr>
            <p:ph type="body" idx="1"/>
          </p:nvPr>
        </p:nvSpPr>
        <p:spPr>
          <a:xfrm>
            <a:off x="839788" y="1681163"/>
            <a:ext cx="5157787" cy="823912"/>
          </a:xfrm>
        </p:spPr>
        <p:txBody>
          <a:bodyPr/>
          <a:lstStyle/>
          <a:p>
            <a:r>
              <a:rPr lang="en-GB" dirty="0"/>
              <a:t>Built-in functions</a:t>
            </a:r>
          </a:p>
        </p:txBody>
      </p:sp>
      <p:sp>
        <p:nvSpPr>
          <p:cNvPr id="3" name="Content Placeholder 2">
            <a:extLst>
              <a:ext uri="{FF2B5EF4-FFF2-40B4-BE49-F238E27FC236}">
                <a16:creationId xmlns:a16="http://schemas.microsoft.com/office/drawing/2014/main" id="{70FAFFC0-74AF-46EB-B7AA-7584B52215A0}"/>
              </a:ext>
            </a:extLst>
          </p:cNvPr>
          <p:cNvSpPr>
            <a:spLocks noGrp="1"/>
          </p:cNvSpPr>
          <p:nvPr>
            <p:ph sz="half" idx="2"/>
          </p:nvPr>
        </p:nvSpPr>
        <p:spPr>
          <a:xfrm>
            <a:off x="839788" y="2505075"/>
            <a:ext cx="5157787" cy="3684588"/>
          </a:xfrm>
        </p:spPr>
        <p:txBody>
          <a:bodyPr>
            <a:normAutofit fontScale="92500" lnSpcReduction="10000"/>
          </a:bodyPr>
          <a:lstStyle/>
          <a:p>
            <a:r>
              <a:rPr lang="en-GB" dirty="0"/>
              <a:t>int()</a:t>
            </a:r>
          </a:p>
          <a:p>
            <a:r>
              <a:rPr lang="en-GB" dirty="0"/>
              <a:t>float()</a:t>
            </a:r>
          </a:p>
          <a:p>
            <a:r>
              <a:rPr lang="en-GB" dirty="0"/>
              <a:t>str()</a:t>
            </a:r>
          </a:p>
          <a:p>
            <a:r>
              <a:rPr lang="en-GB" dirty="0"/>
              <a:t>type()</a:t>
            </a:r>
          </a:p>
          <a:p>
            <a:r>
              <a:rPr lang="en-GB" dirty="0"/>
              <a:t>input()</a:t>
            </a:r>
          </a:p>
          <a:p>
            <a:r>
              <a:rPr lang="en-GB" dirty="0"/>
              <a:t>print()</a:t>
            </a:r>
          </a:p>
          <a:p>
            <a:r>
              <a:rPr lang="en-GB" dirty="0" err="1"/>
              <a:t>len</a:t>
            </a:r>
            <a:r>
              <a:rPr lang="en-GB" dirty="0"/>
              <a:t>()</a:t>
            </a:r>
          </a:p>
          <a:p>
            <a:r>
              <a:rPr lang="en-GB" dirty="0"/>
              <a:t>. . .</a:t>
            </a:r>
          </a:p>
        </p:txBody>
      </p:sp>
      <p:sp>
        <p:nvSpPr>
          <p:cNvPr id="5" name="Text Placeholder 4">
            <a:extLst>
              <a:ext uri="{FF2B5EF4-FFF2-40B4-BE49-F238E27FC236}">
                <a16:creationId xmlns:a16="http://schemas.microsoft.com/office/drawing/2014/main" id="{6BCD2DF3-3162-45C0-ADC1-926AE31DE589}"/>
              </a:ext>
            </a:extLst>
          </p:cNvPr>
          <p:cNvSpPr>
            <a:spLocks noGrp="1"/>
          </p:cNvSpPr>
          <p:nvPr>
            <p:ph type="body" sz="quarter" idx="3"/>
          </p:nvPr>
        </p:nvSpPr>
        <p:spPr>
          <a:xfrm>
            <a:off x="6172200" y="1681163"/>
            <a:ext cx="5183188" cy="823912"/>
          </a:xfrm>
        </p:spPr>
        <p:txBody>
          <a:bodyPr/>
          <a:lstStyle/>
          <a:p>
            <a:r>
              <a:rPr lang="en-GB" dirty="0"/>
              <a:t>Object methods</a:t>
            </a:r>
          </a:p>
        </p:txBody>
      </p:sp>
      <p:sp>
        <p:nvSpPr>
          <p:cNvPr id="6" name="Content Placeholder 5">
            <a:extLst>
              <a:ext uri="{FF2B5EF4-FFF2-40B4-BE49-F238E27FC236}">
                <a16:creationId xmlns:a16="http://schemas.microsoft.com/office/drawing/2014/main" id="{0AF339E1-1C33-4F5A-8B81-F50A737E4A75}"/>
              </a:ext>
            </a:extLst>
          </p:cNvPr>
          <p:cNvSpPr>
            <a:spLocks noGrp="1"/>
          </p:cNvSpPr>
          <p:nvPr>
            <p:ph sz="quarter" idx="4"/>
          </p:nvPr>
        </p:nvSpPr>
        <p:spPr>
          <a:xfrm>
            <a:off x="6172200" y="2505075"/>
            <a:ext cx="5183188" cy="3684588"/>
          </a:xfrm>
        </p:spPr>
        <p:txBody>
          <a:bodyPr>
            <a:normAutofit fontScale="92500" lnSpcReduction="10000"/>
          </a:bodyPr>
          <a:lstStyle/>
          <a:p>
            <a:r>
              <a:rPr lang="en-GB" dirty="0" err="1"/>
              <a:t>str.capitalize</a:t>
            </a:r>
            <a:r>
              <a:rPr lang="en-GB" dirty="0"/>
              <a:t>()</a:t>
            </a:r>
          </a:p>
          <a:p>
            <a:r>
              <a:rPr lang="en-GB" dirty="0" err="1"/>
              <a:t>str.upper</a:t>
            </a:r>
            <a:r>
              <a:rPr lang="en-GB" dirty="0"/>
              <a:t>()</a:t>
            </a:r>
          </a:p>
          <a:p>
            <a:r>
              <a:rPr lang="en-GB" dirty="0" err="1"/>
              <a:t>str.isalpha</a:t>
            </a:r>
            <a:r>
              <a:rPr lang="en-GB" dirty="0"/>
              <a:t>()</a:t>
            </a:r>
          </a:p>
          <a:p>
            <a:r>
              <a:rPr lang="en-GB" dirty="0" err="1"/>
              <a:t>str.join</a:t>
            </a:r>
            <a:r>
              <a:rPr lang="en-GB" dirty="0"/>
              <a:t>()</a:t>
            </a:r>
          </a:p>
          <a:p>
            <a:r>
              <a:rPr lang="en-GB" dirty="0" err="1"/>
              <a:t>str.split</a:t>
            </a:r>
            <a:r>
              <a:rPr lang="en-GB" dirty="0"/>
              <a:t>()</a:t>
            </a:r>
          </a:p>
          <a:p>
            <a:r>
              <a:rPr lang="en-GB" dirty="0" err="1"/>
              <a:t>str.removeprefix</a:t>
            </a:r>
            <a:r>
              <a:rPr lang="en-GB" dirty="0"/>
              <a:t>()</a:t>
            </a:r>
          </a:p>
          <a:p>
            <a:r>
              <a:rPr lang="en-GB" dirty="0" err="1"/>
              <a:t>str.removesuffix</a:t>
            </a:r>
            <a:r>
              <a:rPr lang="en-GB" dirty="0"/>
              <a:t>()</a:t>
            </a:r>
          </a:p>
          <a:p>
            <a:r>
              <a:rPr lang="en-GB" dirty="0"/>
              <a:t>. . .</a:t>
            </a:r>
          </a:p>
        </p:txBody>
      </p:sp>
    </p:spTree>
    <p:extLst>
      <p:ext uri="{BB962C8B-B14F-4D97-AF65-F5344CB8AC3E}">
        <p14:creationId xmlns:p14="http://schemas.microsoft.com/office/powerpoint/2010/main" val="3990784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7E7C4-3F03-EF4D-B663-84794C7FD92A}"/>
              </a:ext>
            </a:extLst>
          </p:cNvPr>
          <p:cNvSpPr>
            <a:spLocks noGrp="1"/>
          </p:cNvSpPr>
          <p:nvPr>
            <p:ph type="title"/>
          </p:nvPr>
        </p:nvSpPr>
        <p:spPr>
          <a:xfrm>
            <a:off x="831850" y="1709738"/>
            <a:ext cx="10515600" cy="2852737"/>
          </a:xfrm>
        </p:spPr>
        <p:txBody>
          <a:bodyPr/>
          <a:lstStyle/>
          <a:p>
            <a:r>
              <a:rPr lang="en-GB" dirty="0"/>
              <a:t>Building your own Functions</a:t>
            </a:r>
          </a:p>
        </p:txBody>
      </p:sp>
      <p:sp>
        <p:nvSpPr>
          <p:cNvPr id="3" name="Text Placeholder 2">
            <a:extLst>
              <a:ext uri="{FF2B5EF4-FFF2-40B4-BE49-F238E27FC236}">
                <a16:creationId xmlns:a16="http://schemas.microsoft.com/office/drawing/2014/main" id="{56B16D0D-8B84-D144-AD23-8A81C64C2890}"/>
              </a:ext>
            </a:extLst>
          </p:cNvPr>
          <p:cNvSpPr>
            <a:spLocks noGrp="1"/>
          </p:cNvSpPr>
          <p:nvPr>
            <p:ph type="body" idx="1"/>
          </p:nvPr>
        </p:nvSpPr>
        <p:spPr>
          <a:xfrm>
            <a:off x="831850" y="4589463"/>
            <a:ext cx="10515600" cy="1500187"/>
          </a:xfrm>
        </p:spPr>
        <p:txBody>
          <a:bodyPr/>
          <a:lstStyle/>
          <a:p>
            <a:r>
              <a:rPr lang="en-GB" dirty="0"/>
              <a:t>Making your software modular and reusable</a:t>
            </a:r>
          </a:p>
        </p:txBody>
      </p:sp>
    </p:spTree>
    <p:extLst>
      <p:ext uri="{BB962C8B-B14F-4D97-AF65-F5344CB8AC3E}">
        <p14:creationId xmlns:p14="http://schemas.microsoft.com/office/powerpoint/2010/main" val="1283972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3E153-4B2F-4930-AB37-68ED099646DA}"/>
              </a:ext>
            </a:extLst>
          </p:cNvPr>
          <p:cNvSpPr>
            <a:spLocks noGrp="1"/>
          </p:cNvSpPr>
          <p:nvPr>
            <p:ph type="title"/>
          </p:nvPr>
        </p:nvSpPr>
        <p:spPr>
          <a:xfrm>
            <a:off x="838200" y="365125"/>
            <a:ext cx="10515600" cy="1325563"/>
          </a:xfrm>
        </p:spPr>
        <p:txBody>
          <a:bodyPr/>
          <a:lstStyle/>
          <a:p>
            <a:r>
              <a:rPr lang="en-GB" dirty="0"/>
              <a:t>A Python Function Template</a:t>
            </a:r>
          </a:p>
        </p:txBody>
      </p:sp>
      <p:sp>
        <p:nvSpPr>
          <p:cNvPr id="4" name="Content Placeholder 3">
            <a:extLst>
              <a:ext uri="{FF2B5EF4-FFF2-40B4-BE49-F238E27FC236}">
                <a16:creationId xmlns:a16="http://schemas.microsoft.com/office/drawing/2014/main" id="{149523E5-49C3-4D8E-ADC6-BEAFB4D540A4}"/>
              </a:ext>
            </a:extLst>
          </p:cNvPr>
          <p:cNvSpPr>
            <a:spLocks noGrp="1"/>
          </p:cNvSpPr>
          <p:nvPr>
            <p:ph idx="1"/>
          </p:nvPr>
        </p:nvSpPr>
        <p:spPr>
          <a:xfrm>
            <a:off x="838200" y="1825625"/>
            <a:ext cx="10515600" cy="4351338"/>
          </a:xfrm>
        </p:spPr>
        <p:txBody>
          <a:bodyPr>
            <a:normAutofit fontScale="92500" lnSpcReduction="20000"/>
          </a:bodyPr>
          <a:lstStyle/>
          <a:p>
            <a:pPr marL="0" indent="0">
              <a:buNone/>
            </a:pPr>
            <a:r>
              <a:rPr lang="en-GB" dirty="0">
                <a:latin typeface="Lucida Console" panose="020B0609040504020204" pitchFamily="49" charset="0"/>
              </a:rPr>
              <a:t>def </a:t>
            </a:r>
            <a:r>
              <a:rPr lang="en-GB" dirty="0" err="1">
                <a:latin typeface="Lucida Console" panose="020B0609040504020204" pitchFamily="49" charset="0"/>
              </a:rPr>
              <a:t>function_name</a:t>
            </a:r>
            <a:r>
              <a:rPr lang="en-GB" dirty="0">
                <a:latin typeface="Lucida Console" panose="020B0609040504020204" pitchFamily="49" charset="0"/>
              </a:rPr>
              <a:t>(parameters):</a:t>
            </a:r>
          </a:p>
          <a:p>
            <a:pPr marL="0" indent="0">
              <a:buNone/>
            </a:pPr>
            <a:r>
              <a:rPr lang="en-GB" dirty="0">
                <a:latin typeface="Lucida Console" panose="020B0609040504020204" pitchFamily="49" charset="0"/>
              </a:rPr>
              <a:t>    # the code goes here  . . . .</a:t>
            </a:r>
          </a:p>
          <a:p>
            <a:pPr marL="0" indent="0">
              <a:buNone/>
            </a:pPr>
            <a:endParaRPr lang="en-GB" dirty="0">
              <a:latin typeface="Lucida Console" panose="020B0609040504020204" pitchFamily="49" charset="0"/>
            </a:endParaRPr>
          </a:p>
          <a:p>
            <a:pPr marL="0" indent="0">
              <a:buNone/>
            </a:pPr>
            <a:r>
              <a:rPr lang="en-GB" dirty="0">
                <a:latin typeface="Lucida Console" panose="020B0609040504020204" pitchFamily="49" charset="0"/>
              </a:rPr>
              <a:t>    # the code processes the parameters</a:t>
            </a:r>
          </a:p>
          <a:p>
            <a:pPr marL="0" indent="0">
              <a:buNone/>
            </a:pPr>
            <a:endParaRPr lang="en-GB" dirty="0">
              <a:latin typeface="Lucida Console" panose="020B0609040504020204" pitchFamily="49" charset="0"/>
            </a:endParaRPr>
          </a:p>
          <a:p>
            <a:pPr marL="0" indent="0">
              <a:buNone/>
            </a:pPr>
            <a:r>
              <a:rPr lang="en-GB" dirty="0">
                <a:latin typeface="Lucida Console" panose="020B0609040504020204" pitchFamily="49" charset="0"/>
              </a:rPr>
              <a:t>    # and when all processing is done . . .</a:t>
            </a:r>
          </a:p>
          <a:p>
            <a:pPr marL="0" indent="0">
              <a:buNone/>
            </a:pPr>
            <a:endParaRPr lang="en-GB" dirty="0">
              <a:latin typeface="Lucida Console" panose="020B0609040504020204" pitchFamily="49" charset="0"/>
            </a:endParaRPr>
          </a:p>
          <a:p>
            <a:pPr marL="0" indent="0">
              <a:buNone/>
            </a:pPr>
            <a:r>
              <a:rPr lang="en-GB" dirty="0">
                <a:latin typeface="Lucida Console" panose="020B0609040504020204" pitchFamily="49" charset="0"/>
              </a:rPr>
              <a:t>    # returns control to the calling statement</a:t>
            </a:r>
          </a:p>
          <a:p>
            <a:pPr marL="0" indent="0">
              <a:buNone/>
            </a:pPr>
            <a:endParaRPr lang="en-GB" dirty="0">
              <a:latin typeface="Lucida Console" panose="020B0609040504020204" pitchFamily="49" charset="0"/>
            </a:endParaRPr>
          </a:p>
          <a:p>
            <a:pPr marL="0" indent="0">
              <a:buNone/>
            </a:pPr>
            <a:r>
              <a:rPr lang="en-GB" dirty="0">
                <a:latin typeface="Lucida Console" panose="020B0609040504020204" pitchFamily="49" charset="0"/>
              </a:rPr>
              <a:t>    return </a:t>
            </a:r>
            <a:r>
              <a:rPr lang="en-GB" dirty="0" err="1">
                <a:latin typeface="Lucida Console" panose="020B0609040504020204" pitchFamily="49" charset="0"/>
              </a:rPr>
              <a:t>an_optional_result</a:t>
            </a:r>
            <a:endParaRPr lang="en-GB" dirty="0">
              <a:latin typeface="Lucida Console" panose="020B0609040504020204" pitchFamily="49" charset="0"/>
            </a:endParaRPr>
          </a:p>
          <a:p>
            <a:pPr marL="0" indent="0">
              <a:buNone/>
            </a:pPr>
            <a:endParaRPr lang="en-GB" dirty="0">
              <a:latin typeface="Lucida Console" panose="020B0609040504020204" pitchFamily="49" charset="0"/>
            </a:endParaRPr>
          </a:p>
        </p:txBody>
      </p:sp>
    </p:spTree>
    <p:extLst>
      <p:ext uri="{BB962C8B-B14F-4D97-AF65-F5344CB8AC3E}">
        <p14:creationId xmlns:p14="http://schemas.microsoft.com/office/powerpoint/2010/main" val="23804917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1279</TotalTime>
  <Words>3390</Words>
  <Application>Microsoft Office PowerPoint</Application>
  <PresentationFormat>Widescreen</PresentationFormat>
  <Paragraphs>587</Paragraphs>
  <Slides>68</Slides>
  <Notes>7</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68</vt:i4>
      </vt:variant>
    </vt:vector>
  </HeadingPairs>
  <TitlesOfParts>
    <vt:vector size="77" baseType="lpstr">
      <vt:lpstr>Arial</vt:lpstr>
      <vt:lpstr>Calibri</vt:lpstr>
      <vt:lpstr>Calibri Light</vt:lpstr>
      <vt:lpstr>Lucida Bright</vt:lpstr>
      <vt:lpstr>Lucida Console</vt:lpstr>
      <vt:lpstr>Wingdings</vt:lpstr>
      <vt:lpstr>Office Theme</vt:lpstr>
      <vt:lpstr>1_Office Theme</vt:lpstr>
      <vt:lpstr>Office Theme</vt:lpstr>
      <vt:lpstr>LIN6209  Coding for Linguists</vt:lpstr>
      <vt:lpstr>Warm up tasks . . . </vt:lpstr>
      <vt:lpstr>This week you will learn:</vt:lpstr>
      <vt:lpstr>Functions</vt:lpstr>
      <vt:lpstr>A Function is . . . A magic ‘BLACK BOX’ The inputs go in, and out pops the result What happens internally is invisible</vt:lpstr>
      <vt:lpstr>A Function . . . </vt:lpstr>
      <vt:lpstr>You have already used many functions</vt:lpstr>
      <vt:lpstr>Building your own Functions</vt:lpstr>
      <vt:lpstr>A Python Function Template</vt:lpstr>
      <vt:lpstr>PowerPoint Presentation</vt:lpstr>
      <vt:lpstr>PowerPoint Presentation</vt:lpstr>
      <vt:lpstr>PowerPoint Presentation</vt:lpstr>
      <vt:lpstr>PowerPoint Presentation</vt:lpstr>
      <vt:lpstr>PowerPoint Presentation</vt:lpstr>
      <vt:lpstr>PowerPoint Presentation</vt:lpstr>
      <vt:lpstr>A Python Function Template</vt:lpstr>
      <vt:lpstr>An example function definition</vt:lpstr>
      <vt:lpstr>More examples</vt:lpstr>
      <vt:lpstr>Practice Worksheet Section 1</vt:lpstr>
      <vt:lpstr>Scope, Parameters, Return Values</vt:lpstr>
      <vt:lpstr>A Function is . . . A magic ‘BLACK BOX’ The inputs go in, and out pops the result What happens internally is invisible externally</vt:lpstr>
      <vt:lpstr>A parameter can refer to any type of object The return value can be any type of object</vt:lpstr>
      <vt:lpstr>Practice Worksheet Section 2</vt:lpstr>
      <vt:lpstr>Re-using Functions</vt:lpstr>
      <vt:lpstr>Re-using your own functions</vt:lpstr>
      <vt:lpstr>Practice Worksheet Section 3</vt:lpstr>
      <vt:lpstr>Functions: Parameters &amp; Arguments</vt:lpstr>
      <vt:lpstr>Parameters vs Arguments</vt:lpstr>
      <vt:lpstr>Zero, One or Many Parameters</vt:lpstr>
      <vt:lpstr>Parameters can have Default Values</vt:lpstr>
      <vt:lpstr>Parameters – more  options . . .</vt:lpstr>
      <vt:lpstr>Practice Worksheet Section 4</vt:lpstr>
      <vt:lpstr>Functions: Return Values</vt:lpstr>
      <vt:lpstr>All functions return a value</vt:lpstr>
      <vt:lpstr>Return zero, one, or many values</vt:lpstr>
      <vt:lpstr>Practice Worksheet Section 5</vt:lpstr>
      <vt:lpstr>Assignment 1</vt:lpstr>
      <vt:lpstr>General Feedback on Assignment 1</vt:lpstr>
      <vt:lpstr>Assignment 2 </vt:lpstr>
      <vt:lpstr>The import statement</vt:lpstr>
      <vt:lpstr>reusing Python code</vt:lpstr>
      <vt:lpstr>The import statement</vt:lpstr>
      <vt:lpstr>Variations of the import statement</vt:lpstr>
      <vt:lpstr>A function to roll a dice </vt:lpstr>
      <vt:lpstr>The Python Standard Library</vt:lpstr>
      <vt:lpstr>Re-using library functions</vt:lpstr>
      <vt:lpstr>Practice Worksheet Section 6</vt:lpstr>
      <vt:lpstr>Good Programming Style</vt:lpstr>
      <vt:lpstr>Hints for Good Code</vt:lpstr>
      <vt:lpstr>__docstring__</vt:lpstr>
      <vt:lpstr>How to test your code</vt:lpstr>
      <vt:lpstr>Some Fawlty Functions</vt:lpstr>
      <vt:lpstr>Practice Worksheet Section 7</vt:lpstr>
      <vt:lpstr>End</vt:lpstr>
      <vt:lpstr>Computers</vt:lpstr>
      <vt:lpstr>Computers &amp; Python &amp; Programming</vt:lpstr>
      <vt:lpstr>PowerPoint Presentation</vt:lpstr>
      <vt:lpstr>Church – Turing thesis John Roger Searle ‘Chinese room’ Stuart Madnick ‘little man computer’ </vt:lpstr>
      <vt:lpstr>Little Man Computer</vt:lpstr>
      <vt:lpstr>PowerPoint Presentation</vt:lpstr>
      <vt:lpstr>Python – Variables</vt:lpstr>
      <vt:lpstr>Variables</vt:lpstr>
      <vt:lpstr>Python – Functions</vt:lpstr>
      <vt:lpstr>Python – Objects</vt:lpstr>
      <vt:lpstr>Variables, Functions, Objects, Classes, Modules &amp; Packages</vt:lpstr>
      <vt:lpstr>Scenario:  You have written a module of functions (ojf.py) that accurately predicts the orange juice futures market  You are now trying to crack the tomato juice futures market and want to reuse many of the orange juice functions.  How to do this without copying the code?</vt:lpstr>
      <vt:lpstr>Answer: The import statement</vt:lpstr>
      <vt:lpstr>Worksheet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for Linguists</dc:title>
  <dc:creator>Peter McGinty</dc:creator>
  <cp:lastModifiedBy>Peter McGinty</cp:lastModifiedBy>
  <cp:revision>1</cp:revision>
  <cp:lastPrinted>2021-10-02T14:24:18Z</cp:lastPrinted>
  <dcterms:created xsi:type="dcterms:W3CDTF">2021-08-26T20:38:34Z</dcterms:created>
  <dcterms:modified xsi:type="dcterms:W3CDTF">2021-10-03T21:12:50Z</dcterms:modified>
</cp:coreProperties>
</file>