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2347F-5FF7-479E-A01C-2F11A6EF8338}" v="1" dt="2021-10-03T21:07:50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36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2C62347F-5FF7-479E-A01C-2F11A6EF8338}"/>
    <pc:docChg chg="custSel addSld delSld modSld">
      <pc:chgData name="Peter McGinty" userId="138e04b35f3df159" providerId="LiveId" clId="{2C62347F-5FF7-479E-A01C-2F11A6EF8338}" dt="2021-10-03T21:08:04.207" v="5" actId="680"/>
      <pc:docMkLst>
        <pc:docMk/>
      </pc:docMkLst>
      <pc:sldChg chg="new del">
        <pc:chgData name="Peter McGinty" userId="138e04b35f3df159" providerId="LiveId" clId="{2C62347F-5FF7-479E-A01C-2F11A6EF8338}" dt="2021-10-03T21:07:55.939" v="3" actId="47"/>
        <pc:sldMkLst>
          <pc:docMk/>
          <pc:sldMk cId="1473232187" sldId="256"/>
        </pc:sldMkLst>
      </pc:sldChg>
      <pc:sldChg chg="new">
        <pc:chgData name="Peter McGinty" userId="138e04b35f3df159" providerId="LiveId" clId="{2C62347F-5FF7-479E-A01C-2F11A6EF8338}" dt="2021-10-03T21:08:04.207" v="5" actId="680"/>
        <pc:sldMkLst>
          <pc:docMk/>
          <pc:sldMk cId="2708209772" sldId="256"/>
        </pc:sldMkLst>
      </pc:sldChg>
      <pc:sldChg chg="modSp add del mod">
        <pc:chgData name="Peter McGinty" userId="138e04b35f3df159" providerId="LiveId" clId="{2C62347F-5FF7-479E-A01C-2F11A6EF8338}" dt="2021-10-03T21:07:56.655" v="4" actId="47"/>
        <pc:sldMkLst>
          <pc:docMk/>
          <pc:sldMk cId="4028080745" sldId="356"/>
        </pc:sldMkLst>
        <pc:spChg chg="mod">
          <ac:chgData name="Peter McGinty" userId="138e04b35f3df159" providerId="LiveId" clId="{2C62347F-5FF7-479E-A01C-2F11A6EF8338}" dt="2021-10-03T21:07:50.507" v="2" actId="27636"/>
          <ac:spMkLst>
            <pc:docMk/>
            <pc:sldMk cId="4028080745" sldId="356"/>
            <ac:spMk id="3" creationId="{2ED45CA4-E0DC-46AF-96A5-E4C067E2F4D2}"/>
          </ac:spMkLst>
        </pc:spChg>
      </pc:sldChg>
      <pc:sldMasterChg chg="addSldLayout delSldLayout">
        <pc:chgData name="Peter McGinty" userId="138e04b35f3df159" providerId="LiveId" clId="{2C62347F-5FF7-479E-A01C-2F11A6EF8338}" dt="2021-10-03T21:07:56.655" v="4" actId="47"/>
        <pc:sldMasterMkLst>
          <pc:docMk/>
          <pc:sldMasterMk cId="4187111365" sldId="2147483648"/>
        </pc:sldMasterMkLst>
        <pc:sldLayoutChg chg="add">
          <pc:chgData name="Peter McGinty" userId="138e04b35f3df159" providerId="LiveId" clId="{2C62347F-5FF7-479E-A01C-2F11A6EF8338}" dt="2021-10-03T21:07:46.602" v="0" actId="680"/>
          <pc:sldLayoutMkLst>
            <pc:docMk/>
            <pc:sldMasterMk cId="4187111365" sldId="2147483648"/>
            <pc:sldLayoutMk cId="1195643068" sldId="2147483649"/>
          </pc:sldLayoutMkLst>
        </pc:sldLayoutChg>
        <pc:sldLayoutChg chg="del">
          <pc:chgData name="Peter McGinty" userId="138e04b35f3df159" providerId="LiveId" clId="{2C62347F-5FF7-479E-A01C-2F11A6EF8338}" dt="2021-10-03T21:07:56.655" v="4" actId="47"/>
          <pc:sldLayoutMkLst>
            <pc:docMk/>
            <pc:sldMasterMk cId="4187111365" sldId="2147483648"/>
            <pc:sldLayoutMk cId="2108698817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A0CD-E392-4A97-AEF6-22FD97850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E6746-3C9D-4B83-AAB5-1AFC30A81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4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1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E558-9A0E-4603-A004-55F73718A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8DB2-1242-4542-B8F5-C306C9541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0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dcterms:created xsi:type="dcterms:W3CDTF">2021-10-03T21:07:43Z</dcterms:created>
  <dcterms:modified xsi:type="dcterms:W3CDTF">2021-10-03T21:08:09Z</dcterms:modified>
</cp:coreProperties>
</file>