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80" r:id="rId2"/>
    <p:sldId id="329" r:id="rId3"/>
    <p:sldId id="386" r:id="rId4"/>
    <p:sldId id="276" r:id="rId5"/>
    <p:sldId id="330" r:id="rId6"/>
    <p:sldId id="331" r:id="rId7"/>
    <p:sldId id="376" r:id="rId8"/>
    <p:sldId id="332" r:id="rId9"/>
    <p:sldId id="334" r:id="rId10"/>
    <p:sldId id="335" r:id="rId11"/>
    <p:sldId id="338" r:id="rId12"/>
    <p:sldId id="336" r:id="rId13"/>
    <p:sldId id="324" r:id="rId14"/>
    <p:sldId id="339" r:id="rId15"/>
    <p:sldId id="382" r:id="rId16"/>
    <p:sldId id="290" r:id="rId17"/>
    <p:sldId id="341" r:id="rId18"/>
    <p:sldId id="343" r:id="rId19"/>
    <p:sldId id="383" r:id="rId20"/>
    <p:sldId id="384" r:id="rId21"/>
    <p:sldId id="346" r:id="rId22"/>
    <p:sldId id="342" r:id="rId23"/>
    <p:sldId id="344" r:id="rId24"/>
    <p:sldId id="345" r:id="rId25"/>
    <p:sldId id="377" r:id="rId26"/>
    <p:sldId id="381" r:id="rId27"/>
    <p:sldId id="347" r:id="rId28"/>
    <p:sldId id="307" r:id="rId29"/>
    <p:sldId id="370" r:id="rId30"/>
    <p:sldId id="308" r:id="rId31"/>
    <p:sldId id="348" r:id="rId32"/>
    <p:sldId id="349" r:id="rId33"/>
    <p:sldId id="350" r:id="rId34"/>
    <p:sldId id="351" r:id="rId35"/>
    <p:sldId id="372" r:id="rId36"/>
    <p:sldId id="354" r:id="rId37"/>
    <p:sldId id="353" r:id="rId38"/>
    <p:sldId id="356" r:id="rId39"/>
    <p:sldId id="358" r:id="rId40"/>
    <p:sldId id="355" r:id="rId41"/>
    <p:sldId id="359" r:id="rId42"/>
    <p:sldId id="361" r:id="rId43"/>
    <p:sldId id="385" r:id="rId44"/>
    <p:sldId id="360" r:id="rId45"/>
    <p:sldId id="333" r:id="rId46"/>
    <p:sldId id="362" r:id="rId47"/>
    <p:sldId id="363" r:id="rId48"/>
    <p:sldId id="364" r:id="rId49"/>
    <p:sldId id="365" r:id="rId50"/>
    <p:sldId id="367" r:id="rId51"/>
    <p:sldId id="366" r:id="rId52"/>
    <p:sldId id="369" r:id="rId53"/>
    <p:sldId id="371" r:id="rId54"/>
    <p:sldId id="379" r:id="rId55"/>
    <p:sldId id="374" r:id="rId56"/>
    <p:sldId id="380" r:id="rId57"/>
    <p:sldId id="375" r:id="rId58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 and intro" id="{74F97B5F-2520-411F-9895-917F2526A4C7}">
          <p14:sldIdLst>
            <p14:sldId id="280"/>
            <p14:sldId id="329"/>
            <p14:sldId id="386"/>
            <p14:sldId id="276"/>
          </p14:sldIdLst>
        </p14:section>
        <p14:section name="if" id="{F8331EAD-95DD-48FB-B564-6BCA0E8F92B2}">
          <p14:sldIdLst>
            <p14:sldId id="330"/>
            <p14:sldId id="331"/>
            <p14:sldId id="376"/>
            <p14:sldId id="332"/>
            <p14:sldId id="334"/>
            <p14:sldId id="335"/>
            <p14:sldId id="338"/>
            <p14:sldId id="336"/>
            <p14:sldId id="324"/>
            <p14:sldId id="339"/>
            <p14:sldId id="382"/>
            <p14:sldId id="290"/>
          </p14:sldIdLst>
        </p14:section>
        <p14:section name="else" id="{9D83831C-EEB4-4DAE-A434-1F9DC5E0FEEB}">
          <p14:sldIdLst>
            <p14:sldId id="341"/>
            <p14:sldId id="343"/>
            <p14:sldId id="383"/>
            <p14:sldId id="384"/>
            <p14:sldId id="346"/>
          </p14:sldIdLst>
        </p14:section>
        <p14:section name="elif" id="{E4F49C5F-788C-449E-AC25-ADEDE438C219}">
          <p14:sldIdLst>
            <p14:sldId id="342"/>
            <p14:sldId id="344"/>
            <p14:sldId id="345"/>
            <p14:sldId id="377"/>
            <p14:sldId id="381"/>
            <p14:sldId id="347"/>
          </p14:sldIdLst>
        </p14:section>
        <p14:section name="Assignment" id="{B2B3DEF8-2411-9A4F-95DD-ED5F8DAC9C67}">
          <p14:sldIdLst>
            <p14:sldId id="307"/>
            <p14:sldId id="370"/>
            <p14:sldId id="308"/>
          </p14:sldIdLst>
        </p14:section>
        <p14:section name="Boolean Algebra" id="{30F42851-0C41-4E55-BCA3-BF1C4ED53B84}">
          <p14:sldIdLst>
            <p14:sldId id="348"/>
            <p14:sldId id="349"/>
            <p14:sldId id="350"/>
            <p14:sldId id="351"/>
            <p14:sldId id="372"/>
          </p14:sldIdLst>
        </p14:section>
        <p14:section name="Truth tables" id="{39FD1F71-D059-4B72-8D41-7BB386BE1FFF}">
          <p14:sldIdLst>
            <p14:sldId id="354"/>
            <p14:sldId id="353"/>
            <p14:sldId id="356"/>
            <p14:sldId id="358"/>
            <p14:sldId id="355"/>
          </p14:sldIdLst>
        </p14:section>
        <p14:section name="while" id="{0FA52F99-08B4-4625-984D-46EE14B6EEB3}">
          <p14:sldIdLst>
            <p14:sldId id="359"/>
            <p14:sldId id="361"/>
            <p14:sldId id="385"/>
            <p14:sldId id="360"/>
            <p14:sldId id="333"/>
            <p14:sldId id="362"/>
            <p14:sldId id="363"/>
            <p14:sldId id="364"/>
            <p14:sldId id="365"/>
            <p14:sldId id="367"/>
            <p14:sldId id="366"/>
            <p14:sldId id="369"/>
          </p14:sldIdLst>
        </p14:section>
        <p14:section name="break &amp; continue" id="{3263DD51-FDA6-4886-B94B-67A1A7AFC220}">
          <p14:sldIdLst>
            <p14:sldId id="371"/>
            <p14:sldId id="379"/>
          </p14:sldIdLst>
        </p14:section>
        <p14:section name="Review" id="{3CAF7DEF-A7BE-4872-A3CB-C142652D452F}">
          <p14:sldIdLst>
            <p14:sldId id="374"/>
            <p14:sldId id="380"/>
          </p14:sldIdLst>
        </p14:section>
        <p14:section name="Next" id="{FD3BEAEB-1C1A-470C-8107-3CA5EA016365}">
          <p14:sldIdLst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D0590E-D51A-4699-97D4-C72EB802BD1C}" v="130" dt="2021-10-11T06:16:50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howGuides="1">
      <p:cViewPr varScale="1">
        <p:scale>
          <a:sx n="146" d="100"/>
          <a:sy n="146" d="100"/>
        </p:scale>
        <p:origin x="9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20D0590E-D51A-4699-97D4-C72EB802BD1C}"/>
    <pc:docChg chg="undo redo custSel addSld delSld modSld sldOrd addSection modSection modNotesMaster">
      <pc:chgData name="Peter McGinty" userId="138e04b35f3df159" providerId="LiveId" clId="{20D0590E-D51A-4699-97D4-C72EB802BD1C}" dt="2021-10-11T06:18:32.446" v="7139" actId="1036"/>
      <pc:docMkLst>
        <pc:docMk/>
      </pc:docMkLst>
      <pc:sldChg chg="modSp mod">
        <pc:chgData name="Peter McGinty" userId="138e04b35f3df159" providerId="LiveId" clId="{20D0590E-D51A-4699-97D4-C72EB802BD1C}" dt="2021-10-07T12:21:08.483" v="5083" actId="20577"/>
        <pc:sldMkLst>
          <pc:docMk/>
          <pc:sldMk cId="4187305517" sldId="276"/>
        </pc:sldMkLst>
        <pc:spChg chg="mod">
          <ac:chgData name="Peter McGinty" userId="138e04b35f3df159" providerId="LiveId" clId="{20D0590E-D51A-4699-97D4-C72EB802BD1C}" dt="2021-10-07T12:16:28.527" v="4976" actId="20577"/>
          <ac:spMkLst>
            <pc:docMk/>
            <pc:sldMk cId="4187305517" sldId="276"/>
            <ac:spMk id="2" creationId="{0572A14D-65CA-4114-914F-4408347A03CD}"/>
          </ac:spMkLst>
        </pc:spChg>
        <pc:spChg chg="mod">
          <ac:chgData name="Peter McGinty" userId="138e04b35f3df159" providerId="LiveId" clId="{20D0590E-D51A-4699-97D4-C72EB802BD1C}" dt="2021-10-07T12:16:50.940" v="4987" actId="20577"/>
          <ac:spMkLst>
            <pc:docMk/>
            <pc:sldMk cId="4187305517" sldId="276"/>
            <ac:spMk id="3" creationId="{91CABEF1-BB7D-4567-93E5-FD68460E2CBB}"/>
          </ac:spMkLst>
        </pc:spChg>
        <pc:spChg chg="mod">
          <ac:chgData name="Peter McGinty" userId="138e04b35f3df159" providerId="LiveId" clId="{20D0590E-D51A-4699-97D4-C72EB802BD1C}" dt="2021-10-07T12:21:08.483" v="5083" actId="20577"/>
          <ac:spMkLst>
            <pc:docMk/>
            <pc:sldMk cId="4187305517" sldId="276"/>
            <ac:spMk id="4" creationId="{4EB42002-080C-4FA5-882F-2E0BE573C289}"/>
          </ac:spMkLst>
        </pc:spChg>
      </pc:sldChg>
      <pc:sldChg chg="modSp mod">
        <pc:chgData name="Peter McGinty" userId="138e04b35f3df159" providerId="LiveId" clId="{20D0590E-D51A-4699-97D4-C72EB802BD1C}" dt="2021-10-07T07:59:28.012" v="4696" actId="20577"/>
        <pc:sldMkLst>
          <pc:docMk/>
          <pc:sldMk cId="3743528606" sldId="280"/>
        </pc:sldMkLst>
        <pc:spChg chg="mod">
          <ac:chgData name="Peter McGinty" userId="138e04b35f3df159" providerId="LiveId" clId="{20D0590E-D51A-4699-97D4-C72EB802BD1C}" dt="2021-10-07T07:59:28.012" v="4696" actId="20577"/>
          <ac:spMkLst>
            <pc:docMk/>
            <pc:sldMk cId="3743528606" sldId="280"/>
            <ac:spMk id="4" creationId="{C0DDB592-654E-448B-8AC2-092C2701D126}"/>
          </ac:spMkLst>
        </pc:spChg>
      </pc:sldChg>
      <pc:sldChg chg="modSp add mod">
        <pc:chgData name="Peter McGinty" userId="138e04b35f3df159" providerId="LiveId" clId="{20D0590E-D51A-4699-97D4-C72EB802BD1C}" dt="2021-10-06T07:12:04.358" v="894" actId="20577"/>
        <pc:sldMkLst>
          <pc:docMk/>
          <pc:sldMk cId="3584754862" sldId="290"/>
        </pc:sldMkLst>
        <pc:spChg chg="mod">
          <ac:chgData name="Peter McGinty" userId="138e04b35f3df159" providerId="LiveId" clId="{20D0590E-D51A-4699-97D4-C72EB802BD1C}" dt="2021-10-06T07:12:04.358" v="894" actId="20577"/>
          <ac:spMkLst>
            <pc:docMk/>
            <pc:sldMk cId="3584754862" sldId="290"/>
            <ac:spMk id="3" creationId="{A6F21F6B-205D-4955-8670-D80BFFAA965B}"/>
          </ac:spMkLst>
        </pc:spChg>
      </pc:sldChg>
      <pc:sldChg chg="modSp add mod ord">
        <pc:chgData name="Peter McGinty" userId="138e04b35f3df159" providerId="LiveId" clId="{20D0590E-D51A-4699-97D4-C72EB802BD1C}" dt="2021-10-09T07:18:36.859" v="5897"/>
        <pc:sldMkLst>
          <pc:docMk/>
          <pc:sldMk cId="3559656611" sldId="307"/>
        </pc:sldMkLst>
        <pc:spChg chg="mod">
          <ac:chgData name="Peter McGinty" userId="138e04b35f3df159" providerId="LiveId" clId="{20D0590E-D51A-4699-97D4-C72EB802BD1C}" dt="2021-10-06T16:16:10.867" v="4654" actId="20577"/>
          <ac:spMkLst>
            <pc:docMk/>
            <pc:sldMk cId="3559656611" sldId="307"/>
            <ac:spMk id="2" creationId="{1A291667-95F3-204C-892C-1651522B6D5E}"/>
          </ac:spMkLst>
        </pc:spChg>
        <pc:spChg chg="mod">
          <ac:chgData name="Peter McGinty" userId="138e04b35f3df159" providerId="LiveId" clId="{20D0590E-D51A-4699-97D4-C72EB802BD1C}" dt="2021-10-07T12:49:23.084" v="5537" actId="20577"/>
          <ac:spMkLst>
            <pc:docMk/>
            <pc:sldMk cId="3559656611" sldId="307"/>
            <ac:spMk id="3" creationId="{4D3B3B2F-30FC-E34C-B30D-A8D2318C54F1}"/>
          </ac:spMkLst>
        </pc:spChg>
      </pc:sldChg>
      <pc:sldChg chg="modSp add mod ord">
        <pc:chgData name="Peter McGinty" userId="138e04b35f3df159" providerId="LiveId" clId="{20D0590E-D51A-4699-97D4-C72EB802BD1C}" dt="2021-10-09T07:18:36.859" v="5897"/>
        <pc:sldMkLst>
          <pc:docMk/>
          <pc:sldMk cId="2729914585" sldId="308"/>
        </pc:sldMkLst>
        <pc:spChg chg="mod">
          <ac:chgData name="Peter McGinty" userId="138e04b35f3df159" providerId="LiveId" clId="{20D0590E-D51A-4699-97D4-C72EB802BD1C}" dt="2021-10-06T16:16:22.692" v="4658" actId="20577"/>
          <ac:spMkLst>
            <pc:docMk/>
            <pc:sldMk cId="2729914585" sldId="308"/>
            <ac:spMk id="2" creationId="{F43468EB-30D4-1644-9294-4A8AA8288054}"/>
          </ac:spMkLst>
        </pc:spChg>
        <pc:spChg chg="mod">
          <ac:chgData name="Peter McGinty" userId="138e04b35f3df159" providerId="LiveId" clId="{20D0590E-D51A-4699-97D4-C72EB802BD1C}" dt="2021-10-06T16:16:26.833" v="4662" actId="20577"/>
          <ac:spMkLst>
            <pc:docMk/>
            <pc:sldMk cId="2729914585" sldId="308"/>
            <ac:spMk id="3" creationId="{E8C44891-EEF5-B44C-971D-5FD475DA5B05}"/>
          </ac:spMkLst>
        </pc:spChg>
      </pc:sldChg>
      <pc:sldChg chg="delSp add del mod">
        <pc:chgData name="Peter McGinty" userId="138e04b35f3df159" providerId="LiveId" clId="{20D0590E-D51A-4699-97D4-C72EB802BD1C}" dt="2021-10-06T06:30:55.766" v="409" actId="47"/>
        <pc:sldMkLst>
          <pc:docMk/>
          <pc:sldMk cId="2348243837" sldId="320"/>
        </pc:sldMkLst>
        <pc:spChg chg="del">
          <ac:chgData name="Peter McGinty" userId="138e04b35f3df159" providerId="LiveId" clId="{20D0590E-D51A-4699-97D4-C72EB802BD1C}" dt="2021-10-06T06:30:23.960" v="407" actId="21"/>
          <ac:spMkLst>
            <pc:docMk/>
            <pc:sldMk cId="2348243837" sldId="320"/>
            <ac:spMk id="3" creationId="{7A651E75-189E-4D21-8B9F-CB28C02D6D0C}"/>
          </ac:spMkLst>
        </pc:spChg>
        <pc:spChg chg="del">
          <ac:chgData name="Peter McGinty" userId="138e04b35f3df159" providerId="LiveId" clId="{20D0590E-D51A-4699-97D4-C72EB802BD1C}" dt="2021-10-06T06:30:23.960" v="407" actId="21"/>
          <ac:spMkLst>
            <pc:docMk/>
            <pc:sldMk cId="2348243837" sldId="320"/>
            <ac:spMk id="13" creationId="{6CA6E91B-BAFE-46D5-9E00-4EB60AE80C37}"/>
          </ac:spMkLst>
        </pc:spChg>
      </pc:sldChg>
      <pc:sldChg chg="modSp add mod">
        <pc:chgData name="Peter McGinty" userId="138e04b35f3df159" providerId="LiveId" clId="{20D0590E-D51A-4699-97D4-C72EB802BD1C}" dt="2021-10-06T06:57:19.149" v="667" actId="14100"/>
        <pc:sldMkLst>
          <pc:docMk/>
          <pc:sldMk cId="2894770161" sldId="324"/>
        </pc:sldMkLst>
        <pc:spChg chg="mod">
          <ac:chgData name="Peter McGinty" userId="138e04b35f3df159" providerId="LiveId" clId="{20D0590E-D51A-4699-97D4-C72EB802BD1C}" dt="2021-10-06T06:56:52.248" v="663" actId="27636"/>
          <ac:spMkLst>
            <pc:docMk/>
            <pc:sldMk cId="2894770161" sldId="324"/>
            <ac:spMk id="4" creationId="{149523E5-49C3-4D8E-ADC6-BEAFB4D540A4}"/>
          </ac:spMkLst>
        </pc:spChg>
        <pc:spChg chg="mod">
          <ac:chgData name="Peter McGinty" userId="138e04b35f3df159" providerId="LiveId" clId="{20D0590E-D51A-4699-97D4-C72EB802BD1C}" dt="2021-10-06T06:57:19.149" v="667" actId="14100"/>
          <ac:spMkLst>
            <pc:docMk/>
            <pc:sldMk cId="2894770161" sldId="324"/>
            <ac:spMk id="6" creationId="{D4062B34-AAF0-4A7B-BFA4-C72F255FD39C}"/>
          </ac:spMkLst>
        </pc:spChg>
        <pc:spChg chg="mod">
          <ac:chgData name="Peter McGinty" userId="138e04b35f3df159" providerId="LiveId" clId="{20D0590E-D51A-4699-97D4-C72EB802BD1C}" dt="2021-10-06T06:35:49.225" v="555" actId="6549"/>
          <ac:spMkLst>
            <pc:docMk/>
            <pc:sldMk cId="2894770161" sldId="324"/>
            <ac:spMk id="8" creationId="{012D4D07-F283-4CEC-9A1C-D5949559DF1B}"/>
          </ac:spMkLst>
        </pc:spChg>
        <pc:spChg chg="mod">
          <ac:chgData name="Peter McGinty" userId="138e04b35f3df159" providerId="LiveId" clId="{20D0590E-D51A-4699-97D4-C72EB802BD1C}" dt="2021-10-06T06:57:13.719" v="666" actId="14100"/>
          <ac:spMkLst>
            <pc:docMk/>
            <pc:sldMk cId="2894770161" sldId="324"/>
            <ac:spMk id="13" creationId="{6CA6E91B-BAFE-46D5-9E00-4EB60AE80C37}"/>
          </ac:spMkLst>
        </pc:spChg>
      </pc:sldChg>
      <pc:sldChg chg="modSp mod">
        <pc:chgData name="Peter McGinty" userId="138e04b35f3df159" providerId="LiveId" clId="{20D0590E-D51A-4699-97D4-C72EB802BD1C}" dt="2021-10-10T12:18:35.177" v="6392" actId="20577"/>
        <pc:sldMkLst>
          <pc:docMk/>
          <pc:sldMk cId="3691594644" sldId="329"/>
        </pc:sldMkLst>
        <pc:spChg chg="mod">
          <ac:chgData name="Peter McGinty" userId="138e04b35f3df159" providerId="LiveId" clId="{20D0590E-D51A-4699-97D4-C72EB802BD1C}" dt="2021-10-10T12:18:08.487" v="6365" actId="20577"/>
          <ac:spMkLst>
            <pc:docMk/>
            <pc:sldMk cId="3691594644" sldId="329"/>
            <ac:spMk id="2" creationId="{3BC62F76-EE71-4638-A5D7-6F696105ECFE}"/>
          </ac:spMkLst>
        </pc:spChg>
        <pc:spChg chg="mod">
          <ac:chgData name="Peter McGinty" userId="138e04b35f3df159" providerId="LiveId" clId="{20D0590E-D51A-4699-97D4-C72EB802BD1C}" dt="2021-10-10T12:18:35.177" v="6392" actId="20577"/>
          <ac:spMkLst>
            <pc:docMk/>
            <pc:sldMk cId="3691594644" sldId="329"/>
            <ac:spMk id="3" creationId="{2B9E2C3E-435D-4977-A7E2-0479ECD1643B}"/>
          </ac:spMkLst>
        </pc:spChg>
      </pc:sldChg>
      <pc:sldChg chg="modSp mod">
        <pc:chgData name="Peter McGinty" userId="138e04b35f3df159" providerId="LiveId" clId="{20D0590E-D51A-4699-97D4-C72EB802BD1C}" dt="2021-10-07T12:17:29.359" v="5015" actId="20577"/>
        <pc:sldMkLst>
          <pc:docMk/>
          <pc:sldMk cId="3637754707" sldId="330"/>
        </pc:sldMkLst>
        <pc:spChg chg="mod">
          <ac:chgData name="Peter McGinty" userId="138e04b35f3df159" providerId="LiveId" clId="{20D0590E-D51A-4699-97D4-C72EB802BD1C}" dt="2021-10-07T12:17:29.359" v="5015" actId="20577"/>
          <ac:spMkLst>
            <pc:docMk/>
            <pc:sldMk cId="3637754707" sldId="330"/>
            <ac:spMk id="3" creationId="{E6BC23AF-39F3-4247-AAFA-33F8298E68A8}"/>
          </ac:spMkLst>
        </pc:spChg>
      </pc:sldChg>
      <pc:sldChg chg="modSp mod">
        <pc:chgData name="Peter McGinty" userId="138e04b35f3df159" providerId="LiveId" clId="{20D0590E-D51A-4699-97D4-C72EB802BD1C}" dt="2021-10-06T06:22:56.615" v="245" actId="20577"/>
        <pc:sldMkLst>
          <pc:docMk/>
          <pc:sldMk cId="3585239096" sldId="331"/>
        </pc:sldMkLst>
        <pc:spChg chg="mod">
          <ac:chgData name="Peter McGinty" userId="138e04b35f3df159" providerId="LiveId" clId="{20D0590E-D51A-4699-97D4-C72EB802BD1C}" dt="2021-10-06T06:22:56.615" v="245" actId="20577"/>
          <ac:spMkLst>
            <pc:docMk/>
            <pc:sldMk cId="3585239096" sldId="331"/>
            <ac:spMk id="3" creationId="{23673EBF-B8C3-49B3-BAF0-101D5A6CA824}"/>
          </ac:spMkLst>
        </pc:spChg>
      </pc:sldChg>
      <pc:sldChg chg="modSp mod">
        <pc:chgData name="Peter McGinty" userId="138e04b35f3df159" providerId="LiveId" clId="{20D0590E-D51A-4699-97D4-C72EB802BD1C}" dt="2021-10-09T07:46:06.571" v="6030" actId="207"/>
        <pc:sldMkLst>
          <pc:docMk/>
          <pc:sldMk cId="2960564037" sldId="332"/>
        </pc:sldMkLst>
        <pc:spChg chg="mod">
          <ac:chgData name="Peter McGinty" userId="138e04b35f3df159" providerId="LiveId" clId="{20D0590E-D51A-4699-97D4-C72EB802BD1C}" dt="2021-10-09T07:46:06.571" v="6030" actId="207"/>
          <ac:spMkLst>
            <pc:docMk/>
            <pc:sldMk cId="2960564037" sldId="332"/>
            <ac:spMk id="3" creationId="{23673EBF-B8C3-49B3-BAF0-101D5A6CA824}"/>
          </ac:spMkLst>
        </pc:spChg>
      </pc:sldChg>
      <pc:sldChg chg="addSp delSp modSp new del mod">
        <pc:chgData name="Peter McGinty" userId="138e04b35f3df159" providerId="LiveId" clId="{20D0590E-D51A-4699-97D4-C72EB802BD1C}" dt="2021-10-06T10:35:29.087" v="3872" actId="2696"/>
        <pc:sldMkLst>
          <pc:docMk/>
          <pc:sldMk cId="1595016054" sldId="333"/>
        </pc:sldMkLst>
        <pc:spChg chg="del mod">
          <ac:chgData name="Peter McGinty" userId="138e04b35f3df159" providerId="LiveId" clId="{20D0590E-D51A-4699-97D4-C72EB802BD1C}" dt="2021-10-06T07:00:55.330" v="672" actId="478"/>
          <ac:spMkLst>
            <pc:docMk/>
            <pc:sldMk cId="1595016054" sldId="333"/>
            <ac:spMk id="2" creationId="{0E3B357F-94CB-4E43-8B12-98FF97407718}"/>
          </ac:spMkLst>
        </pc:spChg>
        <pc:spChg chg="mod">
          <ac:chgData name="Peter McGinty" userId="138e04b35f3df159" providerId="LiveId" clId="{20D0590E-D51A-4699-97D4-C72EB802BD1C}" dt="2021-10-06T07:07:23.947" v="781" actId="20577"/>
          <ac:spMkLst>
            <pc:docMk/>
            <pc:sldMk cId="1595016054" sldId="333"/>
            <ac:spMk id="3" creationId="{40DA2043-3FDF-4BC5-A93A-A632FB21F0D4}"/>
          </ac:spMkLst>
        </pc:spChg>
        <pc:spChg chg="add mod">
          <ac:chgData name="Peter McGinty" userId="138e04b35f3df159" providerId="LiveId" clId="{20D0590E-D51A-4699-97D4-C72EB802BD1C}" dt="2021-10-06T06:30:33.636" v="408"/>
          <ac:spMkLst>
            <pc:docMk/>
            <pc:sldMk cId="1595016054" sldId="333"/>
            <ac:spMk id="4" creationId="{A0B301F1-0868-4B5E-8F7F-EBA76FCA32D8}"/>
          </ac:spMkLst>
        </pc:spChg>
        <pc:spChg chg="add mod">
          <ac:chgData name="Peter McGinty" userId="138e04b35f3df159" providerId="LiveId" clId="{20D0590E-D51A-4699-97D4-C72EB802BD1C}" dt="2021-10-06T06:30:33.636" v="408"/>
          <ac:spMkLst>
            <pc:docMk/>
            <pc:sldMk cId="1595016054" sldId="333"/>
            <ac:spMk id="5" creationId="{72175C77-D109-4383-ADA7-F0FCA0760D79}"/>
          </ac:spMkLst>
        </pc:spChg>
        <pc:spChg chg="add del mod">
          <ac:chgData name="Peter McGinty" userId="138e04b35f3df159" providerId="LiveId" clId="{20D0590E-D51A-4699-97D4-C72EB802BD1C}" dt="2021-10-06T07:00:58.558" v="673" actId="478"/>
          <ac:spMkLst>
            <pc:docMk/>
            <pc:sldMk cId="1595016054" sldId="333"/>
            <ac:spMk id="7" creationId="{B7E0FB41-F4C0-4DA0-BF4E-F9C286040732}"/>
          </ac:spMkLst>
        </pc:spChg>
      </pc:sldChg>
      <pc:sldChg chg="modSp add mod">
        <pc:chgData name="Peter McGinty" userId="138e04b35f3df159" providerId="LiveId" clId="{20D0590E-D51A-4699-97D4-C72EB802BD1C}" dt="2021-10-06T10:36:36.653" v="3887" actId="14100"/>
        <pc:sldMkLst>
          <pc:docMk/>
          <pc:sldMk cId="3404261782" sldId="333"/>
        </pc:sldMkLst>
        <pc:spChg chg="mod">
          <ac:chgData name="Peter McGinty" userId="138e04b35f3df159" providerId="LiveId" clId="{20D0590E-D51A-4699-97D4-C72EB802BD1C}" dt="2021-10-06T10:35:59.667" v="3874"/>
          <ac:spMkLst>
            <pc:docMk/>
            <pc:sldMk cId="3404261782" sldId="333"/>
            <ac:spMk id="3" creationId="{40DA2043-3FDF-4BC5-A93A-A632FB21F0D4}"/>
          </ac:spMkLst>
        </pc:spChg>
        <pc:spChg chg="mod">
          <ac:chgData name="Peter McGinty" userId="138e04b35f3df159" providerId="LiveId" clId="{20D0590E-D51A-4699-97D4-C72EB802BD1C}" dt="2021-10-06T10:36:31.753" v="3886" actId="14100"/>
          <ac:spMkLst>
            <pc:docMk/>
            <pc:sldMk cId="3404261782" sldId="333"/>
            <ac:spMk id="4" creationId="{A0B301F1-0868-4B5E-8F7F-EBA76FCA32D8}"/>
          </ac:spMkLst>
        </pc:spChg>
        <pc:spChg chg="mod">
          <ac:chgData name="Peter McGinty" userId="138e04b35f3df159" providerId="LiveId" clId="{20D0590E-D51A-4699-97D4-C72EB802BD1C}" dt="2021-10-06T10:36:36.653" v="3887" actId="14100"/>
          <ac:spMkLst>
            <pc:docMk/>
            <pc:sldMk cId="3404261782" sldId="333"/>
            <ac:spMk id="5" creationId="{72175C77-D109-4383-ADA7-F0FCA0760D79}"/>
          </ac:spMkLst>
        </pc:spChg>
      </pc:sldChg>
      <pc:sldChg chg="delSp modSp add mod ord">
        <pc:chgData name="Peter McGinty" userId="138e04b35f3df159" providerId="LiveId" clId="{20D0590E-D51A-4699-97D4-C72EB802BD1C}" dt="2021-10-06T07:07:13.288" v="777" actId="20577"/>
        <pc:sldMkLst>
          <pc:docMk/>
          <pc:sldMk cId="1649782256" sldId="334"/>
        </pc:sldMkLst>
        <pc:spChg chg="mod">
          <ac:chgData name="Peter McGinty" userId="138e04b35f3df159" providerId="LiveId" clId="{20D0590E-D51A-4699-97D4-C72EB802BD1C}" dt="2021-10-06T07:07:13.288" v="777" actId="20577"/>
          <ac:spMkLst>
            <pc:docMk/>
            <pc:sldMk cId="1649782256" sldId="334"/>
            <ac:spMk id="3" creationId="{40DA2043-3FDF-4BC5-A93A-A632FB21F0D4}"/>
          </ac:spMkLst>
        </pc:spChg>
        <pc:spChg chg="del">
          <ac:chgData name="Peter McGinty" userId="138e04b35f3df159" providerId="LiveId" clId="{20D0590E-D51A-4699-97D4-C72EB802BD1C}" dt="2021-10-06T06:31:13.523" v="415" actId="478"/>
          <ac:spMkLst>
            <pc:docMk/>
            <pc:sldMk cId="1649782256" sldId="334"/>
            <ac:spMk id="4" creationId="{A0B301F1-0868-4B5E-8F7F-EBA76FCA32D8}"/>
          </ac:spMkLst>
        </pc:spChg>
        <pc:spChg chg="del">
          <ac:chgData name="Peter McGinty" userId="138e04b35f3df159" providerId="LiveId" clId="{20D0590E-D51A-4699-97D4-C72EB802BD1C}" dt="2021-10-06T06:31:11.318" v="414" actId="478"/>
          <ac:spMkLst>
            <pc:docMk/>
            <pc:sldMk cId="1649782256" sldId="334"/>
            <ac:spMk id="5" creationId="{72175C77-D109-4383-ADA7-F0FCA0760D79}"/>
          </ac:spMkLst>
        </pc:spChg>
      </pc:sldChg>
      <pc:sldChg chg="delSp modSp add mod">
        <pc:chgData name="Peter McGinty" userId="138e04b35f3df159" providerId="LiveId" clId="{20D0590E-D51A-4699-97D4-C72EB802BD1C}" dt="2021-10-06T07:07:34.489" v="786" actId="20577"/>
        <pc:sldMkLst>
          <pc:docMk/>
          <pc:sldMk cId="2979822532" sldId="335"/>
        </pc:sldMkLst>
        <pc:spChg chg="del mod">
          <ac:chgData name="Peter McGinty" userId="138e04b35f3df159" providerId="LiveId" clId="{20D0590E-D51A-4699-97D4-C72EB802BD1C}" dt="2021-10-06T06:32:18.811" v="440" actId="478"/>
          <ac:spMkLst>
            <pc:docMk/>
            <pc:sldMk cId="2979822532" sldId="335"/>
            <ac:spMk id="2" creationId="{0E3B357F-94CB-4E43-8B12-98FF97407718}"/>
          </ac:spMkLst>
        </pc:spChg>
        <pc:spChg chg="mod">
          <ac:chgData name="Peter McGinty" userId="138e04b35f3df159" providerId="LiveId" clId="{20D0590E-D51A-4699-97D4-C72EB802BD1C}" dt="2021-10-06T07:07:34.489" v="786" actId="20577"/>
          <ac:spMkLst>
            <pc:docMk/>
            <pc:sldMk cId="2979822532" sldId="335"/>
            <ac:spMk id="3" creationId="{40DA2043-3FDF-4BC5-A93A-A632FB21F0D4}"/>
          </ac:spMkLst>
        </pc:spChg>
        <pc:spChg chg="mod">
          <ac:chgData name="Peter McGinty" userId="138e04b35f3df159" providerId="LiveId" clId="{20D0590E-D51A-4699-97D4-C72EB802BD1C}" dt="2021-10-06T06:32:10.157" v="439" actId="313"/>
          <ac:spMkLst>
            <pc:docMk/>
            <pc:sldMk cId="2979822532" sldId="335"/>
            <ac:spMk id="5" creationId="{72175C77-D109-4383-ADA7-F0FCA0760D79}"/>
          </ac:spMkLst>
        </pc:spChg>
      </pc:sldChg>
      <pc:sldChg chg="modSp add mod">
        <pc:chgData name="Peter McGinty" userId="138e04b35f3df159" providerId="LiveId" clId="{20D0590E-D51A-4699-97D4-C72EB802BD1C}" dt="2021-10-06T07:08:06.730" v="795" actId="20577"/>
        <pc:sldMkLst>
          <pc:docMk/>
          <pc:sldMk cId="2632240776" sldId="336"/>
        </pc:sldMkLst>
        <pc:spChg chg="mod">
          <ac:chgData name="Peter McGinty" userId="138e04b35f3df159" providerId="LiveId" clId="{20D0590E-D51A-4699-97D4-C72EB802BD1C}" dt="2021-10-06T07:08:06.730" v="795" actId="20577"/>
          <ac:spMkLst>
            <pc:docMk/>
            <pc:sldMk cId="2632240776" sldId="336"/>
            <ac:spMk id="3" creationId="{40DA2043-3FDF-4BC5-A93A-A632FB21F0D4}"/>
          </ac:spMkLst>
        </pc:spChg>
        <pc:spChg chg="mod">
          <ac:chgData name="Peter McGinty" userId="138e04b35f3df159" providerId="LiveId" clId="{20D0590E-D51A-4699-97D4-C72EB802BD1C}" dt="2021-10-06T06:34:05.807" v="499" actId="1076"/>
          <ac:spMkLst>
            <pc:docMk/>
            <pc:sldMk cId="2632240776" sldId="336"/>
            <ac:spMk id="4" creationId="{A0B301F1-0868-4B5E-8F7F-EBA76FCA32D8}"/>
          </ac:spMkLst>
        </pc:spChg>
        <pc:spChg chg="mod">
          <ac:chgData name="Peter McGinty" userId="138e04b35f3df159" providerId="LiveId" clId="{20D0590E-D51A-4699-97D4-C72EB802BD1C}" dt="2021-10-06T06:34:57.978" v="529" actId="20577"/>
          <ac:spMkLst>
            <pc:docMk/>
            <pc:sldMk cId="2632240776" sldId="336"/>
            <ac:spMk id="5" creationId="{72175C77-D109-4383-ADA7-F0FCA0760D79}"/>
          </ac:spMkLst>
        </pc:spChg>
      </pc:sldChg>
      <pc:sldChg chg="add del">
        <pc:chgData name="Peter McGinty" userId="138e04b35f3df159" providerId="LiveId" clId="{20D0590E-D51A-4699-97D4-C72EB802BD1C}" dt="2021-10-06T06:32:36.065" v="442" actId="47"/>
        <pc:sldMkLst>
          <pc:docMk/>
          <pc:sldMk cId="2793647541" sldId="336"/>
        </pc:sldMkLst>
      </pc:sldChg>
      <pc:sldChg chg="add del">
        <pc:chgData name="Peter McGinty" userId="138e04b35f3df159" providerId="LiveId" clId="{20D0590E-D51A-4699-97D4-C72EB802BD1C}" dt="2021-10-06T06:32:34.580" v="441" actId="47"/>
        <pc:sldMkLst>
          <pc:docMk/>
          <pc:sldMk cId="2244868618" sldId="337"/>
        </pc:sldMkLst>
      </pc:sldChg>
      <pc:sldChg chg="add del">
        <pc:chgData name="Peter McGinty" userId="138e04b35f3df159" providerId="LiveId" clId="{20D0590E-D51A-4699-97D4-C72EB802BD1C}" dt="2021-10-06T07:06:17.599" v="772" actId="47"/>
        <pc:sldMkLst>
          <pc:docMk/>
          <pc:sldMk cId="3035205389" sldId="337"/>
        </pc:sldMkLst>
      </pc:sldChg>
      <pc:sldChg chg="modSp add mod ord">
        <pc:chgData name="Peter McGinty" userId="138e04b35f3df159" providerId="LiveId" clId="{20D0590E-D51A-4699-97D4-C72EB802BD1C}" dt="2021-10-06T07:07:49.416" v="791" actId="20577"/>
        <pc:sldMkLst>
          <pc:docMk/>
          <pc:sldMk cId="788592019" sldId="338"/>
        </pc:sldMkLst>
        <pc:spChg chg="mod">
          <ac:chgData name="Peter McGinty" userId="138e04b35f3df159" providerId="LiveId" clId="{20D0590E-D51A-4699-97D4-C72EB802BD1C}" dt="2021-10-06T07:07:49.416" v="791" actId="20577"/>
          <ac:spMkLst>
            <pc:docMk/>
            <pc:sldMk cId="788592019" sldId="338"/>
            <ac:spMk id="3" creationId="{40DA2043-3FDF-4BC5-A93A-A632FB21F0D4}"/>
          </ac:spMkLst>
        </pc:spChg>
        <pc:spChg chg="mod">
          <ac:chgData name="Peter McGinty" userId="138e04b35f3df159" providerId="LiveId" clId="{20D0590E-D51A-4699-97D4-C72EB802BD1C}" dt="2021-10-06T06:33:12.038" v="450" actId="14100"/>
          <ac:spMkLst>
            <pc:docMk/>
            <pc:sldMk cId="788592019" sldId="338"/>
            <ac:spMk id="4" creationId="{A0B301F1-0868-4B5E-8F7F-EBA76FCA32D8}"/>
          </ac:spMkLst>
        </pc:spChg>
        <pc:spChg chg="mod">
          <ac:chgData name="Peter McGinty" userId="138e04b35f3df159" providerId="LiveId" clId="{20D0590E-D51A-4699-97D4-C72EB802BD1C}" dt="2021-10-06T06:59:21.419" v="671" actId="14100"/>
          <ac:spMkLst>
            <pc:docMk/>
            <pc:sldMk cId="788592019" sldId="338"/>
            <ac:spMk id="5" creationId="{72175C77-D109-4383-ADA7-F0FCA0760D79}"/>
          </ac:spMkLst>
        </pc:spChg>
      </pc:sldChg>
      <pc:sldChg chg="modSp new mod">
        <pc:chgData name="Peter McGinty" userId="138e04b35f3df159" providerId="LiveId" clId="{20D0590E-D51A-4699-97D4-C72EB802BD1C}" dt="2021-10-09T06:59:52.947" v="5725" actId="20577"/>
        <pc:sldMkLst>
          <pc:docMk/>
          <pc:sldMk cId="1147596285" sldId="339"/>
        </pc:sldMkLst>
        <pc:spChg chg="mod">
          <ac:chgData name="Peter McGinty" userId="138e04b35f3df159" providerId="LiveId" clId="{20D0590E-D51A-4699-97D4-C72EB802BD1C}" dt="2021-10-06T07:01:53.119" v="685" actId="20577"/>
          <ac:spMkLst>
            <pc:docMk/>
            <pc:sldMk cId="1147596285" sldId="339"/>
            <ac:spMk id="2" creationId="{D5B7A49E-27A1-4C7D-B0D7-348D663367EC}"/>
          </ac:spMkLst>
        </pc:spChg>
        <pc:spChg chg="mod">
          <ac:chgData name="Peter McGinty" userId="138e04b35f3df159" providerId="LiveId" clId="{20D0590E-D51A-4699-97D4-C72EB802BD1C}" dt="2021-10-09T06:59:52.947" v="5725" actId="20577"/>
          <ac:spMkLst>
            <pc:docMk/>
            <pc:sldMk cId="1147596285" sldId="339"/>
            <ac:spMk id="3" creationId="{863AFC14-5F31-4336-848A-64889E611721}"/>
          </ac:spMkLst>
        </pc:spChg>
      </pc:sldChg>
      <pc:sldChg chg="modSp add del mod">
        <pc:chgData name="Peter McGinty" userId="138e04b35f3df159" providerId="LiveId" clId="{20D0590E-D51A-4699-97D4-C72EB802BD1C}" dt="2021-10-09T07:04:37.685" v="5811" actId="47"/>
        <pc:sldMkLst>
          <pc:docMk/>
          <pc:sldMk cId="705652433" sldId="340"/>
        </pc:sldMkLst>
        <pc:spChg chg="mod">
          <ac:chgData name="Peter McGinty" userId="138e04b35f3df159" providerId="LiveId" clId="{20D0590E-D51A-4699-97D4-C72EB802BD1C}" dt="2021-10-06T07:09:04.370" v="827" actId="20577"/>
          <ac:spMkLst>
            <pc:docMk/>
            <pc:sldMk cId="705652433" sldId="340"/>
            <ac:spMk id="2" creationId="{D5B7A49E-27A1-4C7D-B0D7-348D663367EC}"/>
          </ac:spMkLst>
        </pc:spChg>
        <pc:spChg chg="mod">
          <ac:chgData name="Peter McGinty" userId="138e04b35f3df159" providerId="LiveId" clId="{20D0590E-D51A-4699-97D4-C72EB802BD1C}" dt="2021-10-06T10:51:36.826" v="4410"/>
          <ac:spMkLst>
            <pc:docMk/>
            <pc:sldMk cId="705652433" sldId="340"/>
            <ac:spMk id="3" creationId="{863AFC14-5F31-4336-848A-64889E611721}"/>
          </ac:spMkLst>
        </pc:spChg>
      </pc:sldChg>
      <pc:sldChg chg="modSp add mod">
        <pc:chgData name="Peter McGinty" userId="138e04b35f3df159" providerId="LiveId" clId="{20D0590E-D51A-4699-97D4-C72EB802BD1C}" dt="2021-10-06T07:54:49.025" v="1090" actId="20577"/>
        <pc:sldMkLst>
          <pc:docMk/>
          <pc:sldMk cId="2236382401" sldId="341"/>
        </pc:sldMkLst>
        <pc:spChg chg="mod">
          <ac:chgData name="Peter McGinty" userId="138e04b35f3df159" providerId="LiveId" clId="{20D0590E-D51A-4699-97D4-C72EB802BD1C}" dt="2021-10-06T07:19:37.695" v="973" actId="20577"/>
          <ac:spMkLst>
            <pc:docMk/>
            <pc:sldMk cId="2236382401" sldId="341"/>
            <ac:spMk id="2" creationId="{4A99B30B-BE08-4991-8E8E-CF90F35AA7A8}"/>
          </ac:spMkLst>
        </pc:spChg>
        <pc:spChg chg="mod">
          <ac:chgData name="Peter McGinty" userId="138e04b35f3df159" providerId="LiveId" clId="{20D0590E-D51A-4699-97D4-C72EB802BD1C}" dt="2021-10-06T07:54:49.025" v="1090" actId="20577"/>
          <ac:spMkLst>
            <pc:docMk/>
            <pc:sldMk cId="2236382401" sldId="341"/>
            <ac:spMk id="3" creationId="{E6BC23AF-39F3-4247-AAFA-33F8298E68A8}"/>
          </ac:spMkLst>
        </pc:spChg>
      </pc:sldChg>
      <pc:sldChg chg="modSp add mod">
        <pc:chgData name="Peter McGinty" userId="138e04b35f3df159" providerId="LiveId" clId="{20D0590E-D51A-4699-97D4-C72EB802BD1C}" dt="2021-10-06T07:21:32.289" v="1026" actId="20577"/>
        <pc:sldMkLst>
          <pc:docMk/>
          <pc:sldMk cId="87529530" sldId="342"/>
        </pc:sldMkLst>
        <pc:spChg chg="mod">
          <ac:chgData name="Peter McGinty" userId="138e04b35f3df159" providerId="LiveId" clId="{20D0590E-D51A-4699-97D4-C72EB802BD1C}" dt="2021-10-06T07:21:12.463" v="1005" actId="20577"/>
          <ac:spMkLst>
            <pc:docMk/>
            <pc:sldMk cId="87529530" sldId="342"/>
            <ac:spMk id="2" creationId="{4A99B30B-BE08-4991-8E8E-CF90F35AA7A8}"/>
          </ac:spMkLst>
        </pc:spChg>
        <pc:spChg chg="mod">
          <ac:chgData name="Peter McGinty" userId="138e04b35f3df159" providerId="LiveId" clId="{20D0590E-D51A-4699-97D4-C72EB802BD1C}" dt="2021-10-06T07:21:32.289" v="1026" actId="20577"/>
          <ac:spMkLst>
            <pc:docMk/>
            <pc:sldMk cId="87529530" sldId="342"/>
            <ac:spMk id="3" creationId="{E6BC23AF-39F3-4247-AAFA-33F8298E68A8}"/>
          </ac:spMkLst>
        </pc:spChg>
      </pc:sldChg>
      <pc:sldChg chg="modSp add mod">
        <pc:chgData name="Peter McGinty" userId="138e04b35f3df159" providerId="LiveId" clId="{20D0590E-D51A-4699-97D4-C72EB802BD1C}" dt="2021-10-06T07:22:57.023" v="1050" actId="20577"/>
        <pc:sldMkLst>
          <pc:docMk/>
          <pc:sldMk cId="2019389457" sldId="343"/>
        </pc:sldMkLst>
        <pc:spChg chg="mod">
          <ac:chgData name="Peter McGinty" userId="138e04b35f3df159" providerId="LiveId" clId="{20D0590E-D51A-4699-97D4-C72EB802BD1C}" dt="2021-10-06T07:22:13.271" v="1033" actId="20577"/>
          <ac:spMkLst>
            <pc:docMk/>
            <pc:sldMk cId="2019389457" sldId="343"/>
            <ac:spMk id="2" creationId="{0E3B357F-94CB-4E43-8B12-98FF97407718}"/>
          </ac:spMkLst>
        </pc:spChg>
        <pc:spChg chg="mod">
          <ac:chgData name="Peter McGinty" userId="138e04b35f3df159" providerId="LiveId" clId="{20D0590E-D51A-4699-97D4-C72EB802BD1C}" dt="2021-10-06T07:22:57.023" v="1050" actId="20577"/>
          <ac:spMkLst>
            <pc:docMk/>
            <pc:sldMk cId="2019389457" sldId="343"/>
            <ac:spMk id="3" creationId="{40DA2043-3FDF-4BC5-A93A-A632FB21F0D4}"/>
          </ac:spMkLst>
        </pc:spChg>
      </pc:sldChg>
      <pc:sldChg chg="modSp add mod">
        <pc:chgData name="Peter McGinty" userId="138e04b35f3df159" providerId="LiveId" clId="{20D0590E-D51A-4699-97D4-C72EB802BD1C}" dt="2021-10-06T07:58:42.420" v="1225" actId="6549"/>
        <pc:sldMkLst>
          <pc:docMk/>
          <pc:sldMk cId="3103989545" sldId="344"/>
        </pc:sldMkLst>
        <pc:spChg chg="mod">
          <ac:chgData name="Peter McGinty" userId="138e04b35f3df159" providerId="LiveId" clId="{20D0590E-D51A-4699-97D4-C72EB802BD1C}" dt="2021-10-06T07:58:42.420" v="1225" actId="6549"/>
          <ac:spMkLst>
            <pc:docMk/>
            <pc:sldMk cId="3103989545" sldId="344"/>
            <ac:spMk id="3" creationId="{40DA2043-3FDF-4BC5-A93A-A632FB21F0D4}"/>
          </ac:spMkLst>
        </pc:spChg>
      </pc:sldChg>
      <pc:sldChg chg="modSp new mod">
        <pc:chgData name="Peter McGinty" userId="138e04b35f3df159" providerId="LiveId" clId="{20D0590E-D51A-4699-97D4-C72EB802BD1C}" dt="2021-10-06T08:02:43.200" v="1334" actId="14100"/>
        <pc:sldMkLst>
          <pc:docMk/>
          <pc:sldMk cId="1374774076" sldId="345"/>
        </pc:sldMkLst>
        <pc:spChg chg="mod">
          <ac:chgData name="Peter McGinty" userId="138e04b35f3df159" providerId="LiveId" clId="{20D0590E-D51A-4699-97D4-C72EB802BD1C}" dt="2021-10-06T07:59:22.778" v="1244" actId="20577"/>
          <ac:spMkLst>
            <pc:docMk/>
            <pc:sldMk cId="1374774076" sldId="345"/>
            <ac:spMk id="2" creationId="{B7F92E77-A62E-401D-8BAC-5C71C4283D87}"/>
          </ac:spMkLst>
        </pc:spChg>
        <pc:spChg chg="mod">
          <ac:chgData name="Peter McGinty" userId="138e04b35f3df159" providerId="LiveId" clId="{20D0590E-D51A-4699-97D4-C72EB802BD1C}" dt="2021-10-06T08:02:43.200" v="1334" actId="14100"/>
          <ac:spMkLst>
            <pc:docMk/>
            <pc:sldMk cId="1374774076" sldId="345"/>
            <ac:spMk id="3" creationId="{69703AE0-B950-4EE1-82EF-EA6774F0D474}"/>
          </ac:spMkLst>
        </pc:spChg>
      </pc:sldChg>
      <pc:sldChg chg="modSp add mod">
        <pc:chgData name="Peter McGinty" userId="138e04b35f3df159" providerId="LiveId" clId="{20D0590E-D51A-4699-97D4-C72EB802BD1C}" dt="2021-10-07T12:25:50.659" v="5148" actId="20577"/>
        <pc:sldMkLst>
          <pc:docMk/>
          <pc:sldMk cId="678729952" sldId="346"/>
        </pc:sldMkLst>
        <pc:spChg chg="mod">
          <ac:chgData name="Peter McGinty" userId="138e04b35f3df159" providerId="LiveId" clId="{20D0590E-D51A-4699-97D4-C72EB802BD1C}" dt="2021-10-07T12:25:50.659" v="5148" actId="20577"/>
          <ac:spMkLst>
            <pc:docMk/>
            <pc:sldMk cId="678729952" sldId="346"/>
            <ac:spMk id="2" creationId="{1A5EF478-05DD-4810-8304-EAF65DB9B719}"/>
          </ac:spMkLst>
        </pc:spChg>
        <pc:spChg chg="mod">
          <ac:chgData name="Peter McGinty" userId="138e04b35f3df159" providerId="LiveId" clId="{20D0590E-D51A-4699-97D4-C72EB802BD1C}" dt="2021-10-06T08:03:15.996" v="1341" actId="20577"/>
          <ac:spMkLst>
            <pc:docMk/>
            <pc:sldMk cId="678729952" sldId="346"/>
            <ac:spMk id="3" creationId="{A6F21F6B-205D-4955-8670-D80BFFAA965B}"/>
          </ac:spMkLst>
        </pc:spChg>
      </pc:sldChg>
      <pc:sldChg chg="modSp add mod">
        <pc:chgData name="Peter McGinty" userId="138e04b35f3df159" providerId="LiveId" clId="{20D0590E-D51A-4699-97D4-C72EB802BD1C}" dt="2021-10-06T08:03:34.066" v="1352" actId="6549"/>
        <pc:sldMkLst>
          <pc:docMk/>
          <pc:sldMk cId="1163429953" sldId="347"/>
        </pc:sldMkLst>
        <pc:spChg chg="mod">
          <ac:chgData name="Peter McGinty" userId="138e04b35f3df159" providerId="LiveId" clId="{20D0590E-D51A-4699-97D4-C72EB802BD1C}" dt="2021-10-06T08:03:27.623" v="1346" actId="20577"/>
          <ac:spMkLst>
            <pc:docMk/>
            <pc:sldMk cId="1163429953" sldId="347"/>
            <ac:spMk id="2" creationId="{1A5EF478-05DD-4810-8304-EAF65DB9B719}"/>
          </ac:spMkLst>
        </pc:spChg>
        <pc:spChg chg="mod">
          <ac:chgData name="Peter McGinty" userId="138e04b35f3df159" providerId="LiveId" clId="{20D0590E-D51A-4699-97D4-C72EB802BD1C}" dt="2021-10-06T08:03:34.066" v="1352" actId="6549"/>
          <ac:spMkLst>
            <pc:docMk/>
            <pc:sldMk cId="1163429953" sldId="347"/>
            <ac:spMk id="3" creationId="{A6F21F6B-205D-4955-8670-D80BFFAA965B}"/>
          </ac:spMkLst>
        </pc:spChg>
      </pc:sldChg>
      <pc:sldChg chg="modSp add mod">
        <pc:chgData name="Peter McGinty" userId="138e04b35f3df159" providerId="LiveId" clId="{20D0590E-D51A-4699-97D4-C72EB802BD1C}" dt="2021-10-06T08:04:32.876" v="1401" actId="20577"/>
        <pc:sldMkLst>
          <pc:docMk/>
          <pc:sldMk cId="3719635710" sldId="348"/>
        </pc:sldMkLst>
        <pc:spChg chg="mod">
          <ac:chgData name="Peter McGinty" userId="138e04b35f3df159" providerId="LiveId" clId="{20D0590E-D51A-4699-97D4-C72EB802BD1C}" dt="2021-10-06T08:04:09.667" v="1370" actId="20577"/>
          <ac:spMkLst>
            <pc:docMk/>
            <pc:sldMk cId="3719635710" sldId="348"/>
            <ac:spMk id="2" creationId="{4A99B30B-BE08-4991-8E8E-CF90F35AA7A8}"/>
          </ac:spMkLst>
        </pc:spChg>
        <pc:spChg chg="mod">
          <ac:chgData name="Peter McGinty" userId="138e04b35f3df159" providerId="LiveId" clId="{20D0590E-D51A-4699-97D4-C72EB802BD1C}" dt="2021-10-06T08:04:32.876" v="1401" actId="20577"/>
          <ac:spMkLst>
            <pc:docMk/>
            <pc:sldMk cId="3719635710" sldId="348"/>
            <ac:spMk id="3" creationId="{E6BC23AF-39F3-4247-AAFA-33F8298E68A8}"/>
          </ac:spMkLst>
        </pc:spChg>
      </pc:sldChg>
      <pc:sldChg chg="modSp new mod modNotesTx">
        <pc:chgData name="Peter McGinty" userId="138e04b35f3df159" providerId="LiveId" clId="{20D0590E-D51A-4699-97D4-C72EB802BD1C}" dt="2021-10-09T07:46:44.315" v="6034" actId="207"/>
        <pc:sldMkLst>
          <pc:docMk/>
          <pc:sldMk cId="814880971" sldId="349"/>
        </pc:sldMkLst>
        <pc:spChg chg="mod">
          <ac:chgData name="Peter McGinty" userId="138e04b35f3df159" providerId="LiveId" clId="{20D0590E-D51A-4699-97D4-C72EB802BD1C}" dt="2021-10-06T08:41:00.044" v="1518" actId="20577"/>
          <ac:spMkLst>
            <pc:docMk/>
            <pc:sldMk cId="814880971" sldId="349"/>
            <ac:spMk id="2" creationId="{75FF220B-53EC-47BF-BB10-2E4E35665493}"/>
          </ac:spMkLst>
        </pc:spChg>
        <pc:spChg chg="mod">
          <ac:chgData name="Peter McGinty" userId="138e04b35f3df159" providerId="LiveId" clId="{20D0590E-D51A-4699-97D4-C72EB802BD1C}" dt="2021-10-09T07:46:44.315" v="6034" actId="207"/>
          <ac:spMkLst>
            <pc:docMk/>
            <pc:sldMk cId="814880971" sldId="349"/>
            <ac:spMk id="3" creationId="{C6BB331B-9AB3-4073-A073-A73EC226CA22}"/>
          </ac:spMkLst>
        </pc:spChg>
      </pc:sldChg>
      <pc:sldChg chg="addSp delSp modSp add mod chgLayout">
        <pc:chgData name="Peter McGinty" userId="138e04b35f3df159" providerId="LiveId" clId="{20D0590E-D51A-4699-97D4-C72EB802BD1C}" dt="2021-10-07T12:22:54.301" v="5119" actId="20577"/>
        <pc:sldMkLst>
          <pc:docMk/>
          <pc:sldMk cId="11135127" sldId="350"/>
        </pc:sldMkLst>
        <pc:spChg chg="mod ord">
          <ac:chgData name="Peter McGinty" userId="138e04b35f3df159" providerId="LiveId" clId="{20D0590E-D51A-4699-97D4-C72EB802BD1C}" dt="2021-10-07T12:22:04.886" v="5097" actId="20577"/>
          <ac:spMkLst>
            <pc:docMk/>
            <pc:sldMk cId="11135127" sldId="350"/>
            <ac:spMk id="2" creationId="{75FF220B-53EC-47BF-BB10-2E4E35665493}"/>
          </ac:spMkLst>
        </pc:spChg>
        <pc:spChg chg="del mod">
          <ac:chgData name="Peter McGinty" userId="138e04b35f3df159" providerId="LiveId" clId="{20D0590E-D51A-4699-97D4-C72EB802BD1C}" dt="2021-10-06T09:00:41.887" v="2103" actId="6264"/>
          <ac:spMkLst>
            <pc:docMk/>
            <pc:sldMk cId="11135127" sldId="350"/>
            <ac:spMk id="3" creationId="{C6BB331B-9AB3-4073-A073-A73EC226CA22}"/>
          </ac:spMkLst>
        </pc:spChg>
        <pc:spChg chg="add del mod">
          <ac:chgData name="Peter McGinty" userId="138e04b35f3df159" providerId="LiveId" clId="{20D0590E-D51A-4699-97D4-C72EB802BD1C}" dt="2021-10-06T09:00:41.887" v="2103" actId="6264"/>
          <ac:spMkLst>
            <pc:docMk/>
            <pc:sldMk cId="11135127" sldId="350"/>
            <ac:spMk id="4" creationId="{73CAF1FC-7F93-4D24-A5EA-7F0B7EAAE62D}"/>
          </ac:spMkLst>
        </pc:spChg>
        <pc:spChg chg="add mod ord">
          <ac:chgData name="Peter McGinty" userId="138e04b35f3df159" providerId="LiveId" clId="{20D0590E-D51A-4699-97D4-C72EB802BD1C}" dt="2021-10-07T12:22:54.301" v="5119" actId="20577"/>
          <ac:spMkLst>
            <pc:docMk/>
            <pc:sldMk cId="11135127" sldId="350"/>
            <ac:spMk id="5" creationId="{02D61FE3-F14E-4D55-97FD-E7D2E55402C1}"/>
          </ac:spMkLst>
        </pc:spChg>
      </pc:sldChg>
      <pc:sldChg chg="modSp add mod">
        <pc:chgData name="Peter McGinty" userId="138e04b35f3df159" providerId="LiveId" clId="{20D0590E-D51A-4699-97D4-C72EB802BD1C}" dt="2021-10-07T12:48:28.950" v="5525" actId="20577"/>
        <pc:sldMkLst>
          <pc:docMk/>
          <pc:sldMk cId="2636288482" sldId="351"/>
        </pc:sldMkLst>
        <pc:spChg chg="mod">
          <ac:chgData name="Peter McGinty" userId="138e04b35f3df159" providerId="LiveId" clId="{20D0590E-D51A-4699-97D4-C72EB802BD1C}" dt="2021-10-07T12:40:22.275" v="5407" actId="20577"/>
          <ac:spMkLst>
            <pc:docMk/>
            <pc:sldMk cId="2636288482" sldId="351"/>
            <ac:spMk id="2" creationId="{75FF220B-53EC-47BF-BB10-2E4E35665493}"/>
          </ac:spMkLst>
        </pc:spChg>
        <pc:spChg chg="mod">
          <ac:chgData name="Peter McGinty" userId="138e04b35f3df159" providerId="LiveId" clId="{20D0590E-D51A-4699-97D4-C72EB802BD1C}" dt="2021-10-07T12:48:28.950" v="5525" actId="20577"/>
          <ac:spMkLst>
            <pc:docMk/>
            <pc:sldMk cId="2636288482" sldId="351"/>
            <ac:spMk id="3" creationId="{C6BB331B-9AB3-4073-A073-A73EC226CA22}"/>
          </ac:spMkLst>
        </pc:spChg>
      </pc:sldChg>
      <pc:sldChg chg="addSp delSp modSp add del mod">
        <pc:chgData name="Peter McGinty" userId="138e04b35f3df159" providerId="LiveId" clId="{20D0590E-D51A-4699-97D4-C72EB802BD1C}" dt="2021-10-07T12:40:05.046" v="5400" actId="47"/>
        <pc:sldMkLst>
          <pc:docMk/>
          <pc:sldMk cId="3461340869" sldId="352"/>
        </pc:sldMkLst>
        <pc:spChg chg="mod">
          <ac:chgData name="Peter McGinty" userId="138e04b35f3df159" providerId="LiveId" clId="{20D0590E-D51A-4699-97D4-C72EB802BD1C}" dt="2021-10-06T09:10:38.876" v="2534" actId="6549"/>
          <ac:spMkLst>
            <pc:docMk/>
            <pc:sldMk cId="3461340869" sldId="352"/>
            <ac:spMk id="2" creationId="{75FF220B-53EC-47BF-BB10-2E4E35665493}"/>
          </ac:spMkLst>
        </pc:spChg>
        <pc:spChg chg="mod">
          <ac:chgData name="Peter McGinty" userId="138e04b35f3df159" providerId="LiveId" clId="{20D0590E-D51A-4699-97D4-C72EB802BD1C}" dt="2021-10-06T09:12:02.971" v="2548" actId="6549"/>
          <ac:spMkLst>
            <pc:docMk/>
            <pc:sldMk cId="3461340869" sldId="352"/>
            <ac:spMk id="5" creationId="{02D61FE3-F14E-4D55-97FD-E7D2E55402C1}"/>
          </ac:spMkLst>
        </pc:spChg>
        <pc:spChg chg="add del">
          <ac:chgData name="Peter McGinty" userId="138e04b35f3df159" providerId="LiveId" clId="{20D0590E-D51A-4699-97D4-C72EB802BD1C}" dt="2021-10-06T09:11:17.590" v="2539" actId="22"/>
          <ac:spMkLst>
            <pc:docMk/>
            <pc:sldMk cId="3461340869" sldId="352"/>
            <ac:spMk id="6" creationId="{50FD75FB-EA4E-4825-99AE-6128763CE17B}"/>
          </ac:spMkLst>
        </pc:spChg>
      </pc:sldChg>
      <pc:sldChg chg="addSp delSp modSp new mod">
        <pc:chgData name="Peter McGinty" userId="138e04b35f3df159" providerId="LiveId" clId="{20D0590E-D51A-4699-97D4-C72EB802BD1C}" dt="2021-10-09T07:34:09.290" v="5980" actId="1076"/>
        <pc:sldMkLst>
          <pc:docMk/>
          <pc:sldMk cId="2479144899" sldId="353"/>
        </pc:sldMkLst>
        <pc:spChg chg="mod">
          <ac:chgData name="Peter McGinty" userId="138e04b35f3df159" providerId="LiveId" clId="{20D0590E-D51A-4699-97D4-C72EB802BD1C}" dt="2021-10-06T09:15:13.698" v="2644" actId="20577"/>
          <ac:spMkLst>
            <pc:docMk/>
            <pc:sldMk cId="2479144899" sldId="353"/>
            <ac:spMk id="2" creationId="{58C2BFF5-A833-4D7B-96BE-22E4E783BA58}"/>
          </ac:spMkLst>
        </pc:spChg>
        <pc:spChg chg="add del">
          <ac:chgData name="Peter McGinty" userId="138e04b35f3df159" providerId="LiveId" clId="{20D0590E-D51A-4699-97D4-C72EB802BD1C}" dt="2021-10-06T09:22:52.229" v="2860" actId="22"/>
          <ac:spMkLst>
            <pc:docMk/>
            <pc:sldMk cId="2479144899" sldId="353"/>
            <ac:spMk id="6" creationId="{3219BD86-481B-43F8-9FEB-7F324FE73C67}"/>
          </ac:spMkLst>
        </pc:spChg>
        <pc:graphicFrameChg chg="add mod modGraphic">
          <ac:chgData name="Peter McGinty" userId="138e04b35f3df159" providerId="LiveId" clId="{20D0590E-D51A-4699-97D4-C72EB802BD1C}" dt="2021-10-09T07:31:14.639" v="5943" actId="1076"/>
          <ac:graphicFrameMkLst>
            <pc:docMk/>
            <pc:sldMk cId="2479144899" sldId="353"/>
            <ac:graphicFrameMk id="3" creationId="{DB7AE7D0-77DC-46DE-AB02-3D85E216B4F2}"/>
          </ac:graphicFrameMkLst>
        </pc:graphicFrameChg>
        <pc:graphicFrameChg chg="add del mod modGraphic">
          <ac:chgData name="Peter McGinty" userId="138e04b35f3df159" providerId="LiveId" clId="{20D0590E-D51A-4699-97D4-C72EB802BD1C}" dt="2021-10-09T07:30:59.897" v="5941" actId="478"/>
          <ac:graphicFrameMkLst>
            <pc:docMk/>
            <pc:sldMk cId="2479144899" sldId="353"/>
            <ac:graphicFrameMk id="4" creationId="{318426B4-DC0D-4054-A5CA-E44C8C4C4E0E}"/>
          </ac:graphicFrameMkLst>
        </pc:graphicFrameChg>
        <pc:graphicFrameChg chg="add mod modGraphic">
          <ac:chgData name="Peter McGinty" userId="138e04b35f3df159" providerId="LiveId" clId="{20D0590E-D51A-4699-97D4-C72EB802BD1C}" dt="2021-10-09T07:31:51.365" v="5949"/>
          <ac:graphicFrameMkLst>
            <pc:docMk/>
            <pc:sldMk cId="2479144899" sldId="353"/>
            <ac:graphicFrameMk id="6" creationId="{6B2931AD-1645-4834-91FC-0C1D3EF2F847}"/>
          </ac:graphicFrameMkLst>
        </pc:graphicFrameChg>
        <pc:graphicFrameChg chg="add mod modGraphic">
          <ac:chgData name="Peter McGinty" userId="138e04b35f3df159" providerId="LiveId" clId="{20D0590E-D51A-4699-97D4-C72EB802BD1C}" dt="2021-10-09T07:34:09.290" v="5980" actId="1076"/>
          <ac:graphicFrameMkLst>
            <pc:docMk/>
            <pc:sldMk cId="2479144899" sldId="353"/>
            <ac:graphicFrameMk id="7" creationId="{DAA08AC7-6254-4648-B09D-7EBD6EF0A48C}"/>
          </ac:graphicFrameMkLst>
        </pc:graphicFrameChg>
      </pc:sldChg>
      <pc:sldChg chg="modSp add mod">
        <pc:chgData name="Peter McGinty" userId="138e04b35f3df159" providerId="LiveId" clId="{20D0590E-D51A-4699-97D4-C72EB802BD1C}" dt="2021-10-06T09:50:12.578" v="3341" actId="20577"/>
        <pc:sldMkLst>
          <pc:docMk/>
          <pc:sldMk cId="163388523" sldId="354"/>
        </pc:sldMkLst>
        <pc:spChg chg="mod">
          <ac:chgData name="Peter McGinty" userId="138e04b35f3df159" providerId="LiveId" clId="{20D0590E-D51A-4699-97D4-C72EB802BD1C}" dt="2021-10-06T09:49:54.816" v="3324" actId="20577"/>
          <ac:spMkLst>
            <pc:docMk/>
            <pc:sldMk cId="163388523" sldId="354"/>
            <ac:spMk id="2" creationId="{4A99B30B-BE08-4991-8E8E-CF90F35AA7A8}"/>
          </ac:spMkLst>
        </pc:spChg>
        <pc:spChg chg="mod">
          <ac:chgData name="Peter McGinty" userId="138e04b35f3df159" providerId="LiveId" clId="{20D0590E-D51A-4699-97D4-C72EB802BD1C}" dt="2021-10-06T09:50:12.578" v="3341" actId="20577"/>
          <ac:spMkLst>
            <pc:docMk/>
            <pc:sldMk cId="163388523" sldId="354"/>
            <ac:spMk id="3" creationId="{E6BC23AF-39F3-4247-AAFA-33F8298E68A8}"/>
          </ac:spMkLst>
        </pc:spChg>
      </pc:sldChg>
      <pc:sldChg chg="modSp add mod">
        <pc:chgData name="Peter McGinty" userId="138e04b35f3df159" providerId="LiveId" clId="{20D0590E-D51A-4699-97D4-C72EB802BD1C}" dt="2021-10-07T12:27:45.781" v="5185" actId="20577"/>
        <pc:sldMkLst>
          <pc:docMk/>
          <pc:sldMk cId="3640027659" sldId="355"/>
        </pc:sldMkLst>
        <pc:spChg chg="mod">
          <ac:chgData name="Peter McGinty" userId="138e04b35f3df159" providerId="LiveId" clId="{20D0590E-D51A-4699-97D4-C72EB802BD1C}" dt="2021-10-07T12:27:45.781" v="5185" actId="20577"/>
          <ac:spMkLst>
            <pc:docMk/>
            <pc:sldMk cId="3640027659" sldId="355"/>
            <ac:spMk id="2" creationId="{1A5EF478-05DD-4810-8304-EAF65DB9B719}"/>
          </ac:spMkLst>
        </pc:spChg>
        <pc:spChg chg="mod">
          <ac:chgData name="Peter McGinty" userId="138e04b35f3df159" providerId="LiveId" clId="{20D0590E-D51A-4699-97D4-C72EB802BD1C}" dt="2021-10-06T09:30:33.914" v="3039" actId="20577"/>
          <ac:spMkLst>
            <pc:docMk/>
            <pc:sldMk cId="3640027659" sldId="355"/>
            <ac:spMk id="3" creationId="{A6F21F6B-205D-4955-8670-D80BFFAA965B}"/>
          </ac:spMkLst>
        </pc:spChg>
      </pc:sldChg>
      <pc:sldChg chg="delSp modSp new del mod modClrScheme chgLayout">
        <pc:chgData name="Peter McGinty" userId="138e04b35f3df159" providerId="LiveId" clId="{20D0590E-D51A-4699-97D4-C72EB802BD1C}" dt="2021-10-06T09:32:26.774" v="3065" actId="47"/>
        <pc:sldMkLst>
          <pc:docMk/>
          <pc:sldMk cId="1077739288" sldId="356"/>
        </pc:sldMkLst>
        <pc:spChg chg="mod ord">
          <ac:chgData name="Peter McGinty" userId="138e04b35f3df159" providerId="LiveId" clId="{20D0590E-D51A-4699-97D4-C72EB802BD1C}" dt="2021-10-06T09:32:21.042" v="3064" actId="21"/>
          <ac:spMkLst>
            <pc:docMk/>
            <pc:sldMk cId="1077739288" sldId="356"/>
            <ac:spMk id="2" creationId="{6F81BC97-62E0-45C8-A853-1D2570DA8D09}"/>
          </ac:spMkLst>
        </pc:spChg>
        <pc:spChg chg="del">
          <ac:chgData name="Peter McGinty" userId="138e04b35f3df159" providerId="LiveId" clId="{20D0590E-D51A-4699-97D4-C72EB802BD1C}" dt="2021-10-06T09:32:11.174" v="3063" actId="700"/>
          <ac:spMkLst>
            <pc:docMk/>
            <pc:sldMk cId="1077739288" sldId="356"/>
            <ac:spMk id="3" creationId="{B4BC53A6-08A8-483D-956D-0D20F2FD3411}"/>
          </ac:spMkLst>
        </pc:spChg>
      </pc:sldChg>
      <pc:sldChg chg="addSp modSp new mod">
        <pc:chgData name="Peter McGinty" userId="138e04b35f3df159" providerId="LiveId" clId="{20D0590E-D51A-4699-97D4-C72EB802BD1C}" dt="2021-10-09T07:38:38.796" v="6003" actId="20577"/>
        <pc:sldMkLst>
          <pc:docMk/>
          <pc:sldMk cId="3783488106" sldId="356"/>
        </pc:sldMkLst>
        <pc:spChg chg="mod">
          <ac:chgData name="Peter McGinty" userId="138e04b35f3df159" providerId="LiveId" clId="{20D0590E-D51A-4699-97D4-C72EB802BD1C}" dt="2021-10-06T09:32:47.907" v="3077" actId="20577"/>
          <ac:spMkLst>
            <pc:docMk/>
            <pc:sldMk cId="3783488106" sldId="356"/>
            <ac:spMk id="2" creationId="{FDE52C48-443A-43A1-B680-5812FBA1B8CB}"/>
          </ac:spMkLst>
        </pc:spChg>
        <pc:graphicFrameChg chg="add mod modGraphic">
          <ac:chgData name="Peter McGinty" userId="138e04b35f3df159" providerId="LiveId" clId="{20D0590E-D51A-4699-97D4-C72EB802BD1C}" dt="2021-10-09T07:38:38.796" v="6003" actId="20577"/>
          <ac:graphicFrameMkLst>
            <pc:docMk/>
            <pc:sldMk cId="3783488106" sldId="356"/>
            <ac:graphicFrameMk id="3" creationId="{4B8A746C-DE9C-40B3-824F-118AD4C1E03D}"/>
          </ac:graphicFrameMkLst>
        </pc:graphicFrameChg>
        <pc:graphicFrameChg chg="modGraphic">
          <ac:chgData name="Peter McGinty" userId="138e04b35f3df159" providerId="LiveId" clId="{20D0590E-D51A-4699-97D4-C72EB802BD1C}" dt="2021-10-09T07:38:05.209" v="5986" actId="20577"/>
          <ac:graphicFrameMkLst>
            <pc:docMk/>
            <pc:sldMk cId="3783488106" sldId="356"/>
            <ac:graphicFrameMk id="4" creationId="{4C199424-56A2-1542-8EDB-44F2801CCDBB}"/>
          </ac:graphicFrameMkLst>
        </pc:graphicFrameChg>
      </pc:sldChg>
      <pc:sldChg chg="addSp modSp new del mod">
        <pc:chgData name="Peter McGinty" userId="138e04b35f3df159" providerId="LiveId" clId="{20D0590E-D51A-4699-97D4-C72EB802BD1C}" dt="2021-10-06T09:54:09.486" v="3406" actId="47"/>
        <pc:sldMkLst>
          <pc:docMk/>
          <pc:sldMk cId="1792364385" sldId="357"/>
        </pc:sldMkLst>
        <pc:spChg chg="mod">
          <ac:chgData name="Peter McGinty" userId="138e04b35f3df159" providerId="LiveId" clId="{20D0590E-D51A-4699-97D4-C72EB802BD1C}" dt="2021-10-06T09:46:04.337" v="3264" actId="20577"/>
          <ac:spMkLst>
            <pc:docMk/>
            <pc:sldMk cId="1792364385" sldId="357"/>
            <ac:spMk id="2" creationId="{CBA36BF2-987F-4D1F-B7FA-AE76FCDEB5C3}"/>
          </ac:spMkLst>
        </pc:spChg>
        <pc:spChg chg="add mod">
          <ac:chgData name="Peter McGinty" userId="138e04b35f3df159" providerId="LiveId" clId="{20D0590E-D51A-4699-97D4-C72EB802BD1C}" dt="2021-10-06T09:48:03.692" v="3293" actId="1076"/>
          <ac:spMkLst>
            <pc:docMk/>
            <pc:sldMk cId="1792364385" sldId="357"/>
            <ac:spMk id="3" creationId="{DA3FE937-1DA8-45EE-A3A6-38FAF682BC58}"/>
          </ac:spMkLst>
        </pc:spChg>
        <pc:spChg chg="add mod">
          <ac:chgData name="Peter McGinty" userId="138e04b35f3df159" providerId="LiveId" clId="{20D0590E-D51A-4699-97D4-C72EB802BD1C}" dt="2021-10-06T09:47:22.726" v="3277" actId="20577"/>
          <ac:spMkLst>
            <pc:docMk/>
            <pc:sldMk cId="1792364385" sldId="357"/>
            <ac:spMk id="4" creationId="{612A282C-4A84-4709-8A22-F83DB88C873A}"/>
          </ac:spMkLst>
        </pc:spChg>
        <pc:spChg chg="add mod">
          <ac:chgData name="Peter McGinty" userId="138e04b35f3df159" providerId="LiveId" clId="{20D0590E-D51A-4699-97D4-C72EB802BD1C}" dt="2021-10-06T09:49:15.761" v="3308" actId="14100"/>
          <ac:spMkLst>
            <pc:docMk/>
            <pc:sldMk cId="1792364385" sldId="357"/>
            <ac:spMk id="5" creationId="{5271C8F3-84BF-4A3F-92A2-84F7821A8943}"/>
          </ac:spMkLst>
        </pc:spChg>
        <pc:spChg chg="add mod">
          <ac:chgData name="Peter McGinty" userId="138e04b35f3df159" providerId="LiveId" clId="{20D0590E-D51A-4699-97D4-C72EB802BD1C}" dt="2021-10-06T09:48:53.915" v="3305" actId="1076"/>
          <ac:spMkLst>
            <pc:docMk/>
            <pc:sldMk cId="1792364385" sldId="357"/>
            <ac:spMk id="6" creationId="{ACF2191D-24D7-4706-9C8F-DCC51499B884}"/>
          </ac:spMkLst>
        </pc:spChg>
      </pc:sldChg>
      <pc:sldChg chg="addSp delSp modSp add mod">
        <pc:chgData name="Peter McGinty" userId="138e04b35f3df159" providerId="LiveId" clId="{20D0590E-D51A-4699-97D4-C72EB802BD1C}" dt="2021-10-06T09:53:58.467" v="3405" actId="1582"/>
        <pc:sldMkLst>
          <pc:docMk/>
          <pc:sldMk cId="1301230899" sldId="358"/>
        </pc:sldMkLst>
        <pc:spChg chg="mod">
          <ac:chgData name="Peter McGinty" userId="138e04b35f3df159" providerId="LiveId" clId="{20D0590E-D51A-4699-97D4-C72EB802BD1C}" dt="2021-10-06T09:53:58.467" v="3405" actId="1582"/>
          <ac:spMkLst>
            <pc:docMk/>
            <pc:sldMk cId="1301230899" sldId="358"/>
            <ac:spMk id="3" creationId="{DA3FE937-1DA8-45EE-A3A6-38FAF682BC58}"/>
          </ac:spMkLst>
        </pc:spChg>
        <pc:spChg chg="mod">
          <ac:chgData name="Peter McGinty" userId="138e04b35f3df159" providerId="LiveId" clId="{20D0590E-D51A-4699-97D4-C72EB802BD1C}" dt="2021-10-06T09:53:27.686" v="3403" actId="1037"/>
          <ac:spMkLst>
            <pc:docMk/>
            <pc:sldMk cId="1301230899" sldId="358"/>
            <ac:spMk id="4" creationId="{612A282C-4A84-4709-8A22-F83DB88C873A}"/>
          </ac:spMkLst>
        </pc:spChg>
        <pc:spChg chg="del mod">
          <ac:chgData name="Peter McGinty" userId="138e04b35f3df159" providerId="LiveId" clId="{20D0590E-D51A-4699-97D4-C72EB802BD1C}" dt="2021-10-06T09:53:14.961" v="3363" actId="478"/>
          <ac:spMkLst>
            <pc:docMk/>
            <pc:sldMk cId="1301230899" sldId="358"/>
            <ac:spMk id="5" creationId="{5271C8F3-84BF-4A3F-92A2-84F7821A8943}"/>
          </ac:spMkLst>
        </pc:spChg>
        <pc:spChg chg="mod">
          <ac:chgData name="Peter McGinty" userId="138e04b35f3df159" providerId="LiveId" clId="{20D0590E-D51A-4699-97D4-C72EB802BD1C}" dt="2021-10-06T09:53:27.686" v="3403" actId="1037"/>
          <ac:spMkLst>
            <pc:docMk/>
            <pc:sldMk cId="1301230899" sldId="358"/>
            <ac:spMk id="6" creationId="{ACF2191D-24D7-4706-9C8F-DCC51499B884}"/>
          </ac:spMkLst>
        </pc:spChg>
        <pc:spChg chg="add mod">
          <ac:chgData name="Peter McGinty" userId="138e04b35f3df159" providerId="LiveId" clId="{20D0590E-D51A-4699-97D4-C72EB802BD1C}" dt="2021-10-06T09:53:27.686" v="3403" actId="1037"/>
          <ac:spMkLst>
            <pc:docMk/>
            <pc:sldMk cId="1301230899" sldId="358"/>
            <ac:spMk id="7" creationId="{E98FDFD0-0A49-4B8B-8B2F-C6D6D5FCDA21}"/>
          </ac:spMkLst>
        </pc:spChg>
        <pc:spChg chg="add mod">
          <ac:chgData name="Peter McGinty" userId="138e04b35f3df159" providerId="LiveId" clId="{20D0590E-D51A-4699-97D4-C72EB802BD1C}" dt="2021-10-06T09:53:27.686" v="3403" actId="1037"/>
          <ac:spMkLst>
            <pc:docMk/>
            <pc:sldMk cId="1301230899" sldId="358"/>
            <ac:spMk id="8" creationId="{833018BF-528D-4F44-81A5-CD267A7C06B5}"/>
          </ac:spMkLst>
        </pc:spChg>
        <pc:spChg chg="add del mod">
          <ac:chgData name="Peter McGinty" userId="138e04b35f3df159" providerId="LiveId" clId="{20D0590E-D51A-4699-97D4-C72EB802BD1C}" dt="2021-10-06T09:53:12.347" v="3362" actId="478"/>
          <ac:spMkLst>
            <pc:docMk/>
            <pc:sldMk cId="1301230899" sldId="358"/>
            <ac:spMk id="9" creationId="{51F9FD63-1457-4E05-87E8-C2B51259C132}"/>
          </ac:spMkLst>
        </pc:spChg>
      </pc:sldChg>
      <pc:sldChg chg="modSp add mod">
        <pc:chgData name="Peter McGinty" userId="138e04b35f3df159" providerId="LiveId" clId="{20D0590E-D51A-4699-97D4-C72EB802BD1C}" dt="2021-10-06T09:56:00.749" v="3491" actId="20577"/>
        <pc:sldMkLst>
          <pc:docMk/>
          <pc:sldMk cId="4039892730" sldId="359"/>
        </pc:sldMkLst>
        <pc:spChg chg="mod">
          <ac:chgData name="Peter McGinty" userId="138e04b35f3df159" providerId="LiveId" clId="{20D0590E-D51A-4699-97D4-C72EB802BD1C}" dt="2021-10-06T09:55:26.900" v="3428" actId="20577"/>
          <ac:spMkLst>
            <pc:docMk/>
            <pc:sldMk cId="4039892730" sldId="359"/>
            <ac:spMk id="2" creationId="{4A99B30B-BE08-4991-8E8E-CF90F35AA7A8}"/>
          </ac:spMkLst>
        </pc:spChg>
        <pc:spChg chg="mod">
          <ac:chgData name="Peter McGinty" userId="138e04b35f3df159" providerId="LiveId" clId="{20D0590E-D51A-4699-97D4-C72EB802BD1C}" dt="2021-10-06T09:56:00.749" v="3491" actId="20577"/>
          <ac:spMkLst>
            <pc:docMk/>
            <pc:sldMk cId="4039892730" sldId="359"/>
            <ac:spMk id="3" creationId="{E6BC23AF-39F3-4247-AAFA-33F8298E68A8}"/>
          </ac:spMkLst>
        </pc:spChg>
      </pc:sldChg>
      <pc:sldChg chg="modSp add mod">
        <pc:chgData name="Peter McGinty" userId="138e04b35f3df159" providerId="LiveId" clId="{20D0590E-D51A-4699-97D4-C72EB802BD1C}" dt="2021-10-06T10:25:24.943" v="3871" actId="6549"/>
        <pc:sldMkLst>
          <pc:docMk/>
          <pc:sldMk cId="2253933990" sldId="360"/>
        </pc:sldMkLst>
        <pc:spChg chg="mod">
          <ac:chgData name="Peter McGinty" userId="138e04b35f3df159" providerId="LiveId" clId="{20D0590E-D51A-4699-97D4-C72EB802BD1C}" dt="2021-10-06T10:25:17.161" v="3870" actId="20577"/>
          <ac:spMkLst>
            <pc:docMk/>
            <pc:sldMk cId="2253933990" sldId="360"/>
            <ac:spMk id="2" creationId="{0E3B357F-94CB-4E43-8B12-98FF97407718}"/>
          </ac:spMkLst>
        </pc:spChg>
        <pc:spChg chg="mod">
          <ac:chgData name="Peter McGinty" userId="138e04b35f3df159" providerId="LiveId" clId="{20D0590E-D51A-4699-97D4-C72EB802BD1C}" dt="2021-10-06T10:25:24.943" v="3871" actId="6549"/>
          <ac:spMkLst>
            <pc:docMk/>
            <pc:sldMk cId="2253933990" sldId="360"/>
            <ac:spMk id="3" creationId="{40DA2043-3FDF-4BC5-A93A-A632FB21F0D4}"/>
          </ac:spMkLst>
        </pc:spChg>
      </pc:sldChg>
      <pc:sldChg chg="modSp new mod">
        <pc:chgData name="Peter McGinty" userId="138e04b35f3df159" providerId="LiveId" clId="{20D0590E-D51A-4699-97D4-C72EB802BD1C}" dt="2021-10-06T10:05:41.798" v="3860" actId="5793"/>
        <pc:sldMkLst>
          <pc:docMk/>
          <pc:sldMk cId="3369435338" sldId="361"/>
        </pc:sldMkLst>
        <pc:spChg chg="mod">
          <ac:chgData name="Peter McGinty" userId="138e04b35f3df159" providerId="LiveId" clId="{20D0590E-D51A-4699-97D4-C72EB802BD1C}" dt="2021-10-06T09:57:14.927" v="3535" actId="20577"/>
          <ac:spMkLst>
            <pc:docMk/>
            <pc:sldMk cId="3369435338" sldId="361"/>
            <ac:spMk id="2" creationId="{D443116A-1FFA-42CB-94C4-3ECEA2DB68CC}"/>
          </ac:spMkLst>
        </pc:spChg>
        <pc:spChg chg="mod">
          <ac:chgData name="Peter McGinty" userId="138e04b35f3df159" providerId="LiveId" clId="{20D0590E-D51A-4699-97D4-C72EB802BD1C}" dt="2021-10-06T10:05:41.798" v="3860" actId="5793"/>
          <ac:spMkLst>
            <pc:docMk/>
            <pc:sldMk cId="3369435338" sldId="361"/>
            <ac:spMk id="3" creationId="{51382B83-EF51-4D08-9E3F-C6ED635FE0E9}"/>
          </ac:spMkLst>
        </pc:spChg>
      </pc:sldChg>
      <pc:sldChg chg="modSp add mod">
        <pc:chgData name="Peter McGinty" userId="138e04b35f3df159" providerId="LiveId" clId="{20D0590E-D51A-4699-97D4-C72EB802BD1C}" dt="2021-10-06T10:37:34.775" v="3910" actId="20577"/>
        <pc:sldMkLst>
          <pc:docMk/>
          <pc:sldMk cId="331199872" sldId="362"/>
        </pc:sldMkLst>
        <pc:spChg chg="mod">
          <ac:chgData name="Peter McGinty" userId="138e04b35f3df159" providerId="LiveId" clId="{20D0590E-D51A-4699-97D4-C72EB802BD1C}" dt="2021-10-06T10:37:16.024" v="3892" actId="14100"/>
          <ac:spMkLst>
            <pc:docMk/>
            <pc:sldMk cId="331199872" sldId="362"/>
            <ac:spMk id="4" creationId="{A0B301F1-0868-4B5E-8F7F-EBA76FCA32D8}"/>
          </ac:spMkLst>
        </pc:spChg>
        <pc:spChg chg="mod">
          <ac:chgData name="Peter McGinty" userId="138e04b35f3df159" providerId="LiveId" clId="{20D0590E-D51A-4699-97D4-C72EB802BD1C}" dt="2021-10-06T10:37:34.775" v="3910" actId="20577"/>
          <ac:spMkLst>
            <pc:docMk/>
            <pc:sldMk cId="331199872" sldId="362"/>
            <ac:spMk id="5" creationId="{72175C77-D109-4383-ADA7-F0FCA0760D79}"/>
          </ac:spMkLst>
        </pc:spChg>
      </pc:sldChg>
      <pc:sldChg chg="modSp add mod">
        <pc:chgData name="Peter McGinty" userId="138e04b35f3df159" providerId="LiveId" clId="{20D0590E-D51A-4699-97D4-C72EB802BD1C}" dt="2021-10-06T10:38:16.184" v="3921" actId="20577"/>
        <pc:sldMkLst>
          <pc:docMk/>
          <pc:sldMk cId="2447375268" sldId="363"/>
        </pc:sldMkLst>
        <pc:spChg chg="mod">
          <ac:chgData name="Peter McGinty" userId="138e04b35f3df159" providerId="LiveId" clId="{20D0590E-D51A-4699-97D4-C72EB802BD1C}" dt="2021-10-06T10:38:00.288" v="3914" actId="14100"/>
          <ac:spMkLst>
            <pc:docMk/>
            <pc:sldMk cId="2447375268" sldId="363"/>
            <ac:spMk id="4" creationId="{A0B301F1-0868-4B5E-8F7F-EBA76FCA32D8}"/>
          </ac:spMkLst>
        </pc:spChg>
        <pc:spChg chg="mod">
          <ac:chgData name="Peter McGinty" userId="138e04b35f3df159" providerId="LiveId" clId="{20D0590E-D51A-4699-97D4-C72EB802BD1C}" dt="2021-10-06T10:38:16.184" v="3921" actId="20577"/>
          <ac:spMkLst>
            <pc:docMk/>
            <pc:sldMk cId="2447375268" sldId="363"/>
            <ac:spMk id="5" creationId="{72175C77-D109-4383-ADA7-F0FCA0760D79}"/>
          </ac:spMkLst>
        </pc:spChg>
      </pc:sldChg>
      <pc:sldChg chg="modSp add mod">
        <pc:chgData name="Peter McGinty" userId="138e04b35f3df159" providerId="LiveId" clId="{20D0590E-D51A-4699-97D4-C72EB802BD1C}" dt="2021-10-06T10:39:31.273" v="3957" actId="27636"/>
        <pc:sldMkLst>
          <pc:docMk/>
          <pc:sldMk cId="1726754254" sldId="364"/>
        </pc:sldMkLst>
        <pc:spChg chg="mod">
          <ac:chgData name="Peter McGinty" userId="138e04b35f3df159" providerId="LiveId" clId="{20D0590E-D51A-4699-97D4-C72EB802BD1C}" dt="2021-10-06T10:39:31.273" v="3957" actId="27636"/>
          <ac:spMkLst>
            <pc:docMk/>
            <pc:sldMk cId="1726754254" sldId="364"/>
            <ac:spMk id="4" creationId="{149523E5-49C3-4D8E-ADC6-BEAFB4D540A4}"/>
          </ac:spMkLst>
        </pc:spChg>
        <pc:spChg chg="mod">
          <ac:chgData name="Peter McGinty" userId="138e04b35f3df159" providerId="LiveId" clId="{20D0590E-D51A-4699-97D4-C72EB802BD1C}" dt="2021-10-06T10:39:22.930" v="3951" actId="20577"/>
          <ac:spMkLst>
            <pc:docMk/>
            <pc:sldMk cId="1726754254" sldId="364"/>
            <ac:spMk id="8" creationId="{012D4D07-F283-4CEC-9A1C-D5949559DF1B}"/>
          </ac:spMkLst>
        </pc:spChg>
        <pc:spChg chg="mod">
          <ac:chgData name="Peter McGinty" userId="138e04b35f3df159" providerId="LiveId" clId="{20D0590E-D51A-4699-97D4-C72EB802BD1C}" dt="2021-10-06T10:39:04.415" v="3928" actId="14100"/>
          <ac:spMkLst>
            <pc:docMk/>
            <pc:sldMk cId="1726754254" sldId="364"/>
            <ac:spMk id="13" creationId="{6CA6E91B-BAFE-46D5-9E00-4EB60AE80C37}"/>
          </ac:spMkLst>
        </pc:spChg>
      </pc:sldChg>
      <pc:sldChg chg="modSp new mod">
        <pc:chgData name="Peter McGinty" userId="138e04b35f3df159" providerId="LiveId" clId="{20D0590E-D51A-4699-97D4-C72EB802BD1C}" dt="2021-10-06T10:44:04.876" v="4196" actId="20577"/>
        <pc:sldMkLst>
          <pc:docMk/>
          <pc:sldMk cId="179877301" sldId="365"/>
        </pc:sldMkLst>
        <pc:spChg chg="mod">
          <ac:chgData name="Peter McGinty" userId="138e04b35f3df159" providerId="LiveId" clId="{20D0590E-D51A-4699-97D4-C72EB802BD1C}" dt="2021-10-06T10:44:04.876" v="4196" actId="20577"/>
          <ac:spMkLst>
            <pc:docMk/>
            <pc:sldMk cId="179877301" sldId="365"/>
            <ac:spMk id="2" creationId="{A7EDF0CE-6EF1-4222-81EC-9FF7A2D591AE}"/>
          </ac:spMkLst>
        </pc:spChg>
        <pc:spChg chg="mod">
          <ac:chgData name="Peter McGinty" userId="138e04b35f3df159" providerId="LiveId" clId="{20D0590E-D51A-4699-97D4-C72EB802BD1C}" dt="2021-10-06T10:43:37.844" v="4194" actId="20577"/>
          <ac:spMkLst>
            <pc:docMk/>
            <pc:sldMk cId="179877301" sldId="365"/>
            <ac:spMk id="3" creationId="{98BE8F86-57D8-4F39-AD94-BC36A4BBD278}"/>
          </ac:spMkLst>
        </pc:spChg>
      </pc:sldChg>
      <pc:sldChg chg="add del">
        <pc:chgData name="Peter McGinty" userId="138e04b35f3df159" providerId="LiveId" clId="{20D0590E-D51A-4699-97D4-C72EB802BD1C}" dt="2021-10-06T10:39:58.035" v="3959" actId="47"/>
        <pc:sldMkLst>
          <pc:docMk/>
          <pc:sldMk cId="3275148396" sldId="365"/>
        </pc:sldMkLst>
      </pc:sldChg>
      <pc:sldChg chg="modSp add mod">
        <pc:chgData name="Peter McGinty" userId="138e04b35f3df159" providerId="LiveId" clId="{20D0590E-D51A-4699-97D4-C72EB802BD1C}" dt="2021-10-09T07:54:10.405" v="6139" actId="20577"/>
        <pc:sldMkLst>
          <pc:docMk/>
          <pc:sldMk cId="2759674476" sldId="366"/>
        </pc:sldMkLst>
        <pc:spChg chg="mod">
          <ac:chgData name="Peter McGinty" userId="138e04b35f3df159" providerId="LiveId" clId="{20D0590E-D51A-4699-97D4-C72EB802BD1C}" dt="2021-10-06T15:18:44.061" v="4649" actId="20577"/>
          <ac:spMkLst>
            <pc:docMk/>
            <pc:sldMk cId="2759674476" sldId="366"/>
            <ac:spMk id="2" creationId="{A7EDF0CE-6EF1-4222-81EC-9FF7A2D591AE}"/>
          </ac:spMkLst>
        </pc:spChg>
        <pc:spChg chg="mod">
          <ac:chgData name="Peter McGinty" userId="138e04b35f3df159" providerId="LiveId" clId="{20D0590E-D51A-4699-97D4-C72EB802BD1C}" dt="2021-10-09T07:54:10.405" v="6139" actId="20577"/>
          <ac:spMkLst>
            <pc:docMk/>
            <pc:sldMk cId="2759674476" sldId="366"/>
            <ac:spMk id="3" creationId="{98BE8F86-57D8-4F39-AD94-BC36A4BBD278}"/>
          </ac:spMkLst>
        </pc:spChg>
      </pc:sldChg>
      <pc:sldChg chg="modSp add mod">
        <pc:chgData name="Peter McGinty" userId="138e04b35f3df159" providerId="LiveId" clId="{20D0590E-D51A-4699-97D4-C72EB802BD1C}" dt="2021-10-09T07:52:09.163" v="6093"/>
        <pc:sldMkLst>
          <pc:docMk/>
          <pc:sldMk cId="3739063891" sldId="367"/>
        </pc:sldMkLst>
        <pc:spChg chg="mod">
          <ac:chgData name="Peter McGinty" userId="138e04b35f3df159" providerId="LiveId" clId="{20D0590E-D51A-4699-97D4-C72EB802BD1C}" dt="2021-10-09T07:50:06.236" v="6057" actId="20577"/>
          <ac:spMkLst>
            <pc:docMk/>
            <pc:sldMk cId="3739063891" sldId="367"/>
            <ac:spMk id="2" creationId="{A7EDF0CE-6EF1-4222-81EC-9FF7A2D591AE}"/>
          </ac:spMkLst>
        </pc:spChg>
        <pc:spChg chg="mod">
          <ac:chgData name="Peter McGinty" userId="138e04b35f3df159" providerId="LiveId" clId="{20D0590E-D51A-4699-97D4-C72EB802BD1C}" dt="2021-10-09T07:52:09.163" v="6093"/>
          <ac:spMkLst>
            <pc:docMk/>
            <pc:sldMk cId="3739063891" sldId="367"/>
            <ac:spMk id="3" creationId="{98BE8F86-57D8-4F39-AD94-BC36A4BBD278}"/>
          </ac:spMkLst>
        </pc:spChg>
      </pc:sldChg>
      <pc:sldChg chg="add del">
        <pc:chgData name="Peter McGinty" userId="138e04b35f3df159" providerId="LiveId" clId="{20D0590E-D51A-4699-97D4-C72EB802BD1C}" dt="2021-10-07T12:11:38.454" v="4868" actId="47"/>
        <pc:sldMkLst>
          <pc:docMk/>
          <pc:sldMk cId="2703443648" sldId="368"/>
        </pc:sldMkLst>
      </pc:sldChg>
      <pc:sldChg chg="modSp add mod">
        <pc:chgData name="Peter McGinty" userId="138e04b35f3df159" providerId="LiveId" clId="{20D0590E-D51A-4699-97D4-C72EB802BD1C}" dt="2021-10-07T12:28:05.915" v="5192" actId="20577"/>
        <pc:sldMkLst>
          <pc:docMk/>
          <pc:sldMk cId="3186948657" sldId="369"/>
        </pc:sldMkLst>
        <pc:spChg chg="mod">
          <ac:chgData name="Peter McGinty" userId="138e04b35f3df159" providerId="LiveId" clId="{20D0590E-D51A-4699-97D4-C72EB802BD1C}" dt="2021-10-07T12:27:59.821" v="5187" actId="20577"/>
          <ac:spMkLst>
            <pc:docMk/>
            <pc:sldMk cId="3186948657" sldId="369"/>
            <ac:spMk id="2" creationId="{1A5EF478-05DD-4810-8304-EAF65DB9B719}"/>
          </ac:spMkLst>
        </pc:spChg>
        <pc:spChg chg="mod">
          <ac:chgData name="Peter McGinty" userId="138e04b35f3df159" providerId="LiveId" clId="{20D0590E-D51A-4699-97D4-C72EB802BD1C}" dt="2021-10-07T12:28:05.915" v="5192" actId="20577"/>
          <ac:spMkLst>
            <pc:docMk/>
            <pc:sldMk cId="3186948657" sldId="369"/>
            <ac:spMk id="3" creationId="{A6F21F6B-205D-4955-8670-D80BFFAA965B}"/>
          </ac:spMkLst>
        </pc:spChg>
      </pc:sldChg>
      <pc:sldChg chg="modSp add mod ord">
        <pc:chgData name="Peter McGinty" userId="138e04b35f3df159" providerId="LiveId" clId="{20D0590E-D51A-4699-97D4-C72EB802BD1C}" dt="2021-10-10T23:04:59.207" v="6803" actId="20577"/>
        <pc:sldMkLst>
          <pc:docMk/>
          <pc:sldMk cId="4028080745" sldId="370"/>
        </pc:sldMkLst>
        <pc:spChg chg="mod">
          <ac:chgData name="Peter McGinty" userId="138e04b35f3df159" providerId="LiveId" clId="{20D0590E-D51A-4699-97D4-C72EB802BD1C}" dt="2021-10-06T16:16:16.211" v="4656" actId="20577"/>
          <ac:spMkLst>
            <pc:docMk/>
            <pc:sldMk cId="4028080745" sldId="370"/>
            <ac:spMk id="2" creationId="{8877C515-AC17-472C-AE1E-44574A71F7C1}"/>
          </ac:spMkLst>
        </pc:spChg>
        <pc:spChg chg="mod">
          <ac:chgData name="Peter McGinty" userId="138e04b35f3df159" providerId="LiveId" clId="{20D0590E-D51A-4699-97D4-C72EB802BD1C}" dt="2021-10-10T23:04:59.207" v="6803" actId="20577"/>
          <ac:spMkLst>
            <pc:docMk/>
            <pc:sldMk cId="4028080745" sldId="370"/>
            <ac:spMk id="3" creationId="{2ED45CA4-E0DC-46AF-96A5-E4C067E2F4D2}"/>
          </ac:spMkLst>
        </pc:spChg>
      </pc:sldChg>
      <pc:sldChg chg="modSp new mod">
        <pc:chgData name="Peter McGinty" userId="138e04b35f3df159" providerId="LiveId" clId="{20D0590E-D51A-4699-97D4-C72EB802BD1C}" dt="2021-10-07T12:11:18.448" v="4867" actId="313"/>
        <pc:sldMkLst>
          <pc:docMk/>
          <pc:sldMk cId="665653717" sldId="371"/>
        </pc:sldMkLst>
        <pc:spChg chg="mod">
          <ac:chgData name="Peter McGinty" userId="138e04b35f3df159" providerId="LiveId" clId="{20D0590E-D51A-4699-97D4-C72EB802BD1C}" dt="2021-10-07T12:11:18.448" v="4867" actId="313"/>
          <ac:spMkLst>
            <pc:docMk/>
            <pc:sldMk cId="665653717" sldId="371"/>
            <ac:spMk id="2" creationId="{B77BFDE1-B4BE-4EAA-AAA1-81E1252EDFFF}"/>
          </ac:spMkLst>
        </pc:spChg>
      </pc:sldChg>
      <pc:sldChg chg="modSp add mod">
        <pc:chgData name="Peter McGinty" userId="138e04b35f3df159" providerId="LiveId" clId="{20D0590E-D51A-4699-97D4-C72EB802BD1C}" dt="2021-10-07T12:27:29.862" v="5183" actId="20577"/>
        <pc:sldMkLst>
          <pc:docMk/>
          <pc:sldMk cId="1726474792" sldId="372"/>
        </pc:sldMkLst>
        <pc:spChg chg="mod">
          <ac:chgData name="Peter McGinty" userId="138e04b35f3df159" providerId="LiveId" clId="{20D0590E-D51A-4699-97D4-C72EB802BD1C}" dt="2021-10-07T12:27:04.280" v="5151" actId="20577"/>
          <ac:spMkLst>
            <pc:docMk/>
            <pc:sldMk cId="1726474792" sldId="372"/>
            <ac:spMk id="2" creationId="{1A5EF478-05DD-4810-8304-EAF65DB9B719}"/>
          </ac:spMkLst>
        </pc:spChg>
        <pc:spChg chg="mod">
          <ac:chgData name="Peter McGinty" userId="138e04b35f3df159" providerId="LiveId" clId="{20D0590E-D51A-4699-97D4-C72EB802BD1C}" dt="2021-10-07T12:27:29.862" v="5183" actId="20577"/>
          <ac:spMkLst>
            <pc:docMk/>
            <pc:sldMk cId="1726474792" sldId="372"/>
            <ac:spMk id="3" creationId="{A6F21F6B-205D-4955-8670-D80BFFAA965B}"/>
          </ac:spMkLst>
        </pc:spChg>
      </pc:sldChg>
      <pc:sldChg chg="add">
        <pc:chgData name="Peter McGinty" userId="138e04b35f3df159" providerId="LiveId" clId="{20D0590E-D51A-4699-97D4-C72EB802BD1C}" dt="2021-10-07T12:28:43.803" v="5194"/>
        <pc:sldMkLst>
          <pc:docMk/>
          <pc:sldMk cId="2824520589" sldId="373"/>
        </pc:sldMkLst>
      </pc:sldChg>
      <pc:sldChg chg="modSp add mod">
        <pc:chgData name="Peter McGinty" userId="138e04b35f3df159" providerId="LiveId" clId="{20D0590E-D51A-4699-97D4-C72EB802BD1C}" dt="2021-10-07T12:30:24.448" v="5264" actId="20577"/>
        <pc:sldMkLst>
          <pc:docMk/>
          <pc:sldMk cId="19195441" sldId="374"/>
        </pc:sldMkLst>
        <pc:spChg chg="mod">
          <ac:chgData name="Peter McGinty" userId="138e04b35f3df159" providerId="LiveId" clId="{20D0590E-D51A-4699-97D4-C72EB802BD1C}" dt="2021-10-07T12:29:39.324" v="5229" actId="20577"/>
          <ac:spMkLst>
            <pc:docMk/>
            <pc:sldMk cId="19195441" sldId="374"/>
            <ac:spMk id="2" creationId="{B77BFDE1-B4BE-4EAA-AAA1-81E1252EDFFF}"/>
          </ac:spMkLst>
        </pc:spChg>
        <pc:spChg chg="mod">
          <ac:chgData name="Peter McGinty" userId="138e04b35f3df159" providerId="LiveId" clId="{20D0590E-D51A-4699-97D4-C72EB802BD1C}" dt="2021-10-07T12:30:24.448" v="5264" actId="20577"/>
          <ac:spMkLst>
            <pc:docMk/>
            <pc:sldMk cId="19195441" sldId="374"/>
            <ac:spMk id="3" creationId="{FC0B1EEE-F52F-4241-804E-0A84ED791D3B}"/>
          </ac:spMkLst>
        </pc:spChg>
      </pc:sldChg>
      <pc:sldChg chg="add del">
        <pc:chgData name="Peter McGinty" userId="138e04b35f3df159" providerId="LiveId" clId="{20D0590E-D51A-4699-97D4-C72EB802BD1C}" dt="2021-10-07T12:29:05.743" v="5196"/>
        <pc:sldMkLst>
          <pc:docMk/>
          <pc:sldMk cId="457976797" sldId="374"/>
        </pc:sldMkLst>
      </pc:sldChg>
      <pc:sldChg chg="modSp add mod">
        <pc:chgData name="Peter McGinty" userId="138e04b35f3df159" providerId="LiveId" clId="{20D0590E-D51A-4699-97D4-C72EB802BD1C}" dt="2021-10-07T12:33:51.885" v="5391" actId="20577"/>
        <pc:sldMkLst>
          <pc:docMk/>
          <pc:sldMk cId="3284748799" sldId="375"/>
        </pc:sldMkLst>
        <pc:spChg chg="mod">
          <ac:chgData name="Peter McGinty" userId="138e04b35f3df159" providerId="LiveId" clId="{20D0590E-D51A-4699-97D4-C72EB802BD1C}" dt="2021-10-07T12:33:51.885" v="5391" actId="20577"/>
          <ac:spMkLst>
            <pc:docMk/>
            <pc:sldMk cId="3284748799" sldId="375"/>
            <ac:spMk id="2" creationId="{B77BFDE1-B4BE-4EAA-AAA1-81E1252EDFFF}"/>
          </ac:spMkLst>
        </pc:spChg>
        <pc:spChg chg="mod">
          <ac:chgData name="Peter McGinty" userId="138e04b35f3df159" providerId="LiveId" clId="{20D0590E-D51A-4699-97D4-C72EB802BD1C}" dt="2021-10-07T12:33:31.046" v="5389" actId="21"/>
          <ac:spMkLst>
            <pc:docMk/>
            <pc:sldMk cId="3284748799" sldId="375"/>
            <ac:spMk id="3" creationId="{FC0B1EEE-F52F-4241-804E-0A84ED791D3B}"/>
          </ac:spMkLst>
        </pc:spChg>
      </pc:sldChg>
      <pc:sldChg chg="modSp mod">
        <pc:chgData name="Peter McGinty" userId="138e04b35f3df159" providerId="LiveId" clId="{20D0590E-D51A-4699-97D4-C72EB802BD1C}" dt="2021-10-09T07:46:01.343" v="6029" actId="207"/>
        <pc:sldMkLst>
          <pc:docMk/>
          <pc:sldMk cId="1902462742" sldId="376"/>
        </pc:sldMkLst>
        <pc:spChg chg="mod">
          <ac:chgData name="Peter McGinty" userId="138e04b35f3df159" providerId="LiveId" clId="{20D0590E-D51A-4699-97D4-C72EB802BD1C}" dt="2021-10-09T07:46:01.343" v="6029" actId="207"/>
          <ac:spMkLst>
            <pc:docMk/>
            <pc:sldMk cId="1902462742" sldId="376"/>
            <ac:spMk id="3" creationId="{23673EBF-B8C3-49B3-BAF0-101D5A6CA824}"/>
          </ac:spMkLst>
        </pc:spChg>
      </pc:sldChg>
      <pc:sldChg chg="modSp mod">
        <pc:chgData name="Peter McGinty" userId="138e04b35f3df159" providerId="LiveId" clId="{20D0590E-D51A-4699-97D4-C72EB802BD1C}" dt="2021-10-09T06:00:53.756" v="5705" actId="404"/>
        <pc:sldMkLst>
          <pc:docMk/>
          <pc:sldMk cId="2306765705" sldId="377"/>
        </pc:sldMkLst>
        <pc:spChg chg="mod">
          <ac:chgData name="Peter McGinty" userId="138e04b35f3df159" providerId="LiveId" clId="{20D0590E-D51A-4699-97D4-C72EB802BD1C}" dt="2021-10-09T06:00:53.756" v="5705" actId="404"/>
          <ac:spMkLst>
            <pc:docMk/>
            <pc:sldMk cId="2306765705" sldId="377"/>
            <ac:spMk id="3" creationId="{69703AE0-B950-4EE1-82EF-EA6774F0D474}"/>
          </ac:spMkLst>
        </pc:spChg>
      </pc:sldChg>
      <pc:sldChg chg="del">
        <pc:chgData name="Peter McGinty" userId="138e04b35f3df159" providerId="LiveId" clId="{20D0590E-D51A-4699-97D4-C72EB802BD1C}" dt="2021-10-09T07:54:54.730" v="6140" actId="47"/>
        <pc:sldMkLst>
          <pc:docMk/>
          <pc:sldMk cId="1811805962" sldId="378"/>
        </pc:sldMkLst>
      </pc:sldChg>
      <pc:sldChg chg="addSp delSp modSp mod modClrScheme chgLayout">
        <pc:chgData name="Peter McGinty" userId="138e04b35f3df159" providerId="LiveId" clId="{20D0590E-D51A-4699-97D4-C72EB802BD1C}" dt="2021-10-09T08:00:25.502" v="6361" actId="20577"/>
        <pc:sldMkLst>
          <pc:docMk/>
          <pc:sldMk cId="446844496" sldId="379"/>
        </pc:sldMkLst>
        <pc:spChg chg="mod ord">
          <ac:chgData name="Peter McGinty" userId="138e04b35f3df159" providerId="LiveId" clId="{20D0590E-D51A-4699-97D4-C72EB802BD1C}" dt="2021-10-09T07:56:24.184" v="6203" actId="700"/>
          <ac:spMkLst>
            <pc:docMk/>
            <pc:sldMk cId="446844496" sldId="379"/>
            <ac:spMk id="2" creationId="{40F0D54A-A700-9C4A-882A-75D01C8C28A0}"/>
          </ac:spMkLst>
        </pc:spChg>
        <pc:spChg chg="del">
          <ac:chgData name="Peter McGinty" userId="138e04b35f3df159" providerId="LiveId" clId="{20D0590E-D51A-4699-97D4-C72EB802BD1C}" dt="2021-10-09T07:56:01.639" v="6198" actId="478"/>
          <ac:spMkLst>
            <pc:docMk/>
            <pc:sldMk cId="446844496" sldId="379"/>
            <ac:spMk id="3" creationId="{D8353F46-AC88-864A-8DE6-463FACE2A5B9}"/>
          </ac:spMkLst>
        </pc:spChg>
        <pc:spChg chg="mod ord">
          <ac:chgData name="Peter McGinty" userId="138e04b35f3df159" providerId="LiveId" clId="{20D0590E-D51A-4699-97D4-C72EB802BD1C}" dt="2021-10-09T07:59:34.719" v="6307" actId="20577"/>
          <ac:spMkLst>
            <pc:docMk/>
            <pc:sldMk cId="446844496" sldId="379"/>
            <ac:spMk id="4" creationId="{F6384B06-CBFD-9F46-B5CA-EAF315C2A172}"/>
          </ac:spMkLst>
        </pc:spChg>
        <pc:spChg chg="del">
          <ac:chgData name="Peter McGinty" userId="138e04b35f3df159" providerId="LiveId" clId="{20D0590E-D51A-4699-97D4-C72EB802BD1C}" dt="2021-10-09T07:56:05.927" v="6200" actId="478"/>
          <ac:spMkLst>
            <pc:docMk/>
            <pc:sldMk cId="446844496" sldId="379"/>
            <ac:spMk id="5" creationId="{CD78ECC2-772F-3643-A62D-25E0EF2F0F4D}"/>
          </ac:spMkLst>
        </pc:spChg>
        <pc:spChg chg="mod ord">
          <ac:chgData name="Peter McGinty" userId="138e04b35f3df159" providerId="LiveId" clId="{20D0590E-D51A-4699-97D4-C72EB802BD1C}" dt="2021-10-09T08:00:25.502" v="6361" actId="20577"/>
          <ac:spMkLst>
            <pc:docMk/>
            <pc:sldMk cId="446844496" sldId="379"/>
            <ac:spMk id="6" creationId="{B262604A-26B9-A24C-8E09-8AF1BD194375}"/>
          </ac:spMkLst>
        </pc:spChg>
        <pc:spChg chg="add del mod">
          <ac:chgData name="Peter McGinty" userId="138e04b35f3df159" providerId="LiveId" clId="{20D0590E-D51A-4699-97D4-C72EB802BD1C}" dt="2021-10-09T07:56:03.229" v="6199" actId="478"/>
          <ac:spMkLst>
            <pc:docMk/>
            <pc:sldMk cId="446844496" sldId="379"/>
            <ac:spMk id="8" creationId="{200E8EF5-9E04-452B-8A7B-ACF27B46C797}"/>
          </ac:spMkLst>
        </pc:spChg>
        <pc:spChg chg="add del mod">
          <ac:chgData name="Peter McGinty" userId="138e04b35f3df159" providerId="LiveId" clId="{20D0590E-D51A-4699-97D4-C72EB802BD1C}" dt="2021-10-09T07:56:12.693" v="6201" actId="478"/>
          <ac:spMkLst>
            <pc:docMk/>
            <pc:sldMk cId="446844496" sldId="379"/>
            <ac:spMk id="10" creationId="{951806E1-E39D-4189-964A-1A2B8D6F31A2}"/>
          </ac:spMkLst>
        </pc:spChg>
      </pc:sldChg>
      <pc:sldChg chg="add">
        <pc:chgData name="Peter McGinty" userId="138e04b35f3df159" providerId="LiveId" clId="{20D0590E-D51A-4699-97D4-C72EB802BD1C}" dt="2021-10-09T05:59:19.862" v="5605" actId="2890"/>
        <pc:sldMkLst>
          <pc:docMk/>
          <pc:sldMk cId="2829794738" sldId="381"/>
        </pc:sldMkLst>
      </pc:sldChg>
      <pc:sldChg chg="addSp modSp add mod modClrScheme chgLayout">
        <pc:chgData name="Peter McGinty" userId="138e04b35f3df159" providerId="LiveId" clId="{20D0590E-D51A-4699-97D4-C72EB802BD1C}" dt="2021-10-09T07:04:18.195" v="5810" actId="20577"/>
        <pc:sldMkLst>
          <pc:docMk/>
          <pc:sldMk cId="1726157016" sldId="382"/>
        </pc:sldMkLst>
        <pc:spChg chg="mod ord">
          <ac:chgData name="Peter McGinty" userId="138e04b35f3df159" providerId="LiveId" clId="{20D0590E-D51A-4699-97D4-C72EB802BD1C}" dt="2021-10-09T07:00:16.560" v="5727" actId="700"/>
          <ac:spMkLst>
            <pc:docMk/>
            <pc:sldMk cId="1726157016" sldId="382"/>
            <ac:spMk id="2" creationId="{D5B7A49E-27A1-4C7D-B0D7-348D663367EC}"/>
          </ac:spMkLst>
        </pc:spChg>
        <pc:spChg chg="mod ord">
          <ac:chgData name="Peter McGinty" userId="138e04b35f3df159" providerId="LiveId" clId="{20D0590E-D51A-4699-97D4-C72EB802BD1C}" dt="2021-10-09T07:04:12.560" v="5807" actId="20577"/>
          <ac:spMkLst>
            <pc:docMk/>
            <pc:sldMk cId="1726157016" sldId="382"/>
            <ac:spMk id="3" creationId="{863AFC14-5F31-4336-848A-64889E611721}"/>
          </ac:spMkLst>
        </pc:spChg>
        <pc:spChg chg="add mod ord">
          <ac:chgData name="Peter McGinty" userId="138e04b35f3df159" providerId="LiveId" clId="{20D0590E-D51A-4699-97D4-C72EB802BD1C}" dt="2021-10-09T07:04:18.195" v="5810" actId="20577"/>
          <ac:spMkLst>
            <pc:docMk/>
            <pc:sldMk cId="1726157016" sldId="382"/>
            <ac:spMk id="4" creationId="{B457C411-5EAF-46D4-9E97-5AB8DE1F3613}"/>
          </ac:spMkLst>
        </pc:spChg>
        <pc:spChg chg="add mod">
          <ac:chgData name="Peter McGinty" userId="138e04b35f3df159" providerId="LiveId" clId="{20D0590E-D51A-4699-97D4-C72EB802BD1C}" dt="2021-10-09T07:03:56.502" v="5804" actId="20577"/>
          <ac:spMkLst>
            <pc:docMk/>
            <pc:sldMk cId="1726157016" sldId="382"/>
            <ac:spMk id="5" creationId="{084CCB91-D4B7-40D3-A3B7-919ECFA5F261}"/>
          </ac:spMkLst>
        </pc:spChg>
      </pc:sldChg>
      <pc:sldChg chg="modSp add mod">
        <pc:chgData name="Peter McGinty" userId="138e04b35f3df159" providerId="LiveId" clId="{20D0590E-D51A-4699-97D4-C72EB802BD1C}" dt="2021-10-09T07:09:01.565" v="5846"/>
        <pc:sldMkLst>
          <pc:docMk/>
          <pc:sldMk cId="307399144" sldId="383"/>
        </pc:sldMkLst>
        <pc:spChg chg="mod">
          <ac:chgData name="Peter McGinty" userId="138e04b35f3df159" providerId="LiveId" clId="{20D0590E-D51A-4699-97D4-C72EB802BD1C}" dt="2021-10-09T07:09:01.565" v="5846"/>
          <ac:spMkLst>
            <pc:docMk/>
            <pc:sldMk cId="307399144" sldId="383"/>
            <ac:spMk id="3" creationId="{863AFC14-5F31-4336-848A-64889E611721}"/>
          </ac:spMkLst>
        </pc:spChg>
      </pc:sldChg>
      <pc:sldChg chg="delSp modSp add mod">
        <pc:chgData name="Peter McGinty" userId="138e04b35f3df159" providerId="LiveId" clId="{20D0590E-D51A-4699-97D4-C72EB802BD1C}" dt="2021-10-09T07:12:44.728" v="5895"/>
        <pc:sldMkLst>
          <pc:docMk/>
          <pc:sldMk cId="140037791" sldId="384"/>
        </pc:sldMkLst>
        <pc:spChg chg="mod">
          <ac:chgData name="Peter McGinty" userId="138e04b35f3df159" providerId="LiveId" clId="{20D0590E-D51A-4699-97D4-C72EB802BD1C}" dt="2021-10-09T07:10:26.396" v="5857" actId="20577"/>
          <ac:spMkLst>
            <pc:docMk/>
            <pc:sldMk cId="140037791" sldId="384"/>
            <ac:spMk id="3" creationId="{863AFC14-5F31-4336-848A-64889E611721}"/>
          </ac:spMkLst>
        </pc:spChg>
        <pc:spChg chg="mod">
          <ac:chgData name="Peter McGinty" userId="138e04b35f3df159" providerId="LiveId" clId="{20D0590E-D51A-4699-97D4-C72EB802BD1C}" dt="2021-10-09T07:12:44.728" v="5895"/>
          <ac:spMkLst>
            <pc:docMk/>
            <pc:sldMk cId="140037791" sldId="384"/>
            <ac:spMk id="4" creationId="{B457C411-5EAF-46D4-9E97-5AB8DE1F3613}"/>
          </ac:spMkLst>
        </pc:spChg>
        <pc:spChg chg="del mod">
          <ac:chgData name="Peter McGinty" userId="138e04b35f3df159" providerId="LiveId" clId="{20D0590E-D51A-4699-97D4-C72EB802BD1C}" dt="2021-10-09T07:11:45.320" v="5893" actId="478"/>
          <ac:spMkLst>
            <pc:docMk/>
            <pc:sldMk cId="140037791" sldId="384"/>
            <ac:spMk id="5" creationId="{084CCB91-D4B7-40D3-A3B7-919ECFA5F261}"/>
          </ac:spMkLst>
        </pc:spChg>
      </pc:sldChg>
      <pc:sldChg chg="modSp add mod">
        <pc:chgData name="Peter McGinty" userId="138e04b35f3df159" providerId="LiveId" clId="{20D0590E-D51A-4699-97D4-C72EB802BD1C}" dt="2021-10-09T07:48:19.507" v="6040" actId="207"/>
        <pc:sldMkLst>
          <pc:docMk/>
          <pc:sldMk cId="3303970112" sldId="385"/>
        </pc:sldMkLst>
        <pc:spChg chg="mod">
          <ac:chgData name="Peter McGinty" userId="138e04b35f3df159" providerId="LiveId" clId="{20D0590E-D51A-4699-97D4-C72EB802BD1C}" dt="2021-10-09T07:48:19.507" v="6040" actId="207"/>
          <ac:spMkLst>
            <pc:docMk/>
            <pc:sldMk cId="3303970112" sldId="385"/>
            <ac:spMk id="3" creationId="{51382B83-EF51-4D08-9E3F-C6ED635FE0E9}"/>
          </ac:spMkLst>
        </pc:spChg>
      </pc:sldChg>
      <pc:sldChg chg="addSp delSp modSp add mod modClrScheme chgLayout">
        <pc:chgData name="Peter McGinty" userId="138e04b35f3df159" providerId="LiveId" clId="{20D0590E-D51A-4699-97D4-C72EB802BD1C}" dt="2021-10-11T06:18:32.446" v="7139" actId="1036"/>
        <pc:sldMkLst>
          <pc:docMk/>
          <pc:sldMk cId="2162078861" sldId="386"/>
        </pc:sldMkLst>
        <pc:spChg chg="del mod ord">
          <ac:chgData name="Peter McGinty" userId="138e04b35f3df159" providerId="LiveId" clId="{20D0590E-D51A-4699-97D4-C72EB802BD1C}" dt="2021-10-11T06:10:59.694" v="7034" actId="478"/>
          <ac:spMkLst>
            <pc:docMk/>
            <pc:sldMk cId="2162078861" sldId="386"/>
            <ac:spMk id="2" creationId="{3BC62F76-EE71-4638-A5D7-6F696105ECFE}"/>
          </ac:spMkLst>
        </pc:spChg>
        <pc:spChg chg="del mod">
          <ac:chgData name="Peter McGinty" userId="138e04b35f3df159" providerId="LiveId" clId="{20D0590E-D51A-4699-97D4-C72EB802BD1C}" dt="2021-10-11T05:59:44.212" v="6818" actId="700"/>
          <ac:spMkLst>
            <pc:docMk/>
            <pc:sldMk cId="2162078861" sldId="386"/>
            <ac:spMk id="3" creationId="{2B9E2C3E-435D-4977-A7E2-0479ECD1643B}"/>
          </ac:spMkLst>
        </pc:spChg>
        <pc:spChg chg="add del mod ord">
          <ac:chgData name="Peter McGinty" userId="138e04b35f3df159" providerId="LiveId" clId="{20D0590E-D51A-4699-97D4-C72EB802BD1C}" dt="2021-10-11T05:59:52.465" v="6819" actId="700"/>
          <ac:spMkLst>
            <pc:docMk/>
            <pc:sldMk cId="2162078861" sldId="386"/>
            <ac:spMk id="4" creationId="{62D13B0D-3D8C-4BAD-B95C-B2A067498CFE}"/>
          </ac:spMkLst>
        </pc:spChg>
        <pc:spChg chg="add del mod">
          <ac:chgData name="Peter McGinty" userId="138e04b35f3df159" providerId="LiveId" clId="{20D0590E-D51A-4699-97D4-C72EB802BD1C}" dt="2021-10-11T06:08:36.347" v="6932" actId="478"/>
          <ac:spMkLst>
            <pc:docMk/>
            <pc:sldMk cId="2162078861" sldId="386"/>
            <ac:spMk id="7" creationId="{001D4251-E180-49E2-8678-072AD3EDFC2B}"/>
          </ac:spMkLst>
        </pc:spChg>
        <pc:spChg chg="add mod">
          <ac:chgData name="Peter McGinty" userId="138e04b35f3df159" providerId="LiveId" clId="{20D0590E-D51A-4699-97D4-C72EB802BD1C}" dt="2021-10-11T06:17:03.583" v="7082" actId="12789"/>
          <ac:spMkLst>
            <pc:docMk/>
            <pc:sldMk cId="2162078861" sldId="386"/>
            <ac:spMk id="8" creationId="{C8F8C5A7-93D3-444A-A6CE-C2D1DA3EC534}"/>
          </ac:spMkLst>
        </pc:spChg>
        <pc:spChg chg="add mod">
          <ac:chgData name="Peter McGinty" userId="138e04b35f3df159" providerId="LiveId" clId="{20D0590E-D51A-4699-97D4-C72EB802BD1C}" dt="2021-10-11T06:17:58.646" v="7088" actId="1076"/>
          <ac:spMkLst>
            <pc:docMk/>
            <pc:sldMk cId="2162078861" sldId="386"/>
            <ac:spMk id="9" creationId="{11F0AAAC-F992-4767-A2C9-EE68E1DF4772}"/>
          </ac:spMkLst>
        </pc:spChg>
        <pc:graphicFrameChg chg="add mod modGraphic">
          <ac:chgData name="Peter McGinty" userId="138e04b35f3df159" providerId="LiveId" clId="{20D0590E-D51A-4699-97D4-C72EB802BD1C}" dt="2021-10-11T06:18:32.446" v="7139" actId="1036"/>
          <ac:graphicFrameMkLst>
            <pc:docMk/>
            <pc:sldMk cId="2162078861" sldId="386"/>
            <ac:graphicFrameMk id="5" creationId="{31C30753-8E02-46B4-9D11-03E0F3E93D68}"/>
          </ac:graphicFrameMkLst>
        </pc:graphicFrameChg>
        <pc:graphicFrameChg chg="add del mod modGraphic">
          <ac:chgData name="Peter McGinty" userId="138e04b35f3df159" providerId="LiveId" clId="{20D0590E-D51A-4699-97D4-C72EB802BD1C}" dt="2021-10-11T06:04:57.471" v="6878" actId="478"/>
          <ac:graphicFrameMkLst>
            <pc:docMk/>
            <pc:sldMk cId="2162078861" sldId="386"/>
            <ac:graphicFrameMk id="6" creationId="{70E84A60-9478-4918-9D6B-43553F710B44}"/>
          </ac:graphicFrameMkLst>
        </pc:graphicFrameChg>
      </pc:sldChg>
      <pc:sldChg chg="add del">
        <pc:chgData name="Peter McGinty" userId="138e04b35f3df159" providerId="LiveId" clId="{20D0590E-D51A-4699-97D4-C72EB802BD1C}" dt="2021-10-09T08:01:37.307" v="6362" actId="47"/>
        <pc:sldMkLst>
          <pc:docMk/>
          <pc:sldMk cId="3783719024" sldId="386"/>
        </pc:sldMkLst>
      </pc:sldChg>
    </pc:docChg>
  </pc:docChgLst>
  <pc:docChgLst>
    <pc:chgData name="Peter McGinty" userId="138e04b35f3df159" providerId="LiveId" clId="{4FCA4AC5-E83D-4EC7-A55F-3C17126CFA88}"/>
    <pc:docChg chg="undo custSel addSld delSld modSld addSection modSection">
      <pc:chgData name="Peter McGinty" userId="138e04b35f3df159" providerId="LiveId" clId="{4FCA4AC5-E83D-4EC7-A55F-3C17126CFA88}" dt="2021-10-03T12:27:44.259" v="1272" actId="20577"/>
      <pc:docMkLst>
        <pc:docMk/>
      </pc:docMkLst>
      <pc:sldChg chg="new del">
        <pc:chgData name="Peter McGinty" userId="138e04b35f3df159" providerId="LiveId" clId="{4FCA4AC5-E83D-4EC7-A55F-3C17126CFA88}" dt="2021-10-03T11:49:16.692" v="2" actId="47"/>
        <pc:sldMkLst>
          <pc:docMk/>
          <pc:sldMk cId="2564251987" sldId="256"/>
        </pc:sldMkLst>
      </pc:sldChg>
      <pc:sldChg chg="addSp modSp add mod modClrScheme chgLayout">
        <pc:chgData name="Peter McGinty" userId="138e04b35f3df159" providerId="LiveId" clId="{4FCA4AC5-E83D-4EC7-A55F-3C17126CFA88}" dt="2021-10-03T12:11:50.147" v="686" actId="255"/>
        <pc:sldMkLst>
          <pc:docMk/>
          <pc:sldMk cId="4187305517" sldId="276"/>
        </pc:sldMkLst>
        <pc:spChg chg="mod ord">
          <ac:chgData name="Peter McGinty" userId="138e04b35f3df159" providerId="LiveId" clId="{4FCA4AC5-E83D-4EC7-A55F-3C17126CFA88}" dt="2021-10-03T12:07:27.572" v="580" actId="700"/>
          <ac:spMkLst>
            <pc:docMk/>
            <pc:sldMk cId="4187305517" sldId="276"/>
            <ac:spMk id="2" creationId="{0572A14D-65CA-4114-914F-4408347A03CD}"/>
          </ac:spMkLst>
        </pc:spChg>
        <pc:spChg chg="mod ord">
          <ac:chgData name="Peter McGinty" userId="138e04b35f3df159" providerId="LiveId" clId="{4FCA4AC5-E83D-4EC7-A55F-3C17126CFA88}" dt="2021-10-03T12:11:40.594" v="685" actId="255"/>
          <ac:spMkLst>
            <pc:docMk/>
            <pc:sldMk cId="4187305517" sldId="276"/>
            <ac:spMk id="3" creationId="{91CABEF1-BB7D-4567-93E5-FD68460E2CBB}"/>
          </ac:spMkLst>
        </pc:spChg>
        <pc:spChg chg="add mod ord">
          <ac:chgData name="Peter McGinty" userId="138e04b35f3df159" providerId="LiveId" clId="{4FCA4AC5-E83D-4EC7-A55F-3C17126CFA88}" dt="2021-10-03T12:11:50.147" v="686" actId="255"/>
          <ac:spMkLst>
            <pc:docMk/>
            <pc:sldMk cId="4187305517" sldId="276"/>
            <ac:spMk id="4" creationId="{4EB42002-080C-4FA5-882F-2E0BE573C289}"/>
          </ac:spMkLst>
        </pc:spChg>
      </pc:sldChg>
      <pc:sldChg chg="modSp add mod">
        <pc:chgData name="Peter McGinty" userId="138e04b35f3df159" providerId="LiveId" clId="{4FCA4AC5-E83D-4EC7-A55F-3C17126CFA88}" dt="2021-10-03T12:03:42.464" v="375" actId="20577"/>
        <pc:sldMkLst>
          <pc:docMk/>
          <pc:sldMk cId="3743528606" sldId="280"/>
        </pc:sldMkLst>
        <pc:spChg chg="mod">
          <ac:chgData name="Peter McGinty" userId="138e04b35f3df159" providerId="LiveId" clId="{4FCA4AC5-E83D-4EC7-A55F-3C17126CFA88}" dt="2021-10-03T12:03:42.464" v="375" actId="20577"/>
          <ac:spMkLst>
            <pc:docMk/>
            <pc:sldMk cId="3743528606" sldId="280"/>
            <ac:spMk id="4" creationId="{C0DDB592-654E-448B-8AC2-092C2701D126}"/>
          </ac:spMkLst>
        </pc:spChg>
      </pc:sldChg>
      <pc:sldChg chg="modSp add mod">
        <pc:chgData name="Peter McGinty" userId="138e04b35f3df159" providerId="LiveId" clId="{4FCA4AC5-E83D-4EC7-A55F-3C17126CFA88}" dt="2021-10-03T12:03:57.474" v="390" actId="20577"/>
        <pc:sldMkLst>
          <pc:docMk/>
          <pc:sldMk cId="3691594644" sldId="329"/>
        </pc:sldMkLst>
        <pc:spChg chg="mod">
          <ac:chgData name="Peter McGinty" userId="138e04b35f3df159" providerId="LiveId" clId="{4FCA4AC5-E83D-4EC7-A55F-3C17126CFA88}" dt="2021-10-03T12:03:57.474" v="390" actId="20577"/>
          <ac:spMkLst>
            <pc:docMk/>
            <pc:sldMk cId="3691594644" sldId="329"/>
            <ac:spMk id="2" creationId="{3BC62F76-EE71-4638-A5D7-6F696105ECFE}"/>
          </ac:spMkLst>
        </pc:spChg>
        <pc:spChg chg="mod">
          <ac:chgData name="Peter McGinty" userId="138e04b35f3df159" providerId="LiveId" clId="{4FCA4AC5-E83D-4EC7-A55F-3C17126CFA88}" dt="2021-10-03T12:02:30.366" v="352" actId="20577"/>
          <ac:spMkLst>
            <pc:docMk/>
            <pc:sldMk cId="3691594644" sldId="329"/>
            <ac:spMk id="3" creationId="{2B9E2C3E-435D-4977-A7E2-0479ECD1643B}"/>
          </ac:spMkLst>
        </pc:spChg>
      </pc:sldChg>
      <pc:sldChg chg="modSp new mod">
        <pc:chgData name="Peter McGinty" userId="138e04b35f3df159" providerId="LiveId" clId="{4FCA4AC5-E83D-4EC7-A55F-3C17126CFA88}" dt="2021-10-03T12:18:17.479" v="738" actId="20577"/>
        <pc:sldMkLst>
          <pc:docMk/>
          <pc:sldMk cId="3637754707" sldId="330"/>
        </pc:sldMkLst>
        <pc:spChg chg="mod">
          <ac:chgData name="Peter McGinty" userId="138e04b35f3df159" providerId="LiveId" clId="{4FCA4AC5-E83D-4EC7-A55F-3C17126CFA88}" dt="2021-10-03T12:17:48.822" v="711" actId="20577"/>
          <ac:spMkLst>
            <pc:docMk/>
            <pc:sldMk cId="3637754707" sldId="330"/>
            <ac:spMk id="2" creationId="{4A99B30B-BE08-4991-8E8E-CF90F35AA7A8}"/>
          </ac:spMkLst>
        </pc:spChg>
        <pc:spChg chg="mod">
          <ac:chgData name="Peter McGinty" userId="138e04b35f3df159" providerId="LiveId" clId="{4FCA4AC5-E83D-4EC7-A55F-3C17126CFA88}" dt="2021-10-03T12:18:17.479" v="738" actId="20577"/>
          <ac:spMkLst>
            <pc:docMk/>
            <pc:sldMk cId="3637754707" sldId="330"/>
            <ac:spMk id="3" creationId="{E6BC23AF-39F3-4247-AAFA-33F8298E68A8}"/>
          </ac:spMkLst>
        </pc:spChg>
      </pc:sldChg>
      <pc:sldChg chg="addSp delSp modSp new mod">
        <pc:chgData name="Peter McGinty" userId="138e04b35f3df159" providerId="LiveId" clId="{4FCA4AC5-E83D-4EC7-A55F-3C17126CFA88}" dt="2021-10-03T12:27:28.322" v="1263" actId="20577"/>
        <pc:sldMkLst>
          <pc:docMk/>
          <pc:sldMk cId="3585239096" sldId="331"/>
        </pc:sldMkLst>
        <pc:spChg chg="mod">
          <ac:chgData name="Peter McGinty" userId="138e04b35f3df159" providerId="LiveId" clId="{4FCA4AC5-E83D-4EC7-A55F-3C17126CFA88}" dt="2021-10-03T12:18:36.622" v="757" actId="20577"/>
          <ac:spMkLst>
            <pc:docMk/>
            <pc:sldMk cId="3585239096" sldId="331"/>
            <ac:spMk id="2" creationId="{222FA3FD-192C-4E65-AAB6-D09096871CC8}"/>
          </ac:spMkLst>
        </pc:spChg>
        <pc:spChg chg="mod">
          <ac:chgData name="Peter McGinty" userId="138e04b35f3df159" providerId="LiveId" clId="{4FCA4AC5-E83D-4EC7-A55F-3C17126CFA88}" dt="2021-10-03T12:27:28.322" v="1263" actId="20577"/>
          <ac:spMkLst>
            <pc:docMk/>
            <pc:sldMk cId="3585239096" sldId="331"/>
            <ac:spMk id="3" creationId="{23673EBF-B8C3-49B3-BAF0-101D5A6CA824}"/>
          </ac:spMkLst>
        </pc:spChg>
        <pc:spChg chg="add del">
          <ac:chgData name="Peter McGinty" userId="138e04b35f3df159" providerId="LiveId" clId="{4FCA4AC5-E83D-4EC7-A55F-3C17126CFA88}" dt="2021-10-03T12:22:48.091" v="986" actId="22"/>
          <ac:spMkLst>
            <pc:docMk/>
            <pc:sldMk cId="3585239096" sldId="331"/>
            <ac:spMk id="5" creationId="{987B063C-6104-49EA-B220-35FAA05E27B6}"/>
          </ac:spMkLst>
        </pc:spChg>
      </pc:sldChg>
      <pc:sldChg chg="modSp add mod">
        <pc:chgData name="Peter McGinty" userId="138e04b35f3df159" providerId="LiveId" clId="{4FCA4AC5-E83D-4EC7-A55F-3C17126CFA88}" dt="2021-10-03T12:27:44.259" v="1272" actId="20577"/>
        <pc:sldMkLst>
          <pc:docMk/>
          <pc:sldMk cId="2960564037" sldId="332"/>
        </pc:sldMkLst>
        <pc:spChg chg="mod">
          <ac:chgData name="Peter McGinty" userId="138e04b35f3df159" providerId="LiveId" clId="{4FCA4AC5-E83D-4EC7-A55F-3C17126CFA88}" dt="2021-10-03T12:23:00.364" v="1000" actId="20577"/>
          <ac:spMkLst>
            <pc:docMk/>
            <pc:sldMk cId="2960564037" sldId="332"/>
            <ac:spMk id="2" creationId="{222FA3FD-192C-4E65-AAB6-D09096871CC8}"/>
          </ac:spMkLst>
        </pc:spChg>
        <pc:spChg chg="mod">
          <ac:chgData name="Peter McGinty" userId="138e04b35f3df159" providerId="LiveId" clId="{4FCA4AC5-E83D-4EC7-A55F-3C17126CFA88}" dt="2021-10-03T12:27:44.259" v="1272" actId="20577"/>
          <ac:spMkLst>
            <pc:docMk/>
            <pc:sldMk cId="2960564037" sldId="332"/>
            <ac:spMk id="3" creationId="{23673EBF-B8C3-49B3-BAF0-101D5A6CA824}"/>
          </ac:spMkLst>
        </pc:spChg>
      </pc:sldChg>
    </pc:docChg>
  </pc:docChgLst>
  <pc:docChgLst>
    <pc:chgData name="Peter McGinty" userId="138e04b35f3df159" providerId="LiveId" clId="{B9FBAD1D-4A78-C64C-9300-BAF793B24581}"/>
    <pc:docChg chg="undo custSel addSld delSld modSld sldOrd modSection">
      <pc:chgData name="Peter McGinty" userId="138e04b35f3df159" providerId="LiveId" clId="{B9FBAD1D-4A78-C64C-9300-BAF793B24581}" dt="2021-10-09T09:50:10.290" v="1282" actId="21"/>
      <pc:docMkLst>
        <pc:docMk/>
      </pc:docMkLst>
      <pc:sldChg chg="addSp delSp modSp mod chgLayout">
        <pc:chgData name="Peter McGinty" userId="138e04b35f3df159" providerId="LiveId" clId="{B9FBAD1D-4A78-C64C-9300-BAF793B24581}" dt="2021-10-08T17:28:07.425" v="117" actId="20577"/>
        <pc:sldMkLst>
          <pc:docMk/>
          <pc:sldMk cId="4187305517" sldId="276"/>
        </pc:sldMkLst>
        <pc:spChg chg="mod ord">
          <ac:chgData name="Peter McGinty" userId="138e04b35f3df159" providerId="LiveId" clId="{B9FBAD1D-4A78-C64C-9300-BAF793B24581}" dt="2021-10-08T17:27:18.735" v="111" actId="6264"/>
          <ac:spMkLst>
            <pc:docMk/>
            <pc:sldMk cId="4187305517" sldId="276"/>
            <ac:spMk id="2" creationId="{0572A14D-65CA-4114-914F-4408347A03CD}"/>
          </ac:spMkLst>
        </pc:spChg>
        <pc:spChg chg="mod ord">
          <ac:chgData name="Peter McGinty" userId="138e04b35f3df159" providerId="LiveId" clId="{B9FBAD1D-4A78-C64C-9300-BAF793B24581}" dt="2021-10-08T17:27:45.468" v="113" actId="403"/>
          <ac:spMkLst>
            <pc:docMk/>
            <pc:sldMk cId="4187305517" sldId="276"/>
            <ac:spMk id="3" creationId="{91CABEF1-BB7D-4567-93E5-FD68460E2CBB}"/>
          </ac:spMkLst>
        </pc:spChg>
        <pc:spChg chg="mod ord">
          <ac:chgData name="Peter McGinty" userId="138e04b35f3df159" providerId="LiveId" clId="{B9FBAD1D-4A78-C64C-9300-BAF793B24581}" dt="2021-10-08T17:28:07.425" v="117" actId="20577"/>
          <ac:spMkLst>
            <pc:docMk/>
            <pc:sldMk cId="4187305517" sldId="276"/>
            <ac:spMk id="4" creationId="{4EB42002-080C-4FA5-882F-2E0BE573C289}"/>
          </ac:spMkLst>
        </pc:spChg>
        <pc:spChg chg="add del mod">
          <ac:chgData name="Peter McGinty" userId="138e04b35f3df159" providerId="LiveId" clId="{B9FBAD1D-4A78-C64C-9300-BAF793B24581}" dt="2021-10-08T17:27:18.735" v="111" actId="6264"/>
          <ac:spMkLst>
            <pc:docMk/>
            <pc:sldMk cId="4187305517" sldId="276"/>
            <ac:spMk id="5" creationId="{E3C73F6D-C68D-EB44-99E5-78DE1169D7B0}"/>
          </ac:spMkLst>
        </pc:spChg>
        <pc:spChg chg="add del mod">
          <ac:chgData name="Peter McGinty" userId="138e04b35f3df159" providerId="LiveId" clId="{B9FBAD1D-4A78-C64C-9300-BAF793B24581}" dt="2021-10-08T17:27:18.735" v="111" actId="6264"/>
          <ac:spMkLst>
            <pc:docMk/>
            <pc:sldMk cId="4187305517" sldId="276"/>
            <ac:spMk id="6" creationId="{D7F4DD5E-4C01-814A-84D5-94FA33066754}"/>
          </ac:spMkLst>
        </pc:spChg>
        <pc:spChg chg="add del mod">
          <ac:chgData name="Peter McGinty" userId="138e04b35f3df159" providerId="LiveId" clId="{B9FBAD1D-4A78-C64C-9300-BAF793B24581}" dt="2021-10-08T17:27:18.735" v="111" actId="6264"/>
          <ac:spMkLst>
            <pc:docMk/>
            <pc:sldMk cId="4187305517" sldId="276"/>
            <ac:spMk id="7" creationId="{D324FFC4-17E4-1C4F-854C-F0E318CEFBCA}"/>
          </ac:spMkLst>
        </pc:spChg>
      </pc:sldChg>
      <pc:sldChg chg="addSp delSp modSp mod chgLayout">
        <pc:chgData name="Peter McGinty" userId="138e04b35f3df159" providerId="LiveId" clId="{B9FBAD1D-4A78-C64C-9300-BAF793B24581}" dt="2021-10-08T17:24:14.790" v="90" actId="20577"/>
        <pc:sldMkLst>
          <pc:docMk/>
          <pc:sldMk cId="3743528606" sldId="280"/>
        </pc:sldMkLst>
        <pc:spChg chg="mod ord">
          <ac:chgData name="Peter McGinty" userId="138e04b35f3df159" providerId="LiveId" clId="{B9FBAD1D-4A78-C64C-9300-BAF793B24581}" dt="2021-10-08T17:23:49.272" v="78" actId="6264"/>
          <ac:spMkLst>
            <pc:docMk/>
            <pc:sldMk cId="3743528606" sldId="280"/>
            <ac:spMk id="2" creationId="{02FEE16B-71B8-43A1-BC00-7A908FE032E6}"/>
          </ac:spMkLst>
        </pc:spChg>
        <pc:spChg chg="mod ord">
          <ac:chgData name="Peter McGinty" userId="138e04b35f3df159" providerId="LiveId" clId="{B9FBAD1D-4A78-C64C-9300-BAF793B24581}" dt="2021-10-08T17:23:49.272" v="78" actId="6264"/>
          <ac:spMkLst>
            <pc:docMk/>
            <pc:sldMk cId="3743528606" sldId="280"/>
            <ac:spMk id="3" creationId="{D9B7C326-E980-4345-82B7-34F5A57CCD46}"/>
          </ac:spMkLst>
        </pc:spChg>
        <pc:spChg chg="mod ord">
          <ac:chgData name="Peter McGinty" userId="138e04b35f3df159" providerId="LiveId" clId="{B9FBAD1D-4A78-C64C-9300-BAF793B24581}" dt="2021-10-08T17:24:14.790" v="90" actId="20577"/>
          <ac:spMkLst>
            <pc:docMk/>
            <pc:sldMk cId="3743528606" sldId="280"/>
            <ac:spMk id="4" creationId="{C0DDB592-654E-448B-8AC2-092C2701D126}"/>
          </ac:spMkLst>
        </pc:spChg>
        <pc:spChg chg="add del mod">
          <ac:chgData name="Peter McGinty" userId="138e04b35f3df159" providerId="LiveId" clId="{B9FBAD1D-4A78-C64C-9300-BAF793B24581}" dt="2021-10-08T17:23:49.272" v="78" actId="6264"/>
          <ac:spMkLst>
            <pc:docMk/>
            <pc:sldMk cId="3743528606" sldId="280"/>
            <ac:spMk id="5" creationId="{B65373F9-7D30-6840-BC78-72CCF17E4579}"/>
          </ac:spMkLst>
        </pc:spChg>
        <pc:spChg chg="add del mod">
          <ac:chgData name="Peter McGinty" userId="138e04b35f3df159" providerId="LiveId" clId="{B9FBAD1D-4A78-C64C-9300-BAF793B24581}" dt="2021-10-08T17:23:49.272" v="78" actId="6264"/>
          <ac:spMkLst>
            <pc:docMk/>
            <pc:sldMk cId="3743528606" sldId="280"/>
            <ac:spMk id="6" creationId="{3BF5D617-7CEE-2C49-9188-2F126FBE78D2}"/>
          </ac:spMkLst>
        </pc:spChg>
        <pc:spChg chg="add del mod">
          <ac:chgData name="Peter McGinty" userId="138e04b35f3df159" providerId="LiveId" clId="{B9FBAD1D-4A78-C64C-9300-BAF793B24581}" dt="2021-10-08T17:23:49.272" v="78" actId="6264"/>
          <ac:spMkLst>
            <pc:docMk/>
            <pc:sldMk cId="3743528606" sldId="280"/>
            <ac:spMk id="7" creationId="{BA300E91-6A7D-0246-B46F-D6F88479FFD1}"/>
          </ac:spMkLst>
        </pc:spChg>
      </pc:sldChg>
      <pc:sldChg chg="modSp mod">
        <pc:chgData name="Peter McGinty" userId="138e04b35f3df159" providerId="LiveId" clId="{B9FBAD1D-4A78-C64C-9300-BAF793B24581}" dt="2021-10-08T17:26:22.433" v="105" actId="20577"/>
        <pc:sldMkLst>
          <pc:docMk/>
          <pc:sldMk cId="3691594644" sldId="329"/>
        </pc:sldMkLst>
        <pc:spChg chg="mod">
          <ac:chgData name="Peter McGinty" userId="138e04b35f3df159" providerId="LiveId" clId="{B9FBAD1D-4A78-C64C-9300-BAF793B24581}" dt="2021-10-08T17:26:22.433" v="105" actId="20577"/>
          <ac:spMkLst>
            <pc:docMk/>
            <pc:sldMk cId="3691594644" sldId="329"/>
            <ac:spMk id="3" creationId="{2B9E2C3E-435D-4977-A7E2-0479ECD1643B}"/>
          </ac:spMkLst>
        </pc:spChg>
      </pc:sldChg>
      <pc:sldChg chg="addSp delSp modSp mod chgLayout">
        <pc:chgData name="Peter McGinty" userId="138e04b35f3df159" providerId="LiveId" clId="{B9FBAD1D-4A78-C64C-9300-BAF793B24581}" dt="2021-10-08T17:32:36.206" v="210" actId="403"/>
        <pc:sldMkLst>
          <pc:docMk/>
          <pc:sldMk cId="3585239096" sldId="331"/>
        </pc:sldMkLst>
        <pc:spChg chg="mod ord">
          <ac:chgData name="Peter McGinty" userId="138e04b35f3df159" providerId="LiveId" clId="{B9FBAD1D-4A78-C64C-9300-BAF793B24581}" dt="2021-10-08T17:31:22.443" v="176" actId="6264"/>
          <ac:spMkLst>
            <pc:docMk/>
            <pc:sldMk cId="3585239096" sldId="331"/>
            <ac:spMk id="2" creationId="{222FA3FD-192C-4E65-AAB6-D09096871CC8}"/>
          </ac:spMkLst>
        </pc:spChg>
        <pc:spChg chg="mod ord">
          <ac:chgData name="Peter McGinty" userId="138e04b35f3df159" providerId="LiveId" clId="{B9FBAD1D-4A78-C64C-9300-BAF793B24581}" dt="2021-10-08T17:32:36.206" v="210" actId="403"/>
          <ac:spMkLst>
            <pc:docMk/>
            <pc:sldMk cId="3585239096" sldId="331"/>
            <ac:spMk id="3" creationId="{23673EBF-B8C3-49B3-BAF0-101D5A6CA824}"/>
          </ac:spMkLst>
        </pc:spChg>
        <pc:spChg chg="add del mod">
          <ac:chgData name="Peter McGinty" userId="138e04b35f3df159" providerId="LiveId" clId="{B9FBAD1D-4A78-C64C-9300-BAF793B24581}" dt="2021-10-08T17:29:57.850" v="143" actId="6264"/>
          <ac:spMkLst>
            <pc:docMk/>
            <pc:sldMk cId="3585239096" sldId="331"/>
            <ac:spMk id="4" creationId="{FDC29461-C89F-E242-9CEC-0CEEF518FF4E}"/>
          </ac:spMkLst>
        </pc:spChg>
        <pc:spChg chg="add del mod">
          <ac:chgData name="Peter McGinty" userId="138e04b35f3df159" providerId="LiveId" clId="{B9FBAD1D-4A78-C64C-9300-BAF793B24581}" dt="2021-10-08T17:29:57.850" v="143" actId="6264"/>
          <ac:spMkLst>
            <pc:docMk/>
            <pc:sldMk cId="3585239096" sldId="331"/>
            <ac:spMk id="5" creationId="{753040B8-CF69-934C-BCAD-6D2EA92FD10F}"/>
          </ac:spMkLst>
        </pc:spChg>
        <pc:spChg chg="add del mod">
          <ac:chgData name="Peter McGinty" userId="138e04b35f3df159" providerId="LiveId" clId="{B9FBAD1D-4A78-C64C-9300-BAF793B24581}" dt="2021-10-08T17:31:22.443" v="176" actId="6264"/>
          <ac:spMkLst>
            <pc:docMk/>
            <pc:sldMk cId="3585239096" sldId="331"/>
            <ac:spMk id="6" creationId="{672AD01A-2929-EE47-B3BB-D2192C9BA678}"/>
          </ac:spMkLst>
        </pc:spChg>
        <pc:spChg chg="add del mod">
          <ac:chgData name="Peter McGinty" userId="138e04b35f3df159" providerId="LiveId" clId="{B9FBAD1D-4A78-C64C-9300-BAF793B24581}" dt="2021-10-08T17:31:22.443" v="176" actId="6264"/>
          <ac:spMkLst>
            <pc:docMk/>
            <pc:sldMk cId="3585239096" sldId="331"/>
            <ac:spMk id="7" creationId="{93E9202B-022C-8A4D-8F0B-25D87DB60A65}"/>
          </ac:spMkLst>
        </pc:spChg>
      </pc:sldChg>
      <pc:sldChg chg="modSp mod">
        <pc:chgData name="Peter McGinty" userId="138e04b35f3df159" providerId="LiveId" clId="{B9FBAD1D-4A78-C64C-9300-BAF793B24581}" dt="2021-10-08T17:33:05.834" v="216" actId="403"/>
        <pc:sldMkLst>
          <pc:docMk/>
          <pc:sldMk cId="2960564037" sldId="332"/>
        </pc:sldMkLst>
        <pc:spChg chg="mod">
          <ac:chgData name="Peter McGinty" userId="138e04b35f3df159" providerId="LiveId" clId="{B9FBAD1D-4A78-C64C-9300-BAF793B24581}" dt="2021-10-08T17:33:05.834" v="216" actId="403"/>
          <ac:spMkLst>
            <pc:docMk/>
            <pc:sldMk cId="2960564037" sldId="332"/>
            <ac:spMk id="3" creationId="{23673EBF-B8C3-49B3-BAF0-101D5A6CA824}"/>
          </ac:spMkLst>
        </pc:spChg>
      </pc:sldChg>
      <pc:sldChg chg="modSp mod">
        <pc:chgData name="Peter McGinty" userId="138e04b35f3df159" providerId="LiveId" clId="{B9FBAD1D-4A78-C64C-9300-BAF793B24581}" dt="2021-10-08T17:35:50.180" v="268" actId="20577"/>
        <pc:sldMkLst>
          <pc:docMk/>
          <pc:sldMk cId="705652433" sldId="340"/>
        </pc:sldMkLst>
        <pc:spChg chg="mod">
          <ac:chgData name="Peter McGinty" userId="138e04b35f3df159" providerId="LiveId" clId="{B9FBAD1D-4A78-C64C-9300-BAF793B24581}" dt="2021-10-08T17:35:50.180" v="268" actId="20577"/>
          <ac:spMkLst>
            <pc:docMk/>
            <pc:sldMk cId="705652433" sldId="340"/>
            <ac:spMk id="3" creationId="{863AFC14-5F31-4336-848A-64889E611721}"/>
          </ac:spMkLst>
        </pc:spChg>
      </pc:sldChg>
      <pc:sldChg chg="modSp mod">
        <pc:chgData name="Peter McGinty" userId="138e04b35f3df159" providerId="LiveId" clId="{B9FBAD1D-4A78-C64C-9300-BAF793B24581}" dt="2021-10-08T17:37:08.544" v="290" actId="20577"/>
        <pc:sldMkLst>
          <pc:docMk/>
          <pc:sldMk cId="2019389457" sldId="343"/>
        </pc:sldMkLst>
        <pc:spChg chg="mod">
          <ac:chgData name="Peter McGinty" userId="138e04b35f3df159" providerId="LiveId" clId="{B9FBAD1D-4A78-C64C-9300-BAF793B24581}" dt="2021-10-08T17:37:08.544" v="290" actId="20577"/>
          <ac:spMkLst>
            <pc:docMk/>
            <pc:sldMk cId="2019389457" sldId="343"/>
            <ac:spMk id="3" creationId="{40DA2043-3FDF-4BC5-A93A-A632FB21F0D4}"/>
          </ac:spMkLst>
        </pc:spChg>
      </pc:sldChg>
      <pc:sldChg chg="modSp mod">
        <pc:chgData name="Peter McGinty" userId="138e04b35f3df159" providerId="LiveId" clId="{B9FBAD1D-4A78-C64C-9300-BAF793B24581}" dt="2021-10-08T17:38:43.911" v="313" actId="20577"/>
        <pc:sldMkLst>
          <pc:docMk/>
          <pc:sldMk cId="3103989545" sldId="344"/>
        </pc:sldMkLst>
        <pc:spChg chg="mod">
          <ac:chgData name="Peter McGinty" userId="138e04b35f3df159" providerId="LiveId" clId="{B9FBAD1D-4A78-C64C-9300-BAF793B24581}" dt="2021-10-08T17:38:26.383" v="309" actId="20577"/>
          <ac:spMkLst>
            <pc:docMk/>
            <pc:sldMk cId="3103989545" sldId="344"/>
            <ac:spMk id="2" creationId="{0E3B357F-94CB-4E43-8B12-98FF97407718}"/>
          </ac:spMkLst>
        </pc:spChg>
        <pc:spChg chg="mod">
          <ac:chgData name="Peter McGinty" userId="138e04b35f3df159" providerId="LiveId" clId="{B9FBAD1D-4A78-C64C-9300-BAF793B24581}" dt="2021-10-08T17:38:43.911" v="313" actId="20577"/>
          <ac:spMkLst>
            <pc:docMk/>
            <pc:sldMk cId="3103989545" sldId="344"/>
            <ac:spMk id="3" creationId="{40DA2043-3FDF-4BC5-A93A-A632FB21F0D4}"/>
          </ac:spMkLst>
        </pc:spChg>
      </pc:sldChg>
      <pc:sldChg chg="addSp delSp modSp mod">
        <pc:chgData name="Peter McGinty" userId="138e04b35f3df159" providerId="LiveId" clId="{B9FBAD1D-4A78-C64C-9300-BAF793B24581}" dt="2021-10-08T17:57:31.801" v="524" actId="1076"/>
        <pc:sldMkLst>
          <pc:docMk/>
          <pc:sldMk cId="1374774076" sldId="345"/>
        </pc:sldMkLst>
        <pc:spChg chg="add del mod">
          <ac:chgData name="Peter McGinty" userId="138e04b35f3df159" providerId="LiveId" clId="{B9FBAD1D-4A78-C64C-9300-BAF793B24581}" dt="2021-10-08T17:50:46.273" v="435" actId="478"/>
          <ac:spMkLst>
            <pc:docMk/>
            <pc:sldMk cId="1374774076" sldId="345"/>
            <ac:spMk id="4" creationId="{66DBEFB0-6E7A-CF48-9C50-0CAAC8BEA784}"/>
          </ac:spMkLst>
        </pc:spChg>
        <pc:spChg chg="add mod">
          <ac:chgData name="Peter McGinty" userId="138e04b35f3df159" providerId="LiveId" clId="{B9FBAD1D-4A78-C64C-9300-BAF793B24581}" dt="2021-10-08T17:57:31.801" v="524" actId="1076"/>
          <ac:spMkLst>
            <pc:docMk/>
            <pc:sldMk cId="1374774076" sldId="345"/>
            <ac:spMk id="5" creationId="{0391FCC3-5B15-3E43-A4D4-A00061752E19}"/>
          </ac:spMkLst>
        </pc:spChg>
        <pc:spChg chg="add mod">
          <ac:chgData name="Peter McGinty" userId="138e04b35f3df159" providerId="LiveId" clId="{B9FBAD1D-4A78-C64C-9300-BAF793B24581}" dt="2021-10-08T17:55:55.911" v="518" actId="1076"/>
          <ac:spMkLst>
            <pc:docMk/>
            <pc:sldMk cId="1374774076" sldId="345"/>
            <ac:spMk id="6" creationId="{87436777-F69A-D341-813B-886712FC95D9}"/>
          </ac:spMkLst>
        </pc:spChg>
      </pc:sldChg>
      <pc:sldChg chg="modSp mod">
        <pc:chgData name="Peter McGinty" userId="138e04b35f3df159" providerId="LiveId" clId="{B9FBAD1D-4A78-C64C-9300-BAF793B24581}" dt="2021-10-08T18:22:29.468" v="765"/>
        <pc:sldMkLst>
          <pc:docMk/>
          <pc:sldMk cId="3719635710" sldId="348"/>
        </pc:sldMkLst>
        <pc:spChg chg="mod">
          <ac:chgData name="Peter McGinty" userId="138e04b35f3df159" providerId="LiveId" clId="{B9FBAD1D-4A78-C64C-9300-BAF793B24581}" dt="2021-10-08T18:22:29.468" v="765"/>
          <ac:spMkLst>
            <pc:docMk/>
            <pc:sldMk cId="3719635710" sldId="348"/>
            <ac:spMk id="3" creationId="{E6BC23AF-39F3-4247-AAFA-33F8298E68A8}"/>
          </ac:spMkLst>
        </pc:spChg>
      </pc:sldChg>
      <pc:sldChg chg="addSp delSp modSp mod modClrScheme chgLayout">
        <pc:chgData name="Peter McGinty" userId="138e04b35f3df159" providerId="LiveId" clId="{B9FBAD1D-4A78-C64C-9300-BAF793B24581}" dt="2021-10-08T18:12:50.087" v="728" actId="20577"/>
        <pc:sldMkLst>
          <pc:docMk/>
          <pc:sldMk cId="11135127" sldId="350"/>
        </pc:sldMkLst>
        <pc:spChg chg="mod ord">
          <ac:chgData name="Peter McGinty" userId="138e04b35f3df159" providerId="LiveId" clId="{B9FBAD1D-4A78-C64C-9300-BAF793B24581}" dt="2021-10-08T18:08:40.582" v="627" actId="6264"/>
          <ac:spMkLst>
            <pc:docMk/>
            <pc:sldMk cId="11135127" sldId="350"/>
            <ac:spMk id="2" creationId="{75FF220B-53EC-47BF-BB10-2E4E35665493}"/>
          </ac:spMkLst>
        </pc:spChg>
        <pc:spChg chg="add mod ord">
          <ac:chgData name="Peter McGinty" userId="138e04b35f3df159" providerId="LiveId" clId="{B9FBAD1D-4A78-C64C-9300-BAF793B24581}" dt="2021-10-08T18:11:31.745" v="653" actId="27636"/>
          <ac:spMkLst>
            <pc:docMk/>
            <pc:sldMk cId="11135127" sldId="350"/>
            <ac:spMk id="3" creationId="{3CAD1754-78FA-E74F-9DE6-A2932ED025DE}"/>
          </ac:spMkLst>
        </pc:spChg>
        <pc:spChg chg="add del mod">
          <ac:chgData name="Peter McGinty" userId="138e04b35f3df159" providerId="LiveId" clId="{B9FBAD1D-4A78-C64C-9300-BAF793B24581}" dt="2021-10-08T18:08:40.582" v="627" actId="6264"/>
          <ac:spMkLst>
            <pc:docMk/>
            <pc:sldMk cId="11135127" sldId="350"/>
            <ac:spMk id="4" creationId="{D330066C-0A0C-3843-99F6-16153C8465AF}"/>
          </ac:spMkLst>
        </pc:spChg>
        <pc:spChg chg="mod ord">
          <ac:chgData name="Peter McGinty" userId="138e04b35f3df159" providerId="LiveId" clId="{B9FBAD1D-4A78-C64C-9300-BAF793B24581}" dt="2021-10-08T18:11:31.738" v="652" actId="27636"/>
          <ac:spMkLst>
            <pc:docMk/>
            <pc:sldMk cId="11135127" sldId="350"/>
            <ac:spMk id="5" creationId="{02D61FE3-F14E-4D55-97FD-E7D2E55402C1}"/>
          </ac:spMkLst>
        </pc:spChg>
        <pc:spChg chg="add del mod">
          <ac:chgData name="Peter McGinty" userId="138e04b35f3df159" providerId="LiveId" clId="{B9FBAD1D-4A78-C64C-9300-BAF793B24581}" dt="2021-10-08T18:08:40.582" v="627" actId="6264"/>
          <ac:spMkLst>
            <pc:docMk/>
            <pc:sldMk cId="11135127" sldId="350"/>
            <ac:spMk id="6" creationId="{279BACF0-5D21-9F48-A60E-34C5273964A4}"/>
          </ac:spMkLst>
        </pc:spChg>
        <pc:spChg chg="add del mod">
          <ac:chgData name="Peter McGinty" userId="138e04b35f3df159" providerId="LiveId" clId="{B9FBAD1D-4A78-C64C-9300-BAF793B24581}" dt="2021-10-08T18:08:40.582" v="627" actId="6264"/>
          <ac:spMkLst>
            <pc:docMk/>
            <pc:sldMk cId="11135127" sldId="350"/>
            <ac:spMk id="7" creationId="{EDD8C4F5-572D-784E-9F7A-295EEDF2E0D4}"/>
          </ac:spMkLst>
        </pc:spChg>
        <pc:spChg chg="add mod">
          <ac:chgData name="Peter McGinty" userId="138e04b35f3df159" providerId="LiveId" clId="{B9FBAD1D-4A78-C64C-9300-BAF793B24581}" dt="2021-10-08T18:12:50.087" v="728" actId="20577"/>
          <ac:spMkLst>
            <pc:docMk/>
            <pc:sldMk cId="11135127" sldId="350"/>
            <ac:spMk id="8" creationId="{2DC4C73B-C892-D249-A7E5-8ED54D22A0F9}"/>
          </ac:spMkLst>
        </pc:spChg>
      </pc:sldChg>
      <pc:sldChg chg="modSp mod">
        <pc:chgData name="Peter McGinty" userId="138e04b35f3df159" providerId="LiveId" clId="{B9FBAD1D-4A78-C64C-9300-BAF793B24581}" dt="2021-10-08T18:23:54.479" v="778" actId="20577"/>
        <pc:sldMkLst>
          <pc:docMk/>
          <pc:sldMk cId="2479144899" sldId="353"/>
        </pc:sldMkLst>
        <pc:spChg chg="mod">
          <ac:chgData name="Peter McGinty" userId="138e04b35f3df159" providerId="LiveId" clId="{B9FBAD1D-4A78-C64C-9300-BAF793B24581}" dt="2021-10-08T18:23:54.479" v="778" actId="20577"/>
          <ac:spMkLst>
            <pc:docMk/>
            <pc:sldMk cId="2479144899" sldId="353"/>
            <ac:spMk id="2" creationId="{58C2BFF5-A833-4D7B-96BE-22E4E783BA58}"/>
          </ac:spMkLst>
        </pc:spChg>
      </pc:sldChg>
      <pc:sldChg chg="addSp modSp mod">
        <pc:chgData name="Peter McGinty" userId="138e04b35f3df159" providerId="LiveId" clId="{B9FBAD1D-4A78-C64C-9300-BAF793B24581}" dt="2021-10-08T21:22:19.802" v="855" actId="14734"/>
        <pc:sldMkLst>
          <pc:docMk/>
          <pc:sldMk cId="3783488106" sldId="356"/>
        </pc:sldMkLst>
        <pc:graphicFrameChg chg="add mod modGraphic">
          <ac:chgData name="Peter McGinty" userId="138e04b35f3df159" providerId="LiveId" clId="{B9FBAD1D-4A78-C64C-9300-BAF793B24581}" dt="2021-10-08T21:22:19.802" v="855" actId="14734"/>
          <ac:graphicFrameMkLst>
            <pc:docMk/>
            <pc:sldMk cId="3783488106" sldId="356"/>
            <ac:graphicFrameMk id="4" creationId="{4C199424-56A2-1542-8EDB-44F2801CCDBB}"/>
          </ac:graphicFrameMkLst>
        </pc:graphicFrameChg>
      </pc:sldChg>
      <pc:sldChg chg="modSp mod">
        <pc:chgData name="Peter McGinty" userId="138e04b35f3df159" providerId="LiveId" clId="{B9FBAD1D-4A78-C64C-9300-BAF793B24581}" dt="2021-10-08T21:25:15.245" v="859" actId="20577"/>
        <pc:sldMkLst>
          <pc:docMk/>
          <pc:sldMk cId="4039892730" sldId="359"/>
        </pc:sldMkLst>
        <pc:spChg chg="mod">
          <ac:chgData name="Peter McGinty" userId="138e04b35f3df159" providerId="LiveId" clId="{B9FBAD1D-4A78-C64C-9300-BAF793B24581}" dt="2021-10-08T21:25:15.245" v="859" actId="20577"/>
          <ac:spMkLst>
            <pc:docMk/>
            <pc:sldMk cId="4039892730" sldId="359"/>
            <ac:spMk id="3" creationId="{E6BC23AF-39F3-4247-AAFA-33F8298E68A8}"/>
          </ac:spMkLst>
        </pc:spChg>
      </pc:sldChg>
      <pc:sldChg chg="modSp mod">
        <pc:chgData name="Peter McGinty" userId="138e04b35f3df159" providerId="LiveId" clId="{B9FBAD1D-4A78-C64C-9300-BAF793B24581}" dt="2021-10-08T21:26:21.017" v="865" actId="20577"/>
        <pc:sldMkLst>
          <pc:docMk/>
          <pc:sldMk cId="3369435338" sldId="361"/>
        </pc:sldMkLst>
        <pc:spChg chg="mod">
          <ac:chgData name="Peter McGinty" userId="138e04b35f3df159" providerId="LiveId" clId="{B9FBAD1D-4A78-C64C-9300-BAF793B24581}" dt="2021-10-08T21:26:21.017" v="865" actId="20577"/>
          <ac:spMkLst>
            <pc:docMk/>
            <pc:sldMk cId="3369435338" sldId="361"/>
            <ac:spMk id="3" creationId="{51382B83-EF51-4D08-9E3F-C6ED635FE0E9}"/>
          </ac:spMkLst>
        </pc:spChg>
      </pc:sldChg>
      <pc:sldChg chg="modSp mod">
        <pc:chgData name="Peter McGinty" userId="138e04b35f3df159" providerId="LiveId" clId="{B9FBAD1D-4A78-C64C-9300-BAF793B24581}" dt="2021-10-08T21:44:02.543" v="1279" actId="20577"/>
        <pc:sldMkLst>
          <pc:docMk/>
          <pc:sldMk cId="179877301" sldId="365"/>
        </pc:sldMkLst>
        <pc:spChg chg="mod">
          <ac:chgData name="Peter McGinty" userId="138e04b35f3df159" providerId="LiveId" clId="{B9FBAD1D-4A78-C64C-9300-BAF793B24581}" dt="2021-10-08T21:44:02.543" v="1279" actId="20577"/>
          <ac:spMkLst>
            <pc:docMk/>
            <pc:sldMk cId="179877301" sldId="365"/>
            <ac:spMk id="3" creationId="{98BE8F86-57D8-4F39-AD94-BC36A4BBD278}"/>
          </ac:spMkLst>
        </pc:spChg>
      </pc:sldChg>
      <pc:sldChg chg="modSp del mod">
        <pc:chgData name="Peter McGinty" userId="138e04b35f3df159" providerId="LiveId" clId="{B9FBAD1D-4A78-C64C-9300-BAF793B24581}" dt="2021-10-08T21:41:48.121" v="1258" actId="2696"/>
        <pc:sldMkLst>
          <pc:docMk/>
          <pc:sldMk cId="2824520589" sldId="373"/>
        </pc:sldMkLst>
        <pc:spChg chg="mod">
          <ac:chgData name="Peter McGinty" userId="138e04b35f3df159" providerId="LiveId" clId="{B9FBAD1D-4A78-C64C-9300-BAF793B24581}" dt="2021-10-08T21:41:20.363" v="1256" actId="14"/>
          <ac:spMkLst>
            <pc:docMk/>
            <pc:sldMk cId="2824520589" sldId="373"/>
            <ac:spMk id="3" creationId="{91CABEF1-BB7D-4567-93E5-FD68460E2CBB}"/>
          </ac:spMkLst>
        </pc:spChg>
      </pc:sldChg>
      <pc:sldChg chg="modSp add mod ord">
        <pc:chgData name="Peter McGinty" userId="138e04b35f3df159" providerId="LiveId" clId="{B9FBAD1D-4A78-C64C-9300-BAF793B24581}" dt="2021-10-08T17:32:47.843" v="213" actId="403"/>
        <pc:sldMkLst>
          <pc:docMk/>
          <pc:sldMk cId="1902462742" sldId="376"/>
        </pc:sldMkLst>
        <pc:spChg chg="mod">
          <ac:chgData name="Peter McGinty" userId="138e04b35f3df159" providerId="LiveId" clId="{B9FBAD1D-4A78-C64C-9300-BAF793B24581}" dt="2021-10-08T17:32:47.843" v="213" actId="403"/>
          <ac:spMkLst>
            <pc:docMk/>
            <pc:sldMk cId="1902462742" sldId="376"/>
            <ac:spMk id="3" creationId="{23673EBF-B8C3-49B3-BAF0-101D5A6CA824}"/>
          </ac:spMkLst>
        </pc:spChg>
      </pc:sldChg>
      <pc:sldChg chg="modSp add mod">
        <pc:chgData name="Peter McGinty" userId="138e04b35f3df159" providerId="LiveId" clId="{B9FBAD1D-4A78-C64C-9300-BAF793B24581}" dt="2021-10-09T09:50:10.290" v="1282" actId="21"/>
        <pc:sldMkLst>
          <pc:docMk/>
          <pc:sldMk cId="2306765705" sldId="377"/>
        </pc:sldMkLst>
        <pc:spChg chg="mod">
          <ac:chgData name="Peter McGinty" userId="138e04b35f3df159" providerId="LiveId" clId="{B9FBAD1D-4A78-C64C-9300-BAF793B24581}" dt="2021-10-09T09:50:10.290" v="1282" actId="21"/>
          <ac:spMkLst>
            <pc:docMk/>
            <pc:sldMk cId="2306765705" sldId="377"/>
            <ac:spMk id="3" creationId="{69703AE0-B950-4EE1-82EF-EA6774F0D474}"/>
          </ac:spMkLst>
        </pc:spChg>
      </pc:sldChg>
      <pc:sldChg chg="modSp new mod">
        <pc:chgData name="Peter McGinty" userId="138e04b35f3df159" providerId="LiveId" clId="{B9FBAD1D-4A78-C64C-9300-BAF793B24581}" dt="2021-10-08T21:29:23.841" v="881" actId="20577"/>
        <pc:sldMkLst>
          <pc:docMk/>
          <pc:sldMk cId="1811805962" sldId="378"/>
        </pc:sldMkLst>
        <pc:spChg chg="mod">
          <ac:chgData name="Peter McGinty" userId="138e04b35f3df159" providerId="LiveId" clId="{B9FBAD1D-4A78-C64C-9300-BAF793B24581}" dt="2021-10-08T21:29:23.841" v="881" actId="20577"/>
          <ac:spMkLst>
            <pc:docMk/>
            <pc:sldMk cId="1811805962" sldId="378"/>
            <ac:spMk id="2" creationId="{0C6A62D7-C05A-2D48-AEE9-37EA9D887180}"/>
          </ac:spMkLst>
        </pc:spChg>
      </pc:sldChg>
      <pc:sldChg chg="modSp new mod">
        <pc:chgData name="Peter McGinty" userId="138e04b35f3df159" providerId="LiveId" clId="{B9FBAD1D-4A78-C64C-9300-BAF793B24581}" dt="2021-10-08T21:40:39.553" v="1253" actId="20577"/>
        <pc:sldMkLst>
          <pc:docMk/>
          <pc:sldMk cId="446844496" sldId="379"/>
        </pc:sldMkLst>
        <pc:spChg chg="mod">
          <ac:chgData name="Peter McGinty" userId="138e04b35f3df159" providerId="LiveId" clId="{B9FBAD1D-4A78-C64C-9300-BAF793B24581}" dt="2021-10-08T21:29:44.875" v="887" actId="20577"/>
          <ac:spMkLst>
            <pc:docMk/>
            <pc:sldMk cId="446844496" sldId="379"/>
            <ac:spMk id="3" creationId="{D8353F46-AC88-864A-8DE6-463FACE2A5B9}"/>
          </ac:spMkLst>
        </pc:spChg>
        <pc:spChg chg="mod">
          <ac:chgData name="Peter McGinty" userId="138e04b35f3df159" providerId="LiveId" clId="{B9FBAD1D-4A78-C64C-9300-BAF793B24581}" dt="2021-10-08T21:33:21.764" v="1090" actId="20577"/>
          <ac:spMkLst>
            <pc:docMk/>
            <pc:sldMk cId="446844496" sldId="379"/>
            <ac:spMk id="4" creationId="{F6384B06-CBFD-9F46-B5CA-EAF315C2A172}"/>
          </ac:spMkLst>
        </pc:spChg>
        <pc:spChg chg="mod">
          <ac:chgData name="Peter McGinty" userId="138e04b35f3df159" providerId="LiveId" clId="{B9FBAD1D-4A78-C64C-9300-BAF793B24581}" dt="2021-10-08T21:29:49.023" v="895" actId="20577"/>
          <ac:spMkLst>
            <pc:docMk/>
            <pc:sldMk cId="446844496" sldId="379"/>
            <ac:spMk id="5" creationId="{CD78ECC2-772F-3643-A62D-25E0EF2F0F4D}"/>
          </ac:spMkLst>
        </pc:spChg>
        <pc:spChg chg="mod">
          <ac:chgData name="Peter McGinty" userId="138e04b35f3df159" providerId="LiveId" clId="{B9FBAD1D-4A78-C64C-9300-BAF793B24581}" dt="2021-10-08T21:40:39.553" v="1253" actId="20577"/>
          <ac:spMkLst>
            <pc:docMk/>
            <pc:sldMk cId="446844496" sldId="379"/>
            <ac:spMk id="6" creationId="{B262604A-26B9-A24C-8E09-8AF1BD194375}"/>
          </ac:spMkLst>
        </pc:spChg>
      </pc:sldChg>
      <pc:sldChg chg="add">
        <pc:chgData name="Peter McGinty" userId="138e04b35f3df159" providerId="LiveId" clId="{B9FBAD1D-4A78-C64C-9300-BAF793B24581}" dt="2021-10-08T21:41:40.641" v="1257"/>
        <pc:sldMkLst>
          <pc:docMk/>
          <pc:sldMk cId="907595860" sldId="38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/>
      <dgm:spPr/>
      <dgm:t>
        <a:bodyPr/>
        <a:lstStyle/>
        <a:p>
          <a:r>
            <a:rPr lang="en-GB" dirty="0"/>
            <a:t>build</a:t>
          </a:r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782686" y="50570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design</a:t>
          </a:r>
        </a:p>
      </dsp:txBody>
      <dsp:txXfrm>
        <a:off x="5782686" y="50570"/>
        <a:ext cx="1696909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808232" y="3206874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build</a:t>
          </a:r>
        </a:p>
      </dsp:txBody>
      <dsp:txXfrm>
        <a:off x="6808232" y="3206874"/>
        <a:ext cx="1696909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4014672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4123319" y="5157577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test</a:t>
          </a:r>
        </a:p>
      </dsp:txBody>
      <dsp:txXfrm>
        <a:off x="4123319" y="5157577"/>
        <a:ext cx="1696909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449409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438406" y="3206874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evaluate</a:t>
          </a:r>
        </a:p>
      </dsp:txBody>
      <dsp:txXfrm>
        <a:off x="1438406" y="3206874"/>
        <a:ext cx="1696909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463952" y="50570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analysis</a:t>
          </a:r>
        </a:p>
      </dsp:txBody>
      <dsp:txXfrm>
        <a:off x="2463952" y="50570"/>
        <a:ext cx="1696909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865661"/>
            <a:gd name="adj4" fmla="val 15198420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0" cy="502675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1"/>
            <a:ext cx="2984870" cy="502675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C4F17A3C-30F1-469D-AB19-9D907A789DF0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0950"/>
            <a:ext cx="6011863" cy="3382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9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40"/>
            <a:ext cx="2984870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40"/>
            <a:ext cx="2984870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E3F6E1D4-3EA1-4F4C-BA4C-E77E4D8F1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4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red highlights are Boolean Expressions and they evaluate to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6E1D4-3EA1-4F4C-BA4C-E77E4D8F1C63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3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3E28-73CD-49CD-89A8-6401E55C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44D77-B647-4FA1-8C6E-DDE14ADB6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68E3C-2756-4AC8-B756-C701CBDC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71BD1-C65C-4163-96A8-DDC96964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D8CCB-8DA6-4107-A86C-9DCB0437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13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9E9C-49D8-4E40-B98D-1D138003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A4A33-DF32-4052-A886-FE34CF9AA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5858-2169-4F90-9CF1-727A2D2C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C83E-A9F3-408F-807F-311A4524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A77E-8A8E-4C52-B514-E86254EA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49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B5107-B4F7-4F95-8EF3-C7C12AB8D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A4E01-8FA7-4E2A-B57E-0ED4B31D6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CFFAA-4E3B-414D-8E56-4CEBC530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1284A-B898-48B3-AD7C-173A05B0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F0600-CE00-4CFF-8DAB-E076983E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60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8564-34FA-438E-9436-5A1F5436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5D35-961A-457C-8847-DD44F4973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5C55-9922-4F23-A20F-7F6E19F1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C69E3-1D51-45DF-AAAE-11E6E0B7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9A0F9-E47F-4648-B557-440CAA3E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3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2C6E-566A-4A12-90F4-B3FAA28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3F633-2C46-4BB0-86DC-F75E06FC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EB451-AD07-48DE-B18B-92D5AE2C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5B77C-D568-40ED-9C4C-60D5A039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D441-7620-438A-9DDC-A8677CC0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9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1DCE-403B-40DD-9312-76075DBD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CBC6-5A40-4F7E-AA48-6CA98C42F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005A3-366A-4221-9C95-C04B30306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CC35A-923E-44E9-AFD7-CFB07BF4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63174-48EB-4C45-B82B-9BDE19ED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7DAED-446C-4877-862B-A3F8CBA2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0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DDE3-80D7-4CA0-B2B0-951C77D0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6205F-B7A6-465F-9BA3-52928C3C4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EBBCF-E5C1-480D-BF61-D87FB9BE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59539-BE83-4DE4-BECC-4CC3C3AA5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21341-5B27-45FD-9C42-F7075B463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25177-3DE3-4562-81F2-35D3BB08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5DC75-21E5-4611-95AA-5303E005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43794-168A-4B96-9828-C6803BDA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26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5759-17AA-4483-8684-4BC62F0A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75023-E9D1-44B7-A397-CEE8EBFA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B1356-7818-46FA-B32B-6BC6ED0C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BAA1A-2A97-42CB-B47C-2DDD4B5E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17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FC445-E8CE-4716-9943-A32D40A8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6D2EA-E7E8-4DE1-9DB4-22D2AC38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F63F2-065D-4F43-AF72-6874B0D2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1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C621-E2E0-49BE-B1B2-6EE29252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6410-B292-4F3F-BF26-388B58FDB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B26C0-217A-4EFB-95BF-EB72C2AEB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61BA8-324C-42A4-922D-25AD3B9A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C212B-DD2D-4793-BB34-53112CFC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D21F-0D15-48C1-B694-2E77B969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96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CA8F-AE0C-46FB-ABCC-1DE12757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4A06E-7ACE-45BA-8336-636BFFF73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99561-26B6-4374-A4EF-7F57C3DB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6AD15-E826-44E0-B795-AE063501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4864B-E781-49F0-A79C-5724E5FA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F6F4-C1C4-4BE2-ADFC-B8F513AA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12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BD7ED-97D5-402D-AF0D-010A1BA8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2589B-4F3C-449E-A2D7-351C42F7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35C8D-B47B-4778-96B4-71E2A7EE5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B6BB-1362-491A-91AC-B1BB16F6D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463E9-10AC-430D-8F85-FA44F61D4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54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E16B-71B8-43A1-BC00-7A908FE0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0DDB592-654E-448B-8AC2-092C2701D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/>
              <a:t>3 – Conditional Execution</a:t>
            </a:r>
          </a:p>
          <a:p>
            <a:r>
              <a:rPr lang="en-GB" dirty="0"/>
              <a:t>The keywords if, else, </a:t>
            </a:r>
            <a:r>
              <a:rPr lang="en-GB" dirty="0" err="1"/>
              <a:t>elif</a:t>
            </a:r>
            <a:r>
              <a:rPr lang="en-GB" dirty="0"/>
              <a:t> &amp; while</a:t>
            </a:r>
          </a:p>
          <a:p>
            <a:r>
              <a:rPr lang="en-GB" dirty="0"/>
              <a:t>Boolean algebra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7C326-E980-4345-82B7-34F5A57C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2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2043-3FDF-4BC5-A93A-A632FB21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then execute this code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  <a:endParaRPr lang="en-GB" dirty="0"/>
          </a:p>
          <a:p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B301F1-0868-4B5E-8F7F-EBA76FCA32D8}"/>
              </a:ext>
            </a:extLst>
          </p:cNvPr>
          <p:cNvSpPr>
            <a:spLocks noChangeAspect="1"/>
          </p:cNvSpPr>
          <p:nvPr/>
        </p:nvSpPr>
        <p:spPr>
          <a:xfrm>
            <a:off x="838200" y="1566401"/>
            <a:ext cx="776205" cy="77620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72175C77-D109-4383-ADA7-F0FCA0760D79}"/>
              </a:ext>
            </a:extLst>
          </p:cNvPr>
          <p:cNvSpPr/>
          <p:nvPr/>
        </p:nvSpPr>
        <p:spPr>
          <a:xfrm>
            <a:off x="3452099" y="475819"/>
            <a:ext cx="7268151" cy="1013701"/>
          </a:xfrm>
          <a:prstGeom prst="borderCallout1">
            <a:avLst>
              <a:gd name="adj1" fmla="val 54223"/>
              <a:gd name="adj2" fmla="val 90"/>
              <a:gd name="adj3" fmla="val 136785"/>
              <a:gd name="adj4" fmla="val -2519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Keyword</a:t>
            </a:r>
          </a:p>
          <a:p>
            <a:pPr algn="ctr"/>
            <a:r>
              <a:rPr lang="en-GB" sz="2800" dirty="0">
                <a:solidFill>
                  <a:srgbClr val="7030A0"/>
                </a:solidFill>
              </a:rPr>
              <a:t>If statements must begin with ‘if '</a:t>
            </a:r>
          </a:p>
        </p:txBody>
      </p:sp>
    </p:spTree>
    <p:extLst>
      <p:ext uri="{BB962C8B-B14F-4D97-AF65-F5344CB8AC3E}">
        <p14:creationId xmlns:p14="http://schemas.microsoft.com/office/powerpoint/2010/main" val="297982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2043-3FDF-4BC5-A93A-A632FB21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then execute this code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B301F1-0868-4B5E-8F7F-EBA76FCA32D8}"/>
              </a:ext>
            </a:extLst>
          </p:cNvPr>
          <p:cNvSpPr>
            <a:spLocks noChangeAspect="1"/>
          </p:cNvSpPr>
          <p:nvPr/>
        </p:nvSpPr>
        <p:spPr>
          <a:xfrm>
            <a:off x="1391829" y="1610315"/>
            <a:ext cx="5211271" cy="877949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72175C77-D109-4383-ADA7-F0FCA0760D79}"/>
              </a:ext>
            </a:extLst>
          </p:cNvPr>
          <p:cNvSpPr/>
          <p:nvPr/>
        </p:nvSpPr>
        <p:spPr>
          <a:xfrm>
            <a:off x="3452099" y="475819"/>
            <a:ext cx="7268151" cy="1013701"/>
          </a:xfrm>
          <a:prstGeom prst="borderCallout1">
            <a:avLst>
              <a:gd name="adj1" fmla="val 98128"/>
              <a:gd name="adj2" fmla="val 9331"/>
              <a:gd name="adj3" fmla="val 113635"/>
              <a:gd name="adj4" fmla="val 899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This statement must evaluate to True or False</a:t>
            </a:r>
          </a:p>
        </p:txBody>
      </p:sp>
    </p:spTree>
    <p:extLst>
      <p:ext uri="{BB962C8B-B14F-4D97-AF65-F5344CB8AC3E}">
        <p14:creationId xmlns:p14="http://schemas.microsoft.com/office/powerpoint/2010/main" val="78859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2043-3FDF-4BC5-A93A-A632FB21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then execute this code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B301F1-0868-4B5E-8F7F-EBA76FCA32D8}"/>
              </a:ext>
            </a:extLst>
          </p:cNvPr>
          <p:cNvSpPr>
            <a:spLocks noChangeAspect="1"/>
          </p:cNvSpPr>
          <p:nvPr/>
        </p:nvSpPr>
        <p:spPr>
          <a:xfrm>
            <a:off x="6437888" y="1655414"/>
            <a:ext cx="776205" cy="77620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72175C77-D109-4383-ADA7-F0FCA0760D79}"/>
              </a:ext>
            </a:extLst>
          </p:cNvPr>
          <p:cNvSpPr/>
          <p:nvPr/>
        </p:nvSpPr>
        <p:spPr>
          <a:xfrm>
            <a:off x="3452099" y="475819"/>
            <a:ext cx="7268151" cy="1013701"/>
          </a:xfrm>
          <a:prstGeom prst="borderCallout1">
            <a:avLst>
              <a:gd name="adj1" fmla="val 98926"/>
              <a:gd name="adj2" fmla="val 60211"/>
              <a:gd name="adj3" fmla="val 143970"/>
              <a:gd name="adj4" fmla="val 51186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MUST end with a colon ‘:’</a:t>
            </a:r>
          </a:p>
        </p:txBody>
      </p:sp>
    </p:spTree>
    <p:extLst>
      <p:ext uri="{BB962C8B-B14F-4D97-AF65-F5344CB8AC3E}">
        <p14:creationId xmlns:p14="http://schemas.microsoft.com/office/powerpoint/2010/main" val="263224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then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end of indentation marks end of if statement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960391" y="2281953"/>
            <a:ext cx="559256" cy="2565175"/>
          </a:xfrm>
          <a:prstGeom prst="borderCallout1">
            <a:avLst>
              <a:gd name="adj1" fmla="val -34399"/>
              <a:gd name="adj2" fmla="val 84305"/>
              <a:gd name="adj3" fmla="val 261"/>
              <a:gd name="adj4" fmla="val 99463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GB" sz="2100" b="1" dirty="0">
                <a:solidFill>
                  <a:srgbClr val="7030A0"/>
                </a:solidFill>
              </a:rPr>
              <a:t>indent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D4062B34-AAF0-4A7B-BFA4-C72F255FD39C}"/>
              </a:ext>
            </a:extLst>
          </p:cNvPr>
          <p:cNvSpPr/>
          <p:nvPr/>
        </p:nvSpPr>
        <p:spPr>
          <a:xfrm>
            <a:off x="1641838" y="2281954"/>
            <a:ext cx="8725716" cy="2565174"/>
          </a:xfrm>
          <a:prstGeom prst="borderCallout1">
            <a:avLst>
              <a:gd name="adj1" fmla="val -33213"/>
              <a:gd name="adj2" fmla="val 91536"/>
              <a:gd name="adj3" fmla="val 36"/>
              <a:gd name="adj4" fmla="val 90172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 dirty="0">
              <a:solidFill>
                <a:srgbClr val="7030A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42CC1C-0C72-4805-965F-241E81FE795A}"/>
              </a:ext>
            </a:extLst>
          </p:cNvPr>
          <p:cNvSpPr/>
          <p:nvPr/>
        </p:nvSpPr>
        <p:spPr>
          <a:xfrm>
            <a:off x="622664" y="783312"/>
            <a:ext cx="4062430" cy="6979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MUST be indented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2D4D07-F283-4CEC-9A1C-D5949559DF1B}"/>
              </a:ext>
            </a:extLst>
          </p:cNvPr>
          <p:cNvSpPr/>
          <p:nvPr/>
        </p:nvSpPr>
        <p:spPr>
          <a:xfrm>
            <a:off x="7097486" y="365125"/>
            <a:ext cx="4471851" cy="10781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Conditionally executed code</a:t>
            </a:r>
          </a:p>
        </p:txBody>
      </p:sp>
    </p:spTree>
    <p:extLst>
      <p:ext uri="{BB962C8B-B14F-4D97-AF65-F5344CB8AC3E}">
        <p14:creationId xmlns:p14="http://schemas.microsoft.com/office/powerpoint/2010/main" val="289477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A49E-27A1-4C7D-B0D7-348D6633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FC14-5F31-4336-848A-64889E61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'three' &gt; 'four'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print(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GB" dirty="0">
                <a:latin typeface="Lucida Console" panose="020B0609040504020204" pitchFamily="49" charset="0"/>
              </a:rPr>
              <a:t>'three' is greater than 'four’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3 &gt; 4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print(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GB" dirty="0">
                <a:latin typeface="Lucida Console" panose="020B0609040504020204" pitchFamily="49" charset="0"/>
              </a:rPr>
              <a:t>int 3 is greater than int 4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596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A49E-27A1-4C7D-B0D7-348D6633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 that in a function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FC14-5F31-4336-848A-64889E6117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my_max_v1(a, b):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if a &gt; b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return a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if b &gt;= a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return 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7C411-5EAF-46D4-9E97-5AB8DE1F36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my_max_v2(a, b):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if a &gt; b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return a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b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CCB91-D4B7-40D3-A3B7-919ECFA5F261}"/>
              </a:ext>
            </a:extLst>
          </p:cNvPr>
          <p:cNvSpPr txBox="1"/>
          <p:nvPr/>
        </p:nvSpPr>
        <p:spPr>
          <a:xfrm>
            <a:off x="838200" y="4791968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800" dirty="0">
                <a:latin typeface="Lucida Console" panose="020B0609040504020204" pitchFamily="49" charset="0"/>
              </a:rPr>
              <a:t># test with these and other values</a:t>
            </a:r>
          </a:p>
          <a:p>
            <a:pPr marL="0" indent="0">
              <a:buNone/>
            </a:pPr>
            <a:r>
              <a:rPr lang="en-GB" sz="2800" dirty="0">
                <a:latin typeface="Lucida Console" panose="020B0609040504020204" pitchFamily="49" charset="0"/>
              </a:rPr>
              <a:t># </a:t>
            </a:r>
            <a:r>
              <a:rPr lang="en-GB" sz="2800" dirty="0" err="1">
                <a:latin typeface="Lucida Console" panose="020B0609040504020204" pitchFamily="49" charset="0"/>
              </a:rPr>
              <a:t>my_max</a:t>
            </a:r>
            <a:r>
              <a:rPr lang="en-GB" sz="2800" dirty="0">
                <a:latin typeface="Lucida Console" panose="020B0609040504020204" pitchFamily="49" charset="0"/>
              </a:rPr>
              <a:t>(3,4)</a:t>
            </a:r>
          </a:p>
          <a:p>
            <a:pPr marL="0" indent="0">
              <a:buNone/>
            </a:pPr>
            <a:r>
              <a:rPr lang="en-GB" sz="2800" dirty="0">
                <a:latin typeface="Lucida Console" panose="020B0609040504020204" pitchFamily="49" charset="0"/>
              </a:rPr>
              <a:t># </a:t>
            </a:r>
            <a:r>
              <a:rPr lang="en-GB" sz="2800" dirty="0" err="1">
                <a:latin typeface="Lucida Console" panose="020B0609040504020204" pitchFamily="49" charset="0"/>
              </a:rPr>
              <a:t>my_max</a:t>
            </a:r>
            <a:r>
              <a:rPr lang="en-GB" sz="2800" dirty="0">
                <a:latin typeface="Lucida Console" panose="020B0609040504020204" pitchFamily="49" charset="0"/>
              </a:rPr>
              <a:t>('three', 'four')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2615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478-05DD-4810-8304-EAF65DB9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Practice Worksheet</a:t>
            </a:r>
            <a:br>
              <a:rPr lang="en-GB" dirty="0"/>
            </a:br>
            <a:r>
              <a:rPr lang="en-GB" dirty="0"/>
              <a:t>Section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F6B-205D-4955-8670-D80BFFA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If statements</a:t>
            </a:r>
          </a:p>
        </p:txBody>
      </p:sp>
    </p:spTree>
    <p:extLst>
      <p:ext uri="{BB962C8B-B14F-4D97-AF65-F5344CB8AC3E}">
        <p14:creationId xmlns:p14="http://schemas.microsoft.com/office/powerpoint/2010/main" val="3584754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B30B-BE08-4991-8E8E-CF90F35A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C23AF-39F3-4247-AAFA-33F8298E6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the other hand . . .  </a:t>
            </a:r>
          </a:p>
        </p:txBody>
      </p:sp>
    </p:spTree>
    <p:extLst>
      <p:ext uri="{BB962C8B-B14F-4D97-AF65-F5344CB8AC3E}">
        <p14:creationId xmlns:p14="http://schemas.microsoft.com/office/powerpoint/2010/main" val="223638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357F-94CB-4E43-8B12-98FF9740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if-else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2043-3FDF-4BC5-A93A-A632FB21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then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else:  # 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is not true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then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389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A49E-27A1-4C7D-B0D7-348D6633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FC14-5F31-4336-848A-64889E611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'three' &gt; 'four'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print(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GB" dirty="0">
                <a:latin typeface="Lucida Console" panose="020B0609040504020204" pitchFamily="49" charset="0"/>
              </a:rPr>
              <a:t>'three' is greater than 'four’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print(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GB" dirty="0">
                <a:latin typeface="Lucida Console" panose="020B0609040504020204" pitchFamily="49" charset="0"/>
              </a:rPr>
              <a:t>'three' is not greater than 'four’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3 &gt; 4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print(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GB" dirty="0">
                <a:latin typeface="Lucida Console" panose="020B0609040504020204" pitchFamily="49" charset="0"/>
              </a:rPr>
              <a:t>int 3 is greater than int 4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print(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GB" dirty="0">
                <a:latin typeface="Lucida Console" panose="020B0609040504020204" pitchFamily="49" charset="0"/>
              </a:rPr>
              <a:t>int 3 is not greater than int 4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39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2F76-EE71-4638-A5D7-6F696105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Last week 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2C3E-435D-4977-A7E2-0479ECD16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7008"/>
          </a:xfrm>
        </p:spPr>
        <p:txBody>
          <a:bodyPr>
            <a:normAutofit/>
          </a:bodyPr>
          <a:lstStyle/>
          <a:p>
            <a:r>
              <a:rPr lang="en-GB" dirty="0"/>
              <a:t>Variables, functions and methods: What do they have </a:t>
            </a:r>
            <a:r>
              <a:rPr lang="en-GB"/>
              <a:t>in common?</a:t>
            </a:r>
            <a:endParaRPr lang="en-GB" dirty="0"/>
          </a:p>
          <a:p>
            <a:r>
              <a:rPr lang="en-GB" dirty="0"/>
              <a:t>Types: What is a type? Give some examples.</a:t>
            </a:r>
          </a:p>
          <a:p>
            <a:r>
              <a:rPr lang="en-GB" dirty="0"/>
              <a:t>Functions:</a:t>
            </a:r>
          </a:p>
          <a:p>
            <a:pPr lvl="1"/>
            <a:r>
              <a:rPr lang="en-GB" dirty="0"/>
              <a:t>What is the difference between a parameter and an argument? </a:t>
            </a:r>
          </a:p>
          <a:p>
            <a:pPr lvl="1"/>
            <a:r>
              <a:rPr lang="en-GB" dirty="0"/>
              <a:t>How many parameters can a function have? </a:t>
            </a:r>
          </a:p>
          <a:p>
            <a:pPr lvl="1"/>
            <a:r>
              <a:rPr lang="en-GB" dirty="0"/>
              <a:t>How many return statements can a function definition contain? </a:t>
            </a:r>
          </a:p>
          <a:p>
            <a:pPr lvl="1"/>
            <a:r>
              <a:rPr lang="en-GB" dirty="0"/>
              <a:t>How many objects can a function return? </a:t>
            </a:r>
          </a:p>
          <a:p>
            <a:r>
              <a:rPr lang="en-GB" dirty="0"/>
              <a:t>What does ‘scope’ mean?</a:t>
            </a:r>
          </a:p>
        </p:txBody>
      </p:sp>
    </p:spTree>
    <p:extLst>
      <p:ext uri="{BB962C8B-B14F-4D97-AF65-F5344CB8AC3E}">
        <p14:creationId xmlns:p14="http://schemas.microsoft.com/office/powerpoint/2010/main" val="369159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A49E-27A1-4C7D-B0D7-348D6633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 that in a function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FC14-5F31-4336-848A-64889E6117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my_max_v3(a, b):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if a &gt; b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return a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return 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7C411-5EAF-46D4-9E97-5AB8DE1F36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my_max_v4(a, b):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if a &gt; b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result = a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result = b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result</a:t>
            </a:r>
          </a:p>
        </p:txBody>
      </p:sp>
    </p:spTree>
    <p:extLst>
      <p:ext uri="{BB962C8B-B14F-4D97-AF65-F5344CB8AC3E}">
        <p14:creationId xmlns:p14="http://schemas.microsoft.com/office/powerpoint/2010/main" val="140037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478-05DD-4810-8304-EAF65DB9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Practice Worksheet</a:t>
            </a:r>
            <a:br>
              <a:rPr lang="en-GB" dirty="0"/>
            </a:br>
            <a:r>
              <a:rPr lang="en-GB" dirty="0"/>
              <a:t>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F6B-205D-4955-8670-D80BFFA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678729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B30B-BE08-4991-8E8E-CF90F35A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elif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C23AF-39F3-4247-AAFA-33F8298E6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ifs simplified</a:t>
            </a:r>
          </a:p>
        </p:txBody>
      </p:sp>
    </p:spTree>
    <p:extLst>
      <p:ext uri="{BB962C8B-B14F-4D97-AF65-F5344CB8AC3E}">
        <p14:creationId xmlns:p14="http://schemas.microsoft.com/office/powerpoint/2010/main" val="87529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357F-94CB-4E43-8B12-98FF9740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if-else statements can nest very deep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2043-3FDF-4BC5-A93A-A632FB21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then execute this code . . . .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    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    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and so on . . . deeper and deeper and deeper . . . 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989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2E77-A62E-401D-8BAC-5C71C428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– elif 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3AE0-B950-4EE1-82EF-EA6774F0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290"/>
            <a:ext cx="10515600" cy="5425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then execute this code . . . .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catch all other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91FCC3-5B15-3E43-A4D4-A00061752E19}"/>
                  </a:ext>
                </a:extLst>
              </p:cNvPr>
              <p:cNvSpPr txBox="1"/>
              <p:nvPr/>
            </p:nvSpPr>
            <p:spPr>
              <a:xfrm>
                <a:off x="8074743" y="197346"/>
                <a:ext cx="1983657" cy="64633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4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91FCC3-5B15-3E43-A4D4-A00061752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743" y="197346"/>
                <a:ext cx="1983657" cy="6463308"/>
              </a:xfrm>
              <a:prstGeom prst="rect">
                <a:avLst/>
              </a:prstGeom>
              <a:blipFill>
                <a:blip r:embed="rId2"/>
                <a:stretch>
                  <a:fillRect l="-125641" r="-130128" b="-3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7436777-F69A-D341-813B-886712FC95D9}"/>
              </a:ext>
            </a:extLst>
          </p:cNvPr>
          <p:cNvSpPr txBox="1"/>
          <p:nvPr/>
        </p:nvSpPr>
        <p:spPr>
          <a:xfrm>
            <a:off x="10058400" y="2757853"/>
            <a:ext cx="18070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one</a:t>
            </a:r>
          </a:p>
          <a:p>
            <a:r>
              <a:rPr lang="en-GB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of</a:t>
            </a:r>
          </a:p>
          <a:p>
            <a:r>
              <a:rPr lang="en-GB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these</a:t>
            </a:r>
          </a:p>
          <a:p>
            <a:r>
              <a:rPr lang="en-GB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blocks</a:t>
            </a:r>
          </a:p>
          <a:p>
            <a:r>
              <a:rPr lang="en-GB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must</a:t>
            </a:r>
          </a:p>
          <a:p>
            <a:r>
              <a:rPr lang="en-GB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execute</a:t>
            </a:r>
          </a:p>
        </p:txBody>
      </p:sp>
    </p:spTree>
    <p:extLst>
      <p:ext uri="{BB962C8B-B14F-4D97-AF65-F5344CB8AC3E}">
        <p14:creationId xmlns:p14="http://schemas.microsoft.com/office/powerpoint/2010/main" val="1374774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2E77-A62E-401D-8BAC-5C71C428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– elif 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3AE0-B950-4EE1-82EF-EA6774F0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290"/>
            <a:ext cx="10515600" cy="5425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if </a:t>
            </a:r>
            <a:r>
              <a:rPr lang="en-GB" sz="2000" dirty="0" err="1">
                <a:latin typeface="Lucida Console" panose="020B0609040504020204" pitchFamily="49" charset="0"/>
              </a:rPr>
              <a:t>student_mark</a:t>
            </a:r>
            <a:r>
              <a:rPr lang="en-GB" sz="2000" dirty="0">
                <a:latin typeface="Lucida Console" panose="020B0609040504020204" pitchFamily="49" charset="0"/>
              </a:rPr>
              <a:t> &gt; 80: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grade = ‘</a:t>
            </a:r>
            <a:r>
              <a:rPr lang="en-GB" sz="2000" dirty="0" err="1">
                <a:latin typeface="Lucida Console" panose="020B0609040504020204" pitchFamily="49" charset="0"/>
              </a:rPr>
              <a:t>starship</a:t>
            </a:r>
            <a:r>
              <a:rPr lang="en-GB" sz="2000" dirty="0">
                <a:latin typeface="Lucida Console" panose="020B0609040504020204" pitchFamily="49" charset="0"/>
              </a:rPr>
              <a:t> captain’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else: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if </a:t>
            </a:r>
            <a:r>
              <a:rPr lang="en-GB" sz="2000" dirty="0" err="1">
                <a:latin typeface="Lucida Console" panose="020B0609040504020204" pitchFamily="49" charset="0"/>
              </a:rPr>
              <a:t>student_mark</a:t>
            </a:r>
            <a:r>
              <a:rPr lang="en-GB" sz="2000" dirty="0">
                <a:latin typeface="Lucida Console" panose="020B0609040504020204" pitchFamily="49" charset="0"/>
              </a:rPr>
              <a:t> &gt; 80: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   grade = ‘astronaut’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   if </a:t>
            </a:r>
            <a:r>
              <a:rPr lang="en-GB" sz="2000" dirty="0" err="1">
                <a:latin typeface="Lucida Console" panose="020B0609040504020204" pitchFamily="49" charset="0"/>
              </a:rPr>
              <a:t>student_mark</a:t>
            </a:r>
            <a:r>
              <a:rPr lang="en-GB" sz="2000" dirty="0">
                <a:latin typeface="Lucida Console" panose="020B0609040504020204" pitchFamily="49" charset="0"/>
              </a:rPr>
              <a:t> &gt; 60: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       grade = ‘aeronaut’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       if </a:t>
            </a:r>
            <a:r>
              <a:rPr lang="en-GB" sz="2000" dirty="0" err="1">
                <a:latin typeface="Lucida Console" panose="020B0609040504020204" pitchFamily="49" charset="0"/>
              </a:rPr>
              <a:t>student_mark</a:t>
            </a:r>
            <a:r>
              <a:rPr lang="en-GB" sz="2000" dirty="0">
                <a:latin typeface="Lucida Console" panose="020B0609040504020204" pitchFamily="49" charset="0"/>
              </a:rPr>
              <a:t> &gt; 40: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           grade = ‘earthling’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       else: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          grade = ‘oh deary, deary me’</a:t>
            </a:r>
          </a:p>
        </p:txBody>
      </p:sp>
    </p:spTree>
    <p:extLst>
      <p:ext uri="{BB962C8B-B14F-4D97-AF65-F5344CB8AC3E}">
        <p14:creationId xmlns:p14="http://schemas.microsoft.com/office/powerpoint/2010/main" val="2306765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2E77-A62E-401D-8BAC-5C71C428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– elif 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3AE0-B950-4EE1-82EF-EA6774F0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290"/>
            <a:ext cx="10515600" cy="5425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</a:t>
            </a:r>
            <a:r>
              <a:rPr lang="en-GB" dirty="0" err="1">
                <a:latin typeface="Lucida Console" panose="020B0609040504020204" pitchFamily="49" charset="0"/>
              </a:rPr>
              <a:t>student_mark</a:t>
            </a:r>
            <a:r>
              <a:rPr lang="en-GB" dirty="0">
                <a:latin typeface="Lucida Console" panose="020B0609040504020204" pitchFamily="49" charset="0"/>
              </a:rPr>
              <a:t> &gt; 80: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grade = ‘</a:t>
            </a:r>
            <a:r>
              <a:rPr lang="en-GB" dirty="0" err="1">
                <a:latin typeface="Lucida Console" panose="020B0609040504020204" pitchFamily="49" charset="0"/>
              </a:rPr>
              <a:t>Starship</a:t>
            </a:r>
            <a:r>
              <a:rPr lang="en-GB" dirty="0">
                <a:latin typeface="Lucida Console" panose="020B0609040504020204" pitchFamily="49" charset="0"/>
              </a:rPr>
              <a:t> Captain’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elif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student_mark</a:t>
            </a:r>
            <a:r>
              <a:rPr lang="en-GB" dirty="0">
                <a:latin typeface="Lucida Console" panose="020B0609040504020204" pitchFamily="49" charset="0"/>
              </a:rPr>
              <a:t> &gt; 80: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grade = ‘Astronaut’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elif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student_mark</a:t>
            </a:r>
            <a:r>
              <a:rPr lang="en-GB" dirty="0">
                <a:latin typeface="Lucida Console" panose="020B0609040504020204" pitchFamily="49" charset="0"/>
              </a:rPr>
              <a:t> &gt; 60: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grade = ‘Aeronaut’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elif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student_mark</a:t>
            </a:r>
            <a:r>
              <a:rPr lang="en-GB" dirty="0">
                <a:latin typeface="Lucida Console" panose="020B0609040504020204" pitchFamily="49" charset="0"/>
              </a:rPr>
              <a:t> &gt; 40: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grade = ‘Earthling’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grade = ‘Oh deary, deary me’</a:t>
            </a:r>
          </a:p>
        </p:txBody>
      </p:sp>
    </p:spTree>
    <p:extLst>
      <p:ext uri="{BB962C8B-B14F-4D97-AF65-F5344CB8AC3E}">
        <p14:creationId xmlns:p14="http://schemas.microsoft.com/office/powerpoint/2010/main" val="2829794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478-05DD-4810-8304-EAF65DB9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Practice Worksheet</a:t>
            </a:r>
            <a:br>
              <a:rPr lang="en-GB" dirty="0"/>
            </a:br>
            <a:r>
              <a:rPr lang="en-GB" dirty="0"/>
              <a:t>Section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F6B-205D-4955-8670-D80BFFA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elif statements</a:t>
            </a:r>
          </a:p>
        </p:txBody>
      </p:sp>
    </p:spTree>
    <p:extLst>
      <p:ext uri="{BB962C8B-B14F-4D97-AF65-F5344CB8AC3E}">
        <p14:creationId xmlns:p14="http://schemas.microsoft.com/office/powerpoint/2010/main" val="1163429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1667-95F3-204C-892C-1651522B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Assignment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B3B2F-30FC-E34C-B30D-A8D2318C5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Review and general feedback</a:t>
            </a:r>
          </a:p>
        </p:txBody>
      </p:sp>
    </p:spTree>
    <p:extLst>
      <p:ext uri="{BB962C8B-B14F-4D97-AF65-F5344CB8AC3E}">
        <p14:creationId xmlns:p14="http://schemas.microsoft.com/office/powerpoint/2010/main" val="3559656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C515-AC17-472C-AE1E-44574A71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Feedback on 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45CA4-E0DC-46AF-96A5-E4C067E2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Your Python scripts MUST execute</a:t>
            </a:r>
          </a:p>
          <a:p>
            <a:r>
              <a:rPr lang="en-GB" dirty="0"/>
              <a:t>Your functions MUST execute</a:t>
            </a:r>
          </a:p>
          <a:p>
            <a:r>
              <a:rPr lang="en-GB" dirty="0"/>
              <a:t>You MUST test your functions</a:t>
            </a:r>
          </a:p>
          <a:p>
            <a:endParaRPr lang="en-GB" dirty="0"/>
          </a:p>
          <a:p>
            <a:r>
              <a:rPr lang="en-GB" dirty="0"/>
              <a:t>The return value from print(anything) in </a:t>
            </a:r>
            <a:r>
              <a:rPr lang="en-GB" dirty="0">
                <a:solidFill>
                  <a:srgbClr val="FFC000"/>
                </a:solidFill>
              </a:rPr>
              <a:t>None</a:t>
            </a:r>
            <a:r>
              <a:rPr lang="en-GB" dirty="0"/>
              <a:t> so do not use print() in return statements</a:t>
            </a:r>
          </a:p>
          <a:p>
            <a:r>
              <a:rPr lang="en-GB" dirty="0"/>
              <a:t>Do not use print() in functions unless they are UI or you </a:t>
            </a:r>
            <a:r>
              <a:rPr lang="en-GB"/>
              <a:t>are debugging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08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875313"/>
              </p:ext>
            </p:extLst>
          </p:nvPr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int color explosion on a white background">
            <a:extLst>
              <a:ext uri="{FF2B5EF4-FFF2-40B4-BE49-F238E27FC236}">
                <a16:creationId xmlns:a16="http://schemas.microsoft.com/office/drawing/2014/main" id="{DC9A144E-D1B9-4390-AE31-E1DB81191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52" y="0"/>
            <a:ext cx="1679848" cy="1679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468EB-30D4-1644-9294-4A8AA828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Assignment 3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44891-EEF5-B44C-971D-5FD475DA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This assignment is not assessed</a:t>
            </a:r>
          </a:p>
        </p:txBody>
      </p:sp>
    </p:spTree>
    <p:extLst>
      <p:ext uri="{BB962C8B-B14F-4D97-AF65-F5344CB8AC3E}">
        <p14:creationId xmlns:p14="http://schemas.microsoft.com/office/powerpoint/2010/main" val="2729914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B30B-BE08-4991-8E8E-CF90F35A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C23AF-39F3-4247-AAFA-33F8298E6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George Boole, ’The laws of Thought’ 1854</a:t>
            </a:r>
          </a:p>
          <a:p>
            <a:r>
              <a:rPr lang="en-GB" dirty="0"/>
              <a:t>Claude Shannon, ‘A Symbolic Analysis of Relay and Switching Circuits’, 1938</a:t>
            </a:r>
          </a:p>
          <a:p>
            <a:r>
              <a:rPr lang="en-GB" dirty="0"/>
              <a:t>Victor </a:t>
            </a:r>
            <a:r>
              <a:rPr lang="en-GB" dirty="0" err="1"/>
              <a:t>Shestakov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635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220B-53EC-47BF-BB10-2E4E3566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 situations depend on multiple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331B-9AB3-4073-A073-A73EC226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(</a:t>
            </a:r>
            <a:r>
              <a:rPr lang="en-GB" dirty="0">
                <a:solidFill>
                  <a:srgbClr val="FF0000"/>
                </a:solidFill>
              </a:rPr>
              <a:t>I am going shopping</a:t>
            </a:r>
            <a:r>
              <a:rPr lang="en-GB" dirty="0"/>
              <a:t>) </a:t>
            </a:r>
            <a:r>
              <a:rPr lang="en-GB" b="1" dirty="0"/>
              <a:t>and</a:t>
            </a:r>
            <a:r>
              <a:rPr lang="en-GB" dirty="0"/>
              <a:t> (</a:t>
            </a:r>
            <a:r>
              <a:rPr lang="en-GB" dirty="0">
                <a:solidFill>
                  <a:srgbClr val="FF0000"/>
                </a:solidFill>
              </a:rPr>
              <a:t>it is raining outside</a:t>
            </a:r>
            <a:r>
              <a:rPr lang="en-GB" dirty="0"/>
              <a:t>) then do </a:t>
            </a:r>
            <a:r>
              <a:rPr lang="en-GB" b="1" dirty="0"/>
              <a:t>not</a:t>
            </a:r>
            <a:r>
              <a:rPr lang="en-GB" dirty="0"/>
              <a:t> (</a:t>
            </a:r>
            <a:r>
              <a:rPr lang="en-GB" dirty="0">
                <a:solidFill>
                  <a:srgbClr val="7030A0"/>
                </a:solidFill>
              </a:rPr>
              <a:t>use a paper carrier bag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If (</a:t>
            </a:r>
            <a:r>
              <a:rPr lang="en-GB" dirty="0">
                <a:solidFill>
                  <a:srgbClr val="FF0000"/>
                </a:solidFill>
              </a:rPr>
              <a:t>it is my birthday</a:t>
            </a:r>
            <a:r>
              <a:rPr lang="en-GB" dirty="0"/>
              <a:t>) </a:t>
            </a:r>
            <a:r>
              <a:rPr lang="en-GB" b="1" dirty="0"/>
              <a:t>or</a:t>
            </a:r>
            <a:r>
              <a:rPr lang="en-GB" dirty="0"/>
              <a:t> (</a:t>
            </a:r>
            <a:r>
              <a:rPr lang="en-GB" dirty="0">
                <a:solidFill>
                  <a:srgbClr val="FF0000"/>
                </a:solidFill>
              </a:rPr>
              <a:t>it is your birthday</a:t>
            </a:r>
            <a:r>
              <a:rPr lang="en-GB" dirty="0"/>
              <a:t>) then (</a:t>
            </a:r>
            <a:r>
              <a:rPr lang="en-GB" dirty="0">
                <a:solidFill>
                  <a:srgbClr val="7030A0"/>
                </a:solidFill>
              </a:rPr>
              <a:t>dine out tonight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If (</a:t>
            </a:r>
            <a:r>
              <a:rPr lang="en-GB" dirty="0">
                <a:solidFill>
                  <a:srgbClr val="FF0000"/>
                </a:solidFill>
              </a:rPr>
              <a:t>it is a warm day</a:t>
            </a:r>
            <a:r>
              <a:rPr lang="en-GB" dirty="0"/>
              <a:t>) </a:t>
            </a:r>
            <a:r>
              <a:rPr lang="en-GB" b="1" dirty="0"/>
              <a:t>or</a:t>
            </a:r>
            <a:r>
              <a:rPr lang="en-GB" dirty="0"/>
              <a:t> (</a:t>
            </a:r>
            <a:r>
              <a:rPr lang="en-GB" dirty="0">
                <a:solidFill>
                  <a:srgbClr val="FF0000"/>
                </a:solidFill>
              </a:rPr>
              <a:t>I am away</a:t>
            </a:r>
            <a:r>
              <a:rPr lang="en-GB" dirty="0"/>
              <a:t>) then (</a:t>
            </a:r>
            <a:r>
              <a:rPr lang="en-GB" dirty="0">
                <a:solidFill>
                  <a:srgbClr val="7030A0"/>
                </a:solidFill>
              </a:rPr>
              <a:t>turn heating off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If (</a:t>
            </a:r>
            <a:r>
              <a:rPr lang="en-GB" dirty="0">
                <a:solidFill>
                  <a:srgbClr val="FF0000"/>
                </a:solidFill>
              </a:rPr>
              <a:t>it is a cold day</a:t>
            </a:r>
            <a:r>
              <a:rPr lang="en-GB" dirty="0"/>
              <a:t>) </a:t>
            </a:r>
            <a:r>
              <a:rPr lang="en-GB" b="1" dirty="0"/>
              <a:t>and</a:t>
            </a:r>
            <a:r>
              <a:rPr lang="en-GB" dirty="0"/>
              <a:t> (</a:t>
            </a:r>
            <a:r>
              <a:rPr lang="en-GB" dirty="0">
                <a:solidFill>
                  <a:srgbClr val="FF0000"/>
                </a:solidFill>
              </a:rPr>
              <a:t>I am at home</a:t>
            </a:r>
            <a:r>
              <a:rPr lang="en-GB" dirty="0"/>
              <a:t>)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not</a:t>
            </a:r>
            <a:r>
              <a:rPr lang="en-GB" dirty="0"/>
              <a:t> (</a:t>
            </a:r>
            <a:r>
              <a:rPr lang="en-GB" dirty="0">
                <a:solidFill>
                  <a:srgbClr val="FF0000"/>
                </a:solidFill>
              </a:rPr>
              <a:t>inside temp&gt;20°C</a:t>
            </a:r>
            <a:r>
              <a:rPr lang="en-GB" dirty="0"/>
              <a:t>) then (</a:t>
            </a:r>
            <a:r>
              <a:rPr lang="en-GB" dirty="0">
                <a:solidFill>
                  <a:srgbClr val="7030A0"/>
                </a:solidFill>
              </a:rPr>
              <a:t>turn heating on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4880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220B-53EC-47BF-BB10-2E4E3566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Boolean values: True &amp; 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D61FE3-F14E-4D55-97FD-E7D2E5540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There are only two Boolean values</a:t>
            </a:r>
          </a:p>
          <a:p>
            <a:pPr lvl="1"/>
            <a:r>
              <a:rPr lang="en-GB" dirty="0"/>
              <a:t>True</a:t>
            </a:r>
          </a:p>
          <a:p>
            <a:pPr lvl="1"/>
            <a:r>
              <a:rPr lang="en-GB" dirty="0"/>
              <a:t>False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1754-78FA-E74F-9DE6-A2932ED02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There are only two binary digits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1</a:t>
            </a:r>
          </a:p>
          <a:p>
            <a:pPr lvl="1"/>
            <a:r>
              <a:rPr lang="en-GB" dirty="0"/>
              <a:t>0</a:t>
            </a:r>
          </a:p>
          <a:p>
            <a:pPr lvl="1"/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C4C73B-C892-D249-A7E5-8ED54D22A0F9}"/>
              </a:ext>
            </a:extLst>
          </p:cNvPr>
          <p:cNvSpPr txBox="1">
            <a:spLocks/>
          </p:cNvSpPr>
          <p:nvPr/>
        </p:nvSpPr>
        <p:spPr>
          <a:xfrm>
            <a:off x="838200" y="3701144"/>
            <a:ext cx="10515600" cy="2475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Python’s default type casting behaviour is:</a:t>
            </a:r>
          </a:p>
          <a:p>
            <a:pPr marL="457200" lvl="1" indent="0" algn="ctr">
              <a:buNone/>
            </a:pPr>
            <a:endParaRPr lang="en-GB" dirty="0"/>
          </a:p>
          <a:p>
            <a:pPr marL="457200" lvl="1" indent="0" algn="ctr">
              <a:buNone/>
            </a:pPr>
            <a:r>
              <a:rPr lang="en-GB" dirty="0"/>
              <a:t>Non-zero numbers or non-empty objects evaluate to True</a:t>
            </a:r>
          </a:p>
          <a:p>
            <a:pPr marL="457200" lvl="1" indent="0" algn="ctr">
              <a:buNone/>
            </a:pPr>
            <a:endParaRPr lang="en-GB" dirty="0"/>
          </a:p>
          <a:p>
            <a:pPr marL="457200" lvl="1" indent="0" algn="ctr">
              <a:buNone/>
            </a:pPr>
            <a:r>
              <a:rPr lang="en-GB" dirty="0"/>
              <a:t>Zero and empty objects evaluate to False</a:t>
            </a:r>
          </a:p>
        </p:txBody>
      </p:sp>
    </p:spTree>
    <p:extLst>
      <p:ext uri="{BB962C8B-B14F-4D97-AF65-F5344CB8AC3E}">
        <p14:creationId xmlns:p14="http://schemas.microsoft.com/office/powerpoint/2010/main" val="11135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220B-53EC-47BF-BB10-2E4E3566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operators: and – or –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331B-9AB3-4073-A073-A73EC226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A and B	</a:t>
            </a: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	If A is True and B is True → True					If A is False or B is False → False 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A or B	</a:t>
            </a: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	If A is True or B is True → True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			If A is False and B is False → False 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not A	</a:t>
            </a: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	If A is True → False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			If A is False → True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6288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478-05DD-4810-8304-EAF65DB9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Practice Worksheet</a:t>
            </a:r>
            <a:br>
              <a:rPr lang="en-GB" dirty="0"/>
            </a:br>
            <a:r>
              <a:rPr lang="en-GB" dirty="0"/>
              <a:t>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F6B-205D-4955-8670-D80BFFA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Boolean Algebra – part I</a:t>
            </a:r>
          </a:p>
        </p:txBody>
      </p:sp>
    </p:spTree>
    <p:extLst>
      <p:ext uri="{BB962C8B-B14F-4D97-AF65-F5344CB8AC3E}">
        <p14:creationId xmlns:p14="http://schemas.microsoft.com/office/powerpoint/2010/main" val="1726474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B30B-BE08-4991-8E8E-CF90F35A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Truth Tables &amp; Venn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C23AF-39F3-4247-AAFA-33F8298E6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Handy ways of evaluating  Boolean expressions (not assessed)</a:t>
            </a:r>
          </a:p>
        </p:txBody>
      </p:sp>
    </p:spTree>
    <p:extLst>
      <p:ext uri="{BB962C8B-B14F-4D97-AF65-F5344CB8AC3E}">
        <p14:creationId xmlns:p14="http://schemas.microsoft.com/office/powerpoint/2010/main" val="163388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BFF5-A833-4D7B-96BE-22E4E783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Truth tables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B7AE7D0-77DC-46DE-AB02-3D85E216B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254339"/>
              </p:ext>
            </p:extLst>
          </p:nvPr>
        </p:nvGraphicFramePr>
        <p:xfrm>
          <a:off x="838200" y="1690688"/>
          <a:ext cx="327055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04930963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65622259"/>
                    </a:ext>
                  </a:extLst>
                </a:gridCol>
                <a:gridCol w="108762">
                  <a:extLst>
                    <a:ext uri="{9D8B030D-6E8A-4147-A177-3AD203B41FA5}">
                      <a16:colId xmlns:a16="http://schemas.microsoft.com/office/drawing/2014/main" val="736478964"/>
                    </a:ext>
                  </a:extLst>
                </a:gridCol>
                <a:gridCol w="1361796">
                  <a:extLst>
                    <a:ext uri="{9D8B030D-6E8A-4147-A177-3AD203B41FA5}">
                      <a16:colId xmlns:a16="http://schemas.microsoft.com/office/drawing/2014/main" val="2674496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6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475911"/>
                  </a:ext>
                </a:extLst>
              </a:tr>
              <a:tr h="3780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3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8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74571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DAA08AC7-6254-4648-B09D-7EBD6EF0A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43516"/>
              </p:ext>
            </p:extLst>
          </p:nvPr>
        </p:nvGraphicFramePr>
        <p:xfrm>
          <a:off x="5050003" y="3976688"/>
          <a:ext cx="209199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049309639"/>
                    </a:ext>
                  </a:extLst>
                </a:gridCol>
                <a:gridCol w="111993">
                  <a:extLst>
                    <a:ext uri="{9D8B030D-6E8A-4147-A177-3AD203B41FA5}">
                      <a16:colId xmlns:a16="http://schemas.microsoft.com/office/drawing/2014/main" val="34929993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74496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67807"/>
                  </a:ext>
                </a:extLst>
              </a:tr>
              <a:tr h="3780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3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8668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6B2931AD-1645-4834-91FC-0C1D3EF2F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1065"/>
              </p:ext>
            </p:extLst>
          </p:nvPr>
        </p:nvGraphicFramePr>
        <p:xfrm>
          <a:off x="8083244" y="1690688"/>
          <a:ext cx="327055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04930963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65622259"/>
                    </a:ext>
                  </a:extLst>
                </a:gridCol>
                <a:gridCol w="108762">
                  <a:extLst>
                    <a:ext uri="{9D8B030D-6E8A-4147-A177-3AD203B41FA5}">
                      <a16:colId xmlns:a16="http://schemas.microsoft.com/office/drawing/2014/main" val="736478964"/>
                    </a:ext>
                  </a:extLst>
                </a:gridCol>
                <a:gridCol w="1361796">
                  <a:extLst>
                    <a:ext uri="{9D8B030D-6E8A-4147-A177-3AD203B41FA5}">
                      <a16:colId xmlns:a16="http://schemas.microsoft.com/office/drawing/2014/main" val="2674496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6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475911"/>
                  </a:ext>
                </a:extLst>
              </a:tr>
              <a:tr h="3780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3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8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7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144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2C48-443A-43A1-B680-5812FBA1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Evaluate: A and not B or not A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B8A746C-DE9C-40B3-824F-118AD4C1E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89297"/>
              </p:ext>
            </p:extLst>
          </p:nvPr>
        </p:nvGraphicFramePr>
        <p:xfrm>
          <a:off x="838198" y="1690688"/>
          <a:ext cx="105155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70">
                  <a:extLst>
                    <a:ext uri="{9D8B030D-6E8A-4147-A177-3AD203B41FA5}">
                      <a16:colId xmlns:a16="http://schemas.microsoft.com/office/drawing/2014/main" val="4049309639"/>
                    </a:ext>
                  </a:extLst>
                </a:gridCol>
                <a:gridCol w="1105970">
                  <a:extLst>
                    <a:ext uri="{9D8B030D-6E8A-4147-A177-3AD203B41FA5}">
                      <a16:colId xmlns:a16="http://schemas.microsoft.com/office/drawing/2014/main" val="665622259"/>
                    </a:ext>
                  </a:extLst>
                </a:gridCol>
                <a:gridCol w="267371">
                  <a:extLst>
                    <a:ext uri="{9D8B030D-6E8A-4147-A177-3AD203B41FA5}">
                      <a16:colId xmlns:a16="http://schemas.microsoft.com/office/drawing/2014/main" val="393520776"/>
                    </a:ext>
                  </a:extLst>
                </a:gridCol>
                <a:gridCol w="1322970">
                  <a:extLst>
                    <a:ext uri="{9D8B030D-6E8A-4147-A177-3AD203B41FA5}">
                      <a16:colId xmlns:a16="http://schemas.microsoft.com/office/drawing/2014/main" val="301025659"/>
                    </a:ext>
                  </a:extLst>
                </a:gridCol>
                <a:gridCol w="2296071">
                  <a:extLst>
                    <a:ext uri="{9D8B030D-6E8A-4147-A177-3AD203B41FA5}">
                      <a16:colId xmlns:a16="http://schemas.microsoft.com/office/drawing/2014/main" val="3093843229"/>
                    </a:ext>
                  </a:extLst>
                </a:gridCol>
                <a:gridCol w="1361529">
                  <a:extLst>
                    <a:ext uri="{9D8B030D-6E8A-4147-A177-3AD203B41FA5}">
                      <a16:colId xmlns:a16="http://schemas.microsoft.com/office/drawing/2014/main" val="1928348644"/>
                    </a:ext>
                  </a:extLst>
                </a:gridCol>
                <a:gridCol w="3055718">
                  <a:extLst>
                    <a:ext uri="{9D8B030D-6E8A-4147-A177-3AD203B41FA5}">
                      <a16:colId xmlns:a16="http://schemas.microsoft.com/office/drawing/2014/main" val="732796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not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A and not B</a:t>
                      </a:r>
                    </a:p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not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A and not B or not 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6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475911"/>
                  </a:ext>
                </a:extLst>
              </a:tr>
              <a:tr h="3780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3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8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7457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199424-56A2-1542-8EDB-44F2801CC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848236"/>
              </p:ext>
            </p:extLst>
          </p:nvPr>
        </p:nvGraphicFramePr>
        <p:xfrm>
          <a:off x="838198" y="4615543"/>
          <a:ext cx="10515599" cy="1828800"/>
        </p:xfrm>
        <a:graphic>
          <a:graphicData uri="http://schemas.openxmlformats.org/drawingml/2006/table">
            <a:tbl>
              <a:tblPr firstRow="1" bandRow="1"/>
              <a:tblGrid>
                <a:gridCol w="1105970">
                  <a:extLst>
                    <a:ext uri="{9D8B030D-6E8A-4147-A177-3AD203B41FA5}">
                      <a16:colId xmlns:a16="http://schemas.microsoft.com/office/drawing/2014/main" val="4049309639"/>
                    </a:ext>
                  </a:extLst>
                </a:gridCol>
                <a:gridCol w="1105970">
                  <a:extLst>
                    <a:ext uri="{9D8B030D-6E8A-4147-A177-3AD203B41FA5}">
                      <a16:colId xmlns:a16="http://schemas.microsoft.com/office/drawing/2014/main" val="665622259"/>
                    </a:ext>
                  </a:extLst>
                </a:gridCol>
                <a:gridCol w="267371">
                  <a:extLst>
                    <a:ext uri="{9D8B030D-6E8A-4147-A177-3AD203B41FA5}">
                      <a16:colId xmlns:a16="http://schemas.microsoft.com/office/drawing/2014/main" val="393520776"/>
                    </a:ext>
                  </a:extLst>
                </a:gridCol>
                <a:gridCol w="1322970">
                  <a:extLst>
                    <a:ext uri="{9D8B030D-6E8A-4147-A177-3AD203B41FA5}">
                      <a16:colId xmlns:a16="http://schemas.microsoft.com/office/drawing/2014/main" val="301025659"/>
                    </a:ext>
                  </a:extLst>
                </a:gridCol>
                <a:gridCol w="2296071">
                  <a:extLst>
                    <a:ext uri="{9D8B030D-6E8A-4147-A177-3AD203B41FA5}">
                      <a16:colId xmlns:a16="http://schemas.microsoft.com/office/drawing/2014/main" val="3093843229"/>
                    </a:ext>
                  </a:extLst>
                </a:gridCol>
                <a:gridCol w="1361529">
                  <a:extLst>
                    <a:ext uri="{9D8B030D-6E8A-4147-A177-3AD203B41FA5}">
                      <a16:colId xmlns:a16="http://schemas.microsoft.com/office/drawing/2014/main" val="1928348644"/>
                    </a:ext>
                  </a:extLst>
                </a:gridCol>
                <a:gridCol w="3055718">
                  <a:extLst>
                    <a:ext uri="{9D8B030D-6E8A-4147-A177-3AD203B41FA5}">
                      <a16:colId xmlns:a16="http://schemas.microsoft.com/office/drawing/2014/main" val="7327966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not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A and not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not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A and not B or not A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1167807"/>
                  </a:ext>
                </a:extLst>
              </a:tr>
              <a:tr h="27555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76475911"/>
                  </a:ext>
                </a:extLst>
              </a:tr>
              <a:tr h="14802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98934541"/>
                  </a:ext>
                </a:extLst>
              </a:tr>
              <a:tr h="21769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37286689"/>
                  </a:ext>
                </a:extLst>
              </a:tr>
              <a:tr h="14804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9447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488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6BF2-987F-4D1F-B7FA-AE76FCDE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Venn Diagrams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3FE937-1DA8-45EE-A3A6-38FAF682BC58}"/>
              </a:ext>
            </a:extLst>
          </p:cNvPr>
          <p:cNvSpPr/>
          <p:nvPr/>
        </p:nvSpPr>
        <p:spPr>
          <a:xfrm>
            <a:off x="2621683" y="2034238"/>
            <a:ext cx="6948634" cy="3705938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2A282C-4A84-4709-8A22-F83DB88C873A}"/>
              </a:ext>
            </a:extLst>
          </p:cNvPr>
          <p:cNvSpPr/>
          <p:nvPr/>
        </p:nvSpPr>
        <p:spPr>
          <a:xfrm>
            <a:off x="3846928" y="2505537"/>
            <a:ext cx="2457198" cy="2457198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2191D-24D7-4706-9C8F-DCC51499B884}"/>
              </a:ext>
            </a:extLst>
          </p:cNvPr>
          <p:cNvSpPr txBox="1"/>
          <p:nvPr/>
        </p:nvSpPr>
        <p:spPr>
          <a:xfrm>
            <a:off x="4768713" y="3349415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8FDFD0-0A49-4B8B-8B2F-C6D6D5FCDA21}"/>
              </a:ext>
            </a:extLst>
          </p:cNvPr>
          <p:cNvSpPr/>
          <p:nvPr/>
        </p:nvSpPr>
        <p:spPr>
          <a:xfrm>
            <a:off x="5867741" y="2505537"/>
            <a:ext cx="2457198" cy="2457198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018BF-528D-4F44-81A5-CD267A7C06B5}"/>
              </a:ext>
            </a:extLst>
          </p:cNvPr>
          <p:cNvSpPr txBox="1"/>
          <p:nvPr/>
        </p:nvSpPr>
        <p:spPr>
          <a:xfrm>
            <a:off x="6789526" y="3349415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Lucida Console" panose="020B06090405040202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0123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A14D-65CA-4114-914F-4408347A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This week: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BEF1-BB7D-4567-93E5-FD68460E2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Autofit/>
          </a:bodyPr>
          <a:lstStyle/>
          <a:p>
            <a:r>
              <a:rPr lang="en-GB" sz="3600" dirty="0"/>
              <a:t>Making decisions – part I</a:t>
            </a:r>
          </a:p>
          <a:p>
            <a:pPr lvl="1"/>
            <a:r>
              <a:rPr lang="en-GB" sz="3200" dirty="0"/>
              <a:t>The keyword ‘if’</a:t>
            </a:r>
          </a:p>
          <a:p>
            <a:pPr lvl="1"/>
            <a:r>
              <a:rPr lang="en-GB" sz="3200" dirty="0"/>
              <a:t>The keyword ‘else’</a:t>
            </a:r>
          </a:p>
          <a:p>
            <a:pPr lvl="1"/>
            <a:r>
              <a:rPr lang="en-GB" sz="3200" dirty="0"/>
              <a:t>The keyword ‘</a:t>
            </a:r>
            <a:r>
              <a:rPr lang="en-GB" sz="3200" dirty="0" err="1"/>
              <a:t>elif</a:t>
            </a:r>
            <a:r>
              <a:rPr lang="en-GB" sz="3200" dirty="0"/>
              <a:t>’ </a:t>
            </a:r>
          </a:p>
          <a:p>
            <a:r>
              <a:rPr lang="en-GB" sz="3600" dirty="0"/>
              <a:t>Making decisions – part II</a:t>
            </a:r>
          </a:p>
          <a:p>
            <a:pPr lvl="1"/>
            <a:r>
              <a:rPr lang="en-GB" sz="3200" dirty="0"/>
              <a:t>The keyword ‘while’</a:t>
            </a:r>
          </a:p>
          <a:p>
            <a:pPr lvl="1"/>
            <a:r>
              <a:rPr lang="en-GB" sz="3200" dirty="0"/>
              <a:t>Iteration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42002-080C-4FA5-882F-2E0BE573C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Autofit/>
          </a:bodyPr>
          <a:lstStyle/>
          <a:p>
            <a:r>
              <a:rPr lang="en-GB" sz="3600" dirty="0"/>
              <a:t>Boolean Algebra</a:t>
            </a:r>
          </a:p>
          <a:p>
            <a:pPr lvl="1"/>
            <a:r>
              <a:rPr lang="en-GB" sz="3200" dirty="0"/>
              <a:t>The values True and False</a:t>
            </a:r>
          </a:p>
          <a:p>
            <a:pPr lvl="1"/>
            <a:r>
              <a:rPr lang="en-GB" sz="3200" dirty="0"/>
              <a:t>The operator ‘and’</a:t>
            </a:r>
          </a:p>
          <a:p>
            <a:pPr lvl="1"/>
            <a:r>
              <a:rPr lang="en-GB" sz="3200" dirty="0"/>
              <a:t>The operator ‘or’</a:t>
            </a:r>
          </a:p>
          <a:p>
            <a:pPr lvl="1"/>
            <a:r>
              <a:rPr lang="en-GB" sz="3200" dirty="0"/>
              <a:t>The operator ‘not’</a:t>
            </a:r>
          </a:p>
          <a:p>
            <a:r>
              <a:rPr lang="en-GB" sz="3600" dirty="0"/>
              <a:t>Truth tables</a:t>
            </a:r>
          </a:p>
          <a:p>
            <a:r>
              <a:rPr lang="en-GB" sz="3600" dirty="0"/>
              <a:t>Venn diagrams </a:t>
            </a:r>
          </a:p>
        </p:txBody>
      </p:sp>
    </p:spTree>
    <p:extLst>
      <p:ext uri="{BB962C8B-B14F-4D97-AF65-F5344CB8AC3E}">
        <p14:creationId xmlns:p14="http://schemas.microsoft.com/office/powerpoint/2010/main" val="4187305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478-05DD-4810-8304-EAF65DB9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Practice Worksheet</a:t>
            </a:r>
            <a:br>
              <a:rPr lang="en-GB" dirty="0"/>
            </a:br>
            <a:r>
              <a:rPr lang="en-GB" dirty="0"/>
              <a:t>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F6B-205D-4955-8670-D80BFFA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Evaluating Boolean expressions</a:t>
            </a:r>
          </a:p>
        </p:txBody>
      </p:sp>
    </p:spTree>
    <p:extLst>
      <p:ext uri="{BB962C8B-B14F-4D97-AF65-F5344CB8AC3E}">
        <p14:creationId xmlns:p14="http://schemas.microsoft.com/office/powerpoint/2010/main" val="3640027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B30B-BE08-4991-8E8E-CF90F35A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with while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C23AF-39F3-4247-AAFA-33F8298E6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Repeating the same block of code until a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4039892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116A-1FFA-42CB-94C4-3ECEA2DB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 action until condition is satisfied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2B83-EF51-4D08-9E3F-C6ED635F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While the balloon is not inflated keep blowing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Until it stops raining stay indoors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Every Monday morning until end of year come to LIN6209 and have fun with Python </a:t>
            </a: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4353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116A-1FFA-42CB-94C4-3ECEA2DB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 action until condition is satisfied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2B83-EF51-4D08-9E3F-C6ED635F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While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the balloon is not inflated </a:t>
            </a:r>
            <a:r>
              <a:rPr lang="en-GB" dirty="0">
                <a:solidFill>
                  <a:srgbClr val="7030A0"/>
                </a:solidFill>
                <a:latin typeface="Lucida Console" panose="020B0609040504020204" pitchFamily="49" charset="0"/>
              </a:rPr>
              <a:t>keep blowing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Until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it stops raining </a:t>
            </a:r>
            <a:r>
              <a:rPr lang="en-GB" dirty="0">
                <a:solidFill>
                  <a:srgbClr val="7030A0"/>
                </a:solidFill>
                <a:latin typeface="Lucida Console" panose="020B0609040504020204" pitchFamily="49" charset="0"/>
              </a:rPr>
              <a:t>stay indoors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Every Monday morning </a:t>
            </a:r>
            <a:r>
              <a:rPr lang="en-GB" dirty="0">
                <a:latin typeface="Lucida Console" panose="020B0609040504020204" pitchFamily="49" charset="0"/>
              </a:rPr>
              <a:t>until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end of year </a:t>
            </a:r>
            <a:r>
              <a:rPr lang="en-GB" dirty="0">
                <a:solidFill>
                  <a:srgbClr val="7030A0"/>
                </a:solidFill>
                <a:latin typeface="Lucida Console" panose="020B0609040504020204" pitchFamily="49" charset="0"/>
              </a:rPr>
              <a:t>come to LIN6209 and have fun with Python </a:t>
            </a:r>
            <a:r>
              <a:rPr lang="en-GB" dirty="0">
                <a:solidFill>
                  <a:srgbClr val="7030A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7030A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70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357F-94CB-4E43-8B12-98FF9740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while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2043-3FDF-4BC5-A93A-A632FB21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while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933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2043-3FDF-4BC5-A93A-A632FB21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while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B301F1-0868-4B5E-8F7F-EBA76FCA32D8}"/>
              </a:ext>
            </a:extLst>
          </p:cNvPr>
          <p:cNvSpPr>
            <a:spLocks noChangeAspect="1"/>
          </p:cNvSpPr>
          <p:nvPr/>
        </p:nvSpPr>
        <p:spPr>
          <a:xfrm>
            <a:off x="838199" y="1663078"/>
            <a:ext cx="1308827" cy="77620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72175C77-D109-4383-ADA7-F0FCA0760D79}"/>
              </a:ext>
            </a:extLst>
          </p:cNvPr>
          <p:cNvSpPr/>
          <p:nvPr/>
        </p:nvSpPr>
        <p:spPr>
          <a:xfrm>
            <a:off x="3452099" y="475819"/>
            <a:ext cx="1985963" cy="1013701"/>
          </a:xfrm>
          <a:prstGeom prst="borderCallout1">
            <a:avLst>
              <a:gd name="adj1" fmla="val 54223"/>
              <a:gd name="adj2" fmla="val 90"/>
              <a:gd name="adj3" fmla="val 132017"/>
              <a:gd name="adj4" fmla="val -72247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Keyword</a:t>
            </a:r>
          </a:p>
          <a:p>
            <a:pPr algn="ctr"/>
            <a:r>
              <a:rPr lang="en-GB" sz="2800" dirty="0">
                <a:solidFill>
                  <a:srgbClr val="7030A0"/>
                </a:solidFill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404261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2043-3FDF-4BC5-A93A-A632FB21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while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B301F1-0868-4B5E-8F7F-EBA76FCA32D8}"/>
              </a:ext>
            </a:extLst>
          </p:cNvPr>
          <p:cNvSpPr>
            <a:spLocks noChangeAspect="1"/>
          </p:cNvSpPr>
          <p:nvPr/>
        </p:nvSpPr>
        <p:spPr>
          <a:xfrm>
            <a:off x="2034238" y="1679191"/>
            <a:ext cx="5280962" cy="77620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72175C77-D109-4383-ADA7-F0FCA0760D79}"/>
              </a:ext>
            </a:extLst>
          </p:cNvPr>
          <p:cNvSpPr/>
          <p:nvPr/>
        </p:nvSpPr>
        <p:spPr>
          <a:xfrm>
            <a:off x="3452099" y="475819"/>
            <a:ext cx="1985963" cy="1013701"/>
          </a:xfrm>
          <a:prstGeom prst="borderCallout1">
            <a:avLst>
              <a:gd name="adj1" fmla="val 98729"/>
              <a:gd name="adj2" fmla="val 56883"/>
              <a:gd name="adj3" fmla="val 119301"/>
              <a:gd name="adj4" fmla="val 54727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Boolean</a:t>
            </a:r>
          </a:p>
          <a:p>
            <a:pPr algn="ctr"/>
            <a:r>
              <a:rPr lang="en-GB" sz="2800" dirty="0" err="1">
                <a:solidFill>
                  <a:srgbClr val="7030A0"/>
                </a:solidFill>
              </a:rPr>
              <a:t>expresion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99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2043-3FDF-4BC5-A93A-A632FB21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while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B301F1-0868-4B5E-8F7F-EBA76FCA32D8}"/>
              </a:ext>
            </a:extLst>
          </p:cNvPr>
          <p:cNvSpPr>
            <a:spLocks noChangeAspect="1"/>
          </p:cNvSpPr>
          <p:nvPr/>
        </p:nvSpPr>
        <p:spPr>
          <a:xfrm>
            <a:off x="7206439" y="1675163"/>
            <a:ext cx="563947" cy="77620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72175C77-D109-4383-ADA7-F0FCA0760D79}"/>
              </a:ext>
            </a:extLst>
          </p:cNvPr>
          <p:cNvSpPr/>
          <p:nvPr/>
        </p:nvSpPr>
        <p:spPr>
          <a:xfrm>
            <a:off x="3452099" y="475819"/>
            <a:ext cx="1985963" cy="1013701"/>
          </a:xfrm>
          <a:prstGeom prst="borderCallout1">
            <a:avLst>
              <a:gd name="adj1" fmla="val 75681"/>
              <a:gd name="adj2" fmla="val 100086"/>
              <a:gd name="adj3" fmla="val 136785"/>
              <a:gd name="adj4" fmla="val 191842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2447375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while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then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end of indentation marks end of while statement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960391" y="2281953"/>
            <a:ext cx="559256" cy="2565175"/>
          </a:xfrm>
          <a:prstGeom prst="borderCallout1">
            <a:avLst>
              <a:gd name="adj1" fmla="val -33928"/>
              <a:gd name="adj2" fmla="val 118158"/>
              <a:gd name="adj3" fmla="val 261"/>
              <a:gd name="adj4" fmla="val 99463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GB" sz="2100" b="1" dirty="0">
                <a:solidFill>
                  <a:srgbClr val="7030A0"/>
                </a:solidFill>
              </a:rPr>
              <a:t>indent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D4062B34-AAF0-4A7B-BFA4-C72F255FD39C}"/>
              </a:ext>
            </a:extLst>
          </p:cNvPr>
          <p:cNvSpPr/>
          <p:nvPr/>
        </p:nvSpPr>
        <p:spPr>
          <a:xfrm>
            <a:off x="1641838" y="2281954"/>
            <a:ext cx="8725716" cy="2565174"/>
          </a:xfrm>
          <a:prstGeom prst="borderCallout1">
            <a:avLst>
              <a:gd name="adj1" fmla="val -33213"/>
              <a:gd name="adj2" fmla="val 91536"/>
              <a:gd name="adj3" fmla="val 36"/>
              <a:gd name="adj4" fmla="val 90172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 dirty="0">
              <a:solidFill>
                <a:srgbClr val="7030A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42CC1C-0C72-4805-965F-241E81FE795A}"/>
              </a:ext>
            </a:extLst>
          </p:cNvPr>
          <p:cNvSpPr/>
          <p:nvPr/>
        </p:nvSpPr>
        <p:spPr>
          <a:xfrm>
            <a:off x="622664" y="783312"/>
            <a:ext cx="4062430" cy="6979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MUST be indented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2D4D07-F283-4CEC-9A1C-D5949559DF1B}"/>
              </a:ext>
            </a:extLst>
          </p:cNvPr>
          <p:cNvSpPr/>
          <p:nvPr/>
        </p:nvSpPr>
        <p:spPr>
          <a:xfrm>
            <a:off x="7097486" y="365125"/>
            <a:ext cx="4471851" cy="10781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Code repeatedly executed </a:t>
            </a:r>
          </a:p>
        </p:txBody>
      </p:sp>
    </p:spTree>
    <p:extLst>
      <p:ext uri="{BB962C8B-B14F-4D97-AF65-F5344CB8AC3E}">
        <p14:creationId xmlns:p14="http://schemas.microsoft.com/office/powerpoint/2010/main" val="17267542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F0CE-6EF1-4222-81EC-9FF7A2D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counting from 0 to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8F86-57D8-4F39-AD94-BC36A4BB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a = 0			# create a with initial value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while a &lt;= 10:	# if true execute block of code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print(a)		# print current value of a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a = a + 1	# increment current value of a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end of indentation marks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end of while statement</a:t>
            </a:r>
          </a:p>
        </p:txBody>
      </p:sp>
    </p:spTree>
    <p:extLst>
      <p:ext uri="{BB962C8B-B14F-4D97-AF65-F5344CB8AC3E}">
        <p14:creationId xmlns:p14="http://schemas.microsoft.com/office/powerpoint/2010/main" val="17987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B30B-BE08-4991-8E8E-CF90F35A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C23AF-39F3-4247-AAFA-33F8298E6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key to making decisions</a:t>
            </a:r>
          </a:p>
        </p:txBody>
      </p:sp>
    </p:spTree>
    <p:extLst>
      <p:ext uri="{BB962C8B-B14F-4D97-AF65-F5344CB8AC3E}">
        <p14:creationId xmlns:p14="http://schemas.microsoft.com/office/powerpoint/2010/main" val="36377547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F0CE-6EF1-4222-81EC-9FF7A2D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printing the ‘a’-’z’ alphabet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8F86-57D8-4F39-AD94-BC36A4BB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char_code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ord</a:t>
            </a:r>
            <a:r>
              <a:rPr lang="en-GB" dirty="0">
                <a:latin typeface="Lucida Console" panose="020B0609040504020204" pitchFamily="49" charset="0"/>
              </a:rPr>
              <a:t>('a')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stop = </a:t>
            </a:r>
            <a:r>
              <a:rPr lang="en-GB" dirty="0" err="1">
                <a:latin typeface="Lucida Console" panose="020B0609040504020204" pitchFamily="49" charset="0"/>
              </a:rPr>
              <a:t>char_code</a:t>
            </a:r>
            <a:r>
              <a:rPr lang="en-GB" dirty="0">
                <a:latin typeface="Lucida Console" panose="020B0609040504020204" pitchFamily="49" charset="0"/>
              </a:rPr>
              <a:t> + 26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while </a:t>
            </a:r>
            <a:r>
              <a:rPr lang="en-GB" dirty="0" err="1">
                <a:latin typeface="Lucida Console" panose="020B0609040504020204" pitchFamily="49" charset="0"/>
              </a:rPr>
              <a:t>char_code</a:t>
            </a:r>
            <a:r>
              <a:rPr lang="en-GB" dirty="0">
                <a:latin typeface="Lucida Console" panose="020B0609040504020204" pitchFamily="49" charset="0"/>
              </a:rPr>
              <a:t> &lt;= stop: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print(</a:t>
            </a:r>
            <a:r>
              <a:rPr lang="en-GB" dirty="0" err="1">
                <a:latin typeface="Lucida Console" panose="020B0609040504020204" pitchFamily="49" charset="0"/>
              </a:rPr>
              <a:t>chr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char_code</a:t>
            </a:r>
            <a:r>
              <a:rPr lang="en-GB" dirty="0">
                <a:latin typeface="Lucida Console" panose="020B0609040504020204" pitchFamily="49" charset="0"/>
              </a:rPr>
              <a:t>), end = ‘’)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char_code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char_code</a:t>
            </a:r>
            <a:r>
              <a:rPr lang="en-GB" dirty="0">
                <a:latin typeface="Lucida Console" panose="020B0609040504020204" pitchFamily="49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739063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F0CE-6EF1-4222-81EC-9FF7A2D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 – printing just the vowels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8F86-57D8-4F39-AD94-BC36A4BB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a_str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sz="2400" dirty="0" err="1">
                <a:latin typeface="Lucida Console" panose="020B0609040504020204" pitchFamily="49" charset="0"/>
              </a:rPr>
              <a:t>'the</a:t>
            </a:r>
            <a:r>
              <a:rPr lang="en-GB" sz="2400" dirty="0">
                <a:latin typeface="Lucida Console" panose="020B0609040504020204" pitchFamily="49" charset="0"/>
              </a:rPr>
              <a:t> quick brown fox jumps over the lazy dog</a:t>
            </a:r>
            <a:r>
              <a:rPr lang="en-GB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vowels = '</a:t>
            </a:r>
            <a:r>
              <a:rPr lang="en-GB" dirty="0" err="1">
                <a:latin typeface="Lucida Console" panose="020B0609040504020204" pitchFamily="49" charset="0"/>
              </a:rPr>
              <a:t>aeiou</a:t>
            </a:r>
            <a:r>
              <a:rPr lang="en-GB" dirty="0">
                <a:latin typeface="Lucida Console" panose="020B0609040504020204" pitchFamily="49" charset="0"/>
              </a:rPr>
              <a:t> '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index = 0		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while index &lt; </a:t>
            </a:r>
            <a:r>
              <a:rPr lang="en-GB" dirty="0" err="1">
                <a:latin typeface="Lucida Console" panose="020B0609040504020204" pitchFamily="49" charset="0"/>
              </a:rPr>
              <a:t>len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a_str</a:t>
            </a:r>
            <a:r>
              <a:rPr lang="en-GB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if </a:t>
            </a:r>
            <a:r>
              <a:rPr lang="en-GB" dirty="0" err="1">
                <a:latin typeface="Lucida Console" panose="020B0609040504020204" pitchFamily="49" charset="0"/>
              </a:rPr>
              <a:t>a_str</a:t>
            </a:r>
            <a:r>
              <a:rPr lang="en-GB" dirty="0">
                <a:latin typeface="Lucida Console" panose="020B0609040504020204" pitchFamily="49" charset="0"/>
              </a:rPr>
              <a:t>[index] in vowels: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print(</a:t>
            </a:r>
            <a:r>
              <a:rPr lang="en-GB" dirty="0" err="1">
                <a:latin typeface="Lucida Console" panose="020B0609040504020204" pitchFamily="49" charset="0"/>
              </a:rPr>
              <a:t>a_str</a:t>
            </a:r>
            <a:r>
              <a:rPr lang="en-GB" dirty="0">
                <a:latin typeface="Lucida Console" panose="020B0609040504020204" pitchFamily="49" charset="0"/>
              </a:rPr>
              <a:t>[index], end = ‘’)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print(‘_’, end = ‘’)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index = index + 1</a:t>
            </a:r>
          </a:p>
        </p:txBody>
      </p:sp>
    </p:spTree>
    <p:extLst>
      <p:ext uri="{BB962C8B-B14F-4D97-AF65-F5344CB8AC3E}">
        <p14:creationId xmlns:p14="http://schemas.microsoft.com/office/powerpoint/2010/main" val="2759674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478-05DD-4810-8304-EAF65DB9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Practice Worksheet</a:t>
            </a:r>
            <a:br>
              <a:rPr lang="en-GB" dirty="0"/>
            </a:br>
            <a:r>
              <a:rPr lang="en-GB" dirty="0"/>
              <a:t>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F6B-205D-4955-8670-D80BFFA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1869486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FDE1-B4BE-4EAA-AAA1-81E1252E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Keywords: ‘break’ and ‘continue’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B1EEE-F52F-4241-804E-0A84ED791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6537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D54A-A700-9C4A-882A-75D01C8C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                                continue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84B06-CBFD-9F46-B5CA-EAF315C2A1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Immediately end execution of code within enclosing while block</a:t>
            </a:r>
          </a:p>
          <a:p>
            <a:r>
              <a:rPr lang="en-GB" dirty="0"/>
              <a:t>Next statement executed is the one immediately following while block</a:t>
            </a:r>
          </a:p>
          <a:p>
            <a:r>
              <a:rPr lang="en-GB" dirty="0"/>
              <a:t>Iteration of code within while block does NOT continue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2604A-26B9-A24C-8E09-8AF1BD1943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Immediately end execution of code within enclosing while block</a:t>
            </a:r>
          </a:p>
          <a:p>
            <a:r>
              <a:rPr lang="en-GB" dirty="0"/>
              <a:t>Next statement executed is the condition test in while statement.</a:t>
            </a:r>
          </a:p>
          <a:p>
            <a:r>
              <a:rPr lang="en-GB" dirty="0"/>
              <a:t>Iteration of code within while block WILL continue IF while condition is still true</a:t>
            </a:r>
          </a:p>
        </p:txBody>
      </p:sp>
    </p:spTree>
    <p:extLst>
      <p:ext uri="{BB962C8B-B14F-4D97-AF65-F5344CB8AC3E}">
        <p14:creationId xmlns:p14="http://schemas.microsoft.com/office/powerpoint/2010/main" val="4468444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FDE1-B4BE-4EAA-AAA1-81E1252E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if, while, Boolean algebra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B1EEE-F52F-4241-804E-0A84ED791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 else, elif,  break, continue</a:t>
            </a:r>
          </a:p>
        </p:txBody>
      </p:sp>
    </p:spTree>
    <p:extLst>
      <p:ext uri="{BB962C8B-B14F-4D97-AF65-F5344CB8AC3E}">
        <p14:creationId xmlns:p14="http://schemas.microsoft.com/office/powerpoint/2010/main" val="191954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A14D-65CA-4114-914F-4408347A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This week: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BEF1-BB7D-4567-93E5-FD68460E2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Autofit/>
          </a:bodyPr>
          <a:lstStyle/>
          <a:p>
            <a:r>
              <a:rPr lang="en-GB" sz="3600" dirty="0"/>
              <a:t>Making decisions – part I</a:t>
            </a:r>
          </a:p>
          <a:p>
            <a:pPr lvl="1"/>
            <a:r>
              <a:rPr lang="en-GB" sz="3200" dirty="0"/>
              <a:t>The keyword ‘if’</a:t>
            </a:r>
          </a:p>
          <a:p>
            <a:pPr lvl="1"/>
            <a:r>
              <a:rPr lang="en-GB" sz="3200" dirty="0"/>
              <a:t>The keyword ‘else’</a:t>
            </a:r>
          </a:p>
          <a:p>
            <a:pPr lvl="1"/>
            <a:r>
              <a:rPr lang="en-GB" sz="3200" dirty="0"/>
              <a:t>The keyword ‘</a:t>
            </a:r>
            <a:r>
              <a:rPr lang="en-GB" sz="3200" dirty="0" err="1"/>
              <a:t>elif</a:t>
            </a:r>
            <a:r>
              <a:rPr lang="en-GB" sz="3200" dirty="0"/>
              <a:t>’ </a:t>
            </a:r>
          </a:p>
          <a:p>
            <a:r>
              <a:rPr lang="en-GB" sz="3600" dirty="0"/>
              <a:t>Making decisions – part II</a:t>
            </a:r>
          </a:p>
          <a:p>
            <a:pPr lvl="1"/>
            <a:r>
              <a:rPr lang="en-GB" sz="3200" dirty="0"/>
              <a:t>The keyword ‘while’</a:t>
            </a:r>
          </a:p>
          <a:p>
            <a:pPr lvl="1"/>
            <a:r>
              <a:rPr lang="en-GB" sz="3200" dirty="0"/>
              <a:t>Iteration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42002-080C-4FA5-882F-2E0BE573C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Autofit/>
          </a:bodyPr>
          <a:lstStyle/>
          <a:p>
            <a:r>
              <a:rPr lang="en-GB" sz="3600" dirty="0"/>
              <a:t>Boolean Algebra</a:t>
            </a:r>
          </a:p>
          <a:p>
            <a:pPr lvl="1"/>
            <a:r>
              <a:rPr lang="en-GB" sz="3200" dirty="0"/>
              <a:t>The values True and False</a:t>
            </a:r>
          </a:p>
          <a:p>
            <a:pPr lvl="1"/>
            <a:r>
              <a:rPr lang="en-GB" sz="3200" dirty="0"/>
              <a:t>The operator ‘and’</a:t>
            </a:r>
          </a:p>
          <a:p>
            <a:pPr lvl="1"/>
            <a:r>
              <a:rPr lang="en-GB" sz="3200" dirty="0"/>
              <a:t>The operator ‘or’</a:t>
            </a:r>
          </a:p>
          <a:p>
            <a:pPr lvl="1"/>
            <a:r>
              <a:rPr lang="en-GB" sz="3200" dirty="0"/>
              <a:t>The operator ‘not’</a:t>
            </a:r>
          </a:p>
          <a:p>
            <a:r>
              <a:rPr lang="en-GB" sz="3600" dirty="0"/>
              <a:t>Truth tables</a:t>
            </a:r>
          </a:p>
          <a:p>
            <a:r>
              <a:rPr lang="en-GB" sz="3600" dirty="0"/>
              <a:t>Venn diagrams </a:t>
            </a:r>
          </a:p>
        </p:txBody>
      </p:sp>
    </p:spTree>
    <p:extLst>
      <p:ext uri="{BB962C8B-B14F-4D97-AF65-F5344CB8AC3E}">
        <p14:creationId xmlns:p14="http://schemas.microsoft.com/office/powerpoint/2010/main" val="9075958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FDE1-B4BE-4EAA-AAA1-81E1252E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Next: </a:t>
            </a:r>
            <a:br>
              <a:rPr lang="en-GB" dirty="0"/>
            </a:br>
            <a:r>
              <a:rPr lang="en-GB" dirty="0"/>
              <a:t>Collections and the keyword ‘for’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B1EEE-F52F-4241-804E-0A84ED791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string, tuple, list, set, dictionary</a:t>
            </a:r>
          </a:p>
        </p:txBody>
      </p:sp>
    </p:spTree>
    <p:extLst>
      <p:ext uri="{BB962C8B-B14F-4D97-AF65-F5344CB8AC3E}">
        <p14:creationId xmlns:p14="http://schemas.microsoft.com/office/powerpoint/2010/main" val="328474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A3FD-192C-4E65-AAB6-D0909687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Everyday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3EBF-B8C3-49B3-BAF0-101D5A6C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z="4000" dirty="0"/>
              <a:t>If it is raining then taken an umbrella</a:t>
            </a:r>
          </a:p>
          <a:p>
            <a:r>
              <a:rPr lang="en-GB" sz="4000" dirty="0"/>
              <a:t>If it is sunny then take sunscreen</a:t>
            </a:r>
          </a:p>
          <a:p>
            <a:r>
              <a:rPr lang="en-GB" sz="4000" dirty="0"/>
              <a:t>If no deadlines today then do it tomorrow</a:t>
            </a:r>
          </a:p>
          <a:p>
            <a:r>
              <a:rPr lang="en-GB" sz="4000" dirty="0"/>
              <a:t>If today is my birthday then have a party</a:t>
            </a:r>
          </a:p>
        </p:txBody>
      </p:sp>
    </p:spTree>
    <p:extLst>
      <p:ext uri="{BB962C8B-B14F-4D97-AF65-F5344CB8AC3E}">
        <p14:creationId xmlns:p14="http://schemas.microsoft.com/office/powerpoint/2010/main" val="358523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A3FD-192C-4E65-AAB6-D0909687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Everyday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3EBF-B8C3-49B3-BAF0-101D5A6CA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If (</a:t>
            </a:r>
            <a:r>
              <a:rPr lang="en-GB" sz="4000" dirty="0">
                <a:solidFill>
                  <a:srgbClr val="FF0000"/>
                </a:solidFill>
              </a:rPr>
              <a:t>it is raining</a:t>
            </a:r>
            <a:r>
              <a:rPr lang="en-GB" sz="4000" dirty="0"/>
              <a:t>) then (</a:t>
            </a:r>
            <a:r>
              <a:rPr lang="en-GB" sz="4000" dirty="0">
                <a:solidFill>
                  <a:srgbClr val="7030A0"/>
                </a:solidFill>
              </a:rPr>
              <a:t>take an umbrella</a:t>
            </a:r>
            <a:r>
              <a:rPr lang="en-GB" sz="4000" dirty="0"/>
              <a:t>)</a:t>
            </a:r>
          </a:p>
          <a:p>
            <a:r>
              <a:rPr lang="en-GB" sz="4000" dirty="0"/>
              <a:t>If (</a:t>
            </a:r>
            <a:r>
              <a:rPr lang="en-GB" sz="4000" dirty="0">
                <a:solidFill>
                  <a:srgbClr val="FF0000"/>
                </a:solidFill>
              </a:rPr>
              <a:t>it is sunny</a:t>
            </a:r>
            <a:r>
              <a:rPr lang="en-GB" sz="4000" dirty="0"/>
              <a:t>) then (</a:t>
            </a:r>
            <a:r>
              <a:rPr lang="en-GB" sz="4000" dirty="0">
                <a:solidFill>
                  <a:srgbClr val="7030A0"/>
                </a:solidFill>
              </a:rPr>
              <a:t>take sunscreen</a:t>
            </a:r>
            <a:r>
              <a:rPr lang="en-GB" sz="4000" dirty="0"/>
              <a:t>)</a:t>
            </a:r>
          </a:p>
          <a:p>
            <a:r>
              <a:rPr lang="en-GB" sz="4000" dirty="0"/>
              <a:t>If (</a:t>
            </a:r>
            <a:r>
              <a:rPr lang="en-GB" sz="4000" dirty="0">
                <a:solidFill>
                  <a:srgbClr val="FF0000"/>
                </a:solidFill>
              </a:rPr>
              <a:t>no deadlines today</a:t>
            </a:r>
            <a:r>
              <a:rPr lang="en-GB" sz="4000" dirty="0"/>
              <a:t>) then (</a:t>
            </a:r>
            <a:r>
              <a:rPr lang="en-GB" sz="4000" dirty="0">
                <a:solidFill>
                  <a:srgbClr val="7030A0"/>
                </a:solidFill>
              </a:rPr>
              <a:t>do it tomorrow</a:t>
            </a:r>
            <a:r>
              <a:rPr lang="en-GB" sz="4000" dirty="0"/>
              <a:t>)</a:t>
            </a:r>
          </a:p>
          <a:p>
            <a:r>
              <a:rPr lang="en-GB" sz="4000" dirty="0"/>
              <a:t>If (</a:t>
            </a:r>
            <a:r>
              <a:rPr lang="en-GB" sz="4000" dirty="0">
                <a:solidFill>
                  <a:srgbClr val="FF0000"/>
                </a:solidFill>
              </a:rPr>
              <a:t>today is my birthday</a:t>
            </a:r>
            <a:r>
              <a:rPr lang="en-GB" sz="4000" dirty="0"/>
              <a:t>) then (</a:t>
            </a:r>
            <a:r>
              <a:rPr lang="en-GB" sz="4000" dirty="0">
                <a:solidFill>
                  <a:srgbClr val="7030A0"/>
                </a:solidFill>
              </a:rPr>
              <a:t>have a party</a:t>
            </a:r>
            <a:r>
              <a:rPr lang="en-GB" sz="4000" dirty="0"/>
              <a:t>)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90246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A3FD-192C-4E65-AAB6-D0909687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Everyday decisions - formalised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3EBF-B8C3-49B3-BAF0-101D5A6CA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If (</a:t>
            </a:r>
            <a:r>
              <a:rPr lang="en-GB" sz="4000" dirty="0">
                <a:solidFill>
                  <a:srgbClr val="FF0000"/>
                </a:solidFill>
              </a:rPr>
              <a:t>this condition is true</a:t>
            </a:r>
            <a:r>
              <a:rPr lang="en-GB" sz="4000" dirty="0"/>
              <a:t>) then (</a:t>
            </a:r>
            <a:r>
              <a:rPr lang="en-GB" sz="4000" dirty="0">
                <a:solidFill>
                  <a:srgbClr val="7030A0"/>
                </a:solidFill>
              </a:rPr>
              <a:t>do this</a:t>
            </a:r>
            <a:r>
              <a:rPr lang="en-GB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056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357F-94CB-4E43-8B12-98FF9740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2043-3FDF-4BC5-A93A-A632FB21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then execute this code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78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2343</Words>
  <Application>Microsoft Office PowerPoint</Application>
  <PresentationFormat>Widescreen</PresentationFormat>
  <Paragraphs>466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Lucida Console</vt:lpstr>
      <vt:lpstr>Office Theme</vt:lpstr>
      <vt:lpstr>LIN6209  Coding for Linguists</vt:lpstr>
      <vt:lpstr>Last week . . . </vt:lpstr>
      <vt:lpstr>PowerPoint Presentation</vt:lpstr>
      <vt:lpstr>This week:</vt:lpstr>
      <vt:lpstr>if </vt:lpstr>
      <vt:lpstr>Everyday decisions</vt:lpstr>
      <vt:lpstr>Everyday decisions</vt:lpstr>
      <vt:lpstr>Everyday decisions - formalised</vt:lpstr>
      <vt:lpstr>Python if statements</vt:lpstr>
      <vt:lpstr>PowerPoint Presentation</vt:lpstr>
      <vt:lpstr>PowerPoint Presentation</vt:lpstr>
      <vt:lpstr>PowerPoint Presentation</vt:lpstr>
      <vt:lpstr>PowerPoint Presentation</vt:lpstr>
      <vt:lpstr>Python code</vt:lpstr>
      <vt:lpstr>Wrap that in a function . . .</vt:lpstr>
      <vt:lpstr>Practice Worksheet Section 1</vt:lpstr>
      <vt:lpstr>else</vt:lpstr>
      <vt:lpstr>Python if-else statements</vt:lpstr>
      <vt:lpstr>Python code</vt:lpstr>
      <vt:lpstr>Wrap that in a function . . .</vt:lpstr>
      <vt:lpstr>Practice Worksheet Section</vt:lpstr>
      <vt:lpstr>elif</vt:lpstr>
      <vt:lpstr>Python if-else statements can nest very deep</vt:lpstr>
      <vt:lpstr>if – elif -else</vt:lpstr>
      <vt:lpstr>if – elif -else</vt:lpstr>
      <vt:lpstr>if – elif -else</vt:lpstr>
      <vt:lpstr>Practice Worksheet Section 3</vt:lpstr>
      <vt:lpstr>Assignment 2</vt:lpstr>
      <vt:lpstr>General Feedback on Assignment 2</vt:lpstr>
      <vt:lpstr>Assignment 3 </vt:lpstr>
      <vt:lpstr>Boolean Algebra</vt:lpstr>
      <vt:lpstr>Many situations depend on multiple conditions</vt:lpstr>
      <vt:lpstr>Boolean values: True &amp; False</vt:lpstr>
      <vt:lpstr>Boolean operators: and – or – not</vt:lpstr>
      <vt:lpstr>Practice Worksheet Section</vt:lpstr>
      <vt:lpstr>Truth Tables &amp; Venn Diagrams</vt:lpstr>
      <vt:lpstr>Truth tables</vt:lpstr>
      <vt:lpstr>Evaluate: A and not B or not A </vt:lpstr>
      <vt:lpstr>Venn Diagrams</vt:lpstr>
      <vt:lpstr>Practice Worksheet Section</vt:lpstr>
      <vt:lpstr>Iteration with while</vt:lpstr>
      <vt:lpstr>Repeat action until condition is satisfied</vt:lpstr>
      <vt:lpstr>Repeat action until condition is satisfied</vt:lpstr>
      <vt:lpstr>Python while statements</vt:lpstr>
      <vt:lpstr>PowerPoint Presentation</vt:lpstr>
      <vt:lpstr>PowerPoint Presentation</vt:lpstr>
      <vt:lpstr>PowerPoint Presentation</vt:lpstr>
      <vt:lpstr>PowerPoint Presentation</vt:lpstr>
      <vt:lpstr>Example 1 – counting from 0 to 10</vt:lpstr>
      <vt:lpstr>Example 2 – printing the ‘a’-’z’ alphabet</vt:lpstr>
      <vt:lpstr>Example 3 – printing just the vowels</vt:lpstr>
      <vt:lpstr>Practice Worksheet Section</vt:lpstr>
      <vt:lpstr>Keywords: ‘break’ and ‘continue’</vt:lpstr>
      <vt:lpstr>break                                continue</vt:lpstr>
      <vt:lpstr>Recap: if, while, Boolean algebra</vt:lpstr>
      <vt:lpstr>This week:</vt:lpstr>
      <vt:lpstr>Next:  Collections and the keyword ‘for’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LIN6209  Coding for Linguists</dc:title>
  <dc:creator>Peter McGinty</dc:creator>
  <cp:lastModifiedBy>Peter McGinty</cp:lastModifiedBy>
  <cp:revision>1</cp:revision>
  <cp:lastPrinted>2021-10-07T05:19:30Z</cp:lastPrinted>
  <dcterms:created xsi:type="dcterms:W3CDTF">2021-10-03T11:48:32Z</dcterms:created>
  <dcterms:modified xsi:type="dcterms:W3CDTF">2021-10-11T06:18:40Z</dcterms:modified>
</cp:coreProperties>
</file>