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329" r:id="rId3"/>
    <p:sldId id="386" r:id="rId4"/>
    <p:sldId id="276" r:id="rId5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 and intro" id="{74F97B5F-2520-411F-9895-917F2526A4C7}">
          <p14:sldIdLst>
            <p14:sldId id="280"/>
            <p14:sldId id="329"/>
            <p14:sldId id="386"/>
            <p14:sldId id="276"/>
          </p14:sldIdLst>
        </p14:section>
        <p14:section name="if" id="{F8331EAD-95DD-48FB-B564-6BCA0E8F92B2}">
          <p14:sldIdLst/>
        </p14:section>
        <p14:section name="else" id="{9D83831C-EEB4-4DAE-A434-1F9DC5E0FEEB}">
          <p14:sldIdLst/>
        </p14:section>
        <p14:section name="elif" id="{E4F49C5F-788C-449E-AC25-ADEDE438C219}">
          <p14:sldIdLst/>
        </p14:section>
        <p14:section name="Assignment" id="{B2B3DEF8-2411-9A4F-95DD-ED5F8DAC9C67}">
          <p14:sldIdLst/>
        </p14:section>
        <p14:section name="Boolean Algebra" id="{30F42851-0C41-4E55-BCA3-BF1C4ED53B84}">
          <p14:sldIdLst/>
        </p14:section>
        <p14:section name="Truth tables" id="{39FD1F71-D059-4B72-8D41-7BB386BE1FFF}">
          <p14:sldIdLst/>
        </p14:section>
        <p14:section name="while" id="{0FA52F99-08B4-4625-984D-46EE14B6EEB3}">
          <p14:sldIdLst/>
        </p14:section>
        <p14:section name="break &amp; continue" id="{3263DD51-FDA6-4886-B94B-67A1A7AFC220}">
          <p14:sldIdLst/>
        </p14:section>
        <p14:section name="Review" id="{3CAF7DEF-A7BE-4872-A3CB-C142652D452F}">
          <p14:sldIdLst/>
        </p14:section>
        <p14:section name="Next" id="{FD3BEAEB-1C1A-470C-8107-3CA5EA0163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2FE25-E613-4DFD-AC39-117F6274F8C0}" v="12" dt="2021-10-11T06:21:01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howGuides="1">
      <p:cViewPr varScale="1">
        <p:scale>
          <a:sx n="158" d="100"/>
          <a:sy n="158" d="100"/>
        </p:scale>
        <p:origin x="36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BB42FE25-E613-4DFD-AC39-117F6274F8C0}"/>
    <pc:docChg chg="delSld modSld modSection modShowInfo">
      <pc:chgData name="Peter McGinty" userId="138e04b35f3df159" providerId="LiveId" clId="{BB42FE25-E613-4DFD-AC39-117F6274F8C0}" dt="2021-10-11T06:21:01.631" v="13"/>
      <pc:docMkLst>
        <pc:docMk/>
      </pc:docMkLst>
      <pc:sldChg chg="modTransition">
        <pc:chgData name="Peter McGinty" userId="138e04b35f3df159" providerId="LiveId" clId="{BB42FE25-E613-4DFD-AC39-117F6274F8C0}" dt="2021-10-11T06:21:01.631" v="13"/>
        <pc:sldMkLst>
          <pc:docMk/>
          <pc:sldMk cId="4187305517" sldId="276"/>
        </pc:sldMkLst>
      </pc:sldChg>
      <pc:sldChg chg="modTransition">
        <pc:chgData name="Peter McGinty" userId="138e04b35f3df159" providerId="LiveId" clId="{BB42FE25-E613-4DFD-AC39-117F6274F8C0}" dt="2021-10-11T06:21:01.631" v="13"/>
        <pc:sldMkLst>
          <pc:docMk/>
          <pc:sldMk cId="3743528606" sldId="280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584754862" sldId="290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559656611" sldId="307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729914585" sldId="308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894770161" sldId="324"/>
        </pc:sldMkLst>
      </pc:sldChg>
      <pc:sldChg chg="modTransition">
        <pc:chgData name="Peter McGinty" userId="138e04b35f3df159" providerId="LiveId" clId="{BB42FE25-E613-4DFD-AC39-117F6274F8C0}" dt="2021-10-11T06:21:01.631" v="13"/>
        <pc:sldMkLst>
          <pc:docMk/>
          <pc:sldMk cId="3691594644" sldId="329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637754707" sldId="330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585239096" sldId="331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960564037" sldId="332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404261782" sldId="333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649782256" sldId="334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979822532" sldId="335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632240776" sldId="336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788592019" sldId="338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147596285" sldId="339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236382401" sldId="341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87529530" sldId="342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019389457" sldId="343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103989545" sldId="344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374774076" sldId="345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678729952" sldId="346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163429953" sldId="347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719635710" sldId="348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814880971" sldId="349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1135127" sldId="350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636288482" sldId="351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479144899" sldId="353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63388523" sldId="354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640027659" sldId="355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783488106" sldId="356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301230899" sldId="358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4039892730" sldId="359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253933990" sldId="360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369435338" sldId="361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31199872" sldId="362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447375268" sldId="363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726754254" sldId="364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79877301" sldId="365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759674476" sldId="366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739063891" sldId="367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186948657" sldId="369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4028080745" sldId="370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665653717" sldId="371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726474792" sldId="372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9195441" sldId="374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284748799" sldId="375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902462742" sldId="376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306765705" sldId="377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446844496" sldId="379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907595860" sldId="380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2829794738" sldId="381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726157016" sldId="382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07399144" sldId="383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140037791" sldId="384"/>
        </pc:sldMkLst>
      </pc:sldChg>
      <pc:sldChg chg="del">
        <pc:chgData name="Peter McGinty" userId="138e04b35f3df159" providerId="LiveId" clId="{BB42FE25-E613-4DFD-AC39-117F6274F8C0}" dt="2021-10-11T06:19:41.533" v="0" actId="47"/>
        <pc:sldMkLst>
          <pc:docMk/>
          <pc:sldMk cId="3303970112" sldId="385"/>
        </pc:sldMkLst>
      </pc:sldChg>
      <pc:sldChg chg="modTransition">
        <pc:chgData name="Peter McGinty" userId="138e04b35f3df159" providerId="LiveId" clId="{BB42FE25-E613-4DFD-AC39-117F6274F8C0}" dt="2021-10-11T06:21:01.631" v="13"/>
        <pc:sldMkLst>
          <pc:docMk/>
          <pc:sldMk cId="2162078861" sldId="3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/>
      <dgm:spPr/>
      <dgm:t>
        <a:bodyPr/>
        <a:lstStyle/>
        <a:p>
          <a:r>
            <a:rPr lang="en-GB" dirty="0"/>
            <a:t>build</a:t>
          </a:r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782686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design</a:t>
          </a:r>
        </a:p>
      </dsp:txBody>
      <dsp:txXfrm>
        <a:off x="5782686" y="50570"/>
        <a:ext cx="1696909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808232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build</a:t>
          </a:r>
        </a:p>
      </dsp:txBody>
      <dsp:txXfrm>
        <a:off x="6808232" y="3206874"/>
        <a:ext cx="1696909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4014672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4123319" y="5157577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test</a:t>
          </a:r>
        </a:p>
      </dsp:txBody>
      <dsp:txXfrm>
        <a:off x="4123319" y="5157577"/>
        <a:ext cx="1696909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449409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438406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evaluate</a:t>
          </a:r>
        </a:p>
      </dsp:txBody>
      <dsp:txXfrm>
        <a:off x="1438406" y="3206874"/>
        <a:ext cx="1696909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463952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analysis</a:t>
          </a:r>
        </a:p>
      </dsp:txBody>
      <dsp:txXfrm>
        <a:off x="2463952" y="50570"/>
        <a:ext cx="1696909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0" cy="5026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0" cy="5026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C4F17A3C-30F1-469D-AB19-9D907A789DF0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0950"/>
            <a:ext cx="6011863" cy="3382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9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40"/>
            <a:ext cx="2984870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40"/>
            <a:ext cx="2984870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3F6E1D4-3EA1-4F4C-BA4C-E77E4D8F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3E28-73CD-49CD-89A8-6401E55C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4D77-B647-4FA1-8C6E-DDE14ADB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8E3C-2756-4AC8-B756-C701CBD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1BD1-C65C-4163-96A8-DDC96964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8CCB-8DA6-4107-A86C-9DCB0437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9E9C-49D8-4E40-B98D-1D138003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4A33-DF32-4052-A886-FE34CF9A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858-2169-4F90-9CF1-727A2D2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C83E-A9F3-408F-807F-311A4524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A77E-8A8E-4C52-B514-E86254EA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5107-B4F7-4F95-8EF3-C7C12AB8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4E01-8FA7-4E2A-B57E-0ED4B31D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FFAA-4E3B-414D-8E56-4CEBC530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284A-B898-48B3-AD7C-173A05B0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0600-CE00-4CFF-8DAB-E076983E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0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8564-34FA-438E-9436-5A1F5436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5D35-961A-457C-8847-DD44F497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C55-9922-4F23-A20F-7F6E19F1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9E3-1D51-45DF-AAAE-11E6E0B7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A0F9-E47F-4648-B557-440CAA3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2C6E-566A-4A12-90F4-B3FAA28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F633-2C46-4BB0-86DC-F75E06FC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B451-AD07-48DE-B18B-92D5AE2C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B77C-D568-40ED-9C4C-60D5A03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D441-7620-438A-9DDC-A8677CC0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1DCE-403B-40DD-9312-76075DBD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CBC6-5A40-4F7E-AA48-6CA98C42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05A3-366A-4221-9C95-C04B3030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C35A-923E-44E9-AFD7-CFB07BF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63174-48EB-4C45-B82B-9BDE19E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7DAED-446C-4877-862B-A3F8CBA2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DDE3-80D7-4CA0-B2B0-951C77D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205F-B7A6-465F-9BA3-52928C3C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BBCF-E5C1-480D-BF61-D87FB9BE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59539-BE83-4DE4-BECC-4CC3C3AA5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21341-5B27-45FD-9C42-F7075B463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25177-3DE3-4562-81F2-35D3BB08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5DC75-21E5-4611-95AA-5303E00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3794-168A-4B96-9828-C6803BDA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5759-17AA-4483-8684-4BC62F0A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5023-E9D1-44B7-A397-CEE8EBF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1356-7818-46FA-B32B-6BC6ED0C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BAA1A-2A97-42CB-B47C-2DDD4B5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C445-E8CE-4716-9943-A32D40A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6D2EA-E7E8-4DE1-9DB4-22D2AC38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F63F2-065D-4F43-AF72-6874B0D2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C621-E2E0-49BE-B1B2-6EE29252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6410-B292-4F3F-BF26-388B58FD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B26C0-217A-4EFB-95BF-EB72C2AE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1BA8-324C-42A4-922D-25AD3B9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212B-DD2D-4793-BB34-53112CFC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D21F-0D15-48C1-B694-2E77B969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CA8F-AE0C-46FB-ABCC-1DE12757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4A06E-7ACE-45BA-8336-636BFFF73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9561-26B6-4374-A4EF-7F57C3DB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AD15-E826-44E0-B795-AE063501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864B-E781-49F0-A79C-5724E5F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F6F4-C1C4-4BE2-ADFC-B8F513AA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BD7ED-97D5-402D-AF0D-010A1BA8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589B-4F3C-449E-A2D7-351C42F7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C8D-B47B-4778-96B4-71E2A7EE5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5EE2-293E-4B6F-A15F-BF9F9B126D4F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6BB-1362-491A-91AC-B1BB16F6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63E9-10AC-430D-8F85-FA44F61D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3 – Conditional Execution</a:t>
            </a:r>
          </a:p>
          <a:p>
            <a:r>
              <a:rPr lang="en-GB" dirty="0"/>
              <a:t>The keywords if, else, </a:t>
            </a:r>
            <a:r>
              <a:rPr lang="en-GB" dirty="0" err="1"/>
              <a:t>elif</a:t>
            </a:r>
            <a:r>
              <a:rPr lang="en-GB" dirty="0"/>
              <a:t> &amp; while</a:t>
            </a:r>
          </a:p>
          <a:p>
            <a:r>
              <a:rPr lang="en-GB" dirty="0"/>
              <a:t>Boolean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Last week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008"/>
          </a:xfrm>
        </p:spPr>
        <p:txBody>
          <a:bodyPr>
            <a:normAutofit/>
          </a:bodyPr>
          <a:lstStyle/>
          <a:p>
            <a:r>
              <a:rPr lang="en-GB" dirty="0"/>
              <a:t>Variables, functions and methods: What do they have </a:t>
            </a:r>
            <a:r>
              <a:rPr lang="en-GB"/>
              <a:t>in common?</a:t>
            </a:r>
            <a:endParaRPr lang="en-GB" dirty="0"/>
          </a:p>
          <a:p>
            <a:r>
              <a:rPr lang="en-GB" dirty="0"/>
              <a:t>Types: What is a type? Give some examples.</a:t>
            </a:r>
          </a:p>
          <a:p>
            <a:r>
              <a:rPr lang="en-GB" dirty="0"/>
              <a:t>Functions:</a:t>
            </a:r>
          </a:p>
          <a:p>
            <a:pPr lvl="1"/>
            <a:r>
              <a:rPr lang="en-GB" dirty="0"/>
              <a:t>What is the difference between a parameter and an argument? </a:t>
            </a:r>
          </a:p>
          <a:p>
            <a:pPr lvl="1"/>
            <a:r>
              <a:rPr lang="en-GB" dirty="0"/>
              <a:t>How many parameters can a function have? </a:t>
            </a:r>
          </a:p>
          <a:p>
            <a:pPr lvl="1"/>
            <a:r>
              <a:rPr lang="en-GB" dirty="0"/>
              <a:t>How many return statements can a function definition contain? </a:t>
            </a:r>
          </a:p>
          <a:p>
            <a:pPr lvl="1"/>
            <a:r>
              <a:rPr lang="en-GB" dirty="0"/>
              <a:t>How many objects can a function return? </a:t>
            </a:r>
          </a:p>
          <a:p>
            <a:r>
              <a:rPr lang="en-GB" dirty="0"/>
              <a:t>What does ‘scope’ mean?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875313"/>
              </p:ext>
            </p:extLst>
          </p:nvPr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Making decisions – part I</a:t>
            </a:r>
          </a:p>
          <a:p>
            <a:pPr lvl="1"/>
            <a:r>
              <a:rPr lang="en-GB" sz="3200" dirty="0"/>
              <a:t>The keyword ‘if’</a:t>
            </a:r>
          </a:p>
          <a:p>
            <a:pPr lvl="1"/>
            <a:r>
              <a:rPr lang="en-GB" sz="3200" dirty="0"/>
              <a:t>The keyword ‘else’</a:t>
            </a:r>
          </a:p>
          <a:p>
            <a:pPr lvl="1"/>
            <a:r>
              <a:rPr lang="en-GB" sz="3200" dirty="0"/>
              <a:t>The keyword ‘</a:t>
            </a:r>
            <a:r>
              <a:rPr lang="en-GB" sz="3200" dirty="0" err="1"/>
              <a:t>elif</a:t>
            </a:r>
            <a:r>
              <a:rPr lang="en-GB" sz="3200" dirty="0"/>
              <a:t>’ </a:t>
            </a:r>
          </a:p>
          <a:p>
            <a:r>
              <a:rPr lang="en-GB" sz="3600" dirty="0"/>
              <a:t>Making decisions – part II</a:t>
            </a:r>
          </a:p>
          <a:p>
            <a:pPr lvl="1"/>
            <a:r>
              <a:rPr lang="en-GB" sz="3200" dirty="0"/>
              <a:t>The keyword ‘while’</a:t>
            </a:r>
          </a:p>
          <a:p>
            <a:pPr lvl="1"/>
            <a:r>
              <a:rPr lang="en-GB" sz="3200" dirty="0"/>
              <a:t>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2002-080C-4FA5-882F-2E0BE573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Boolean Algebra</a:t>
            </a:r>
          </a:p>
          <a:p>
            <a:pPr lvl="1"/>
            <a:r>
              <a:rPr lang="en-GB" sz="3200" dirty="0"/>
              <a:t>The values True and False</a:t>
            </a:r>
          </a:p>
          <a:p>
            <a:pPr lvl="1"/>
            <a:r>
              <a:rPr lang="en-GB" sz="3200" dirty="0"/>
              <a:t>The operator ‘and’</a:t>
            </a:r>
          </a:p>
          <a:p>
            <a:pPr lvl="1"/>
            <a:r>
              <a:rPr lang="en-GB" sz="3200" dirty="0"/>
              <a:t>The operator ‘or’</a:t>
            </a:r>
          </a:p>
          <a:p>
            <a:pPr lvl="1"/>
            <a:r>
              <a:rPr lang="en-GB" sz="3200" dirty="0"/>
              <a:t>The operator ‘not’</a:t>
            </a:r>
          </a:p>
          <a:p>
            <a:r>
              <a:rPr lang="en-GB" sz="3600" dirty="0"/>
              <a:t>Truth tables</a:t>
            </a:r>
          </a:p>
          <a:p>
            <a:r>
              <a:rPr lang="en-GB" sz="3600" dirty="0"/>
              <a:t>Venn diagrams </a:t>
            </a:r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163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LIN6209  Coding for Linguists</vt:lpstr>
      <vt:lpstr>Last week . . . </vt:lpstr>
      <vt:lpstr>PowerPoint Presentation</vt:lpstr>
      <vt:lpstr>This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2</cp:revision>
  <cp:lastPrinted>2021-10-07T05:19:30Z</cp:lastPrinted>
  <dcterms:created xsi:type="dcterms:W3CDTF">2021-10-03T11:48:32Z</dcterms:created>
  <dcterms:modified xsi:type="dcterms:W3CDTF">2021-10-11T06:21:26Z</dcterms:modified>
</cp:coreProperties>
</file>