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386" r:id="rId4"/>
    <p:sldId id="387" r:id="rId5"/>
    <p:sldId id="397" r:id="rId6"/>
    <p:sldId id="407" r:id="rId7"/>
    <p:sldId id="410" r:id="rId8"/>
    <p:sldId id="398" r:id="rId9"/>
    <p:sldId id="409" r:id="rId10"/>
    <p:sldId id="388" r:id="rId11"/>
    <p:sldId id="395" r:id="rId12"/>
    <p:sldId id="389" r:id="rId13"/>
    <p:sldId id="396" r:id="rId14"/>
    <p:sldId id="390" r:id="rId15"/>
    <p:sldId id="399" r:id="rId16"/>
    <p:sldId id="402" r:id="rId17"/>
    <p:sldId id="403" r:id="rId18"/>
    <p:sldId id="391" r:id="rId19"/>
    <p:sldId id="400" r:id="rId20"/>
    <p:sldId id="392" r:id="rId21"/>
    <p:sldId id="401" r:id="rId22"/>
    <p:sldId id="404" r:id="rId23"/>
    <p:sldId id="393" r:id="rId24"/>
    <p:sldId id="405" r:id="rId25"/>
    <p:sldId id="307" r:id="rId26"/>
    <p:sldId id="370" r:id="rId27"/>
    <p:sldId id="308" r:id="rId28"/>
    <p:sldId id="411" r:id="rId29"/>
    <p:sldId id="324" r:id="rId30"/>
    <p:sldId id="412" r:id="rId31"/>
    <p:sldId id="413" r:id="rId32"/>
    <p:sldId id="414" r:id="rId33"/>
    <p:sldId id="415" r:id="rId34"/>
    <p:sldId id="416" r:id="rId35"/>
    <p:sldId id="417" r:id="rId36"/>
    <p:sldId id="418" r:id="rId37"/>
    <p:sldId id="419" r:id="rId38"/>
    <p:sldId id="420" r:id="rId39"/>
    <p:sldId id="42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53A5B88-CF5A-43EB-BC13-CA715F028239}">
          <p14:sldIdLst>
            <p14:sldId id="280"/>
            <p14:sldId id="281"/>
            <p14:sldId id="386"/>
            <p14:sldId id="387"/>
          </p14:sldIdLst>
        </p14:section>
        <p14:section name="Collections" id="{EBDD42AD-2E6B-4741-883D-31D7D43DBD44}">
          <p14:sldIdLst>
            <p14:sldId id="397"/>
            <p14:sldId id="407"/>
            <p14:sldId id="410"/>
            <p14:sldId id="398"/>
            <p14:sldId id="409"/>
          </p14:sldIdLst>
        </p14:section>
        <p14:section name="String" id="{CC06E41C-664B-46AA-B72A-DEF07DD0949D}">
          <p14:sldIdLst>
            <p14:sldId id="388"/>
            <p14:sldId id="395"/>
          </p14:sldIdLst>
        </p14:section>
        <p14:section name="Tuple" id="{6B569D5A-E346-4D33-8FEC-4A4863349758}">
          <p14:sldIdLst>
            <p14:sldId id="389"/>
            <p14:sldId id="396"/>
          </p14:sldIdLst>
        </p14:section>
        <p14:section name="List" id="{F0D42A7C-2A34-4859-984E-2011CEBD0571}">
          <p14:sldIdLst>
            <p14:sldId id="390"/>
            <p14:sldId id="399"/>
          </p14:sldIdLst>
        </p14:section>
        <p14:section name="Range" id="{56DCC21D-B4CB-441F-93EF-809758FD448A}">
          <p14:sldIdLst>
            <p14:sldId id="402"/>
            <p14:sldId id="403"/>
          </p14:sldIdLst>
        </p14:section>
        <p14:section name="Set" id="{306E76FA-2158-41F1-8503-8F215BCDB368}">
          <p14:sldIdLst>
            <p14:sldId id="391"/>
            <p14:sldId id="400"/>
          </p14:sldIdLst>
        </p14:section>
        <p14:section name="Dictionary" id="{8923A332-DC6C-469B-87C5-E8BD48AE7B3F}">
          <p14:sldIdLst>
            <p14:sldId id="392"/>
            <p14:sldId id="401"/>
          </p14:sldIdLst>
        </p14:section>
        <p14:section name="Collections Summary" id="{6012AA69-4274-744E-AC94-94D9F49AD091}">
          <p14:sldIdLst>
            <p14:sldId id="404"/>
            <p14:sldId id="393"/>
            <p14:sldId id="405"/>
          </p14:sldIdLst>
        </p14:section>
        <p14:section name="Assignment" id="{70B92C56-4FCE-41BE-872E-456DBC42D23D}">
          <p14:sldIdLst>
            <p14:sldId id="307"/>
            <p14:sldId id="370"/>
            <p14:sldId id="308"/>
          </p14:sldIdLst>
        </p14:section>
        <p14:section name="For loops" id="{27AD33ED-4505-4D34-A55E-C3E689C23987}">
          <p14:sldIdLst>
            <p14:sldId id="411"/>
            <p14:sldId id="324"/>
            <p14:sldId id="412"/>
            <p14:sldId id="413"/>
            <p14:sldId id="414"/>
          </p14:sldIdLst>
        </p14:section>
        <p14:section name="Mutability" id="{8C111046-3392-4033-874A-4C56CCA5C7EF}">
          <p14:sldIdLst>
            <p14:sldId id="415"/>
            <p14:sldId id="416"/>
            <p14:sldId id="417"/>
          </p14:sldIdLst>
        </p14:section>
        <p14:section name="The development process" id="{9C175D63-80B0-4A16-B3BC-B937E0C4DBB0}">
          <p14:sldIdLst>
            <p14:sldId id="418"/>
            <p14:sldId id="419"/>
            <p14:sldId id="420"/>
          </p14:sldIdLst>
        </p14:section>
        <p14:section name="List comprehensions" id="{EA9C830A-E58B-453E-9979-D3310C87043B}">
          <p14:sldIdLst>
            <p14:sldId id="4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49D79F-B792-4523-8DC0-9F87F9FAF0D0}" v="536" dt="2021-10-17T11:37:30.2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364" y="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cGinty" userId="138e04b35f3df159" providerId="LiveId" clId="{6A49D79F-B792-4523-8DC0-9F87F9FAF0D0}"/>
    <pc:docChg chg="undo custSel addSld delSld modSld sldOrd addSection modSection">
      <pc:chgData name="Peter McGinty" userId="138e04b35f3df159" providerId="LiveId" clId="{6A49D79F-B792-4523-8DC0-9F87F9FAF0D0}" dt="2021-10-19T22:09:40.480" v="2338" actId="20577"/>
      <pc:docMkLst>
        <pc:docMk/>
      </pc:docMkLst>
      <pc:sldChg chg="addSp delSp modSp new del">
        <pc:chgData name="Peter McGinty" userId="138e04b35f3df159" providerId="LiveId" clId="{6A49D79F-B792-4523-8DC0-9F87F9FAF0D0}" dt="2021-10-13T13:51:58.326" v="68" actId="47"/>
        <pc:sldMkLst>
          <pc:docMk/>
          <pc:sldMk cId="727535716" sldId="256"/>
        </pc:sldMkLst>
        <pc:graphicFrameChg chg="add del mod">
          <ac:chgData name="Peter McGinty" userId="138e04b35f3df159" providerId="LiveId" clId="{6A49D79F-B792-4523-8DC0-9F87F9FAF0D0}" dt="2021-10-13T09:39:52.099" v="2"/>
          <ac:graphicFrameMkLst>
            <pc:docMk/>
            <pc:sldMk cId="727535716" sldId="256"/>
            <ac:graphicFrameMk id="4" creationId="{47EBA2AF-2F89-408E-90B6-68E5013D12FF}"/>
          </ac:graphicFrameMkLst>
        </pc:graphicFrameChg>
        <pc:graphicFrameChg chg="add del mod">
          <ac:chgData name="Peter McGinty" userId="138e04b35f3df159" providerId="LiveId" clId="{6A49D79F-B792-4523-8DC0-9F87F9FAF0D0}" dt="2021-10-13T09:40:00.156" v="4"/>
          <ac:graphicFrameMkLst>
            <pc:docMk/>
            <pc:sldMk cId="727535716" sldId="256"/>
            <ac:graphicFrameMk id="5" creationId="{897B096F-D737-442A-B9E7-B532F223E74E}"/>
          </ac:graphicFrameMkLst>
        </pc:graphicFrameChg>
        <pc:graphicFrameChg chg="add del mod">
          <ac:chgData name="Peter McGinty" userId="138e04b35f3df159" providerId="LiveId" clId="{6A49D79F-B792-4523-8DC0-9F87F9FAF0D0}" dt="2021-10-13T09:40:16.216" v="6"/>
          <ac:graphicFrameMkLst>
            <pc:docMk/>
            <pc:sldMk cId="727535716" sldId="256"/>
            <ac:graphicFrameMk id="6" creationId="{F988B9E6-8D5E-4BAD-9482-4C47881876B1}"/>
          </ac:graphicFrameMkLst>
        </pc:graphicFrameChg>
      </pc:sldChg>
      <pc:sldChg chg="modSp add mod">
        <pc:chgData name="Peter McGinty" userId="138e04b35f3df159" providerId="LiveId" clId="{6A49D79F-B792-4523-8DC0-9F87F9FAF0D0}" dt="2021-10-13T21:02:16.324" v="349" actId="6549"/>
        <pc:sldMkLst>
          <pc:docMk/>
          <pc:sldMk cId="3743528606" sldId="280"/>
        </pc:sldMkLst>
        <pc:spChg chg="mod">
          <ac:chgData name="Peter McGinty" userId="138e04b35f3df159" providerId="LiveId" clId="{6A49D79F-B792-4523-8DC0-9F87F9FAF0D0}" dt="2021-10-13T21:02:16.324" v="349" actId="6549"/>
          <ac:spMkLst>
            <pc:docMk/>
            <pc:sldMk cId="3743528606" sldId="280"/>
            <ac:spMk id="4" creationId="{C0DDB592-654E-448B-8AC2-092C2701D126}"/>
          </ac:spMkLst>
        </pc:spChg>
      </pc:sldChg>
      <pc:sldChg chg="addSp delSp modSp new mod modClrScheme chgLayout">
        <pc:chgData name="Peter McGinty" userId="138e04b35f3df159" providerId="LiveId" clId="{6A49D79F-B792-4523-8DC0-9F87F9FAF0D0}" dt="2021-10-13T09:42:12.726" v="60"/>
        <pc:sldMkLst>
          <pc:docMk/>
          <pc:sldMk cId="3953822786" sldId="281"/>
        </pc:sldMkLst>
        <pc:spChg chg="mod ord">
          <ac:chgData name="Peter McGinty" userId="138e04b35f3df159" providerId="LiveId" clId="{6A49D79F-B792-4523-8DC0-9F87F9FAF0D0}" dt="2021-10-13T09:41:48.216" v="58" actId="700"/>
          <ac:spMkLst>
            <pc:docMk/>
            <pc:sldMk cId="3953822786" sldId="281"/>
            <ac:spMk id="2" creationId="{F727365B-EE9F-40C6-A12A-9BEB2F72F33C}"/>
          </ac:spMkLst>
        </pc:spChg>
        <pc:spChg chg="del mod ord">
          <ac:chgData name="Peter McGinty" userId="138e04b35f3df159" providerId="LiveId" clId="{6A49D79F-B792-4523-8DC0-9F87F9FAF0D0}" dt="2021-10-13T09:41:48.216" v="58" actId="700"/>
          <ac:spMkLst>
            <pc:docMk/>
            <pc:sldMk cId="3953822786" sldId="281"/>
            <ac:spMk id="3" creationId="{FA11FDC5-9DB8-4EF1-9D50-1F06AF4ECD19}"/>
          </ac:spMkLst>
        </pc:spChg>
        <pc:spChg chg="add mod ord">
          <ac:chgData name="Peter McGinty" userId="138e04b35f3df159" providerId="LiveId" clId="{6A49D79F-B792-4523-8DC0-9F87F9FAF0D0}" dt="2021-10-13T09:42:05.466" v="59"/>
          <ac:spMkLst>
            <pc:docMk/>
            <pc:sldMk cId="3953822786" sldId="281"/>
            <ac:spMk id="4" creationId="{72B9DBFB-F6F6-4C45-A206-994776310D30}"/>
          </ac:spMkLst>
        </pc:spChg>
        <pc:spChg chg="add mod ord">
          <ac:chgData name="Peter McGinty" userId="138e04b35f3df159" providerId="LiveId" clId="{6A49D79F-B792-4523-8DC0-9F87F9FAF0D0}" dt="2021-10-13T09:42:12.726" v="60"/>
          <ac:spMkLst>
            <pc:docMk/>
            <pc:sldMk cId="3953822786" sldId="281"/>
            <ac:spMk id="5" creationId="{70BC972B-9B3F-4DA7-BD60-63A8129AECB4}"/>
          </ac:spMkLst>
        </pc:spChg>
      </pc:sldChg>
      <pc:sldChg chg="modSp add mod">
        <pc:chgData name="Peter McGinty" userId="138e04b35f3df159" providerId="LiveId" clId="{6A49D79F-B792-4523-8DC0-9F87F9FAF0D0}" dt="2021-10-14T09:20:22.149" v="839" actId="20577"/>
        <pc:sldMkLst>
          <pc:docMk/>
          <pc:sldMk cId="3559656611" sldId="307"/>
        </pc:sldMkLst>
        <pc:spChg chg="mod">
          <ac:chgData name="Peter McGinty" userId="138e04b35f3df159" providerId="LiveId" clId="{6A49D79F-B792-4523-8DC0-9F87F9FAF0D0}" dt="2021-10-14T09:20:22.149" v="839" actId="20577"/>
          <ac:spMkLst>
            <pc:docMk/>
            <pc:sldMk cId="3559656611" sldId="307"/>
            <ac:spMk id="2" creationId="{1A291667-95F3-204C-892C-1651522B6D5E}"/>
          </ac:spMkLst>
        </pc:spChg>
      </pc:sldChg>
      <pc:sldChg chg="addSp delSp modSp add mod">
        <pc:chgData name="Peter McGinty" userId="138e04b35f3df159" providerId="LiveId" clId="{6A49D79F-B792-4523-8DC0-9F87F9FAF0D0}" dt="2021-10-17T06:22:24.248" v="1498" actId="478"/>
        <pc:sldMkLst>
          <pc:docMk/>
          <pc:sldMk cId="2729914585" sldId="308"/>
        </pc:sldMkLst>
        <pc:spChg chg="mod">
          <ac:chgData name="Peter McGinty" userId="138e04b35f3df159" providerId="LiveId" clId="{6A49D79F-B792-4523-8DC0-9F87F9FAF0D0}" dt="2021-10-14T10:50:06.968" v="914" actId="20577"/>
          <ac:spMkLst>
            <pc:docMk/>
            <pc:sldMk cId="2729914585" sldId="308"/>
            <ac:spMk id="2" creationId="{F43468EB-30D4-1644-9294-4A8AA8288054}"/>
          </ac:spMkLst>
        </pc:spChg>
        <pc:spChg chg="mod">
          <ac:chgData name="Peter McGinty" userId="138e04b35f3df159" providerId="LiveId" clId="{6A49D79F-B792-4523-8DC0-9F87F9FAF0D0}" dt="2021-10-17T06:21:31.801" v="1497" actId="6549"/>
          <ac:spMkLst>
            <pc:docMk/>
            <pc:sldMk cId="2729914585" sldId="308"/>
            <ac:spMk id="3" creationId="{E8C44891-EEF5-B44C-971D-5FD475DA5B05}"/>
          </ac:spMkLst>
        </pc:spChg>
        <pc:spChg chg="add del">
          <ac:chgData name="Peter McGinty" userId="138e04b35f3df159" providerId="LiveId" clId="{6A49D79F-B792-4523-8DC0-9F87F9FAF0D0}" dt="2021-10-17T06:22:24.248" v="1498" actId="478"/>
          <ac:spMkLst>
            <pc:docMk/>
            <pc:sldMk cId="2729914585" sldId="308"/>
            <ac:spMk id="4" creationId="{9499F046-1A01-44E9-8843-F066AC171A08}"/>
          </ac:spMkLst>
        </pc:spChg>
      </pc:sldChg>
      <pc:sldChg chg="modSp mod">
        <pc:chgData name="Peter McGinty" userId="138e04b35f3df159" providerId="LiveId" clId="{6A49D79F-B792-4523-8DC0-9F87F9FAF0D0}" dt="2021-10-17T06:19:40.813" v="1456" actId="20577"/>
        <pc:sldMkLst>
          <pc:docMk/>
          <pc:sldMk cId="2894770161" sldId="324"/>
        </pc:sldMkLst>
        <pc:spChg chg="mod">
          <ac:chgData name="Peter McGinty" userId="138e04b35f3df159" providerId="LiveId" clId="{6A49D79F-B792-4523-8DC0-9F87F9FAF0D0}" dt="2021-10-17T06:19:40.813" v="1456" actId="20577"/>
          <ac:spMkLst>
            <pc:docMk/>
            <pc:sldMk cId="2894770161" sldId="324"/>
            <ac:spMk id="4" creationId="{149523E5-49C3-4D8E-ADC6-BEAFB4D540A4}"/>
          </ac:spMkLst>
        </pc:spChg>
      </pc:sldChg>
      <pc:sldChg chg="modSp add mod">
        <pc:chgData name="Peter McGinty" userId="138e04b35f3df159" providerId="LiveId" clId="{6A49D79F-B792-4523-8DC0-9F87F9FAF0D0}" dt="2021-10-16T08:35:25.301" v="1096" actId="6549"/>
        <pc:sldMkLst>
          <pc:docMk/>
          <pc:sldMk cId="4028080745" sldId="370"/>
        </pc:sldMkLst>
        <pc:spChg chg="mod">
          <ac:chgData name="Peter McGinty" userId="138e04b35f3df159" providerId="LiveId" clId="{6A49D79F-B792-4523-8DC0-9F87F9FAF0D0}" dt="2021-10-14T09:20:29.853" v="849" actId="20577"/>
          <ac:spMkLst>
            <pc:docMk/>
            <pc:sldMk cId="4028080745" sldId="370"/>
            <ac:spMk id="2" creationId="{8877C515-AC17-472C-AE1E-44574A71F7C1}"/>
          </ac:spMkLst>
        </pc:spChg>
        <pc:spChg chg="mod">
          <ac:chgData name="Peter McGinty" userId="138e04b35f3df159" providerId="LiveId" clId="{6A49D79F-B792-4523-8DC0-9F87F9FAF0D0}" dt="2021-10-16T08:35:25.301" v="1096" actId="6549"/>
          <ac:spMkLst>
            <pc:docMk/>
            <pc:sldMk cId="4028080745" sldId="370"/>
            <ac:spMk id="3" creationId="{2ED45CA4-E0DC-46AF-96A5-E4C067E2F4D2}"/>
          </ac:spMkLst>
        </pc:spChg>
      </pc:sldChg>
      <pc:sldChg chg="modSp add mod">
        <pc:chgData name="Peter McGinty" userId="138e04b35f3df159" providerId="LiveId" clId="{6A49D79F-B792-4523-8DC0-9F87F9FAF0D0}" dt="2021-10-13T09:43:05.066" v="67"/>
        <pc:sldMkLst>
          <pc:docMk/>
          <pc:sldMk cId="2162078861" sldId="386"/>
        </pc:sldMkLst>
        <pc:graphicFrameChg chg="mod modGraphic">
          <ac:chgData name="Peter McGinty" userId="138e04b35f3df159" providerId="LiveId" clId="{6A49D79F-B792-4523-8DC0-9F87F9FAF0D0}" dt="2021-10-13T09:43:05.066" v="67"/>
          <ac:graphicFrameMkLst>
            <pc:docMk/>
            <pc:sldMk cId="2162078861" sldId="386"/>
            <ac:graphicFrameMk id="5" creationId="{31C30753-8E02-46B4-9D11-03E0F3E93D68}"/>
          </ac:graphicFrameMkLst>
        </pc:graphicFrameChg>
      </pc:sldChg>
      <pc:sldChg chg="modSp add mod ord">
        <pc:chgData name="Peter McGinty" userId="138e04b35f3df159" providerId="LiveId" clId="{6A49D79F-B792-4523-8DC0-9F87F9FAF0D0}" dt="2021-10-16T07:34:15.297" v="918" actId="6549"/>
        <pc:sldMkLst>
          <pc:docMk/>
          <pc:sldMk cId="1806023479" sldId="387"/>
        </pc:sldMkLst>
        <pc:spChg chg="mod">
          <ac:chgData name="Peter McGinty" userId="138e04b35f3df159" providerId="LiveId" clId="{6A49D79F-B792-4523-8DC0-9F87F9FAF0D0}" dt="2021-10-13T13:52:14.024" v="77" actId="6549"/>
          <ac:spMkLst>
            <pc:docMk/>
            <pc:sldMk cId="1806023479" sldId="387"/>
            <ac:spMk id="2" creationId="{F727365B-EE9F-40C6-A12A-9BEB2F72F33C}"/>
          </ac:spMkLst>
        </pc:spChg>
        <pc:spChg chg="mod">
          <ac:chgData name="Peter McGinty" userId="138e04b35f3df159" providerId="LiveId" clId="{6A49D79F-B792-4523-8DC0-9F87F9FAF0D0}" dt="2021-10-16T07:34:03.230" v="917" actId="6549"/>
          <ac:spMkLst>
            <pc:docMk/>
            <pc:sldMk cId="1806023479" sldId="387"/>
            <ac:spMk id="4" creationId="{72B9DBFB-F6F6-4C45-A206-994776310D30}"/>
          </ac:spMkLst>
        </pc:spChg>
        <pc:spChg chg="mod">
          <ac:chgData name="Peter McGinty" userId="138e04b35f3df159" providerId="LiveId" clId="{6A49D79F-B792-4523-8DC0-9F87F9FAF0D0}" dt="2021-10-16T07:34:15.297" v="918" actId="6549"/>
          <ac:spMkLst>
            <pc:docMk/>
            <pc:sldMk cId="1806023479" sldId="387"/>
            <ac:spMk id="5" creationId="{70BC972B-9B3F-4DA7-BD60-63A8129AECB4}"/>
          </ac:spMkLst>
        </pc:spChg>
      </pc:sldChg>
      <pc:sldChg chg="modSp new mod">
        <pc:chgData name="Peter McGinty" userId="138e04b35f3df159" providerId="LiveId" clId="{6A49D79F-B792-4523-8DC0-9F87F9FAF0D0}" dt="2021-10-17T06:10:13.327" v="1343" actId="20577"/>
        <pc:sldMkLst>
          <pc:docMk/>
          <pc:sldMk cId="2461894260" sldId="388"/>
        </pc:sldMkLst>
        <pc:spChg chg="mod">
          <ac:chgData name="Peter McGinty" userId="138e04b35f3df159" providerId="LiveId" clId="{6A49D79F-B792-4523-8DC0-9F87F9FAF0D0}" dt="2021-10-13T16:48:08.666" v="160" actId="20577"/>
          <ac:spMkLst>
            <pc:docMk/>
            <pc:sldMk cId="2461894260" sldId="388"/>
            <ac:spMk id="2" creationId="{F3E3C78A-DB5A-4AB1-AC50-C900336EBAB9}"/>
          </ac:spMkLst>
        </pc:spChg>
        <pc:spChg chg="mod">
          <ac:chgData name="Peter McGinty" userId="138e04b35f3df159" providerId="LiveId" clId="{6A49D79F-B792-4523-8DC0-9F87F9FAF0D0}" dt="2021-10-13T21:03:05.351" v="393" actId="20577"/>
          <ac:spMkLst>
            <pc:docMk/>
            <pc:sldMk cId="2461894260" sldId="388"/>
            <ac:spMk id="3" creationId="{250855B9-5B9A-4539-9AF2-378B1DF79CE5}"/>
          </ac:spMkLst>
        </pc:spChg>
        <pc:spChg chg="mod">
          <ac:chgData name="Peter McGinty" userId="138e04b35f3df159" providerId="LiveId" clId="{6A49D79F-B792-4523-8DC0-9F87F9FAF0D0}" dt="2021-10-17T06:10:13.327" v="1343" actId="20577"/>
          <ac:spMkLst>
            <pc:docMk/>
            <pc:sldMk cId="2461894260" sldId="388"/>
            <ac:spMk id="4" creationId="{FE1AA5FC-944F-2242-B9C1-DC483E111C6C}"/>
          </ac:spMkLst>
        </pc:spChg>
      </pc:sldChg>
      <pc:sldChg chg="modSp add mod">
        <pc:chgData name="Peter McGinty" userId="138e04b35f3df159" providerId="LiveId" clId="{6A49D79F-B792-4523-8DC0-9F87F9FAF0D0}" dt="2021-10-13T16:48:39.075" v="168" actId="20577"/>
        <pc:sldMkLst>
          <pc:docMk/>
          <pc:sldMk cId="381215" sldId="389"/>
        </pc:sldMkLst>
        <pc:spChg chg="mod">
          <ac:chgData name="Peter McGinty" userId="138e04b35f3df159" providerId="LiveId" clId="{6A49D79F-B792-4523-8DC0-9F87F9FAF0D0}" dt="2021-10-13T16:48:39.075" v="168" actId="20577"/>
          <ac:spMkLst>
            <pc:docMk/>
            <pc:sldMk cId="381215" sldId="389"/>
            <ac:spMk id="2" creationId="{F3E3C78A-DB5A-4AB1-AC50-C900336EBAB9}"/>
          </ac:spMkLst>
        </pc:spChg>
      </pc:sldChg>
      <pc:sldChg chg="modSp add mod">
        <pc:chgData name="Peter McGinty" userId="138e04b35f3df159" providerId="LiveId" clId="{6A49D79F-B792-4523-8DC0-9F87F9FAF0D0}" dt="2021-10-13T16:48:45.835" v="172" actId="20577"/>
        <pc:sldMkLst>
          <pc:docMk/>
          <pc:sldMk cId="3148215412" sldId="390"/>
        </pc:sldMkLst>
        <pc:spChg chg="mod">
          <ac:chgData name="Peter McGinty" userId="138e04b35f3df159" providerId="LiveId" clId="{6A49D79F-B792-4523-8DC0-9F87F9FAF0D0}" dt="2021-10-13T16:48:45.835" v="172" actId="20577"/>
          <ac:spMkLst>
            <pc:docMk/>
            <pc:sldMk cId="3148215412" sldId="390"/>
            <ac:spMk id="2" creationId="{F3E3C78A-DB5A-4AB1-AC50-C900336EBAB9}"/>
          </ac:spMkLst>
        </pc:spChg>
      </pc:sldChg>
      <pc:sldChg chg="modSp add mod">
        <pc:chgData name="Peter McGinty" userId="138e04b35f3df159" providerId="LiveId" clId="{6A49D79F-B792-4523-8DC0-9F87F9FAF0D0}" dt="2021-10-13T16:48:52.515" v="175" actId="20577"/>
        <pc:sldMkLst>
          <pc:docMk/>
          <pc:sldMk cId="1154051711" sldId="391"/>
        </pc:sldMkLst>
        <pc:spChg chg="mod">
          <ac:chgData name="Peter McGinty" userId="138e04b35f3df159" providerId="LiveId" clId="{6A49D79F-B792-4523-8DC0-9F87F9FAF0D0}" dt="2021-10-13T16:48:52.515" v="175" actId="20577"/>
          <ac:spMkLst>
            <pc:docMk/>
            <pc:sldMk cId="1154051711" sldId="391"/>
            <ac:spMk id="2" creationId="{F3E3C78A-DB5A-4AB1-AC50-C900336EBAB9}"/>
          </ac:spMkLst>
        </pc:spChg>
      </pc:sldChg>
      <pc:sldChg chg="modSp add mod">
        <pc:chgData name="Peter McGinty" userId="138e04b35f3df159" providerId="LiveId" clId="{6A49D79F-B792-4523-8DC0-9F87F9FAF0D0}" dt="2021-10-13T16:49:06.010" v="186" actId="20577"/>
        <pc:sldMkLst>
          <pc:docMk/>
          <pc:sldMk cId="1425899113" sldId="392"/>
        </pc:sldMkLst>
        <pc:spChg chg="mod">
          <ac:chgData name="Peter McGinty" userId="138e04b35f3df159" providerId="LiveId" clId="{6A49D79F-B792-4523-8DC0-9F87F9FAF0D0}" dt="2021-10-13T16:49:06.010" v="186" actId="20577"/>
          <ac:spMkLst>
            <pc:docMk/>
            <pc:sldMk cId="1425899113" sldId="392"/>
            <ac:spMk id="2" creationId="{F3E3C78A-DB5A-4AB1-AC50-C900336EBAB9}"/>
          </ac:spMkLst>
        </pc:spChg>
      </pc:sldChg>
      <pc:sldChg chg="addSp modSp new mod">
        <pc:chgData name="Peter McGinty" userId="138e04b35f3df159" providerId="LiveId" clId="{6A49D79F-B792-4523-8DC0-9F87F9FAF0D0}" dt="2021-10-17T06:18:53.798" v="1448" actId="20577"/>
        <pc:sldMkLst>
          <pc:docMk/>
          <pc:sldMk cId="3633215215" sldId="393"/>
        </pc:sldMkLst>
        <pc:graphicFrameChg chg="add mod modGraphic">
          <ac:chgData name="Peter McGinty" userId="138e04b35f3df159" providerId="LiveId" clId="{6A49D79F-B792-4523-8DC0-9F87F9FAF0D0}" dt="2021-10-17T06:18:53.798" v="1448" actId="20577"/>
          <ac:graphicFrameMkLst>
            <pc:docMk/>
            <pc:sldMk cId="3633215215" sldId="393"/>
            <ac:graphicFrameMk id="2" creationId="{15F30310-98AB-4181-BC43-5082ABDFD540}"/>
          </ac:graphicFrameMkLst>
        </pc:graphicFrameChg>
      </pc:sldChg>
      <pc:sldChg chg="modSp add del mod">
        <pc:chgData name="Peter McGinty" userId="138e04b35f3df159" providerId="LiveId" clId="{6A49D79F-B792-4523-8DC0-9F87F9FAF0D0}" dt="2021-10-14T09:16:00.754" v="760" actId="47"/>
        <pc:sldMkLst>
          <pc:docMk/>
          <pc:sldMk cId="1846535416" sldId="394"/>
        </pc:sldMkLst>
        <pc:graphicFrameChg chg="mod modGraphic">
          <ac:chgData name="Peter McGinty" userId="138e04b35f3df159" providerId="LiveId" clId="{6A49D79F-B792-4523-8DC0-9F87F9FAF0D0}" dt="2021-10-13T17:11:02.190" v="321" actId="572"/>
          <ac:graphicFrameMkLst>
            <pc:docMk/>
            <pc:sldMk cId="1846535416" sldId="394"/>
            <ac:graphicFrameMk id="2" creationId="{15F30310-98AB-4181-BC43-5082ABDFD540}"/>
          </ac:graphicFrameMkLst>
        </pc:graphicFrameChg>
      </pc:sldChg>
      <pc:sldChg chg="modSp new mod">
        <pc:chgData name="Peter McGinty" userId="138e04b35f3df159" providerId="LiveId" clId="{6A49D79F-B792-4523-8DC0-9F87F9FAF0D0}" dt="2021-10-17T06:14:28.614" v="1415" actId="6549"/>
        <pc:sldMkLst>
          <pc:docMk/>
          <pc:sldMk cId="2335348821" sldId="395"/>
        </pc:sldMkLst>
        <pc:spChg chg="mod">
          <ac:chgData name="Peter McGinty" userId="138e04b35f3df159" providerId="LiveId" clId="{6A49D79F-B792-4523-8DC0-9F87F9FAF0D0}" dt="2021-10-13T21:05:01.777" v="412" actId="20577"/>
          <ac:spMkLst>
            <pc:docMk/>
            <pc:sldMk cId="2335348821" sldId="395"/>
            <ac:spMk id="2" creationId="{6DF68BF9-8AD4-4A48-B9B1-005B42CB13B2}"/>
          </ac:spMkLst>
        </pc:spChg>
        <pc:spChg chg="mod">
          <ac:chgData name="Peter McGinty" userId="138e04b35f3df159" providerId="LiveId" clId="{6A49D79F-B792-4523-8DC0-9F87F9FAF0D0}" dt="2021-10-17T06:14:28.614" v="1415" actId="6549"/>
          <ac:spMkLst>
            <pc:docMk/>
            <pc:sldMk cId="2335348821" sldId="395"/>
            <ac:spMk id="3" creationId="{15DDA33E-7544-4C9C-8219-3F16CBA5413E}"/>
          </ac:spMkLst>
        </pc:spChg>
        <pc:spChg chg="mod">
          <ac:chgData name="Peter McGinty" userId="138e04b35f3df159" providerId="LiveId" clId="{6A49D79F-B792-4523-8DC0-9F87F9FAF0D0}" dt="2021-10-14T08:51:57.302" v="577" actId="6549"/>
          <ac:spMkLst>
            <pc:docMk/>
            <pc:sldMk cId="2335348821" sldId="395"/>
            <ac:spMk id="4" creationId="{A7E46467-588F-4302-8A11-C4A886A9953A}"/>
          </ac:spMkLst>
        </pc:spChg>
      </pc:sldChg>
      <pc:sldChg chg="modSp mod">
        <pc:chgData name="Peter McGinty" userId="138e04b35f3df159" providerId="LiveId" clId="{6A49D79F-B792-4523-8DC0-9F87F9FAF0D0}" dt="2021-10-17T06:16:58.840" v="1439" actId="255"/>
        <pc:sldMkLst>
          <pc:docMk/>
          <pc:sldMk cId="1568223350" sldId="396"/>
        </pc:sldMkLst>
        <pc:spChg chg="mod">
          <ac:chgData name="Peter McGinty" userId="138e04b35f3df159" providerId="LiveId" clId="{6A49D79F-B792-4523-8DC0-9F87F9FAF0D0}" dt="2021-10-17T06:16:58.840" v="1439" actId="255"/>
          <ac:spMkLst>
            <pc:docMk/>
            <pc:sldMk cId="1568223350" sldId="396"/>
            <ac:spMk id="3" creationId="{15DDA33E-7544-4C9C-8219-3F16CBA5413E}"/>
          </ac:spMkLst>
        </pc:spChg>
        <pc:spChg chg="mod">
          <ac:chgData name="Peter McGinty" userId="138e04b35f3df159" providerId="LiveId" clId="{6A49D79F-B792-4523-8DC0-9F87F9FAF0D0}" dt="2021-10-14T08:02:34.850" v="503" actId="20577"/>
          <ac:spMkLst>
            <pc:docMk/>
            <pc:sldMk cId="1568223350" sldId="396"/>
            <ac:spMk id="5" creationId="{D631FF59-DF69-CF42-A093-3A75689D2733}"/>
          </ac:spMkLst>
        </pc:spChg>
      </pc:sldChg>
      <pc:sldChg chg="modSp mod">
        <pc:chgData name="Peter McGinty" userId="138e04b35f3df159" providerId="LiveId" clId="{6A49D79F-B792-4523-8DC0-9F87F9FAF0D0}" dt="2021-10-17T06:04:55.188" v="1316" actId="20577"/>
        <pc:sldMkLst>
          <pc:docMk/>
          <pc:sldMk cId="1440891465" sldId="398"/>
        </pc:sldMkLst>
        <pc:spChg chg="mod">
          <ac:chgData name="Peter McGinty" userId="138e04b35f3df159" providerId="LiveId" clId="{6A49D79F-B792-4523-8DC0-9F87F9FAF0D0}" dt="2021-10-16T08:25:55.989" v="1008" actId="20577"/>
          <ac:spMkLst>
            <pc:docMk/>
            <pc:sldMk cId="1440891465" sldId="398"/>
            <ac:spMk id="2" creationId="{1EE12B25-B12F-9943-A45D-B26B24F79F5C}"/>
          </ac:spMkLst>
        </pc:spChg>
        <pc:spChg chg="mod">
          <ac:chgData name="Peter McGinty" userId="138e04b35f3df159" providerId="LiveId" clId="{6A49D79F-B792-4523-8DC0-9F87F9FAF0D0}" dt="2021-10-17T06:04:55.188" v="1316" actId="20577"/>
          <ac:spMkLst>
            <pc:docMk/>
            <pc:sldMk cId="1440891465" sldId="398"/>
            <ac:spMk id="3" creationId="{1530BA1F-097C-9B49-869F-A15A1BEC6CDD}"/>
          </ac:spMkLst>
        </pc:spChg>
        <pc:spChg chg="mod">
          <ac:chgData name="Peter McGinty" userId="138e04b35f3df159" providerId="LiveId" clId="{6A49D79F-B792-4523-8DC0-9F87F9FAF0D0}" dt="2021-10-16T08:27:27.507" v="1042" actId="20577"/>
          <ac:spMkLst>
            <pc:docMk/>
            <pc:sldMk cId="1440891465" sldId="398"/>
            <ac:spMk id="4" creationId="{D42CB81F-3BA5-C443-9B36-2D4C48C07047}"/>
          </ac:spMkLst>
        </pc:spChg>
      </pc:sldChg>
      <pc:sldChg chg="modSp mod">
        <pc:chgData name="Peter McGinty" userId="138e04b35f3df159" providerId="LiveId" clId="{6A49D79F-B792-4523-8DC0-9F87F9FAF0D0}" dt="2021-10-17T06:17:17.510" v="1442" actId="20577"/>
        <pc:sldMkLst>
          <pc:docMk/>
          <pc:sldMk cId="3303717268" sldId="399"/>
        </pc:sldMkLst>
        <pc:spChg chg="mod">
          <ac:chgData name="Peter McGinty" userId="138e04b35f3df159" providerId="LiveId" clId="{6A49D79F-B792-4523-8DC0-9F87F9FAF0D0}" dt="2021-10-17T06:17:17.510" v="1442" actId="20577"/>
          <ac:spMkLst>
            <pc:docMk/>
            <pc:sldMk cId="3303717268" sldId="399"/>
            <ac:spMk id="3" creationId="{15DDA33E-7544-4C9C-8219-3F16CBA5413E}"/>
          </ac:spMkLst>
        </pc:spChg>
        <pc:spChg chg="mod">
          <ac:chgData name="Peter McGinty" userId="138e04b35f3df159" providerId="LiveId" clId="{6A49D79F-B792-4523-8DC0-9F87F9FAF0D0}" dt="2021-10-17T06:11:42.070" v="1373" actId="20577"/>
          <ac:spMkLst>
            <pc:docMk/>
            <pc:sldMk cId="3303717268" sldId="399"/>
            <ac:spMk id="4" creationId="{A7E46467-588F-4302-8A11-C4A886A9953A}"/>
          </ac:spMkLst>
        </pc:spChg>
        <pc:spChg chg="mod">
          <ac:chgData name="Peter McGinty" userId="138e04b35f3df159" providerId="LiveId" clId="{6A49D79F-B792-4523-8DC0-9F87F9FAF0D0}" dt="2021-10-17T06:13:13.179" v="1411" actId="20577"/>
          <ac:spMkLst>
            <pc:docMk/>
            <pc:sldMk cId="3303717268" sldId="399"/>
            <ac:spMk id="5" creationId="{D631FF59-DF69-CF42-A093-3A75689D2733}"/>
          </ac:spMkLst>
        </pc:spChg>
      </pc:sldChg>
      <pc:sldChg chg="modSp mod">
        <pc:chgData name="Peter McGinty" userId="138e04b35f3df159" providerId="LiveId" clId="{6A49D79F-B792-4523-8DC0-9F87F9FAF0D0}" dt="2021-10-17T06:16:44.340" v="1438" actId="255"/>
        <pc:sldMkLst>
          <pc:docMk/>
          <pc:sldMk cId="4144499065" sldId="400"/>
        </pc:sldMkLst>
        <pc:spChg chg="mod">
          <ac:chgData name="Peter McGinty" userId="138e04b35f3df159" providerId="LiveId" clId="{6A49D79F-B792-4523-8DC0-9F87F9FAF0D0}" dt="2021-10-17T06:16:44.340" v="1438" actId="255"/>
          <ac:spMkLst>
            <pc:docMk/>
            <pc:sldMk cId="4144499065" sldId="400"/>
            <ac:spMk id="3" creationId="{15DDA33E-7544-4C9C-8219-3F16CBA5413E}"/>
          </ac:spMkLst>
        </pc:spChg>
        <pc:spChg chg="mod">
          <ac:chgData name="Peter McGinty" userId="138e04b35f3df159" providerId="LiveId" clId="{6A49D79F-B792-4523-8DC0-9F87F9FAF0D0}" dt="2021-10-14T08:01:03.507" v="500" actId="20577"/>
          <ac:spMkLst>
            <pc:docMk/>
            <pc:sldMk cId="4144499065" sldId="400"/>
            <ac:spMk id="5" creationId="{D631FF59-DF69-CF42-A093-3A75689D2733}"/>
          </ac:spMkLst>
        </pc:spChg>
      </pc:sldChg>
      <pc:sldChg chg="modSp mod">
        <pc:chgData name="Peter McGinty" userId="138e04b35f3df159" providerId="LiveId" clId="{6A49D79F-B792-4523-8DC0-9F87F9FAF0D0}" dt="2021-10-16T08:32:11.880" v="1075" actId="20577"/>
        <pc:sldMkLst>
          <pc:docMk/>
          <pc:sldMk cId="1626995251" sldId="401"/>
        </pc:sldMkLst>
        <pc:spChg chg="mod">
          <ac:chgData name="Peter McGinty" userId="138e04b35f3df159" providerId="LiveId" clId="{6A49D79F-B792-4523-8DC0-9F87F9FAF0D0}" dt="2021-10-16T08:32:11.880" v="1075" actId="20577"/>
          <ac:spMkLst>
            <pc:docMk/>
            <pc:sldMk cId="1626995251" sldId="401"/>
            <ac:spMk id="3" creationId="{15DDA33E-7544-4C9C-8219-3F16CBA5413E}"/>
          </ac:spMkLst>
        </pc:spChg>
        <pc:spChg chg="mod">
          <ac:chgData name="Peter McGinty" userId="138e04b35f3df159" providerId="LiveId" clId="{6A49D79F-B792-4523-8DC0-9F87F9FAF0D0}" dt="2021-10-14T08:00:33.963" v="498" actId="20577"/>
          <ac:spMkLst>
            <pc:docMk/>
            <pc:sldMk cId="1626995251" sldId="401"/>
            <ac:spMk id="5" creationId="{D631FF59-DF69-CF42-A093-3A75689D2733}"/>
          </ac:spMkLst>
        </pc:spChg>
      </pc:sldChg>
      <pc:sldChg chg="modSp add mod ord">
        <pc:chgData name="Peter McGinty" userId="138e04b35f3df159" providerId="LiveId" clId="{6A49D79F-B792-4523-8DC0-9F87F9FAF0D0}" dt="2021-10-14T09:10:50.424" v="592"/>
        <pc:sldMkLst>
          <pc:docMk/>
          <pc:sldMk cId="2281189272" sldId="402"/>
        </pc:sldMkLst>
        <pc:spChg chg="mod">
          <ac:chgData name="Peter McGinty" userId="138e04b35f3df159" providerId="LiveId" clId="{6A49D79F-B792-4523-8DC0-9F87F9FAF0D0}" dt="2021-10-14T08:07:23.491" v="516" actId="20577"/>
          <ac:spMkLst>
            <pc:docMk/>
            <pc:sldMk cId="2281189272" sldId="402"/>
            <ac:spMk id="2" creationId="{F3E3C78A-DB5A-4AB1-AC50-C900336EBAB9}"/>
          </ac:spMkLst>
        </pc:spChg>
      </pc:sldChg>
      <pc:sldChg chg="modSp add mod ord">
        <pc:chgData name="Peter McGinty" userId="138e04b35f3df159" providerId="LiveId" clId="{6A49D79F-B792-4523-8DC0-9F87F9FAF0D0}" dt="2021-10-17T06:17:31.615" v="1443" actId="255"/>
        <pc:sldMkLst>
          <pc:docMk/>
          <pc:sldMk cId="354708524" sldId="403"/>
        </pc:sldMkLst>
        <pc:spChg chg="mod">
          <ac:chgData name="Peter McGinty" userId="138e04b35f3df159" providerId="LiveId" clId="{6A49D79F-B792-4523-8DC0-9F87F9FAF0D0}" dt="2021-10-14T08:07:31.114" v="525" actId="20577"/>
          <ac:spMkLst>
            <pc:docMk/>
            <pc:sldMk cId="354708524" sldId="403"/>
            <ac:spMk id="2" creationId="{6DF68BF9-8AD4-4A48-B9B1-005B42CB13B2}"/>
          </ac:spMkLst>
        </pc:spChg>
        <pc:spChg chg="mod">
          <ac:chgData name="Peter McGinty" userId="138e04b35f3df159" providerId="LiveId" clId="{6A49D79F-B792-4523-8DC0-9F87F9FAF0D0}" dt="2021-10-17T06:17:31.615" v="1443" actId="255"/>
          <ac:spMkLst>
            <pc:docMk/>
            <pc:sldMk cId="354708524" sldId="403"/>
            <ac:spMk id="3" creationId="{15DDA33E-7544-4C9C-8219-3F16CBA5413E}"/>
          </ac:spMkLst>
        </pc:spChg>
        <pc:spChg chg="mod">
          <ac:chgData name="Peter McGinty" userId="138e04b35f3df159" providerId="LiveId" clId="{6A49D79F-B792-4523-8DC0-9F87F9FAF0D0}" dt="2021-10-14T09:10:18.088" v="590" actId="5793"/>
          <ac:spMkLst>
            <pc:docMk/>
            <pc:sldMk cId="354708524" sldId="403"/>
            <ac:spMk id="4" creationId="{A7E46467-588F-4302-8A11-C4A886A9953A}"/>
          </ac:spMkLst>
        </pc:spChg>
      </pc:sldChg>
      <pc:sldChg chg="addSp modSp new mod modClrScheme chgLayout">
        <pc:chgData name="Peter McGinty" userId="138e04b35f3df159" providerId="LiveId" clId="{6A49D79F-B792-4523-8DC0-9F87F9FAF0D0}" dt="2021-10-14T09:15:49.815" v="759" actId="313"/>
        <pc:sldMkLst>
          <pc:docMk/>
          <pc:sldMk cId="2380194562" sldId="404"/>
        </pc:sldMkLst>
        <pc:spChg chg="add mod">
          <ac:chgData name="Peter McGinty" userId="138e04b35f3df159" providerId="LiveId" clId="{6A49D79F-B792-4523-8DC0-9F87F9FAF0D0}" dt="2021-10-14T09:14:48.862" v="637" actId="20577"/>
          <ac:spMkLst>
            <pc:docMk/>
            <pc:sldMk cId="2380194562" sldId="404"/>
            <ac:spMk id="2" creationId="{A423CC37-2F06-4460-9DDE-5637B3524A93}"/>
          </ac:spMkLst>
        </pc:spChg>
        <pc:spChg chg="add mod">
          <ac:chgData name="Peter McGinty" userId="138e04b35f3df159" providerId="LiveId" clId="{6A49D79F-B792-4523-8DC0-9F87F9FAF0D0}" dt="2021-10-14T09:15:49.815" v="759" actId="313"/>
          <ac:spMkLst>
            <pc:docMk/>
            <pc:sldMk cId="2380194562" sldId="404"/>
            <ac:spMk id="3" creationId="{32B20A16-F3D1-43A5-B574-5B28B0DDE609}"/>
          </ac:spMkLst>
        </pc:spChg>
      </pc:sldChg>
      <pc:sldChg chg="modSp new mod">
        <pc:chgData name="Peter McGinty" userId="138e04b35f3df159" providerId="LiveId" clId="{6A49D79F-B792-4523-8DC0-9F87F9FAF0D0}" dt="2021-10-14T09:16:37.965" v="814" actId="20577"/>
        <pc:sldMkLst>
          <pc:docMk/>
          <pc:sldMk cId="2072866668" sldId="405"/>
        </pc:sldMkLst>
        <pc:spChg chg="mod">
          <ac:chgData name="Peter McGinty" userId="138e04b35f3df159" providerId="LiveId" clId="{6A49D79F-B792-4523-8DC0-9F87F9FAF0D0}" dt="2021-10-14T09:16:28.046" v="794" actId="20577"/>
          <ac:spMkLst>
            <pc:docMk/>
            <pc:sldMk cId="2072866668" sldId="405"/>
            <ac:spMk id="2" creationId="{5572E744-E53B-4ED5-ADF9-818F0393B02D}"/>
          </ac:spMkLst>
        </pc:spChg>
        <pc:spChg chg="mod">
          <ac:chgData name="Peter McGinty" userId="138e04b35f3df159" providerId="LiveId" clId="{6A49D79F-B792-4523-8DC0-9F87F9FAF0D0}" dt="2021-10-14T09:16:37.965" v="814" actId="20577"/>
          <ac:spMkLst>
            <pc:docMk/>
            <pc:sldMk cId="2072866668" sldId="405"/>
            <ac:spMk id="3" creationId="{42135DFC-A1DB-4139-B83B-F822B9C3CA68}"/>
          </ac:spMkLst>
        </pc:spChg>
      </pc:sldChg>
      <pc:sldChg chg="modSp add del mod">
        <pc:chgData name="Peter McGinty" userId="138e04b35f3df159" providerId="LiveId" clId="{6A49D79F-B792-4523-8DC0-9F87F9FAF0D0}" dt="2021-10-16T20:57:14.892" v="1099" actId="47"/>
        <pc:sldMkLst>
          <pc:docMk/>
          <pc:sldMk cId="2310770138" sldId="406"/>
        </pc:sldMkLst>
        <pc:spChg chg="mod">
          <ac:chgData name="Peter McGinty" userId="138e04b35f3df159" providerId="LiveId" clId="{6A49D79F-B792-4523-8DC0-9F87F9FAF0D0}" dt="2021-10-16T20:57:07.930" v="1098" actId="6549"/>
          <ac:spMkLst>
            <pc:docMk/>
            <pc:sldMk cId="2310770138" sldId="406"/>
            <ac:spMk id="2" creationId="{5572E744-E53B-4ED5-ADF9-818F0393B02D}"/>
          </ac:spMkLst>
        </pc:spChg>
      </pc:sldChg>
      <pc:sldChg chg="modSp mod">
        <pc:chgData name="Peter McGinty" userId="138e04b35f3df159" providerId="LiveId" clId="{6A49D79F-B792-4523-8DC0-9F87F9FAF0D0}" dt="2021-10-16T08:22:10.708" v="944" actId="12788"/>
        <pc:sldMkLst>
          <pc:docMk/>
          <pc:sldMk cId="2093979522" sldId="407"/>
        </pc:sldMkLst>
        <pc:graphicFrameChg chg="mod modGraphic">
          <ac:chgData name="Peter McGinty" userId="138e04b35f3df159" providerId="LiveId" clId="{6A49D79F-B792-4523-8DC0-9F87F9FAF0D0}" dt="2021-10-16T08:22:10.708" v="944" actId="12788"/>
          <ac:graphicFrameMkLst>
            <pc:docMk/>
            <pc:sldMk cId="2093979522" sldId="407"/>
            <ac:graphicFrameMk id="3" creationId="{25B1C22F-AD9E-9D40-8943-0BC14ACDF7F9}"/>
          </ac:graphicFrameMkLst>
        </pc:graphicFrameChg>
      </pc:sldChg>
      <pc:sldChg chg="addSp delSp modSp del mod">
        <pc:chgData name="Peter McGinty" userId="138e04b35f3df159" providerId="LiveId" clId="{6A49D79F-B792-4523-8DC0-9F87F9FAF0D0}" dt="2021-10-16T08:23:51.018" v="949" actId="47"/>
        <pc:sldMkLst>
          <pc:docMk/>
          <pc:sldMk cId="1624307310" sldId="408"/>
        </pc:sldMkLst>
        <pc:graphicFrameChg chg="del">
          <ac:chgData name="Peter McGinty" userId="138e04b35f3df159" providerId="LiveId" clId="{6A49D79F-B792-4523-8DC0-9F87F9FAF0D0}" dt="2021-10-16T08:21:17.633" v="940" actId="478"/>
          <ac:graphicFrameMkLst>
            <pc:docMk/>
            <pc:sldMk cId="1624307310" sldId="408"/>
            <ac:graphicFrameMk id="3" creationId="{25B1C22F-AD9E-9D40-8943-0BC14ACDF7F9}"/>
          </ac:graphicFrameMkLst>
        </pc:graphicFrameChg>
        <pc:graphicFrameChg chg="add del mod">
          <ac:chgData name="Peter McGinty" userId="138e04b35f3df159" providerId="LiveId" clId="{6A49D79F-B792-4523-8DC0-9F87F9FAF0D0}" dt="2021-10-16T08:22:26.688" v="946" actId="478"/>
          <ac:graphicFrameMkLst>
            <pc:docMk/>
            <pc:sldMk cId="1624307310" sldId="408"/>
            <ac:graphicFrameMk id="6" creationId="{CA2B4225-64DE-47DD-B7D0-B2020435B78E}"/>
          </ac:graphicFrameMkLst>
        </pc:graphicFrameChg>
      </pc:sldChg>
      <pc:sldChg chg="modSp mod">
        <pc:chgData name="Peter McGinty" userId="138e04b35f3df159" providerId="LiveId" clId="{6A49D79F-B792-4523-8DC0-9F87F9FAF0D0}" dt="2021-10-16T08:28:26.263" v="1049" actId="20577"/>
        <pc:sldMkLst>
          <pc:docMk/>
          <pc:sldMk cId="4185476432" sldId="409"/>
        </pc:sldMkLst>
        <pc:spChg chg="mod">
          <ac:chgData name="Peter McGinty" userId="138e04b35f3df159" providerId="LiveId" clId="{6A49D79F-B792-4523-8DC0-9F87F9FAF0D0}" dt="2021-10-16T08:28:26.263" v="1049" actId="20577"/>
          <ac:spMkLst>
            <pc:docMk/>
            <pc:sldMk cId="4185476432" sldId="409"/>
            <ac:spMk id="5" creationId="{89D1E69D-1281-9E49-85BE-98C194C7B056}"/>
          </ac:spMkLst>
        </pc:spChg>
      </pc:sldChg>
      <pc:sldChg chg="addSp modSp add mod">
        <pc:chgData name="Peter McGinty" userId="138e04b35f3df159" providerId="LiveId" clId="{6A49D79F-B792-4523-8DC0-9F87F9FAF0D0}" dt="2021-10-16T08:22:49.123" v="948" actId="14100"/>
        <pc:sldMkLst>
          <pc:docMk/>
          <pc:sldMk cId="1422557971" sldId="410"/>
        </pc:sldMkLst>
        <pc:spChg chg="add mod">
          <ac:chgData name="Peter McGinty" userId="138e04b35f3df159" providerId="LiveId" clId="{6A49D79F-B792-4523-8DC0-9F87F9FAF0D0}" dt="2021-10-16T08:22:49.123" v="948" actId="14100"/>
          <ac:spMkLst>
            <pc:docMk/>
            <pc:sldMk cId="1422557971" sldId="410"/>
            <ac:spMk id="5" creationId="{AE935173-4CB0-44AB-A2F1-E34AA6D27FD3}"/>
          </ac:spMkLst>
        </pc:spChg>
      </pc:sldChg>
      <pc:sldChg chg="addSp delSp modSp new mod chgLayout">
        <pc:chgData name="Peter McGinty" userId="138e04b35f3df159" providerId="LiveId" clId="{6A49D79F-B792-4523-8DC0-9F87F9FAF0D0}" dt="2021-10-16T20:57:48.434" v="1139" actId="20577"/>
        <pc:sldMkLst>
          <pc:docMk/>
          <pc:sldMk cId="138302654" sldId="411"/>
        </pc:sldMkLst>
        <pc:spChg chg="del">
          <ac:chgData name="Peter McGinty" userId="138e04b35f3df159" providerId="LiveId" clId="{6A49D79F-B792-4523-8DC0-9F87F9FAF0D0}" dt="2021-10-16T20:57:25.951" v="1101" actId="700"/>
          <ac:spMkLst>
            <pc:docMk/>
            <pc:sldMk cId="138302654" sldId="411"/>
            <ac:spMk id="2" creationId="{95DE36BE-3C97-41D5-AC1F-9E99D664F5C1}"/>
          </ac:spMkLst>
        </pc:spChg>
        <pc:spChg chg="del">
          <ac:chgData name="Peter McGinty" userId="138e04b35f3df159" providerId="LiveId" clId="{6A49D79F-B792-4523-8DC0-9F87F9FAF0D0}" dt="2021-10-16T20:57:25.951" v="1101" actId="700"/>
          <ac:spMkLst>
            <pc:docMk/>
            <pc:sldMk cId="138302654" sldId="411"/>
            <ac:spMk id="3" creationId="{5A8089CB-5F85-4595-86F9-4BF30013BD46}"/>
          </ac:spMkLst>
        </pc:spChg>
        <pc:spChg chg="add mod ord">
          <ac:chgData name="Peter McGinty" userId="138e04b35f3df159" providerId="LiveId" clId="{6A49D79F-B792-4523-8DC0-9F87F9FAF0D0}" dt="2021-10-16T20:57:39.860" v="1120" actId="313"/>
          <ac:spMkLst>
            <pc:docMk/>
            <pc:sldMk cId="138302654" sldId="411"/>
            <ac:spMk id="4" creationId="{8B84C1A4-9018-4EC6-820C-CB14FD329084}"/>
          </ac:spMkLst>
        </pc:spChg>
        <pc:spChg chg="add mod ord">
          <ac:chgData name="Peter McGinty" userId="138e04b35f3df159" providerId="LiveId" clId="{6A49D79F-B792-4523-8DC0-9F87F9FAF0D0}" dt="2021-10-16T20:57:48.434" v="1139" actId="20577"/>
          <ac:spMkLst>
            <pc:docMk/>
            <pc:sldMk cId="138302654" sldId="411"/>
            <ac:spMk id="5" creationId="{BDE28EB8-2FA1-4688-B916-085333CF0DCA}"/>
          </ac:spMkLst>
        </pc:spChg>
      </pc:sldChg>
      <pc:sldChg chg="modSp mod">
        <pc:chgData name="Peter McGinty" userId="138e04b35f3df159" providerId="LiveId" clId="{6A49D79F-B792-4523-8DC0-9F87F9FAF0D0}" dt="2021-10-17T06:21:12.222" v="1496" actId="20577"/>
        <pc:sldMkLst>
          <pc:docMk/>
          <pc:sldMk cId="2227940099" sldId="414"/>
        </pc:sldMkLst>
        <pc:spChg chg="mod">
          <ac:chgData name="Peter McGinty" userId="138e04b35f3df159" providerId="LiveId" clId="{6A49D79F-B792-4523-8DC0-9F87F9FAF0D0}" dt="2021-10-17T06:21:12.222" v="1496" actId="20577"/>
          <ac:spMkLst>
            <pc:docMk/>
            <pc:sldMk cId="2227940099" sldId="414"/>
            <ac:spMk id="4" creationId="{149523E5-49C3-4D8E-ADC6-BEAFB4D540A4}"/>
          </ac:spMkLst>
        </pc:spChg>
      </pc:sldChg>
      <pc:sldChg chg="modSp new mod">
        <pc:chgData name="Peter McGinty" userId="138e04b35f3df159" providerId="LiveId" clId="{6A49D79F-B792-4523-8DC0-9F87F9FAF0D0}" dt="2021-10-17T11:01:04.167" v="1554" actId="5793"/>
        <pc:sldMkLst>
          <pc:docMk/>
          <pc:sldMk cId="3083711720" sldId="415"/>
        </pc:sldMkLst>
        <pc:spChg chg="mod">
          <ac:chgData name="Peter McGinty" userId="138e04b35f3df159" providerId="LiveId" clId="{6A49D79F-B792-4523-8DC0-9F87F9FAF0D0}" dt="2021-10-17T06:23:59.262" v="1521" actId="20577"/>
          <ac:spMkLst>
            <pc:docMk/>
            <pc:sldMk cId="3083711720" sldId="415"/>
            <ac:spMk id="2" creationId="{A04C5BB5-9F6E-4DCF-B991-5629BDD2EEB4}"/>
          </ac:spMkLst>
        </pc:spChg>
        <pc:spChg chg="mod">
          <ac:chgData name="Peter McGinty" userId="138e04b35f3df159" providerId="LiveId" clId="{6A49D79F-B792-4523-8DC0-9F87F9FAF0D0}" dt="2021-10-17T11:01:04.167" v="1554" actId="5793"/>
          <ac:spMkLst>
            <pc:docMk/>
            <pc:sldMk cId="3083711720" sldId="415"/>
            <ac:spMk id="3" creationId="{5949B372-C127-48A7-9291-F4B57441671F}"/>
          </ac:spMkLst>
        </pc:spChg>
      </pc:sldChg>
      <pc:sldChg chg="addSp delSp modSp new mod modClrScheme chgLayout">
        <pc:chgData name="Peter McGinty" userId="138e04b35f3df159" providerId="LiveId" clId="{6A49D79F-B792-4523-8DC0-9F87F9FAF0D0}" dt="2021-10-19T22:07:35.234" v="2293" actId="20577"/>
        <pc:sldMkLst>
          <pc:docMk/>
          <pc:sldMk cId="3089801957" sldId="416"/>
        </pc:sldMkLst>
        <pc:spChg chg="add mod">
          <ac:chgData name="Peter McGinty" userId="138e04b35f3df159" providerId="LiveId" clId="{6A49D79F-B792-4523-8DC0-9F87F9FAF0D0}" dt="2021-10-17T11:03:19.037" v="1662" actId="20577"/>
          <ac:spMkLst>
            <pc:docMk/>
            <pc:sldMk cId="3089801957" sldId="416"/>
            <ac:spMk id="2" creationId="{E7662654-E603-40F9-AD60-C25717E751E9}"/>
          </ac:spMkLst>
        </pc:spChg>
        <pc:spChg chg="add mod">
          <ac:chgData name="Peter McGinty" userId="138e04b35f3df159" providerId="LiveId" clId="{6A49D79F-B792-4523-8DC0-9F87F9FAF0D0}" dt="2021-10-17T11:08:51.560" v="1707" actId="207"/>
          <ac:spMkLst>
            <pc:docMk/>
            <pc:sldMk cId="3089801957" sldId="416"/>
            <ac:spMk id="3" creationId="{93F7672B-52DF-4F50-9A1C-89991C4C0A8C}"/>
          </ac:spMkLst>
        </pc:spChg>
        <pc:spChg chg="add del mod">
          <ac:chgData name="Peter McGinty" userId="138e04b35f3df159" providerId="LiveId" clId="{6A49D79F-B792-4523-8DC0-9F87F9FAF0D0}" dt="2021-10-17T11:04:09.377" v="1675" actId="478"/>
          <ac:spMkLst>
            <pc:docMk/>
            <pc:sldMk cId="3089801957" sldId="416"/>
            <ac:spMk id="4" creationId="{B5257D0B-AE48-4F66-A5B9-F01EA6358F9A}"/>
          </ac:spMkLst>
        </pc:spChg>
        <pc:spChg chg="add mod">
          <ac:chgData name="Peter McGinty" userId="138e04b35f3df159" providerId="LiveId" clId="{6A49D79F-B792-4523-8DC0-9F87F9FAF0D0}" dt="2021-10-17T11:11:41.526" v="1737" actId="1076"/>
          <ac:spMkLst>
            <pc:docMk/>
            <pc:sldMk cId="3089801957" sldId="416"/>
            <ac:spMk id="5" creationId="{5CE50751-B850-4297-8D92-92913FD53F25}"/>
          </ac:spMkLst>
        </pc:spChg>
        <pc:spChg chg="add mod">
          <ac:chgData name="Peter McGinty" userId="138e04b35f3df159" providerId="LiveId" clId="{6A49D79F-B792-4523-8DC0-9F87F9FAF0D0}" dt="2021-10-17T11:14:27.400" v="1760" actId="20577"/>
          <ac:spMkLst>
            <pc:docMk/>
            <pc:sldMk cId="3089801957" sldId="416"/>
            <ac:spMk id="7" creationId="{FCD8E375-DC62-437A-8A68-4B4D45922632}"/>
          </ac:spMkLst>
        </pc:spChg>
        <pc:spChg chg="add mod">
          <ac:chgData name="Peter McGinty" userId="138e04b35f3df159" providerId="LiveId" clId="{6A49D79F-B792-4523-8DC0-9F87F9FAF0D0}" dt="2021-10-19T22:07:35.234" v="2293" actId="20577"/>
          <ac:spMkLst>
            <pc:docMk/>
            <pc:sldMk cId="3089801957" sldId="416"/>
            <ac:spMk id="8" creationId="{319D9E27-7249-4B7C-8582-393E08A9F679}"/>
          </ac:spMkLst>
        </pc:spChg>
        <pc:graphicFrameChg chg="add mod modGraphic">
          <ac:chgData name="Peter McGinty" userId="138e04b35f3df159" providerId="LiveId" clId="{6A49D79F-B792-4523-8DC0-9F87F9FAF0D0}" dt="2021-10-17T11:14:55.618" v="1765" actId="122"/>
          <ac:graphicFrameMkLst>
            <pc:docMk/>
            <pc:sldMk cId="3089801957" sldId="416"/>
            <ac:graphicFrameMk id="6" creationId="{1207A83E-973D-42AB-9EC0-6278EC854C38}"/>
          </ac:graphicFrameMkLst>
        </pc:graphicFrameChg>
        <pc:cxnChg chg="add mod">
          <ac:chgData name="Peter McGinty" userId="138e04b35f3df159" providerId="LiveId" clId="{6A49D79F-B792-4523-8DC0-9F87F9FAF0D0}" dt="2021-10-17T11:12:17.367" v="1742" actId="14100"/>
          <ac:cxnSpMkLst>
            <pc:docMk/>
            <pc:sldMk cId="3089801957" sldId="416"/>
            <ac:cxnSpMk id="10" creationId="{A9DD0FBA-A193-4B17-9875-C8B9C554B93A}"/>
          </ac:cxnSpMkLst>
        </pc:cxnChg>
        <pc:cxnChg chg="add mod">
          <ac:chgData name="Peter McGinty" userId="138e04b35f3df159" providerId="LiveId" clId="{6A49D79F-B792-4523-8DC0-9F87F9FAF0D0}" dt="2021-10-17T11:12:12.622" v="1741" actId="14100"/>
          <ac:cxnSpMkLst>
            <pc:docMk/>
            <pc:sldMk cId="3089801957" sldId="416"/>
            <ac:cxnSpMk id="16" creationId="{F11FBDA9-6A50-4A69-A293-80E98273ADFF}"/>
          </ac:cxnSpMkLst>
        </pc:cxnChg>
        <pc:cxnChg chg="add mod">
          <ac:chgData name="Peter McGinty" userId="138e04b35f3df159" providerId="LiveId" clId="{6A49D79F-B792-4523-8DC0-9F87F9FAF0D0}" dt="2021-10-17T11:12:39.289" v="1746" actId="14100"/>
          <ac:cxnSpMkLst>
            <pc:docMk/>
            <pc:sldMk cId="3089801957" sldId="416"/>
            <ac:cxnSpMk id="20" creationId="{E27992D5-35FB-46D7-A211-54D491F2B204}"/>
          </ac:cxnSpMkLst>
        </pc:cxnChg>
        <pc:cxnChg chg="add mod">
          <ac:chgData name="Peter McGinty" userId="138e04b35f3df159" providerId="LiveId" clId="{6A49D79F-B792-4523-8DC0-9F87F9FAF0D0}" dt="2021-10-17T11:13:41.482" v="1755" actId="14100"/>
          <ac:cxnSpMkLst>
            <pc:docMk/>
            <pc:sldMk cId="3089801957" sldId="416"/>
            <ac:cxnSpMk id="23" creationId="{CF451207-1432-4ADE-8A23-10CDF6C81DB3}"/>
          </ac:cxnSpMkLst>
        </pc:cxnChg>
      </pc:sldChg>
      <pc:sldChg chg="addSp delSp modSp add mod">
        <pc:chgData name="Peter McGinty" userId="138e04b35f3df159" providerId="LiveId" clId="{6A49D79F-B792-4523-8DC0-9F87F9FAF0D0}" dt="2021-10-19T22:07:40.551" v="2295" actId="20577"/>
        <pc:sldMkLst>
          <pc:docMk/>
          <pc:sldMk cId="1313640097" sldId="417"/>
        </pc:sldMkLst>
        <pc:spChg chg="add del mod">
          <ac:chgData name="Peter McGinty" userId="138e04b35f3df159" providerId="LiveId" clId="{6A49D79F-B792-4523-8DC0-9F87F9FAF0D0}" dt="2021-10-17T11:18:09.758" v="1782" actId="478"/>
          <ac:spMkLst>
            <pc:docMk/>
            <pc:sldMk cId="1313640097" sldId="417"/>
            <ac:spMk id="4" creationId="{A972AC6D-BB3D-44EB-9123-53DE5DF6BEA9}"/>
          </ac:spMkLst>
        </pc:spChg>
        <pc:spChg chg="mod">
          <ac:chgData name="Peter McGinty" userId="138e04b35f3df159" providerId="LiveId" clId="{6A49D79F-B792-4523-8DC0-9F87F9FAF0D0}" dt="2021-10-19T22:07:40.551" v="2295" actId="20577"/>
          <ac:spMkLst>
            <pc:docMk/>
            <pc:sldMk cId="1313640097" sldId="417"/>
            <ac:spMk id="8" creationId="{319D9E27-7249-4B7C-8582-393E08A9F679}"/>
          </ac:spMkLst>
        </pc:spChg>
        <pc:spChg chg="add del mod">
          <ac:chgData name="Peter McGinty" userId="138e04b35f3df159" providerId="LiveId" clId="{6A49D79F-B792-4523-8DC0-9F87F9FAF0D0}" dt="2021-10-17T11:17:21.286" v="1775" actId="478"/>
          <ac:spMkLst>
            <pc:docMk/>
            <pc:sldMk cId="1313640097" sldId="417"/>
            <ac:spMk id="9" creationId="{C7401F60-6DB5-49B8-9E97-590ADA5C8F07}"/>
          </ac:spMkLst>
        </pc:spChg>
        <pc:spChg chg="add del">
          <ac:chgData name="Peter McGinty" userId="138e04b35f3df159" providerId="LiveId" clId="{6A49D79F-B792-4523-8DC0-9F87F9FAF0D0}" dt="2021-10-17T11:17:37.745" v="1777" actId="478"/>
          <ac:spMkLst>
            <pc:docMk/>
            <pc:sldMk cId="1313640097" sldId="417"/>
            <ac:spMk id="11" creationId="{4B4139F1-F69D-4D61-8264-4EA3DDD46CEC}"/>
          </ac:spMkLst>
        </pc:spChg>
        <pc:spChg chg="add mod">
          <ac:chgData name="Peter McGinty" userId="138e04b35f3df159" providerId="LiveId" clId="{6A49D79F-B792-4523-8DC0-9F87F9FAF0D0}" dt="2021-10-17T11:22:32.157" v="1953" actId="6549"/>
          <ac:spMkLst>
            <pc:docMk/>
            <pc:sldMk cId="1313640097" sldId="417"/>
            <ac:spMk id="15" creationId="{345B3001-A56B-4DE5-8F99-401513B0C144}"/>
          </ac:spMkLst>
        </pc:spChg>
        <pc:cxnChg chg="mod">
          <ac:chgData name="Peter McGinty" userId="138e04b35f3df159" providerId="LiveId" clId="{6A49D79F-B792-4523-8DC0-9F87F9FAF0D0}" dt="2021-10-17T11:18:03.223" v="1781" actId="14100"/>
          <ac:cxnSpMkLst>
            <pc:docMk/>
            <pc:sldMk cId="1313640097" sldId="417"/>
            <ac:cxnSpMk id="23" creationId="{CF451207-1432-4ADE-8A23-10CDF6C81DB3}"/>
          </ac:cxnSpMkLst>
        </pc:cxnChg>
      </pc:sldChg>
      <pc:sldChg chg="add">
        <pc:chgData name="Peter McGinty" userId="138e04b35f3df159" providerId="LiveId" clId="{6A49D79F-B792-4523-8DC0-9F87F9FAF0D0}" dt="2021-10-17T11:24:09.244" v="1956"/>
        <pc:sldMkLst>
          <pc:docMk/>
          <pc:sldMk cId="362687826" sldId="418"/>
        </pc:sldMkLst>
      </pc:sldChg>
      <pc:sldChg chg="addSp delSp modSp new mod">
        <pc:chgData name="Peter McGinty" userId="138e04b35f3df159" providerId="LiveId" clId="{6A49D79F-B792-4523-8DC0-9F87F9FAF0D0}" dt="2021-10-17T11:37:30.216" v="2291" actId="20577"/>
        <pc:sldMkLst>
          <pc:docMk/>
          <pc:sldMk cId="2654980515" sldId="419"/>
        </pc:sldMkLst>
        <pc:spChg chg="mod">
          <ac:chgData name="Peter McGinty" userId="138e04b35f3df159" providerId="LiveId" clId="{6A49D79F-B792-4523-8DC0-9F87F9FAF0D0}" dt="2021-10-17T11:27:52.941" v="2038" actId="20577"/>
          <ac:spMkLst>
            <pc:docMk/>
            <pc:sldMk cId="2654980515" sldId="419"/>
            <ac:spMk id="2" creationId="{5E26BCCB-39E5-4638-B163-B6A21B6433DF}"/>
          </ac:spMkLst>
        </pc:spChg>
        <pc:spChg chg="add del mod">
          <ac:chgData name="Peter McGinty" userId="138e04b35f3df159" providerId="LiveId" clId="{6A49D79F-B792-4523-8DC0-9F87F9FAF0D0}" dt="2021-10-17T11:37:30.216" v="2291" actId="20577"/>
          <ac:spMkLst>
            <pc:docMk/>
            <pc:sldMk cId="2654980515" sldId="419"/>
            <ac:spMk id="3" creationId="{CA689008-5677-492C-8D8F-E90A9E169D5C}"/>
          </ac:spMkLst>
        </pc:spChg>
        <pc:spChg chg="add del mod">
          <ac:chgData name="Peter McGinty" userId="138e04b35f3df159" providerId="LiveId" clId="{6A49D79F-B792-4523-8DC0-9F87F9FAF0D0}" dt="2021-10-17T11:26:40.624" v="1990"/>
          <ac:spMkLst>
            <pc:docMk/>
            <pc:sldMk cId="2654980515" sldId="419"/>
            <ac:spMk id="4" creationId="{5FF25629-C3F9-4467-8B86-79A04218436C}"/>
          </ac:spMkLst>
        </pc:spChg>
        <pc:spChg chg="add del mod">
          <ac:chgData name="Peter McGinty" userId="138e04b35f3df159" providerId="LiveId" clId="{6A49D79F-B792-4523-8DC0-9F87F9FAF0D0}" dt="2021-10-17T11:26:45.035" v="1992"/>
          <ac:spMkLst>
            <pc:docMk/>
            <pc:sldMk cId="2654980515" sldId="419"/>
            <ac:spMk id="5" creationId="{119DAADC-48EB-4996-8E32-08130A539598}"/>
          </ac:spMkLst>
        </pc:spChg>
        <pc:spChg chg="add del mod">
          <ac:chgData name="Peter McGinty" userId="138e04b35f3df159" providerId="LiveId" clId="{6A49D79F-B792-4523-8DC0-9F87F9FAF0D0}" dt="2021-10-17T11:26:49.046" v="1994"/>
          <ac:spMkLst>
            <pc:docMk/>
            <pc:sldMk cId="2654980515" sldId="419"/>
            <ac:spMk id="6" creationId="{A2C5D0D8-9241-45B9-86F5-CE565E9C45C9}"/>
          </ac:spMkLst>
        </pc:spChg>
      </pc:sldChg>
      <pc:sldChg chg="addSp delSp modSp add mod">
        <pc:chgData name="Peter McGinty" userId="138e04b35f3df159" providerId="LiveId" clId="{6A49D79F-B792-4523-8DC0-9F87F9FAF0D0}" dt="2021-10-17T11:34:37.024" v="2182" actId="20577"/>
        <pc:sldMkLst>
          <pc:docMk/>
          <pc:sldMk cId="2821714345" sldId="420"/>
        </pc:sldMkLst>
        <pc:spChg chg="mod">
          <ac:chgData name="Peter McGinty" userId="138e04b35f3df159" providerId="LiveId" clId="{6A49D79F-B792-4523-8DC0-9F87F9FAF0D0}" dt="2021-10-17T11:28:22.274" v="2041" actId="20577"/>
          <ac:spMkLst>
            <pc:docMk/>
            <pc:sldMk cId="2821714345" sldId="420"/>
            <ac:spMk id="2" creationId="{5E26BCCB-39E5-4638-B163-B6A21B6433DF}"/>
          </ac:spMkLst>
        </pc:spChg>
        <pc:spChg chg="mod">
          <ac:chgData name="Peter McGinty" userId="138e04b35f3df159" providerId="LiveId" clId="{6A49D79F-B792-4523-8DC0-9F87F9FAF0D0}" dt="2021-10-17T11:34:37.024" v="2182" actId="20577"/>
          <ac:spMkLst>
            <pc:docMk/>
            <pc:sldMk cId="2821714345" sldId="420"/>
            <ac:spMk id="3" creationId="{CA689008-5677-492C-8D8F-E90A9E169D5C}"/>
          </ac:spMkLst>
        </pc:spChg>
        <pc:spChg chg="add del">
          <ac:chgData name="Peter McGinty" userId="138e04b35f3df159" providerId="LiveId" clId="{6A49D79F-B792-4523-8DC0-9F87F9FAF0D0}" dt="2021-10-17T11:33:18.162" v="2159"/>
          <ac:spMkLst>
            <pc:docMk/>
            <pc:sldMk cId="2821714345" sldId="420"/>
            <ac:spMk id="4" creationId="{3823F388-A036-4DFE-9AB4-478C3ED7C9A9}"/>
          </ac:spMkLst>
        </pc:spChg>
      </pc:sldChg>
      <pc:sldChg chg="modSp new mod">
        <pc:chgData name="Peter McGinty" userId="138e04b35f3df159" providerId="LiveId" clId="{6A49D79F-B792-4523-8DC0-9F87F9FAF0D0}" dt="2021-10-19T22:09:40.480" v="2338" actId="20577"/>
        <pc:sldMkLst>
          <pc:docMk/>
          <pc:sldMk cId="1569340267" sldId="421"/>
        </pc:sldMkLst>
        <pc:spChg chg="mod">
          <ac:chgData name="Peter McGinty" userId="138e04b35f3df159" providerId="LiveId" clId="{6A49D79F-B792-4523-8DC0-9F87F9FAF0D0}" dt="2021-10-19T22:09:32.097" v="2317" actId="20577"/>
          <ac:spMkLst>
            <pc:docMk/>
            <pc:sldMk cId="1569340267" sldId="421"/>
            <ac:spMk id="2" creationId="{99B9C5A6-34AD-4256-A94D-C568833833C3}"/>
          </ac:spMkLst>
        </pc:spChg>
        <pc:spChg chg="mod">
          <ac:chgData name="Peter McGinty" userId="138e04b35f3df159" providerId="LiveId" clId="{6A49D79F-B792-4523-8DC0-9F87F9FAF0D0}" dt="2021-10-19T22:09:40.480" v="2338" actId="20577"/>
          <ac:spMkLst>
            <pc:docMk/>
            <pc:sldMk cId="1569340267" sldId="421"/>
            <ac:spMk id="3" creationId="{22D7B72B-9BFC-4350-8CAD-5E7F54045061}"/>
          </ac:spMkLst>
        </pc:spChg>
      </pc:sldChg>
    </pc:docChg>
  </pc:docChgLst>
  <pc:docChgLst>
    <pc:chgData name="Peter McGinty" userId="138e04b35f3df159" providerId="LiveId" clId="{D1A2D542-6222-0341-A94D-4A281FFC5D56}"/>
    <pc:docChg chg="undo custSel addSld delSld modSld sldOrd addSection modSection">
      <pc:chgData name="Peter McGinty" userId="138e04b35f3df159" providerId="LiveId" clId="{D1A2D542-6222-0341-A94D-4A281FFC5D56}" dt="2021-10-17T04:39:00.015" v="2355"/>
      <pc:docMkLst>
        <pc:docMk/>
      </pc:docMkLst>
      <pc:sldChg chg="modSp mod">
        <pc:chgData name="Peter McGinty" userId="138e04b35f3df159" providerId="LiveId" clId="{D1A2D542-6222-0341-A94D-4A281FFC5D56}" dt="2021-10-14T05:22:48.570" v="464" actId="20577"/>
        <pc:sldMkLst>
          <pc:docMk/>
          <pc:sldMk cId="3743528606" sldId="280"/>
        </pc:sldMkLst>
        <pc:spChg chg="mod">
          <ac:chgData name="Peter McGinty" userId="138e04b35f3df159" providerId="LiveId" clId="{D1A2D542-6222-0341-A94D-4A281FFC5D56}" dt="2021-10-14T05:22:48.570" v="464" actId="20577"/>
          <ac:spMkLst>
            <pc:docMk/>
            <pc:sldMk cId="3743528606" sldId="280"/>
            <ac:spMk id="4" creationId="{C0DDB592-654E-448B-8AC2-092C2701D126}"/>
          </ac:spMkLst>
        </pc:spChg>
      </pc:sldChg>
      <pc:sldChg chg="delSp modSp add del mod ord">
        <pc:chgData name="Peter McGinty" userId="138e04b35f3df159" providerId="LiveId" clId="{D1A2D542-6222-0341-A94D-4A281FFC5D56}" dt="2021-10-17T04:30:14.627" v="2119" actId="2696"/>
        <pc:sldMkLst>
          <pc:docMk/>
          <pc:sldMk cId="2894770161" sldId="324"/>
        </pc:sldMkLst>
        <pc:spChg chg="mod">
          <ac:chgData name="Peter McGinty" userId="138e04b35f3df159" providerId="LiveId" clId="{D1A2D542-6222-0341-A94D-4A281FFC5D56}" dt="2021-10-17T04:10:34.074" v="2112" actId="20577"/>
          <ac:spMkLst>
            <pc:docMk/>
            <pc:sldMk cId="2894770161" sldId="324"/>
            <ac:spMk id="4" creationId="{149523E5-49C3-4D8E-ADC6-BEAFB4D540A4}"/>
          </ac:spMkLst>
        </pc:spChg>
        <pc:spChg chg="del">
          <ac:chgData name="Peter McGinty" userId="138e04b35f3df159" providerId="LiveId" clId="{D1A2D542-6222-0341-A94D-4A281FFC5D56}" dt="2021-10-17T04:29:20.255" v="2116" actId="478"/>
          <ac:spMkLst>
            <pc:docMk/>
            <pc:sldMk cId="2894770161" sldId="324"/>
            <ac:spMk id="6" creationId="{D4062B34-AAF0-4A7B-BFA4-C72F255FD39C}"/>
          </ac:spMkLst>
        </pc:spChg>
        <pc:spChg chg="del">
          <ac:chgData name="Peter McGinty" userId="138e04b35f3df159" providerId="LiveId" clId="{D1A2D542-6222-0341-A94D-4A281FFC5D56}" dt="2021-10-17T04:29:14.202" v="2114" actId="478"/>
          <ac:spMkLst>
            <pc:docMk/>
            <pc:sldMk cId="2894770161" sldId="324"/>
            <ac:spMk id="7" creationId="{D742CC1C-0C72-4805-965F-241E81FE795A}"/>
          </ac:spMkLst>
        </pc:spChg>
        <pc:spChg chg="del mod">
          <ac:chgData name="Peter McGinty" userId="138e04b35f3df159" providerId="LiveId" clId="{D1A2D542-6222-0341-A94D-4A281FFC5D56}" dt="2021-10-17T04:29:23.167" v="2117" actId="478"/>
          <ac:spMkLst>
            <pc:docMk/>
            <pc:sldMk cId="2894770161" sldId="324"/>
            <ac:spMk id="8" creationId="{012D4D07-F283-4CEC-9A1C-D5949559DF1B}"/>
          </ac:spMkLst>
        </pc:spChg>
        <pc:spChg chg="del">
          <ac:chgData name="Peter McGinty" userId="138e04b35f3df159" providerId="LiveId" clId="{D1A2D542-6222-0341-A94D-4A281FFC5D56}" dt="2021-10-17T04:29:16.920" v="2115" actId="478"/>
          <ac:spMkLst>
            <pc:docMk/>
            <pc:sldMk cId="2894770161" sldId="324"/>
            <ac:spMk id="13" creationId="{6CA6E91B-BAFE-46D5-9E00-4EB60AE80C37}"/>
          </ac:spMkLst>
        </pc:spChg>
      </pc:sldChg>
      <pc:sldChg chg="modSp">
        <pc:chgData name="Peter McGinty" userId="138e04b35f3df159" providerId="LiveId" clId="{D1A2D542-6222-0341-A94D-4A281FFC5D56}" dt="2021-10-14T05:04:45.748" v="14" actId="20577"/>
        <pc:sldMkLst>
          <pc:docMk/>
          <pc:sldMk cId="2162078861" sldId="386"/>
        </pc:sldMkLst>
        <pc:graphicFrameChg chg="mod">
          <ac:chgData name="Peter McGinty" userId="138e04b35f3df159" providerId="LiveId" clId="{D1A2D542-6222-0341-A94D-4A281FFC5D56}" dt="2021-10-14T05:04:45.748" v="14" actId="20577"/>
          <ac:graphicFrameMkLst>
            <pc:docMk/>
            <pc:sldMk cId="2162078861" sldId="386"/>
            <ac:graphicFrameMk id="5" creationId="{31C30753-8E02-46B4-9D11-03E0F3E93D68}"/>
          </ac:graphicFrameMkLst>
        </pc:graphicFrameChg>
      </pc:sldChg>
      <pc:sldChg chg="modSp mod">
        <pc:chgData name="Peter McGinty" userId="138e04b35f3df159" providerId="LiveId" clId="{D1A2D542-6222-0341-A94D-4A281FFC5D56}" dt="2021-10-14T05:06:44.369" v="44" actId="313"/>
        <pc:sldMkLst>
          <pc:docMk/>
          <pc:sldMk cId="1806023479" sldId="387"/>
        </pc:sldMkLst>
        <pc:spChg chg="mod">
          <ac:chgData name="Peter McGinty" userId="138e04b35f3df159" providerId="LiveId" clId="{D1A2D542-6222-0341-A94D-4A281FFC5D56}" dt="2021-10-14T05:06:23.580" v="40" actId="403"/>
          <ac:spMkLst>
            <pc:docMk/>
            <pc:sldMk cId="1806023479" sldId="387"/>
            <ac:spMk id="4" creationId="{72B9DBFB-F6F6-4C45-A206-994776310D30}"/>
          </ac:spMkLst>
        </pc:spChg>
        <pc:spChg chg="mod">
          <ac:chgData name="Peter McGinty" userId="138e04b35f3df159" providerId="LiveId" clId="{D1A2D542-6222-0341-A94D-4A281FFC5D56}" dt="2021-10-14T05:06:44.369" v="44" actId="313"/>
          <ac:spMkLst>
            <pc:docMk/>
            <pc:sldMk cId="1806023479" sldId="387"/>
            <ac:spMk id="5" creationId="{70BC972B-9B3F-4DA7-BD60-63A8129AECB4}"/>
          </ac:spMkLst>
        </pc:spChg>
      </pc:sldChg>
      <pc:sldChg chg="addSp delSp modSp mod modClrScheme chgLayout">
        <pc:chgData name="Peter McGinty" userId="138e04b35f3df159" providerId="LiveId" clId="{D1A2D542-6222-0341-A94D-4A281FFC5D56}" dt="2021-10-14T05:22:08.564" v="461" actId="700"/>
        <pc:sldMkLst>
          <pc:docMk/>
          <pc:sldMk cId="2461894260" sldId="388"/>
        </pc:sldMkLst>
        <pc:spChg chg="mod ord">
          <ac:chgData name="Peter McGinty" userId="138e04b35f3df159" providerId="LiveId" clId="{D1A2D542-6222-0341-A94D-4A281FFC5D56}" dt="2021-10-14T05:22:08.564" v="461" actId="700"/>
          <ac:spMkLst>
            <pc:docMk/>
            <pc:sldMk cId="2461894260" sldId="388"/>
            <ac:spMk id="2" creationId="{F3E3C78A-DB5A-4AB1-AC50-C900336EBAB9}"/>
          </ac:spMkLst>
        </pc:spChg>
        <pc:spChg chg="del mod ord">
          <ac:chgData name="Peter McGinty" userId="138e04b35f3df159" providerId="LiveId" clId="{D1A2D542-6222-0341-A94D-4A281FFC5D56}" dt="2021-10-14T05:22:08.564" v="461" actId="700"/>
          <ac:spMkLst>
            <pc:docMk/>
            <pc:sldMk cId="2461894260" sldId="388"/>
            <ac:spMk id="3" creationId="{250855B9-5B9A-4539-9AF2-378B1DF79CE5}"/>
          </ac:spMkLst>
        </pc:spChg>
        <pc:spChg chg="add mod ord">
          <ac:chgData name="Peter McGinty" userId="138e04b35f3df159" providerId="LiveId" clId="{D1A2D542-6222-0341-A94D-4A281FFC5D56}" dt="2021-10-14T05:22:08.564" v="461" actId="700"/>
          <ac:spMkLst>
            <pc:docMk/>
            <pc:sldMk cId="2461894260" sldId="388"/>
            <ac:spMk id="4" creationId="{FE1AA5FC-944F-2242-B9C1-DC483E111C6C}"/>
          </ac:spMkLst>
        </pc:spChg>
      </pc:sldChg>
      <pc:sldChg chg="addSp delSp modSp mod modClrScheme chgLayout">
        <pc:chgData name="Peter McGinty" userId="138e04b35f3df159" providerId="LiveId" clId="{D1A2D542-6222-0341-A94D-4A281FFC5D56}" dt="2021-10-14T05:22:29.625" v="462" actId="700"/>
        <pc:sldMkLst>
          <pc:docMk/>
          <pc:sldMk cId="381215" sldId="389"/>
        </pc:sldMkLst>
        <pc:spChg chg="mod ord">
          <ac:chgData name="Peter McGinty" userId="138e04b35f3df159" providerId="LiveId" clId="{D1A2D542-6222-0341-A94D-4A281FFC5D56}" dt="2021-10-14T05:22:29.625" v="462" actId="700"/>
          <ac:spMkLst>
            <pc:docMk/>
            <pc:sldMk cId="381215" sldId="389"/>
            <ac:spMk id="2" creationId="{F3E3C78A-DB5A-4AB1-AC50-C900336EBAB9}"/>
          </ac:spMkLst>
        </pc:spChg>
        <pc:spChg chg="del mod ord">
          <ac:chgData name="Peter McGinty" userId="138e04b35f3df159" providerId="LiveId" clId="{D1A2D542-6222-0341-A94D-4A281FFC5D56}" dt="2021-10-14T05:22:29.625" v="462" actId="700"/>
          <ac:spMkLst>
            <pc:docMk/>
            <pc:sldMk cId="381215" sldId="389"/>
            <ac:spMk id="3" creationId="{250855B9-5B9A-4539-9AF2-378B1DF79CE5}"/>
          </ac:spMkLst>
        </pc:spChg>
        <pc:spChg chg="add mod ord">
          <ac:chgData name="Peter McGinty" userId="138e04b35f3df159" providerId="LiveId" clId="{D1A2D542-6222-0341-A94D-4A281FFC5D56}" dt="2021-10-14T05:22:29.625" v="462" actId="700"/>
          <ac:spMkLst>
            <pc:docMk/>
            <pc:sldMk cId="381215" sldId="389"/>
            <ac:spMk id="4" creationId="{01752B73-0434-4C46-8A16-DE1A6AD3E6DD}"/>
          </ac:spMkLst>
        </pc:spChg>
      </pc:sldChg>
      <pc:sldChg chg="addSp delSp modSp mod modClrScheme chgLayout">
        <pc:chgData name="Peter McGinty" userId="138e04b35f3df159" providerId="LiveId" clId="{D1A2D542-6222-0341-A94D-4A281FFC5D56}" dt="2021-10-14T05:22:29.625" v="462" actId="700"/>
        <pc:sldMkLst>
          <pc:docMk/>
          <pc:sldMk cId="3148215412" sldId="390"/>
        </pc:sldMkLst>
        <pc:spChg chg="mod ord">
          <ac:chgData name="Peter McGinty" userId="138e04b35f3df159" providerId="LiveId" clId="{D1A2D542-6222-0341-A94D-4A281FFC5D56}" dt="2021-10-14T05:22:29.625" v="462" actId="700"/>
          <ac:spMkLst>
            <pc:docMk/>
            <pc:sldMk cId="3148215412" sldId="390"/>
            <ac:spMk id="2" creationId="{F3E3C78A-DB5A-4AB1-AC50-C900336EBAB9}"/>
          </ac:spMkLst>
        </pc:spChg>
        <pc:spChg chg="del mod ord">
          <ac:chgData name="Peter McGinty" userId="138e04b35f3df159" providerId="LiveId" clId="{D1A2D542-6222-0341-A94D-4A281FFC5D56}" dt="2021-10-14T05:22:29.625" v="462" actId="700"/>
          <ac:spMkLst>
            <pc:docMk/>
            <pc:sldMk cId="3148215412" sldId="390"/>
            <ac:spMk id="3" creationId="{250855B9-5B9A-4539-9AF2-378B1DF79CE5}"/>
          </ac:spMkLst>
        </pc:spChg>
        <pc:spChg chg="add mod ord">
          <ac:chgData name="Peter McGinty" userId="138e04b35f3df159" providerId="LiveId" clId="{D1A2D542-6222-0341-A94D-4A281FFC5D56}" dt="2021-10-14T05:22:29.625" v="462" actId="700"/>
          <ac:spMkLst>
            <pc:docMk/>
            <pc:sldMk cId="3148215412" sldId="390"/>
            <ac:spMk id="4" creationId="{DB6857CF-44E6-5A40-8452-34AE9C974FFF}"/>
          </ac:spMkLst>
        </pc:spChg>
      </pc:sldChg>
      <pc:sldChg chg="addSp delSp modSp mod modClrScheme chgLayout">
        <pc:chgData name="Peter McGinty" userId="138e04b35f3df159" providerId="LiveId" clId="{D1A2D542-6222-0341-A94D-4A281FFC5D56}" dt="2021-10-14T05:22:29.625" v="462" actId="700"/>
        <pc:sldMkLst>
          <pc:docMk/>
          <pc:sldMk cId="1154051711" sldId="391"/>
        </pc:sldMkLst>
        <pc:spChg chg="mod ord">
          <ac:chgData name="Peter McGinty" userId="138e04b35f3df159" providerId="LiveId" clId="{D1A2D542-6222-0341-A94D-4A281FFC5D56}" dt="2021-10-14T05:22:29.625" v="462" actId="700"/>
          <ac:spMkLst>
            <pc:docMk/>
            <pc:sldMk cId="1154051711" sldId="391"/>
            <ac:spMk id="2" creationId="{F3E3C78A-DB5A-4AB1-AC50-C900336EBAB9}"/>
          </ac:spMkLst>
        </pc:spChg>
        <pc:spChg chg="del mod ord">
          <ac:chgData name="Peter McGinty" userId="138e04b35f3df159" providerId="LiveId" clId="{D1A2D542-6222-0341-A94D-4A281FFC5D56}" dt="2021-10-14T05:22:29.625" v="462" actId="700"/>
          <ac:spMkLst>
            <pc:docMk/>
            <pc:sldMk cId="1154051711" sldId="391"/>
            <ac:spMk id="3" creationId="{250855B9-5B9A-4539-9AF2-378B1DF79CE5}"/>
          </ac:spMkLst>
        </pc:spChg>
        <pc:spChg chg="add mod ord">
          <ac:chgData name="Peter McGinty" userId="138e04b35f3df159" providerId="LiveId" clId="{D1A2D542-6222-0341-A94D-4A281FFC5D56}" dt="2021-10-14T05:22:29.625" v="462" actId="700"/>
          <ac:spMkLst>
            <pc:docMk/>
            <pc:sldMk cId="1154051711" sldId="391"/>
            <ac:spMk id="4" creationId="{D815DD6B-9672-A647-B88F-42DF31A9A497}"/>
          </ac:spMkLst>
        </pc:spChg>
      </pc:sldChg>
      <pc:sldChg chg="addSp delSp modSp mod modClrScheme chgLayout">
        <pc:chgData name="Peter McGinty" userId="138e04b35f3df159" providerId="LiveId" clId="{D1A2D542-6222-0341-A94D-4A281FFC5D56}" dt="2021-10-14T05:22:29.625" v="462" actId="700"/>
        <pc:sldMkLst>
          <pc:docMk/>
          <pc:sldMk cId="1425899113" sldId="392"/>
        </pc:sldMkLst>
        <pc:spChg chg="mod ord">
          <ac:chgData name="Peter McGinty" userId="138e04b35f3df159" providerId="LiveId" clId="{D1A2D542-6222-0341-A94D-4A281FFC5D56}" dt="2021-10-14T05:22:29.625" v="462" actId="700"/>
          <ac:spMkLst>
            <pc:docMk/>
            <pc:sldMk cId="1425899113" sldId="392"/>
            <ac:spMk id="2" creationId="{F3E3C78A-DB5A-4AB1-AC50-C900336EBAB9}"/>
          </ac:spMkLst>
        </pc:spChg>
        <pc:spChg chg="del mod ord">
          <ac:chgData name="Peter McGinty" userId="138e04b35f3df159" providerId="LiveId" clId="{D1A2D542-6222-0341-A94D-4A281FFC5D56}" dt="2021-10-14T05:22:29.625" v="462" actId="700"/>
          <ac:spMkLst>
            <pc:docMk/>
            <pc:sldMk cId="1425899113" sldId="392"/>
            <ac:spMk id="3" creationId="{250855B9-5B9A-4539-9AF2-378B1DF79CE5}"/>
          </ac:spMkLst>
        </pc:spChg>
        <pc:spChg chg="add mod ord">
          <ac:chgData name="Peter McGinty" userId="138e04b35f3df159" providerId="LiveId" clId="{D1A2D542-6222-0341-A94D-4A281FFC5D56}" dt="2021-10-14T05:22:29.625" v="462" actId="700"/>
          <ac:spMkLst>
            <pc:docMk/>
            <pc:sldMk cId="1425899113" sldId="392"/>
            <ac:spMk id="4" creationId="{0A57A057-B138-2841-92A8-8A4FB0CA2078}"/>
          </ac:spMkLst>
        </pc:spChg>
      </pc:sldChg>
      <pc:sldChg chg="modSp mod">
        <pc:chgData name="Peter McGinty" userId="138e04b35f3df159" providerId="LiveId" clId="{D1A2D542-6222-0341-A94D-4A281FFC5D56}" dt="2021-10-16T07:09:03.638" v="2032" actId="5793"/>
        <pc:sldMkLst>
          <pc:docMk/>
          <pc:sldMk cId="3633215215" sldId="393"/>
        </pc:sldMkLst>
        <pc:graphicFrameChg chg="mod modGraphic">
          <ac:chgData name="Peter McGinty" userId="138e04b35f3df159" providerId="LiveId" clId="{D1A2D542-6222-0341-A94D-4A281FFC5D56}" dt="2021-10-16T07:09:03.638" v="2032" actId="5793"/>
          <ac:graphicFrameMkLst>
            <pc:docMk/>
            <pc:sldMk cId="3633215215" sldId="393"/>
            <ac:graphicFrameMk id="2" creationId="{15F30310-98AB-4181-BC43-5082ABDFD540}"/>
          </ac:graphicFrameMkLst>
        </pc:graphicFrameChg>
      </pc:sldChg>
      <pc:sldChg chg="addSp modSp mod">
        <pc:chgData name="Peter McGinty" userId="138e04b35f3df159" providerId="LiveId" clId="{D1A2D542-6222-0341-A94D-4A281FFC5D56}" dt="2021-10-14T06:16:54.587" v="1146" actId="57"/>
        <pc:sldMkLst>
          <pc:docMk/>
          <pc:sldMk cId="2335348821" sldId="395"/>
        </pc:sldMkLst>
        <pc:spChg chg="mod">
          <ac:chgData name="Peter McGinty" userId="138e04b35f3df159" providerId="LiveId" clId="{D1A2D542-6222-0341-A94D-4A281FFC5D56}" dt="2021-10-14T05:16:25.516" v="265" actId="20577"/>
          <ac:spMkLst>
            <pc:docMk/>
            <pc:sldMk cId="2335348821" sldId="395"/>
            <ac:spMk id="2" creationId="{6DF68BF9-8AD4-4A48-B9B1-005B42CB13B2}"/>
          </ac:spMkLst>
        </pc:spChg>
        <pc:spChg chg="mod">
          <ac:chgData name="Peter McGinty" userId="138e04b35f3df159" providerId="LiveId" clId="{D1A2D542-6222-0341-A94D-4A281FFC5D56}" dt="2021-10-14T06:16:54.587" v="1146" actId="57"/>
          <ac:spMkLst>
            <pc:docMk/>
            <pc:sldMk cId="2335348821" sldId="395"/>
            <ac:spMk id="3" creationId="{15DDA33E-7544-4C9C-8219-3F16CBA5413E}"/>
          </ac:spMkLst>
        </pc:spChg>
        <pc:spChg chg="mod">
          <ac:chgData name="Peter McGinty" userId="138e04b35f3df159" providerId="LiveId" clId="{D1A2D542-6222-0341-A94D-4A281FFC5D56}" dt="2021-10-14T05:51:59.065" v="1006" actId="20577"/>
          <ac:spMkLst>
            <pc:docMk/>
            <pc:sldMk cId="2335348821" sldId="395"/>
            <ac:spMk id="4" creationId="{A7E46467-588F-4302-8A11-C4A886A9953A}"/>
          </ac:spMkLst>
        </pc:spChg>
        <pc:spChg chg="add mod">
          <ac:chgData name="Peter McGinty" userId="138e04b35f3df159" providerId="LiveId" clId="{D1A2D542-6222-0341-A94D-4A281FFC5D56}" dt="2021-10-14T05:13:47.723" v="137" actId="1076"/>
          <ac:spMkLst>
            <pc:docMk/>
            <pc:sldMk cId="2335348821" sldId="395"/>
            <ac:spMk id="5" creationId="{D631FF59-DF69-CF42-A093-3A75689D2733}"/>
          </ac:spMkLst>
        </pc:spChg>
      </pc:sldChg>
      <pc:sldChg chg="modSp add mod">
        <pc:chgData name="Peter McGinty" userId="138e04b35f3df159" providerId="LiveId" clId="{D1A2D542-6222-0341-A94D-4A281FFC5D56}" dt="2021-10-14T06:22:29.064" v="1291" actId="20577"/>
        <pc:sldMkLst>
          <pc:docMk/>
          <pc:sldMk cId="1568223350" sldId="396"/>
        </pc:sldMkLst>
        <pc:spChg chg="mod">
          <ac:chgData name="Peter McGinty" userId="138e04b35f3df159" providerId="LiveId" clId="{D1A2D542-6222-0341-A94D-4A281FFC5D56}" dt="2021-10-14T05:15:35.138" v="205" actId="20577"/>
          <ac:spMkLst>
            <pc:docMk/>
            <pc:sldMk cId="1568223350" sldId="396"/>
            <ac:spMk id="2" creationId="{6DF68BF9-8AD4-4A48-B9B1-005B42CB13B2}"/>
          </ac:spMkLst>
        </pc:spChg>
        <pc:spChg chg="mod">
          <ac:chgData name="Peter McGinty" userId="138e04b35f3df159" providerId="LiveId" clId="{D1A2D542-6222-0341-A94D-4A281FFC5D56}" dt="2021-10-14T06:22:29.064" v="1291" actId="20577"/>
          <ac:spMkLst>
            <pc:docMk/>
            <pc:sldMk cId="1568223350" sldId="396"/>
            <ac:spMk id="3" creationId="{15DDA33E-7544-4C9C-8219-3F16CBA5413E}"/>
          </ac:spMkLst>
        </pc:spChg>
        <pc:spChg chg="mod">
          <ac:chgData name="Peter McGinty" userId="138e04b35f3df159" providerId="LiveId" clId="{D1A2D542-6222-0341-A94D-4A281FFC5D56}" dt="2021-10-14T05:52:10.742" v="1015" actId="5793"/>
          <ac:spMkLst>
            <pc:docMk/>
            <pc:sldMk cId="1568223350" sldId="396"/>
            <ac:spMk id="4" creationId="{A7E46467-588F-4302-8A11-C4A886A9953A}"/>
          </ac:spMkLst>
        </pc:spChg>
      </pc:sldChg>
      <pc:sldChg chg="addSp delSp modSp new mod modClrScheme chgLayout">
        <pc:chgData name="Peter McGinty" userId="138e04b35f3df159" providerId="LiveId" clId="{D1A2D542-6222-0341-A94D-4A281FFC5D56}" dt="2021-10-14T05:23:37.944" v="496" actId="20577"/>
        <pc:sldMkLst>
          <pc:docMk/>
          <pc:sldMk cId="1517543639" sldId="397"/>
        </pc:sldMkLst>
        <pc:spChg chg="del mod ord">
          <ac:chgData name="Peter McGinty" userId="138e04b35f3df159" providerId="LiveId" clId="{D1A2D542-6222-0341-A94D-4A281FFC5D56}" dt="2021-10-14T05:21:50.783" v="460" actId="700"/>
          <ac:spMkLst>
            <pc:docMk/>
            <pc:sldMk cId="1517543639" sldId="397"/>
            <ac:spMk id="2" creationId="{87CA5D30-65B7-8A47-A4AB-9C445C4FD22E}"/>
          </ac:spMkLst>
        </pc:spChg>
        <pc:spChg chg="del mod ord">
          <ac:chgData name="Peter McGinty" userId="138e04b35f3df159" providerId="LiveId" clId="{D1A2D542-6222-0341-A94D-4A281FFC5D56}" dt="2021-10-14T05:21:50.783" v="460" actId="700"/>
          <ac:spMkLst>
            <pc:docMk/>
            <pc:sldMk cId="1517543639" sldId="397"/>
            <ac:spMk id="3" creationId="{922609AC-289E-8840-ABC9-87D872DD543F}"/>
          </ac:spMkLst>
        </pc:spChg>
        <pc:spChg chg="add mod ord">
          <ac:chgData name="Peter McGinty" userId="138e04b35f3df159" providerId="LiveId" clId="{D1A2D542-6222-0341-A94D-4A281FFC5D56}" dt="2021-10-14T05:23:27.433" v="475" actId="20577"/>
          <ac:spMkLst>
            <pc:docMk/>
            <pc:sldMk cId="1517543639" sldId="397"/>
            <ac:spMk id="4" creationId="{0997F5A3-5B7E-BD48-B8AE-DC085581C1EE}"/>
          </ac:spMkLst>
        </pc:spChg>
        <pc:spChg chg="add mod ord">
          <ac:chgData name="Peter McGinty" userId="138e04b35f3df159" providerId="LiveId" clId="{D1A2D542-6222-0341-A94D-4A281FFC5D56}" dt="2021-10-14T05:23:37.944" v="496" actId="20577"/>
          <ac:spMkLst>
            <pc:docMk/>
            <pc:sldMk cId="1517543639" sldId="397"/>
            <ac:spMk id="5" creationId="{B5FFFB9E-B7BF-6F4E-BCE1-1282E08D3E51}"/>
          </ac:spMkLst>
        </pc:spChg>
      </pc:sldChg>
      <pc:sldChg chg="addSp modSp new mod modClrScheme chgLayout">
        <pc:chgData name="Peter McGinty" userId="138e04b35f3df159" providerId="LiveId" clId="{D1A2D542-6222-0341-A94D-4A281FFC5D56}" dt="2021-10-16T06:11:29.276" v="1814" actId="20577"/>
        <pc:sldMkLst>
          <pc:docMk/>
          <pc:sldMk cId="1440891465" sldId="398"/>
        </pc:sldMkLst>
        <pc:spChg chg="mod ord">
          <ac:chgData name="Peter McGinty" userId="138e04b35f3df159" providerId="LiveId" clId="{D1A2D542-6222-0341-A94D-4A281FFC5D56}" dt="2021-10-14T05:27:40.643" v="667" actId="700"/>
          <ac:spMkLst>
            <pc:docMk/>
            <pc:sldMk cId="1440891465" sldId="398"/>
            <ac:spMk id="2" creationId="{1EE12B25-B12F-9943-A45D-B26B24F79F5C}"/>
          </ac:spMkLst>
        </pc:spChg>
        <pc:spChg chg="mod ord">
          <ac:chgData name="Peter McGinty" userId="138e04b35f3df159" providerId="LiveId" clId="{D1A2D542-6222-0341-A94D-4A281FFC5D56}" dt="2021-10-16T06:11:00.881" v="1812" actId="20577"/>
          <ac:spMkLst>
            <pc:docMk/>
            <pc:sldMk cId="1440891465" sldId="398"/>
            <ac:spMk id="3" creationId="{1530BA1F-097C-9B49-869F-A15A1BEC6CDD}"/>
          </ac:spMkLst>
        </pc:spChg>
        <pc:spChg chg="add mod ord">
          <ac:chgData name="Peter McGinty" userId="138e04b35f3df159" providerId="LiveId" clId="{D1A2D542-6222-0341-A94D-4A281FFC5D56}" dt="2021-10-16T06:11:29.276" v="1814" actId="20577"/>
          <ac:spMkLst>
            <pc:docMk/>
            <pc:sldMk cId="1440891465" sldId="398"/>
            <ac:spMk id="4" creationId="{D42CB81F-3BA5-C443-9B36-2D4C48C07047}"/>
          </ac:spMkLst>
        </pc:spChg>
      </pc:sldChg>
      <pc:sldChg chg="modSp add mod">
        <pc:chgData name="Peter McGinty" userId="138e04b35f3df159" providerId="LiveId" clId="{D1A2D542-6222-0341-A94D-4A281FFC5D56}" dt="2021-10-14T06:22:39.287" v="1293" actId="20577"/>
        <pc:sldMkLst>
          <pc:docMk/>
          <pc:sldMk cId="3303717268" sldId="399"/>
        </pc:sldMkLst>
        <pc:spChg chg="mod">
          <ac:chgData name="Peter McGinty" userId="138e04b35f3df159" providerId="LiveId" clId="{D1A2D542-6222-0341-A94D-4A281FFC5D56}" dt="2021-10-14T05:50:45.627" v="977" actId="20577"/>
          <ac:spMkLst>
            <pc:docMk/>
            <pc:sldMk cId="3303717268" sldId="399"/>
            <ac:spMk id="2" creationId="{6DF68BF9-8AD4-4A48-B9B1-005B42CB13B2}"/>
          </ac:spMkLst>
        </pc:spChg>
        <pc:spChg chg="mod">
          <ac:chgData name="Peter McGinty" userId="138e04b35f3df159" providerId="LiveId" clId="{D1A2D542-6222-0341-A94D-4A281FFC5D56}" dt="2021-10-14T06:22:39.287" v="1293" actId="20577"/>
          <ac:spMkLst>
            <pc:docMk/>
            <pc:sldMk cId="3303717268" sldId="399"/>
            <ac:spMk id="3" creationId="{15DDA33E-7544-4C9C-8219-3F16CBA5413E}"/>
          </ac:spMkLst>
        </pc:spChg>
        <pc:spChg chg="mod">
          <ac:chgData name="Peter McGinty" userId="138e04b35f3df159" providerId="LiveId" clId="{D1A2D542-6222-0341-A94D-4A281FFC5D56}" dt="2021-10-14T06:18:19.694" v="1167" actId="20577"/>
          <ac:spMkLst>
            <pc:docMk/>
            <pc:sldMk cId="3303717268" sldId="399"/>
            <ac:spMk id="4" creationId="{A7E46467-588F-4302-8A11-C4A886A9953A}"/>
          </ac:spMkLst>
        </pc:spChg>
      </pc:sldChg>
      <pc:sldChg chg="modSp add mod">
        <pc:chgData name="Peter McGinty" userId="138e04b35f3df159" providerId="LiveId" clId="{D1A2D542-6222-0341-A94D-4A281FFC5D56}" dt="2021-10-16T07:05:32.105" v="1996" actId="20577"/>
        <pc:sldMkLst>
          <pc:docMk/>
          <pc:sldMk cId="4144499065" sldId="400"/>
        </pc:sldMkLst>
        <pc:spChg chg="mod">
          <ac:chgData name="Peter McGinty" userId="138e04b35f3df159" providerId="LiveId" clId="{D1A2D542-6222-0341-A94D-4A281FFC5D56}" dt="2021-10-14T06:22:59.840" v="1296" actId="20577"/>
          <ac:spMkLst>
            <pc:docMk/>
            <pc:sldMk cId="4144499065" sldId="400"/>
            <ac:spMk id="2" creationId="{6DF68BF9-8AD4-4A48-B9B1-005B42CB13B2}"/>
          </ac:spMkLst>
        </pc:spChg>
        <pc:spChg chg="mod">
          <ac:chgData name="Peter McGinty" userId="138e04b35f3df159" providerId="LiveId" clId="{D1A2D542-6222-0341-A94D-4A281FFC5D56}" dt="2021-10-14T06:22:13.856" v="1289" actId="20577"/>
          <ac:spMkLst>
            <pc:docMk/>
            <pc:sldMk cId="4144499065" sldId="400"/>
            <ac:spMk id="3" creationId="{15DDA33E-7544-4C9C-8219-3F16CBA5413E}"/>
          </ac:spMkLst>
        </pc:spChg>
        <pc:spChg chg="mod">
          <ac:chgData name="Peter McGinty" userId="138e04b35f3df159" providerId="LiveId" clId="{D1A2D542-6222-0341-A94D-4A281FFC5D56}" dt="2021-10-16T07:05:32.105" v="1996" actId="20577"/>
          <ac:spMkLst>
            <pc:docMk/>
            <pc:sldMk cId="4144499065" sldId="400"/>
            <ac:spMk id="4" creationId="{A7E46467-588F-4302-8A11-C4A886A9953A}"/>
          </ac:spMkLst>
        </pc:spChg>
      </pc:sldChg>
      <pc:sldChg chg="modSp add mod ord">
        <pc:chgData name="Peter McGinty" userId="138e04b35f3df159" providerId="LiveId" clId="{D1A2D542-6222-0341-A94D-4A281FFC5D56}" dt="2021-10-16T07:06:20.964" v="2019" actId="20577"/>
        <pc:sldMkLst>
          <pc:docMk/>
          <pc:sldMk cId="1626995251" sldId="401"/>
        </pc:sldMkLst>
        <pc:spChg chg="mod">
          <ac:chgData name="Peter McGinty" userId="138e04b35f3df159" providerId="LiveId" clId="{D1A2D542-6222-0341-A94D-4A281FFC5D56}" dt="2021-10-14T06:24:51.451" v="1319" actId="20577"/>
          <ac:spMkLst>
            <pc:docMk/>
            <pc:sldMk cId="1626995251" sldId="401"/>
            <ac:spMk id="2" creationId="{6DF68BF9-8AD4-4A48-B9B1-005B42CB13B2}"/>
          </ac:spMkLst>
        </pc:spChg>
        <pc:spChg chg="mod">
          <ac:chgData name="Peter McGinty" userId="138e04b35f3df159" providerId="LiveId" clId="{D1A2D542-6222-0341-A94D-4A281FFC5D56}" dt="2021-10-14T06:33:10.806" v="1411" actId="20577"/>
          <ac:spMkLst>
            <pc:docMk/>
            <pc:sldMk cId="1626995251" sldId="401"/>
            <ac:spMk id="3" creationId="{15DDA33E-7544-4C9C-8219-3F16CBA5413E}"/>
          </ac:spMkLst>
        </pc:spChg>
        <pc:spChg chg="mod">
          <ac:chgData name="Peter McGinty" userId="138e04b35f3df159" providerId="LiveId" clId="{D1A2D542-6222-0341-A94D-4A281FFC5D56}" dt="2021-10-16T07:06:20.964" v="2019" actId="20577"/>
          <ac:spMkLst>
            <pc:docMk/>
            <pc:sldMk cId="1626995251" sldId="401"/>
            <ac:spMk id="4" creationId="{A7E46467-588F-4302-8A11-C4A886A9953A}"/>
          </ac:spMkLst>
        </pc:spChg>
      </pc:sldChg>
      <pc:sldChg chg="modSp mod">
        <pc:chgData name="Peter McGinty" userId="138e04b35f3df159" providerId="LiveId" clId="{D1A2D542-6222-0341-A94D-4A281FFC5D56}" dt="2021-10-16T07:09:25.078" v="2043" actId="20577"/>
        <pc:sldMkLst>
          <pc:docMk/>
          <pc:sldMk cId="354708524" sldId="403"/>
        </pc:sldMkLst>
        <pc:spChg chg="mod">
          <ac:chgData name="Peter McGinty" userId="138e04b35f3df159" providerId="LiveId" clId="{D1A2D542-6222-0341-A94D-4A281FFC5D56}" dt="2021-10-16T07:09:25.078" v="2043" actId="20577"/>
          <ac:spMkLst>
            <pc:docMk/>
            <pc:sldMk cId="354708524" sldId="403"/>
            <ac:spMk id="3" creationId="{15DDA33E-7544-4C9C-8219-3F16CBA5413E}"/>
          </ac:spMkLst>
        </pc:spChg>
      </pc:sldChg>
      <pc:sldChg chg="modSp mod">
        <pc:chgData name="Peter McGinty" userId="138e04b35f3df159" providerId="LiveId" clId="{D1A2D542-6222-0341-A94D-4A281FFC5D56}" dt="2021-10-16T07:06:55.081" v="2023" actId="20577"/>
        <pc:sldMkLst>
          <pc:docMk/>
          <pc:sldMk cId="2380194562" sldId="404"/>
        </pc:sldMkLst>
        <pc:spChg chg="mod">
          <ac:chgData name="Peter McGinty" userId="138e04b35f3df159" providerId="LiveId" clId="{D1A2D542-6222-0341-A94D-4A281FFC5D56}" dt="2021-10-16T07:06:55.081" v="2023" actId="20577"/>
          <ac:spMkLst>
            <pc:docMk/>
            <pc:sldMk cId="2380194562" sldId="404"/>
            <ac:spMk id="3" creationId="{32B20A16-F3D1-43A5-B574-5B28B0DDE609}"/>
          </ac:spMkLst>
        </pc:spChg>
      </pc:sldChg>
      <pc:sldChg chg="addSp delSp modSp new mod ord modClrScheme chgLayout">
        <pc:chgData name="Peter McGinty" userId="138e04b35f3df159" providerId="LiveId" clId="{D1A2D542-6222-0341-A94D-4A281FFC5D56}" dt="2021-10-16T06:08:51.478" v="1757" actId="20577"/>
        <pc:sldMkLst>
          <pc:docMk/>
          <pc:sldMk cId="2093979522" sldId="407"/>
        </pc:sldMkLst>
        <pc:spChg chg="add del mod">
          <ac:chgData name="Peter McGinty" userId="138e04b35f3df159" providerId="LiveId" clId="{D1A2D542-6222-0341-A94D-4A281FFC5D56}" dt="2021-10-16T05:58:14.061" v="1502" actId="478"/>
          <ac:spMkLst>
            <pc:docMk/>
            <pc:sldMk cId="2093979522" sldId="407"/>
            <ac:spMk id="2" creationId="{D39D78FD-D6EB-A445-8A9B-4BBA470B16ED}"/>
          </ac:spMkLst>
        </pc:spChg>
        <pc:spChg chg="add mod ord">
          <ac:chgData name="Peter McGinty" userId="138e04b35f3df159" providerId="LiveId" clId="{D1A2D542-6222-0341-A94D-4A281FFC5D56}" dt="2021-10-16T06:08:51.478" v="1757" actId="20577"/>
          <ac:spMkLst>
            <pc:docMk/>
            <pc:sldMk cId="2093979522" sldId="407"/>
            <ac:spMk id="4" creationId="{19FB5D3E-40B7-AB44-A302-9D228DD4BF2F}"/>
          </ac:spMkLst>
        </pc:spChg>
        <pc:graphicFrameChg chg="add mod modGraphic">
          <ac:chgData name="Peter McGinty" userId="138e04b35f3df159" providerId="LiveId" clId="{D1A2D542-6222-0341-A94D-4A281FFC5D56}" dt="2021-10-16T06:07:20.072" v="1727" actId="12789"/>
          <ac:graphicFrameMkLst>
            <pc:docMk/>
            <pc:sldMk cId="2093979522" sldId="407"/>
            <ac:graphicFrameMk id="3" creationId="{25B1C22F-AD9E-9D40-8943-0BC14ACDF7F9}"/>
          </ac:graphicFrameMkLst>
        </pc:graphicFrameChg>
      </pc:sldChg>
      <pc:sldChg chg="addSp modSp add mod">
        <pc:chgData name="Peter McGinty" userId="138e04b35f3df159" providerId="LiveId" clId="{D1A2D542-6222-0341-A94D-4A281FFC5D56}" dt="2021-10-16T06:10:29.565" v="1809" actId="122"/>
        <pc:sldMkLst>
          <pc:docMk/>
          <pc:sldMk cId="1624307310" sldId="408"/>
        </pc:sldMkLst>
        <pc:spChg chg="add mod">
          <ac:chgData name="Peter McGinty" userId="138e04b35f3df159" providerId="LiveId" clId="{D1A2D542-6222-0341-A94D-4A281FFC5D56}" dt="2021-10-16T06:10:29.565" v="1809" actId="122"/>
          <ac:spMkLst>
            <pc:docMk/>
            <pc:sldMk cId="1624307310" sldId="408"/>
            <ac:spMk id="5" creationId="{9B9B3FE6-FACD-AA42-BDD3-48C7C3B27060}"/>
          </ac:spMkLst>
        </pc:spChg>
      </pc:sldChg>
      <pc:sldChg chg="addSp delSp modSp new mod modClrScheme chgLayout">
        <pc:chgData name="Peter McGinty" userId="138e04b35f3df159" providerId="LiveId" clId="{D1A2D542-6222-0341-A94D-4A281FFC5D56}" dt="2021-10-16T06:15:26.705" v="1967" actId="27636"/>
        <pc:sldMkLst>
          <pc:docMk/>
          <pc:sldMk cId="4185476432" sldId="409"/>
        </pc:sldMkLst>
        <pc:spChg chg="del mod ord">
          <ac:chgData name="Peter McGinty" userId="138e04b35f3df159" providerId="LiveId" clId="{D1A2D542-6222-0341-A94D-4A281FFC5D56}" dt="2021-10-16T06:12:47.066" v="1816" actId="700"/>
          <ac:spMkLst>
            <pc:docMk/>
            <pc:sldMk cId="4185476432" sldId="409"/>
            <ac:spMk id="2" creationId="{1BFF757C-408B-924A-9840-9F63D1952FFF}"/>
          </ac:spMkLst>
        </pc:spChg>
        <pc:spChg chg="del mod ord">
          <ac:chgData name="Peter McGinty" userId="138e04b35f3df159" providerId="LiveId" clId="{D1A2D542-6222-0341-A94D-4A281FFC5D56}" dt="2021-10-16T06:12:47.066" v="1816" actId="700"/>
          <ac:spMkLst>
            <pc:docMk/>
            <pc:sldMk cId="4185476432" sldId="409"/>
            <ac:spMk id="3" creationId="{F106D412-514F-E648-96E6-648B1BC8908D}"/>
          </ac:spMkLst>
        </pc:spChg>
        <pc:spChg chg="del">
          <ac:chgData name="Peter McGinty" userId="138e04b35f3df159" providerId="LiveId" clId="{D1A2D542-6222-0341-A94D-4A281FFC5D56}" dt="2021-10-16T06:12:47.066" v="1816" actId="700"/>
          <ac:spMkLst>
            <pc:docMk/>
            <pc:sldMk cId="4185476432" sldId="409"/>
            <ac:spMk id="4" creationId="{E20EA51C-D731-3A41-AA62-BB8682797CED}"/>
          </ac:spMkLst>
        </pc:spChg>
        <pc:spChg chg="add mod ord">
          <ac:chgData name="Peter McGinty" userId="138e04b35f3df159" providerId="LiveId" clId="{D1A2D542-6222-0341-A94D-4A281FFC5D56}" dt="2021-10-16T06:15:26.705" v="1967" actId="27636"/>
          <ac:spMkLst>
            <pc:docMk/>
            <pc:sldMk cId="4185476432" sldId="409"/>
            <ac:spMk id="5" creationId="{89D1E69D-1281-9E49-85BE-98C194C7B056}"/>
          </ac:spMkLst>
        </pc:spChg>
        <pc:spChg chg="add del mod ord">
          <ac:chgData name="Peter McGinty" userId="138e04b35f3df159" providerId="LiveId" clId="{D1A2D542-6222-0341-A94D-4A281FFC5D56}" dt="2021-10-16T06:14:38.245" v="1965" actId="700"/>
          <ac:spMkLst>
            <pc:docMk/>
            <pc:sldMk cId="4185476432" sldId="409"/>
            <ac:spMk id="6" creationId="{9217EB30-EBFC-A940-8960-05F5A6D9A093}"/>
          </ac:spMkLst>
        </pc:spChg>
        <pc:spChg chg="add del mod ord">
          <ac:chgData name="Peter McGinty" userId="138e04b35f3df159" providerId="LiveId" clId="{D1A2D542-6222-0341-A94D-4A281FFC5D56}" dt="2021-10-16T06:15:26.647" v="1966" actId="700"/>
          <ac:spMkLst>
            <pc:docMk/>
            <pc:sldMk cId="4185476432" sldId="409"/>
            <ac:spMk id="7" creationId="{E2A261BE-6441-4C4E-BCB8-C6D83901FFB5}"/>
          </ac:spMkLst>
        </pc:spChg>
        <pc:spChg chg="add del mod ord">
          <ac:chgData name="Peter McGinty" userId="138e04b35f3df159" providerId="LiveId" clId="{D1A2D542-6222-0341-A94D-4A281FFC5D56}" dt="2021-10-16T06:15:26.647" v="1966" actId="700"/>
          <ac:spMkLst>
            <pc:docMk/>
            <pc:sldMk cId="4185476432" sldId="409"/>
            <ac:spMk id="8" creationId="{BF256F43-D9C1-974D-B998-C63E87224908}"/>
          </ac:spMkLst>
        </pc:spChg>
        <pc:spChg chg="add mod ord">
          <ac:chgData name="Peter McGinty" userId="138e04b35f3df159" providerId="LiveId" clId="{D1A2D542-6222-0341-A94D-4A281FFC5D56}" dt="2021-10-16T06:15:26.647" v="1966" actId="700"/>
          <ac:spMkLst>
            <pc:docMk/>
            <pc:sldMk cId="4185476432" sldId="409"/>
            <ac:spMk id="9" creationId="{275D93F1-5B41-4C4D-94AF-F097CB4E9CC9}"/>
          </ac:spMkLst>
        </pc:spChg>
      </pc:sldChg>
      <pc:sldChg chg="add">
        <pc:chgData name="Peter McGinty" userId="138e04b35f3df159" providerId="LiveId" clId="{D1A2D542-6222-0341-A94D-4A281FFC5D56}" dt="2021-10-17T04:29:08.182" v="2113" actId="2890"/>
        <pc:sldMkLst>
          <pc:docMk/>
          <pc:sldMk cId="4155040078" sldId="412"/>
        </pc:sldMkLst>
      </pc:sldChg>
      <pc:sldChg chg="addSp modSp add mod ord chgLayout">
        <pc:chgData name="Peter McGinty" userId="138e04b35f3df159" providerId="LiveId" clId="{D1A2D542-6222-0341-A94D-4A281FFC5D56}" dt="2021-10-17T04:34:16.939" v="2218" actId="20577"/>
        <pc:sldMkLst>
          <pc:docMk/>
          <pc:sldMk cId="1605638793" sldId="413"/>
        </pc:sldMkLst>
        <pc:spChg chg="add mod ord">
          <ac:chgData name="Peter McGinty" userId="138e04b35f3df159" providerId="LiveId" clId="{D1A2D542-6222-0341-A94D-4A281FFC5D56}" dt="2021-10-17T04:34:16.939" v="2218" actId="20577"/>
          <ac:spMkLst>
            <pc:docMk/>
            <pc:sldMk cId="1605638793" sldId="413"/>
            <ac:spMk id="2" creationId="{7CCA8559-68DD-B54E-8798-D4D4C22A6B2D}"/>
          </ac:spMkLst>
        </pc:spChg>
        <pc:spChg chg="mod ord">
          <ac:chgData name="Peter McGinty" userId="138e04b35f3df159" providerId="LiveId" clId="{D1A2D542-6222-0341-A94D-4A281FFC5D56}" dt="2021-10-17T04:33:48.297" v="2215"/>
          <ac:spMkLst>
            <pc:docMk/>
            <pc:sldMk cId="1605638793" sldId="413"/>
            <ac:spMk id="4" creationId="{149523E5-49C3-4D8E-ADC6-BEAFB4D540A4}"/>
          </ac:spMkLst>
        </pc:spChg>
      </pc:sldChg>
      <pc:sldChg chg="modSp add mod">
        <pc:chgData name="Peter McGinty" userId="138e04b35f3df159" providerId="LiveId" clId="{D1A2D542-6222-0341-A94D-4A281FFC5D56}" dt="2021-10-17T04:39:00.015" v="2355"/>
        <pc:sldMkLst>
          <pc:docMk/>
          <pc:sldMk cId="2227940099" sldId="414"/>
        </pc:sldMkLst>
        <pc:spChg chg="mod">
          <ac:chgData name="Peter McGinty" userId="138e04b35f3df159" providerId="LiveId" clId="{D1A2D542-6222-0341-A94D-4A281FFC5D56}" dt="2021-10-17T04:34:23.889" v="2220" actId="20577"/>
          <ac:spMkLst>
            <pc:docMk/>
            <pc:sldMk cId="2227940099" sldId="414"/>
            <ac:spMk id="2" creationId="{7CCA8559-68DD-B54E-8798-D4D4C22A6B2D}"/>
          </ac:spMkLst>
        </pc:spChg>
        <pc:spChg chg="mod">
          <ac:chgData name="Peter McGinty" userId="138e04b35f3df159" providerId="LiveId" clId="{D1A2D542-6222-0341-A94D-4A281FFC5D56}" dt="2021-10-17T04:39:00.015" v="2355"/>
          <ac:spMkLst>
            <pc:docMk/>
            <pc:sldMk cId="2227940099" sldId="414"/>
            <ac:spMk id="4" creationId="{149523E5-49C3-4D8E-ADC6-BEAFB4D540A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8353F1-98C6-4021-A868-3725F37B9AA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B2F98FA-7C46-4AFD-9FC2-90DE323ACEA7}">
      <dgm:prSet phldrT="[Text]" custT="1"/>
      <dgm:spPr/>
      <dgm:t>
        <a:bodyPr/>
        <a:lstStyle/>
        <a:p>
          <a:r>
            <a:rPr lang="en-GB" sz="4800" b="1"/>
            <a:t>design</a:t>
          </a:r>
          <a:endParaRPr lang="en-GB" sz="4400" b="1"/>
        </a:p>
      </dgm:t>
    </dgm:pt>
    <dgm:pt modelId="{15CF7A05-B000-4D91-BA23-93FCBB7A6AD3}" type="parTrans" cxnId="{3C1C23D8-967E-4D2B-9D0C-D7BA8187AFCE}">
      <dgm:prSet/>
      <dgm:spPr/>
      <dgm:t>
        <a:bodyPr/>
        <a:lstStyle/>
        <a:p>
          <a:endParaRPr lang="en-GB"/>
        </a:p>
      </dgm:t>
    </dgm:pt>
    <dgm:pt modelId="{00F88EB7-B981-4011-ACB4-6F6888D235DF}" type="sibTrans" cxnId="{3C1C23D8-967E-4D2B-9D0C-D7BA8187AFCE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endParaRPr lang="en-GB"/>
        </a:p>
      </dgm:t>
    </dgm:pt>
    <dgm:pt modelId="{B9B54165-6734-4524-863E-61D3081ED1FE}">
      <dgm:prSet phldrT="[Text]" custT="1"/>
      <dgm:spPr/>
      <dgm:t>
        <a:bodyPr/>
        <a:lstStyle/>
        <a:p>
          <a:r>
            <a:rPr lang="en-GB" sz="4800" b="1"/>
            <a:t>build</a:t>
          </a:r>
          <a:endParaRPr lang="en-GB" sz="4400" b="1"/>
        </a:p>
      </dgm:t>
    </dgm:pt>
    <dgm:pt modelId="{A089990F-2E57-4BD4-9A1F-A697D0139350}" type="parTrans" cxnId="{B744CB23-469F-426D-869A-DDE0668A6D48}">
      <dgm:prSet/>
      <dgm:spPr/>
      <dgm:t>
        <a:bodyPr/>
        <a:lstStyle/>
        <a:p>
          <a:endParaRPr lang="en-GB"/>
        </a:p>
      </dgm:t>
    </dgm:pt>
    <dgm:pt modelId="{4271CDD1-B51F-426C-AF30-2D38B5829203}" type="sibTrans" cxnId="{B744CB23-469F-426D-869A-DDE0668A6D48}">
      <dgm:prSet/>
      <dgm:spPr>
        <a:solidFill>
          <a:srgbClr val="0070C0"/>
        </a:solidFill>
      </dgm:spPr>
      <dgm:t>
        <a:bodyPr/>
        <a:lstStyle/>
        <a:p>
          <a:endParaRPr lang="en-GB"/>
        </a:p>
      </dgm:t>
    </dgm:pt>
    <dgm:pt modelId="{D954A174-FF30-4CBC-B125-7636DD9A3D4F}">
      <dgm:prSet phldrT="[Text]" custT="1"/>
      <dgm:spPr/>
      <dgm:t>
        <a:bodyPr/>
        <a:lstStyle/>
        <a:p>
          <a:r>
            <a:rPr lang="en-GB" sz="4800" b="1"/>
            <a:t>test</a:t>
          </a:r>
          <a:endParaRPr lang="en-GB" sz="4400" b="1"/>
        </a:p>
      </dgm:t>
    </dgm:pt>
    <dgm:pt modelId="{E7035E5F-5C2E-43BE-BE23-0A61DBEEBD04}" type="parTrans" cxnId="{FB162AFE-853F-463A-B677-7EF59151723C}">
      <dgm:prSet/>
      <dgm:spPr/>
      <dgm:t>
        <a:bodyPr/>
        <a:lstStyle/>
        <a:p>
          <a:endParaRPr lang="en-GB"/>
        </a:p>
      </dgm:t>
    </dgm:pt>
    <dgm:pt modelId="{2B92FE83-68DF-42FE-8102-98C10D1B08E5}" type="sibTrans" cxnId="{FB162AFE-853F-463A-B677-7EF59151723C}">
      <dgm:prSet/>
      <dgm:spPr>
        <a:solidFill>
          <a:srgbClr val="7030A0"/>
        </a:solidFill>
        <a:ln>
          <a:noFill/>
        </a:ln>
      </dgm:spPr>
      <dgm:t>
        <a:bodyPr/>
        <a:lstStyle/>
        <a:p>
          <a:endParaRPr lang="en-GB"/>
        </a:p>
      </dgm:t>
    </dgm:pt>
    <dgm:pt modelId="{653522E3-E58C-40DA-AF0B-EFF845986BB3}">
      <dgm:prSet phldrT="[Text]" custT="1"/>
      <dgm:spPr/>
      <dgm:t>
        <a:bodyPr/>
        <a:lstStyle/>
        <a:p>
          <a:r>
            <a:rPr lang="en-GB" sz="4800" b="1"/>
            <a:t>evaluate</a:t>
          </a:r>
          <a:endParaRPr lang="en-GB" sz="4400" b="1"/>
        </a:p>
      </dgm:t>
    </dgm:pt>
    <dgm:pt modelId="{BAF9DF54-E5F8-44AF-B70E-A82C53ED3BC1}" type="parTrans" cxnId="{681D1848-C46A-4AE4-9465-04CF2F9474CE}">
      <dgm:prSet/>
      <dgm:spPr/>
      <dgm:t>
        <a:bodyPr/>
        <a:lstStyle/>
        <a:p>
          <a:endParaRPr lang="en-GB"/>
        </a:p>
      </dgm:t>
    </dgm:pt>
    <dgm:pt modelId="{640A1100-2B2E-451F-A7B9-3FDA4D0EBE26}" type="sibTrans" cxnId="{681D1848-C46A-4AE4-9465-04CF2F9474CE}">
      <dgm:prSet/>
      <dgm:spPr>
        <a:solidFill>
          <a:srgbClr val="C00000"/>
        </a:solidFill>
      </dgm:spPr>
      <dgm:t>
        <a:bodyPr/>
        <a:lstStyle/>
        <a:p>
          <a:endParaRPr lang="en-GB"/>
        </a:p>
      </dgm:t>
    </dgm:pt>
    <dgm:pt modelId="{0AF264F9-06BA-4BD8-A40E-D26244D90F1A}">
      <dgm:prSet phldrT="[Text]" custT="1"/>
      <dgm:spPr/>
      <dgm:t>
        <a:bodyPr/>
        <a:lstStyle/>
        <a:p>
          <a:r>
            <a:rPr lang="en-GB" sz="4800" b="1"/>
            <a:t>analyse</a:t>
          </a:r>
        </a:p>
      </dgm:t>
    </dgm:pt>
    <dgm:pt modelId="{DD393C47-C849-4BA8-AC60-D1C2920FE59D}" type="parTrans" cxnId="{48D33303-E4B0-494C-A931-5BA3D3679D7E}">
      <dgm:prSet/>
      <dgm:spPr/>
      <dgm:t>
        <a:bodyPr/>
        <a:lstStyle/>
        <a:p>
          <a:endParaRPr lang="en-GB"/>
        </a:p>
      </dgm:t>
    </dgm:pt>
    <dgm:pt modelId="{30898F9D-D73F-4801-9C04-998B10A44DE2}" type="sibTrans" cxnId="{48D33303-E4B0-494C-A931-5BA3D3679D7E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</dgm:spPr>
      <dgm:t>
        <a:bodyPr/>
        <a:lstStyle/>
        <a:p>
          <a:endParaRPr lang="en-GB">
            <a:solidFill>
              <a:srgbClr val="FFC000"/>
            </a:solidFill>
          </a:endParaRPr>
        </a:p>
      </dgm:t>
    </dgm:pt>
    <dgm:pt modelId="{CB262153-B0DB-4EB2-8002-5E77D36D27DC}" type="pres">
      <dgm:prSet presAssocID="{578353F1-98C6-4021-A868-3725F37B9AAC}" presName="cycle" presStyleCnt="0">
        <dgm:presLayoutVars>
          <dgm:dir/>
          <dgm:resizeHandles val="exact"/>
        </dgm:presLayoutVars>
      </dgm:prSet>
      <dgm:spPr/>
    </dgm:pt>
    <dgm:pt modelId="{FFFB6DE4-7EED-4362-AFC7-A099B09D09F0}" type="pres">
      <dgm:prSet presAssocID="{EB2F98FA-7C46-4AFD-9FC2-90DE323ACEA7}" presName="dummy" presStyleCnt="0"/>
      <dgm:spPr/>
    </dgm:pt>
    <dgm:pt modelId="{76550259-162D-4C52-9BC4-B8467071B609}" type="pres">
      <dgm:prSet presAssocID="{EB2F98FA-7C46-4AFD-9FC2-90DE323ACEA7}" presName="node" presStyleLbl="revTx" presStyleIdx="0" presStyleCnt="5" custScaleX="143753">
        <dgm:presLayoutVars>
          <dgm:bulletEnabled val="1"/>
        </dgm:presLayoutVars>
      </dgm:prSet>
      <dgm:spPr/>
    </dgm:pt>
    <dgm:pt modelId="{B6769CE7-50ED-4B54-9A7E-7602ECB27143}" type="pres">
      <dgm:prSet presAssocID="{00F88EB7-B981-4011-ACB4-6F6888D235DF}" presName="sibTrans" presStyleLbl="node1" presStyleIdx="0" presStyleCnt="5"/>
      <dgm:spPr/>
    </dgm:pt>
    <dgm:pt modelId="{A2BA8FEA-47BC-4AD0-A184-AA52E49F566C}" type="pres">
      <dgm:prSet presAssocID="{B9B54165-6734-4524-863E-61D3081ED1FE}" presName="dummy" presStyleCnt="0"/>
      <dgm:spPr/>
    </dgm:pt>
    <dgm:pt modelId="{BC5B4B6D-9265-48BA-8C6E-D54AE4C35A08}" type="pres">
      <dgm:prSet presAssocID="{B9B54165-6734-4524-863E-61D3081ED1FE}" presName="node" presStyleLbl="revTx" presStyleIdx="1" presStyleCnt="5" custScaleX="143753">
        <dgm:presLayoutVars>
          <dgm:bulletEnabled val="1"/>
        </dgm:presLayoutVars>
      </dgm:prSet>
      <dgm:spPr/>
    </dgm:pt>
    <dgm:pt modelId="{44CADB9C-B7E5-409C-B1A4-194E8C4C46D0}" type="pres">
      <dgm:prSet presAssocID="{4271CDD1-B51F-426C-AF30-2D38B5829203}" presName="sibTrans" presStyleLbl="node1" presStyleIdx="1" presStyleCnt="5"/>
      <dgm:spPr/>
    </dgm:pt>
    <dgm:pt modelId="{4AE34C16-83FE-4235-ADF8-955C14642486}" type="pres">
      <dgm:prSet presAssocID="{D954A174-FF30-4CBC-B125-7636DD9A3D4F}" presName="dummy" presStyleCnt="0"/>
      <dgm:spPr/>
    </dgm:pt>
    <dgm:pt modelId="{F1E69949-136A-46CF-94E5-43BDF7C5285C}" type="pres">
      <dgm:prSet presAssocID="{D954A174-FF30-4CBC-B125-7636DD9A3D4F}" presName="node" presStyleLbl="revTx" presStyleIdx="2" presStyleCnt="5" custScaleX="143753">
        <dgm:presLayoutVars>
          <dgm:bulletEnabled val="1"/>
        </dgm:presLayoutVars>
      </dgm:prSet>
      <dgm:spPr/>
    </dgm:pt>
    <dgm:pt modelId="{29D93D7C-9F12-497A-81E5-DB37041781E7}" type="pres">
      <dgm:prSet presAssocID="{2B92FE83-68DF-42FE-8102-98C10D1B08E5}" presName="sibTrans" presStyleLbl="node1" presStyleIdx="2" presStyleCnt="5"/>
      <dgm:spPr/>
    </dgm:pt>
    <dgm:pt modelId="{E96C88C4-F29C-401D-956A-DA5E1336761E}" type="pres">
      <dgm:prSet presAssocID="{653522E3-E58C-40DA-AF0B-EFF845986BB3}" presName="dummy" presStyleCnt="0"/>
      <dgm:spPr/>
    </dgm:pt>
    <dgm:pt modelId="{D986D824-3701-4BDB-8070-28884198DDE8}" type="pres">
      <dgm:prSet presAssocID="{653522E3-E58C-40DA-AF0B-EFF845986BB3}" presName="node" presStyleLbl="revTx" presStyleIdx="3" presStyleCnt="5" custScaleX="143753">
        <dgm:presLayoutVars>
          <dgm:bulletEnabled val="1"/>
        </dgm:presLayoutVars>
      </dgm:prSet>
      <dgm:spPr/>
    </dgm:pt>
    <dgm:pt modelId="{A16F7ADB-F17B-43F0-B194-3E6720B904B8}" type="pres">
      <dgm:prSet presAssocID="{640A1100-2B2E-451F-A7B9-3FDA4D0EBE26}" presName="sibTrans" presStyleLbl="node1" presStyleIdx="3" presStyleCnt="5"/>
      <dgm:spPr/>
    </dgm:pt>
    <dgm:pt modelId="{AC8E9503-530B-47B9-AB8E-7CADDF70FD3B}" type="pres">
      <dgm:prSet presAssocID="{0AF264F9-06BA-4BD8-A40E-D26244D90F1A}" presName="dummy" presStyleCnt="0"/>
      <dgm:spPr/>
    </dgm:pt>
    <dgm:pt modelId="{214D1154-45D8-4CAA-9338-DE4B8B4A0CA0}" type="pres">
      <dgm:prSet presAssocID="{0AF264F9-06BA-4BD8-A40E-D26244D90F1A}" presName="node" presStyleLbl="revTx" presStyleIdx="4" presStyleCnt="5" custScaleX="143753">
        <dgm:presLayoutVars>
          <dgm:bulletEnabled val="1"/>
        </dgm:presLayoutVars>
      </dgm:prSet>
      <dgm:spPr/>
    </dgm:pt>
    <dgm:pt modelId="{09F88B78-B2B0-4CC7-A092-408FF085C238}" type="pres">
      <dgm:prSet presAssocID="{30898F9D-D73F-4801-9C04-998B10A44DE2}" presName="sibTrans" presStyleLbl="node1" presStyleIdx="4" presStyleCnt="5"/>
      <dgm:spPr/>
    </dgm:pt>
  </dgm:ptLst>
  <dgm:cxnLst>
    <dgm:cxn modelId="{48D33303-E4B0-494C-A931-5BA3D3679D7E}" srcId="{578353F1-98C6-4021-A868-3725F37B9AAC}" destId="{0AF264F9-06BA-4BD8-A40E-D26244D90F1A}" srcOrd="4" destOrd="0" parTransId="{DD393C47-C849-4BA8-AC60-D1C2920FE59D}" sibTransId="{30898F9D-D73F-4801-9C04-998B10A44DE2}"/>
    <dgm:cxn modelId="{F4B7951F-7BEC-48E6-A83E-B2C27495CA01}" type="presOf" srcId="{B9B54165-6734-4524-863E-61D3081ED1FE}" destId="{BC5B4B6D-9265-48BA-8C6E-D54AE4C35A08}" srcOrd="0" destOrd="0" presId="urn:microsoft.com/office/officeart/2005/8/layout/cycle1"/>
    <dgm:cxn modelId="{9603D521-CDC7-4E3C-9F9E-91F66B65AA32}" type="presOf" srcId="{640A1100-2B2E-451F-A7B9-3FDA4D0EBE26}" destId="{A16F7ADB-F17B-43F0-B194-3E6720B904B8}" srcOrd="0" destOrd="0" presId="urn:microsoft.com/office/officeart/2005/8/layout/cycle1"/>
    <dgm:cxn modelId="{B744CB23-469F-426D-869A-DDE0668A6D48}" srcId="{578353F1-98C6-4021-A868-3725F37B9AAC}" destId="{B9B54165-6734-4524-863E-61D3081ED1FE}" srcOrd="1" destOrd="0" parTransId="{A089990F-2E57-4BD4-9A1F-A697D0139350}" sibTransId="{4271CDD1-B51F-426C-AF30-2D38B5829203}"/>
    <dgm:cxn modelId="{4B953360-ED77-4F52-AA65-4F3A5868BC77}" type="presOf" srcId="{4271CDD1-B51F-426C-AF30-2D38B5829203}" destId="{44CADB9C-B7E5-409C-B1A4-194E8C4C46D0}" srcOrd="0" destOrd="0" presId="urn:microsoft.com/office/officeart/2005/8/layout/cycle1"/>
    <dgm:cxn modelId="{681D1848-C46A-4AE4-9465-04CF2F9474CE}" srcId="{578353F1-98C6-4021-A868-3725F37B9AAC}" destId="{653522E3-E58C-40DA-AF0B-EFF845986BB3}" srcOrd="3" destOrd="0" parTransId="{BAF9DF54-E5F8-44AF-B70E-A82C53ED3BC1}" sibTransId="{640A1100-2B2E-451F-A7B9-3FDA4D0EBE26}"/>
    <dgm:cxn modelId="{FF34FA6B-4DA0-404D-9302-0C73B428FDAA}" type="presOf" srcId="{578353F1-98C6-4021-A868-3725F37B9AAC}" destId="{CB262153-B0DB-4EB2-8002-5E77D36D27DC}" srcOrd="0" destOrd="0" presId="urn:microsoft.com/office/officeart/2005/8/layout/cycle1"/>
    <dgm:cxn modelId="{1A64E383-9A90-4E91-A631-E9A329BB92A7}" type="presOf" srcId="{D954A174-FF30-4CBC-B125-7636DD9A3D4F}" destId="{F1E69949-136A-46CF-94E5-43BDF7C5285C}" srcOrd="0" destOrd="0" presId="urn:microsoft.com/office/officeart/2005/8/layout/cycle1"/>
    <dgm:cxn modelId="{3E9CBBA6-5D65-48C9-9DCE-C15E50DC581F}" type="presOf" srcId="{2B92FE83-68DF-42FE-8102-98C10D1B08E5}" destId="{29D93D7C-9F12-497A-81E5-DB37041781E7}" srcOrd="0" destOrd="0" presId="urn:microsoft.com/office/officeart/2005/8/layout/cycle1"/>
    <dgm:cxn modelId="{C024F0C0-37CD-4E53-BB3F-376AAEC7F1AE}" type="presOf" srcId="{EB2F98FA-7C46-4AFD-9FC2-90DE323ACEA7}" destId="{76550259-162D-4C52-9BC4-B8467071B609}" srcOrd="0" destOrd="0" presId="urn:microsoft.com/office/officeart/2005/8/layout/cycle1"/>
    <dgm:cxn modelId="{A5F8AFC7-6C85-43E0-AB23-E7E5D87553FD}" type="presOf" srcId="{00F88EB7-B981-4011-ACB4-6F6888D235DF}" destId="{B6769CE7-50ED-4B54-9A7E-7602ECB27143}" srcOrd="0" destOrd="0" presId="urn:microsoft.com/office/officeart/2005/8/layout/cycle1"/>
    <dgm:cxn modelId="{CBDC07D3-7872-457F-8457-FC701B971206}" type="presOf" srcId="{653522E3-E58C-40DA-AF0B-EFF845986BB3}" destId="{D986D824-3701-4BDB-8070-28884198DDE8}" srcOrd="0" destOrd="0" presId="urn:microsoft.com/office/officeart/2005/8/layout/cycle1"/>
    <dgm:cxn modelId="{3C1C23D8-967E-4D2B-9D0C-D7BA8187AFCE}" srcId="{578353F1-98C6-4021-A868-3725F37B9AAC}" destId="{EB2F98FA-7C46-4AFD-9FC2-90DE323ACEA7}" srcOrd="0" destOrd="0" parTransId="{15CF7A05-B000-4D91-BA23-93FCBB7A6AD3}" sibTransId="{00F88EB7-B981-4011-ACB4-6F6888D235DF}"/>
    <dgm:cxn modelId="{9B908EDC-5143-4D38-960D-07B402BEAA69}" type="presOf" srcId="{30898F9D-D73F-4801-9C04-998B10A44DE2}" destId="{09F88B78-B2B0-4CC7-A092-408FF085C238}" srcOrd="0" destOrd="0" presId="urn:microsoft.com/office/officeart/2005/8/layout/cycle1"/>
    <dgm:cxn modelId="{7AE410EA-D823-45E9-BE6E-752033C96559}" type="presOf" srcId="{0AF264F9-06BA-4BD8-A40E-D26244D90F1A}" destId="{214D1154-45D8-4CAA-9338-DE4B8B4A0CA0}" srcOrd="0" destOrd="0" presId="urn:microsoft.com/office/officeart/2005/8/layout/cycle1"/>
    <dgm:cxn modelId="{FB162AFE-853F-463A-B677-7EF59151723C}" srcId="{578353F1-98C6-4021-A868-3725F37B9AAC}" destId="{D954A174-FF30-4CBC-B125-7636DD9A3D4F}" srcOrd="2" destOrd="0" parTransId="{E7035E5F-5C2E-43BE-BE23-0A61DBEEBD04}" sibTransId="{2B92FE83-68DF-42FE-8102-98C10D1B08E5}"/>
    <dgm:cxn modelId="{242A0C3A-5087-427D-AE29-120C22FFB2B0}" type="presParOf" srcId="{CB262153-B0DB-4EB2-8002-5E77D36D27DC}" destId="{FFFB6DE4-7EED-4362-AFC7-A099B09D09F0}" srcOrd="0" destOrd="0" presId="urn:microsoft.com/office/officeart/2005/8/layout/cycle1"/>
    <dgm:cxn modelId="{7828D554-7F25-4373-B68C-8A1104CE1643}" type="presParOf" srcId="{CB262153-B0DB-4EB2-8002-5E77D36D27DC}" destId="{76550259-162D-4C52-9BC4-B8467071B609}" srcOrd="1" destOrd="0" presId="urn:microsoft.com/office/officeart/2005/8/layout/cycle1"/>
    <dgm:cxn modelId="{4D94FFA8-4C1B-42EC-9A03-C31965D5EB32}" type="presParOf" srcId="{CB262153-B0DB-4EB2-8002-5E77D36D27DC}" destId="{B6769CE7-50ED-4B54-9A7E-7602ECB27143}" srcOrd="2" destOrd="0" presId="urn:microsoft.com/office/officeart/2005/8/layout/cycle1"/>
    <dgm:cxn modelId="{9D645DC5-0512-4945-BA19-660B3687ED86}" type="presParOf" srcId="{CB262153-B0DB-4EB2-8002-5E77D36D27DC}" destId="{A2BA8FEA-47BC-4AD0-A184-AA52E49F566C}" srcOrd="3" destOrd="0" presId="urn:microsoft.com/office/officeart/2005/8/layout/cycle1"/>
    <dgm:cxn modelId="{0A80A1F9-A89E-498B-A402-B67147B62380}" type="presParOf" srcId="{CB262153-B0DB-4EB2-8002-5E77D36D27DC}" destId="{BC5B4B6D-9265-48BA-8C6E-D54AE4C35A08}" srcOrd="4" destOrd="0" presId="urn:microsoft.com/office/officeart/2005/8/layout/cycle1"/>
    <dgm:cxn modelId="{BC4A4CF4-00FD-42A6-87D5-F2E0088ED6A2}" type="presParOf" srcId="{CB262153-B0DB-4EB2-8002-5E77D36D27DC}" destId="{44CADB9C-B7E5-409C-B1A4-194E8C4C46D0}" srcOrd="5" destOrd="0" presId="urn:microsoft.com/office/officeart/2005/8/layout/cycle1"/>
    <dgm:cxn modelId="{5C92247E-AD2F-423E-9F92-A3CC993DA0E3}" type="presParOf" srcId="{CB262153-B0DB-4EB2-8002-5E77D36D27DC}" destId="{4AE34C16-83FE-4235-ADF8-955C14642486}" srcOrd="6" destOrd="0" presId="urn:microsoft.com/office/officeart/2005/8/layout/cycle1"/>
    <dgm:cxn modelId="{19B89C2F-2C55-49A7-9252-708CD784BF31}" type="presParOf" srcId="{CB262153-B0DB-4EB2-8002-5E77D36D27DC}" destId="{F1E69949-136A-46CF-94E5-43BDF7C5285C}" srcOrd="7" destOrd="0" presId="urn:microsoft.com/office/officeart/2005/8/layout/cycle1"/>
    <dgm:cxn modelId="{A2D40141-8DF3-4BD9-82F8-50A0FE7762ED}" type="presParOf" srcId="{CB262153-B0DB-4EB2-8002-5E77D36D27DC}" destId="{29D93D7C-9F12-497A-81E5-DB37041781E7}" srcOrd="8" destOrd="0" presId="urn:microsoft.com/office/officeart/2005/8/layout/cycle1"/>
    <dgm:cxn modelId="{E5BFA510-3BFF-4FF0-B217-5D2E1759A834}" type="presParOf" srcId="{CB262153-B0DB-4EB2-8002-5E77D36D27DC}" destId="{E96C88C4-F29C-401D-956A-DA5E1336761E}" srcOrd="9" destOrd="0" presId="urn:microsoft.com/office/officeart/2005/8/layout/cycle1"/>
    <dgm:cxn modelId="{C0D38DD6-EE8B-4A24-88B7-2FFA692738D6}" type="presParOf" srcId="{CB262153-B0DB-4EB2-8002-5E77D36D27DC}" destId="{D986D824-3701-4BDB-8070-28884198DDE8}" srcOrd="10" destOrd="0" presId="urn:microsoft.com/office/officeart/2005/8/layout/cycle1"/>
    <dgm:cxn modelId="{F0BDB762-CBCC-497F-934E-4BAFCB7469C1}" type="presParOf" srcId="{CB262153-B0DB-4EB2-8002-5E77D36D27DC}" destId="{A16F7ADB-F17B-43F0-B194-3E6720B904B8}" srcOrd="11" destOrd="0" presId="urn:microsoft.com/office/officeart/2005/8/layout/cycle1"/>
    <dgm:cxn modelId="{5F2DB272-FA6C-4F24-8C2C-9E1183DCFAB9}" type="presParOf" srcId="{CB262153-B0DB-4EB2-8002-5E77D36D27DC}" destId="{AC8E9503-530B-47B9-AB8E-7CADDF70FD3B}" srcOrd="12" destOrd="0" presId="urn:microsoft.com/office/officeart/2005/8/layout/cycle1"/>
    <dgm:cxn modelId="{E67A59F9-AD24-410A-BA68-A40CFE7D73F8}" type="presParOf" srcId="{CB262153-B0DB-4EB2-8002-5E77D36D27DC}" destId="{214D1154-45D8-4CAA-9338-DE4B8B4A0CA0}" srcOrd="13" destOrd="0" presId="urn:microsoft.com/office/officeart/2005/8/layout/cycle1"/>
    <dgm:cxn modelId="{5F9D0E22-4DD9-4A2C-BD71-372159FF5845}" type="presParOf" srcId="{CB262153-B0DB-4EB2-8002-5E77D36D27DC}" destId="{09F88B78-B2B0-4CC7-A092-408FF085C238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8353F1-98C6-4021-A868-3725F37B9AA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B2F98FA-7C46-4AFD-9FC2-90DE323ACEA7}">
      <dgm:prSet phldrT="[Text]" custT="1"/>
      <dgm:spPr/>
      <dgm:t>
        <a:bodyPr/>
        <a:lstStyle/>
        <a:p>
          <a:r>
            <a:rPr lang="en-GB" sz="4800" b="1"/>
            <a:t>design</a:t>
          </a:r>
          <a:endParaRPr lang="en-GB" sz="4400" b="1"/>
        </a:p>
      </dgm:t>
    </dgm:pt>
    <dgm:pt modelId="{15CF7A05-B000-4D91-BA23-93FCBB7A6AD3}" type="parTrans" cxnId="{3C1C23D8-967E-4D2B-9D0C-D7BA8187AFCE}">
      <dgm:prSet/>
      <dgm:spPr/>
      <dgm:t>
        <a:bodyPr/>
        <a:lstStyle/>
        <a:p>
          <a:endParaRPr lang="en-GB"/>
        </a:p>
      </dgm:t>
    </dgm:pt>
    <dgm:pt modelId="{00F88EB7-B981-4011-ACB4-6F6888D235DF}" type="sibTrans" cxnId="{3C1C23D8-967E-4D2B-9D0C-D7BA8187AFCE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endParaRPr lang="en-GB"/>
        </a:p>
      </dgm:t>
    </dgm:pt>
    <dgm:pt modelId="{B9B54165-6734-4524-863E-61D3081ED1FE}">
      <dgm:prSet phldrT="[Text]" custT="1"/>
      <dgm:spPr/>
      <dgm:t>
        <a:bodyPr/>
        <a:lstStyle/>
        <a:p>
          <a:r>
            <a:rPr lang="en-GB" sz="4800" b="1"/>
            <a:t>build</a:t>
          </a:r>
          <a:endParaRPr lang="en-GB" sz="4400" b="1"/>
        </a:p>
      </dgm:t>
    </dgm:pt>
    <dgm:pt modelId="{A089990F-2E57-4BD4-9A1F-A697D0139350}" type="parTrans" cxnId="{B744CB23-469F-426D-869A-DDE0668A6D48}">
      <dgm:prSet/>
      <dgm:spPr/>
      <dgm:t>
        <a:bodyPr/>
        <a:lstStyle/>
        <a:p>
          <a:endParaRPr lang="en-GB"/>
        </a:p>
      </dgm:t>
    </dgm:pt>
    <dgm:pt modelId="{4271CDD1-B51F-426C-AF30-2D38B5829203}" type="sibTrans" cxnId="{B744CB23-469F-426D-869A-DDE0668A6D48}">
      <dgm:prSet/>
      <dgm:spPr>
        <a:solidFill>
          <a:srgbClr val="0070C0"/>
        </a:solidFill>
      </dgm:spPr>
      <dgm:t>
        <a:bodyPr/>
        <a:lstStyle/>
        <a:p>
          <a:endParaRPr lang="en-GB"/>
        </a:p>
      </dgm:t>
    </dgm:pt>
    <dgm:pt modelId="{D954A174-FF30-4CBC-B125-7636DD9A3D4F}">
      <dgm:prSet phldrT="[Text]" custT="1"/>
      <dgm:spPr/>
      <dgm:t>
        <a:bodyPr/>
        <a:lstStyle/>
        <a:p>
          <a:r>
            <a:rPr lang="en-GB" sz="4800" b="1"/>
            <a:t>test</a:t>
          </a:r>
          <a:endParaRPr lang="en-GB" sz="4400" b="1"/>
        </a:p>
      </dgm:t>
    </dgm:pt>
    <dgm:pt modelId="{E7035E5F-5C2E-43BE-BE23-0A61DBEEBD04}" type="parTrans" cxnId="{FB162AFE-853F-463A-B677-7EF59151723C}">
      <dgm:prSet/>
      <dgm:spPr/>
      <dgm:t>
        <a:bodyPr/>
        <a:lstStyle/>
        <a:p>
          <a:endParaRPr lang="en-GB"/>
        </a:p>
      </dgm:t>
    </dgm:pt>
    <dgm:pt modelId="{2B92FE83-68DF-42FE-8102-98C10D1B08E5}" type="sibTrans" cxnId="{FB162AFE-853F-463A-B677-7EF59151723C}">
      <dgm:prSet/>
      <dgm:spPr>
        <a:solidFill>
          <a:srgbClr val="7030A0"/>
        </a:solidFill>
        <a:ln>
          <a:noFill/>
        </a:ln>
      </dgm:spPr>
      <dgm:t>
        <a:bodyPr/>
        <a:lstStyle/>
        <a:p>
          <a:endParaRPr lang="en-GB"/>
        </a:p>
      </dgm:t>
    </dgm:pt>
    <dgm:pt modelId="{653522E3-E58C-40DA-AF0B-EFF845986BB3}">
      <dgm:prSet phldrT="[Text]" custT="1"/>
      <dgm:spPr/>
      <dgm:t>
        <a:bodyPr/>
        <a:lstStyle/>
        <a:p>
          <a:r>
            <a:rPr lang="en-GB" sz="4800" b="1"/>
            <a:t>evaluate</a:t>
          </a:r>
          <a:endParaRPr lang="en-GB" sz="4400" b="1"/>
        </a:p>
      </dgm:t>
    </dgm:pt>
    <dgm:pt modelId="{BAF9DF54-E5F8-44AF-B70E-A82C53ED3BC1}" type="parTrans" cxnId="{681D1848-C46A-4AE4-9465-04CF2F9474CE}">
      <dgm:prSet/>
      <dgm:spPr/>
      <dgm:t>
        <a:bodyPr/>
        <a:lstStyle/>
        <a:p>
          <a:endParaRPr lang="en-GB"/>
        </a:p>
      </dgm:t>
    </dgm:pt>
    <dgm:pt modelId="{640A1100-2B2E-451F-A7B9-3FDA4D0EBE26}" type="sibTrans" cxnId="{681D1848-C46A-4AE4-9465-04CF2F9474CE}">
      <dgm:prSet/>
      <dgm:spPr>
        <a:solidFill>
          <a:srgbClr val="C00000"/>
        </a:solidFill>
      </dgm:spPr>
      <dgm:t>
        <a:bodyPr/>
        <a:lstStyle/>
        <a:p>
          <a:endParaRPr lang="en-GB"/>
        </a:p>
      </dgm:t>
    </dgm:pt>
    <dgm:pt modelId="{0AF264F9-06BA-4BD8-A40E-D26244D90F1A}">
      <dgm:prSet phldrT="[Text]" custT="1"/>
      <dgm:spPr/>
      <dgm:t>
        <a:bodyPr/>
        <a:lstStyle/>
        <a:p>
          <a:r>
            <a:rPr lang="en-GB" sz="4800" b="1"/>
            <a:t>analyse</a:t>
          </a:r>
        </a:p>
      </dgm:t>
    </dgm:pt>
    <dgm:pt modelId="{DD393C47-C849-4BA8-AC60-D1C2920FE59D}" type="parTrans" cxnId="{48D33303-E4B0-494C-A931-5BA3D3679D7E}">
      <dgm:prSet/>
      <dgm:spPr/>
      <dgm:t>
        <a:bodyPr/>
        <a:lstStyle/>
        <a:p>
          <a:endParaRPr lang="en-GB"/>
        </a:p>
      </dgm:t>
    </dgm:pt>
    <dgm:pt modelId="{30898F9D-D73F-4801-9C04-998B10A44DE2}" type="sibTrans" cxnId="{48D33303-E4B0-494C-A931-5BA3D3679D7E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</dgm:spPr>
      <dgm:t>
        <a:bodyPr/>
        <a:lstStyle/>
        <a:p>
          <a:endParaRPr lang="en-GB">
            <a:solidFill>
              <a:srgbClr val="FFC000"/>
            </a:solidFill>
          </a:endParaRPr>
        </a:p>
      </dgm:t>
    </dgm:pt>
    <dgm:pt modelId="{CB262153-B0DB-4EB2-8002-5E77D36D27DC}" type="pres">
      <dgm:prSet presAssocID="{578353F1-98C6-4021-A868-3725F37B9AAC}" presName="cycle" presStyleCnt="0">
        <dgm:presLayoutVars>
          <dgm:dir/>
          <dgm:resizeHandles val="exact"/>
        </dgm:presLayoutVars>
      </dgm:prSet>
      <dgm:spPr/>
    </dgm:pt>
    <dgm:pt modelId="{FFFB6DE4-7EED-4362-AFC7-A099B09D09F0}" type="pres">
      <dgm:prSet presAssocID="{EB2F98FA-7C46-4AFD-9FC2-90DE323ACEA7}" presName="dummy" presStyleCnt="0"/>
      <dgm:spPr/>
    </dgm:pt>
    <dgm:pt modelId="{76550259-162D-4C52-9BC4-B8467071B609}" type="pres">
      <dgm:prSet presAssocID="{EB2F98FA-7C46-4AFD-9FC2-90DE323ACEA7}" presName="node" presStyleLbl="revTx" presStyleIdx="0" presStyleCnt="5" custScaleX="143753">
        <dgm:presLayoutVars>
          <dgm:bulletEnabled val="1"/>
        </dgm:presLayoutVars>
      </dgm:prSet>
      <dgm:spPr/>
    </dgm:pt>
    <dgm:pt modelId="{B6769CE7-50ED-4B54-9A7E-7602ECB27143}" type="pres">
      <dgm:prSet presAssocID="{00F88EB7-B981-4011-ACB4-6F6888D235DF}" presName="sibTrans" presStyleLbl="node1" presStyleIdx="0" presStyleCnt="5"/>
      <dgm:spPr/>
    </dgm:pt>
    <dgm:pt modelId="{A2BA8FEA-47BC-4AD0-A184-AA52E49F566C}" type="pres">
      <dgm:prSet presAssocID="{B9B54165-6734-4524-863E-61D3081ED1FE}" presName="dummy" presStyleCnt="0"/>
      <dgm:spPr/>
    </dgm:pt>
    <dgm:pt modelId="{BC5B4B6D-9265-48BA-8C6E-D54AE4C35A08}" type="pres">
      <dgm:prSet presAssocID="{B9B54165-6734-4524-863E-61D3081ED1FE}" presName="node" presStyleLbl="revTx" presStyleIdx="1" presStyleCnt="5" custScaleX="143753">
        <dgm:presLayoutVars>
          <dgm:bulletEnabled val="1"/>
        </dgm:presLayoutVars>
      </dgm:prSet>
      <dgm:spPr/>
    </dgm:pt>
    <dgm:pt modelId="{44CADB9C-B7E5-409C-B1A4-194E8C4C46D0}" type="pres">
      <dgm:prSet presAssocID="{4271CDD1-B51F-426C-AF30-2D38B5829203}" presName="sibTrans" presStyleLbl="node1" presStyleIdx="1" presStyleCnt="5"/>
      <dgm:spPr/>
    </dgm:pt>
    <dgm:pt modelId="{4AE34C16-83FE-4235-ADF8-955C14642486}" type="pres">
      <dgm:prSet presAssocID="{D954A174-FF30-4CBC-B125-7636DD9A3D4F}" presName="dummy" presStyleCnt="0"/>
      <dgm:spPr/>
    </dgm:pt>
    <dgm:pt modelId="{F1E69949-136A-46CF-94E5-43BDF7C5285C}" type="pres">
      <dgm:prSet presAssocID="{D954A174-FF30-4CBC-B125-7636DD9A3D4F}" presName="node" presStyleLbl="revTx" presStyleIdx="2" presStyleCnt="5" custScaleX="143753">
        <dgm:presLayoutVars>
          <dgm:bulletEnabled val="1"/>
        </dgm:presLayoutVars>
      </dgm:prSet>
      <dgm:spPr/>
    </dgm:pt>
    <dgm:pt modelId="{29D93D7C-9F12-497A-81E5-DB37041781E7}" type="pres">
      <dgm:prSet presAssocID="{2B92FE83-68DF-42FE-8102-98C10D1B08E5}" presName="sibTrans" presStyleLbl="node1" presStyleIdx="2" presStyleCnt="5"/>
      <dgm:spPr/>
    </dgm:pt>
    <dgm:pt modelId="{E96C88C4-F29C-401D-956A-DA5E1336761E}" type="pres">
      <dgm:prSet presAssocID="{653522E3-E58C-40DA-AF0B-EFF845986BB3}" presName="dummy" presStyleCnt="0"/>
      <dgm:spPr/>
    </dgm:pt>
    <dgm:pt modelId="{D986D824-3701-4BDB-8070-28884198DDE8}" type="pres">
      <dgm:prSet presAssocID="{653522E3-E58C-40DA-AF0B-EFF845986BB3}" presName="node" presStyleLbl="revTx" presStyleIdx="3" presStyleCnt="5" custScaleX="143753">
        <dgm:presLayoutVars>
          <dgm:bulletEnabled val="1"/>
        </dgm:presLayoutVars>
      </dgm:prSet>
      <dgm:spPr/>
    </dgm:pt>
    <dgm:pt modelId="{A16F7ADB-F17B-43F0-B194-3E6720B904B8}" type="pres">
      <dgm:prSet presAssocID="{640A1100-2B2E-451F-A7B9-3FDA4D0EBE26}" presName="sibTrans" presStyleLbl="node1" presStyleIdx="3" presStyleCnt="5"/>
      <dgm:spPr/>
    </dgm:pt>
    <dgm:pt modelId="{AC8E9503-530B-47B9-AB8E-7CADDF70FD3B}" type="pres">
      <dgm:prSet presAssocID="{0AF264F9-06BA-4BD8-A40E-D26244D90F1A}" presName="dummy" presStyleCnt="0"/>
      <dgm:spPr/>
    </dgm:pt>
    <dgm:pt modelId="{214D1154-45D8-4CAA-9338-DE4B8B4A0CA0}" type="pres">
      <dgm:prSet presAssocID="{0AF264F9-06BA-4BD8-A40E-D26244D90F1A}" presName="node" presStyleLbl="revTx" presStyleIdx="4" presStyleCnt="5" custScaleX="143753">
        <dgm:presLayoutVars>
          <dgm:bulletEnabled val="1"/>
        </dgm:presLayoutVars>
      </dgm:prSet>
      <dgm:spPr/>
    </dgm:pt>
    <dgm:pt modelId="{09F88B78-B2B0-4CC7-A092-408FF085C238}" type="pres">
      <dgm:prSet presAssocID="{30898F9D-D73F-4801-9C04-998B10A44DE2}" presName="sibTrans" presStyleLbl="node1" presStyleIdx="4" presStyleCnt="5"/>
      <dgm:spPr/>
    </dgm:pt>
  </dgm:ptLst>
  <dgm:cxnLst>
    <dgm:cxn modelId="{48D33303-E4B0-494C-A931-5BA3D3679D7E}" srcId="{578353F1-98C6-4021-A868-3725F37B9AAC}" destId="{0AF264F9-06BA-4BD8-A40E-D26244D90F1A}" srcOrd="4" destOrd="0" parTransId="{DD393C47-C849-4BA8-AC60-D1C2920FE59D}" sibTransId="{30898F9D-D73F-4801-9C04-998B10A44DE2}"/>
    <dgm:cxn modelId="{F4B7951F-7BEC-48E6-A83E-B2C27495CA01}" type="presOf" srcId="{B9B54165-6734-4524-863E-61D3081ED1FE}" destId="{BC5B4B6D-9265-48BA-8C6E-D54AE4C35A08}" srcOrd="0" destOrd="0" presId="urn:microsoft.com/office/officeart/2005/8/layout/cycle1"/>
    <dgm:cxn modelId="{9603D521-CDC7-4E3C-9F9E-91F66B65AA32}" type="presOf" srcId="{640A1100-2B2E-451F-A7B9-3FDA4D0EBE26}" destId="{A16F7ADB-F17B-43F0-B194-3E6720B904B8}" srcOrd="0" destOrd="0" presId="urn:microsoft.com/office/officeart/2005/8/layout/cycle1"/>
    <dgm:cxn modelId="{B744CB23-469F-426D-869A-DDE0668A6D48}" srcId="{578353F1-98C6-4021-A868-3725F37B9AAC}" destId="{B9B54165-6734-4524-863E-61D3081ED1FE}" srcOrd="1" destOrd="0" parTransId="{A089990F-2E57-4BD4-9A1F-A697D0139350}" sibTransId="{4271CDD1-B51F-426C-AF30-2D38B5829203}"/>
    <dgm:cxn modelId="{4B953360-ED77-4F52-AA65-4F3A5868BC77}" type="presOf" srcId="{4271CDD1-B51F-426C-AF30-2D38B5829203}" destId="{44CADB9C-B7E5-409C-B1A4-194E8C4C46D0}" srcOrd="0" destOrd="0" presId="urn:microsoft.com/office/officeart/2005/8/layout/cycle1"/>
    <dgm:cxn modelId="{681D1848-C46A-4AE4-9465-04CF2F9474CE}" srcId="{578353F1-98C6-4021-A868-3725F37B9AAC}" destId="{653522E3-E58C-40DA-AF0B-EFF845986BB3}" srcOrd="3" destOrd="0" parTransId="{BAF9DF54-E5F8-44AF-B70E-A82C53ED3BC1}" sibTransId="{640A1100-2B2E-451F-A7B9-3FDA4D0EBE26}"/>
    <dgm:cxn modelId="{FF34FA6B-4DA0-404D-9302-0C73B428FDAA}" type="presOf" srcId="{578353F1-98C6-4021-A868-3725F37B9AAC}" destId="{CB262153-B0DB-4EB2-8002-5E77D36D27DC}" srcOrd="0" destOrd="0" presId="urn:microsoft.com/office/officeart/2005/8/layout/cycle1"/>
    <dgm:cxn modelId="{1A64E383-9A90-4E91-A631-E9A329BB92A7}" type="presOf" srcId="{D954A174-FF30-4CBC-B125-7636DD9A3D4F}" destId="{F1E69949-136A-46CF-94E5-43BDF7C5285C}" srcOrd="0" destOrd="0" presId="urn:microsoft.com/office/officeart/2005/8/layout/cycle1"/>
    <dgm:cxn modelId="{3E9CBBA6-5D65-48C9-9DCE-C15E50DC581F}" type="presOf" srcId="{2B92FE83-68DF-42FE-8102-98C10D1B08E5}" destId="{29D93D7C-9F12-497A-81E5-DB37041781E7}" srcOrd="0" destOrd="0" presId="urn:microsoft.com/office/officeart/2005/8/layout/cycle1"/>
    <dgm:cxn modelId="{C024F0C0-37CD-4E53-BB3F-376AAEC7F1AE}" type="presOf" srcId="{EB2F98FA-7C46-4AFD-9FC2-90DE323ACEA7}" destId="{76550259-162D-4C52-9BC4-B8467071B609}" srcOrd="0" destOrd="0" presId="urn:microsoft.com/office/officeart/2005/8/layout/cycle1"/>
    <dgm:cxn modelId="{A5F8AFC7-6C85-43E0-AB23-E7E5D87553FD}" type="presOf" srcId="{00F88EB7-B981-4011-ACB4-6F6888D235DF}" destId="{B6769CE7-50ED-4B54-9A7E-7602ECB27143}" srcOrd="0" destOrd="0" presId="urn:microsoft.com/office/officeart/2005/8/layout/cycle1"/>
    <dgm:cxn modelId="{CBDC07D3-7872-457F-8457-FC701B971206}" type="presOf" srcId="{653522E3-E58C-40DA-AF0B-EFF845986BB3}" destId="{D986D824-3701-4BDB-8070-28884198DDE8}" srcOrd="0" destOrd="0" presId="urn:microsoft.com/office/officeart/2005/8/layout/cycle1"/>
    <dgm:cxn modelId="{3C1C23D8-967E-4D2B-9D0C-D7BA8187AFCE}" srcId="{578353F1-98C6-4021-A868-3725F37B9AAC}" destId="{EB2F98FA-7C46-4AFD-9FC2-90DE323ACEA7}" srcOrd="0" destOrd="0" parTransId="{15CF7A05-B000-4D91-BA23-93FCBB7A6AD3}" sibTransId="{00F88EB7-B981-4011-ACB4-6F6888D235DF}"/>
    <dgm:cxn modelId="{9B908EDC-5143-4D38-960D-07B402BEAA69}" type="presOf" srcId="{30898F9D-D73F-4801-9C04-998B10A44DE2}" destId="{09F88B78-B2B0-4CC7-A092-408FF085C238}" srcOrd="0" destOrd="0" presId="urn:microsoft.com/office/officeart/2005/8/layout/cycle1"/>
    <dgm:cxn modelId="{7AE410EA-D823-45E9-BE6E-752033C96559}" type="presOf" srcId="{0AF264F9-06BA-4BD8-A40E-D26244D90F1A}" destId="{214D1154-45D8-4CAA-9338-DE4B8B4A0CA0}" srcOrd="0" destOrd="0" presId="urn:microsoft.com/office/officeart/2005/8/layout/cycle1"/>
    <dgm:cxn modelId="{FB162AFE-853F-463A-B677-7EF59151723C}" srcId="{578353F1-98C6-4021-A868-3725F37B9AAC}" destId="{D954A174-FF30-4CBC-B125-7636DD9A3D4F}" srcOrd="2" destOrd="0" parTransId="{E7035E5F-5C2E-43BE-BE23-0A61DBEEBD04}" sibTransId="{2B92FE83-68DF-42FE-8102-98C10D1B08E5}"/>
    <dgm:cxn modelId="{242A0C3A-5087-427D-AE29-120C22FFB2B0}" type="presParOf" srcId="{CB262153-B0DB-4EB2-8002-5E77D36D27DC}" destId="{FFFB6DE4-7EED-4362-AFC7-A099B09D09F0}" srcOrd="0" destOrd="0" presId="urn:microsoft.com/office/officeart/2005/8/layout/cycle1"/>
    <dgm:cxn modelId="{7828D554-7F25-4373-B68C-8A1104CE1643}" type="presParOf" srcId="{CB262153-B0DB-4EB2-8002-5E77D36D27DC}" destId="{76550259-162D-4C52-9BC4-B8467071B609}" srcOrd="1" destOrd="0" presId="urn:microsoft.com/office/officeart/2005/8/layout/cycle1"/>
    <dgm:cxn modelId="{4D94FFA8-4C1B-42EC-9A03-C31965D5EB32}" type="presParOf" srcId="{CB262153-B0DB-4EB2-8002-5E77D36D27DC}" destId="{B6769CE7-50ED-4B54-9A7E-7602ECB27143}" srcOrd="2" destOrd="0" presId="urn:microsoft.com/office/officeart/2005/8/layout/cycle1"/>
    <dgm:cxn modelId="{9D645DC5-0512-4945-BA19-660B3687ED86}" type="presParOf" srcId="{CB262153-B0DB-4EB2-8002-5E77D36D27DC}" destId="{A2BA8FEA-47BC-4AD0-A184-AA52E49F566C}" srcOrd="3" destOrd="0" presId="urn:microsoft.com/office/officeart/2005/8/layout/cycle1"/>
    <dgm:cxn modelId="{0A80A1F9-A89E-498B-A402-B67147B62380}" type="presParOf" srcId="{CB262153-B0DB-4EB2-8002-5E77D36D27DC}" destId="{BC5B4B6D-9265-48BA-8C6E-D54AE4C35A08}" srcOrd="4" destOrd="0" presId="urn:microsoft.com/office/officeart/2005/8/layout/cycle1"/>
    <dgm:cxn modelId="{BC4A4CF4-00FD-42A6-87D5-F2E0088ED6A2}" type="presParOf" srcId="{CB262153-B0DB-4EB2-8002-5E77D36D27DC}" destId="{44CADB9C-B7E5-409C-B1A4-194E8C4C46D0}" srcOrd="5" destOrd="0" presId="urn:microsoft.com/office/officeart/2005/8/layout/cycle1"/>
    <dgm:cxn modelId="{5C92247E-AD2F-423E-9F92-A3CC993DA0E3}" type="presParOf" srcId="{CB262153-B0DB-4EB2-8002-5E77D36D27DC}" destId="{4AE34C16-83FE-4235-ADF8-955C14642486}" srcOrd="6" destOrd="0" presId="urn:microsoft.com/office/officeart/2005/8/layout/cycle1"/>
    <dgm:cxn modelId="{19B89C2F-2C55-49A7-9252-708CD784BF31}" type="presParOf" srcId="{CB262153-B0DB-4EB2-8002-5E77D36D27DC}" destId="{F1E69949-136A-46CF-94E5-43BDF7C5285C}" srcOrd="7" destOrd="0" presId="urn:microsoft.com/office/officeart/2005/8/layout/cycle1"/>
    <dgm:cxn modelId="{A2D40141-8DF3-4BD9-82F8-50A0FE7762ED}" type="presParOf" srcId="{CB262153-B0DB-4EB2-8002-5E77D36D27DC}" destId="{29D93D7C-9F12-497A-81E5-DB37041781E7}" srcOrd="8" destOrd="0" presId="urn:microsoft.com/office/officeart/2005/8/layout/cycle1"/>
    <dgm:cxn modelId="{E5BFA510-3BFF-4FF0-B217-5D2E1759A834}" type="presParOf" srcId="{CB262153-B0DB-4EB2-8002-5E77D36D27DC}" destId="{E96C88C4-F29C-401D-956A-DA5E1336761E}" srcOrd="9" destOrd="0" presId="urn:microsoft.com/office/officeart/2005/8/layout/cycle1"/>
    <dgm:cxn modelId="{C0D38DD6-EE8B-4A24-88B7-2FFA692738D6}" type="presParOf" srcId="{CB262153-B0DB-4EB2-8002-5E77D36D27DC}" destId="{D986D824-3701-4BDB-8070-28884198DDE8}" srcOrd="10" destOrd="0" presId="urn:microsoft.com/office/officeart/2005/8/layout/cycle1"/>
    <dgm:cxn modelId="{F0BDB762-CBCC-497F-934E-4BAFCB7469C1}" type="presParOf" srcId="{CB262153-B0DB-4EB2-8002-5E77D36D27DC}" destId="{A16F7ADB-F17B-43F0-B194-3E6720B904B8}" srcOrd="11" destOrd="0" presId="urn:microsoft.com/office/officeart/2005/8/layout/cycle1"/>
    <dgm:cxn modelId="{5F2DB272-FA6C-4F24-8C2C-9E1183DCFAB9}" type="presParOf" srcId="{CB262153-B0DB-4EB2-8002-5E77D36D27DC}" destId="{AC8E9503-530B-47B9-AB8E-7CADDF70FD3B}" srcOrd="12" destOrd="0" presId="urn:microsoft.com/office/officeart/2005/8/layout/cycle1"/>
    <dgm:cxn modelId="{E67A59F9-AD24-410A-BA68-A40CFE7D73F8}" type="presParOf" srcId="{CB262153-B0DB-4EB2-8002-5E77D36D27DC}" destId="{214D1154-45D8-4CAA-9338-DE4B8B4A0CA0}" srcOrd="13" destOrd="0" presId="urn:microsoft.com/office/officeart/2005/8/layout/cycle1"/>
    <dgm:cxn modelId="{5F9D0E22-4DD9-4A2C-BD71-372159FF5845}" type="presParOf" srcId="{CB262153-B0DB-4EB2-8002-5E77D36D27DC}" destId="{09F88B78-B2B0-4CC7-A092-408FF085C238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50259-162D-4C52-9BC4-B8467071B609}">
      <dsp:nvSpPr>
        <dsp:cNvPr id="0" name=""/>
        <dsp:cNvSpPr/>
      </dsp:nvSpPr>
      <dsp:spPr>
        <a:xfrm>
          <a:off x="5411462" y="50570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design</a:t>
          </a:r>
          <a:endParaRPr lang="en-GB" sz="4400" b="1" kern="1200"/>
        </a:p>
      </dsp:txBody>
      <dsp:txXfrm>
        <a:off x="5411462" y="50570"/>
        <a:ext cx="2439357" cy="1696909"/>
      </dsp:txXfrm>
    </dsp:sp>
    <dsp:sp modelId="{B6769CE7-50ED-4B54-9A7E-7602ECB27143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21293217"/>
            <a:gd name="adj4" fmla="val 19766261"/>
            <a:gd name="adj5" fmla="val 6067"/>
          </a:avLst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B4B6D-9265-48BA-8C6E-D54AE4C35A08}">
      <dsp:nvSpPr>
        <dsp:cNvPr id="0" name=""/>
        <dsp:cNvSpPr/>
      </dsp:nvSpPr>
      <dsp:spPr>
        <a:xfrm>
          <a:off x="6437007" y="3206874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build</a:t>
          </a:r>
          <a:endParaRPr lang="en-GB" sz="4400" b="1" kern="1200"/>
        </a:p>
      </dsp:txBody>
      <dsp:txXfrm>
        <a:off x="6437007" y="3206874"/>
        <a:ext cx="2439357" cy="1696909"/>
      </dsp:txXfrm>
    </dsp:sp>
    <dsp:sp modelId="{44CADB9C-B7E5-409C-B1A4-194E8C4C46D0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3528264"/>
            <a:gd name="adj4" fmla="val 2253456"/>
            <a:gd name="adj5" fmla="val 6067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69949-136A-46CF-94E5-43BDF7C5285C}">
      <dsp:nvSpPr>
        <dsp:cNvPr id="0" name=""/>
        <dsp:cNvSpPr/>
      </dsp:nvSpPr>
      <dsp:spPr>
        <a:xfrm>
          <a:off x="3752095" y="5157577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test</a:t>
          </a:r>
          <a:endParaRPr lang="en-GB" sz="4400" b="1" kern="1200"/>
        </a:p>
      </dsp:txBody>
      <dsp:txXfrm>
        <a:off x="3752095" y="5157577"/>
        <a:ext cx="2439357" cy="1696909"/>
      </dsp:txXfrm>
    </dsp:sp>
    <dsp:sp modelId="{29D93D7C-9F12-497A-81E5-DB37041781E7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8210625"/>
            <a:gd name="adj4" fmla="val 6935817"/>
            <a:gd name="adj5" fmla="val 6067"/>
          </a:avLst>
        </a:prstGeom>
        <a:solidFill>
          <a:srgbClr val="7030A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6D824-3701-4BDB-8070-28884198DDE8}">
      <dsp:nvSpPr>
        <dsp:cNvPr id="0" name=""/>
        <dsp:cNvSpPr/>
      </dsp:nvSpPr>
      <dsp:spPr>
        <a:xfrm>
          <a:off x="1067182" y="3206874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evaluate</a:t>
          </a:r>
          <a:endParaRPr lang="en-GB" sz="4400" b="1" kern="1200"/>
        </a:p>
      </dsp:txBody>
      <dsp:txXfrm>
        <a:off x="1067182" y="3206874"/>
        <a:ext cx="2439357" cy="1696909"/>
      </dsp:txXfrm>
    </dsp:sp>
    <dsp:sp modelId="{A16F7ADB-F17B-43F0-B194-3E6720B904B8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12297820"/>
            <a:gd name="adj4" fmla="val 10770864"/>
            <a:gd name="adj5" fmla="val 6067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D1154-45D8-4CAA-9338-DE4B8B4A0CA0}">
      <dsp:nvSpPr>
        <dsp:cNvPr id="0" name=""/>
        <dsp:cNvSpPr/>
      </dsp:nvSpPr>
      <dsp:spPr>
        <a:xfrm>
          <a:off x="2092727" y="50570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analyse</a:t>
          </a:r>
        </a:p>
      </dsp:txBody>
      <dsp:txXfrm>
        <a:off x="2092727" y="50570"/>
        <a:ext cx="2439357" cy="1696909"/>
      </dsp:txXfrm>
    </dsp:sp>
    <dsp:sp modelId="{09F88B78-B2B0-4CC7-A092-408FF085C238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16401690"/>
            <a:gd name="adj4" fmla="val 15662391"/>
            <a:gd name="adj5" fmla="val 6067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50259-162D-4C52-9BC4-B8467071B609}">
      <dsp:nvSpPr>
        <dsp:cNvPr id="0" name=""/>
        <dsp:cNvSpPr/>
      </dsp:nvSpPr>
      <dsp:spPr>
        <a:xfrm>
          <a:off x="5411462" y="50570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design</a:t>
          </a:r>
          <a:endParaRPr lang="en-GB" sz="4400" b="1" kern="1200"/>
        </a:p>
      </dsp:txBody>
      <dsp:txXfrm>
        <a:off x="5411462" y="50570"/>
        <a:ext cx="2439357" cy="1696909"/>
      </dsp:txXfrm>
    </dsp:sp>
    <dsp:sp modelId="{B6769CE7-50ED-4B54-9A7E-7602ECB27143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21293217"/>
            <a:gd name="adj4" fmla="val 19766261"/>
            <a:gd name="adj5" fmla="val 6067"/>
          </a:avLst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B4B6D-9265-48BA-8C6E-D54AE4C35A08}">
      <dsp:nvSpPr>
        <dsp:cNvPr id="0" name=""/>
        <dsp:cNvSpPr/>
      </dsp:nvSpPr>
      <dsp:spPr>
        <a:xfrm>
          <a:off x="6437007" y="3206874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build</a:t>
          </a:r>
          <a:endParaRPr lang="en-GB" sz="4400" b="1" kern="1200"/>
        </a:p>
      </dsp:txBody>
      <dsp:txXfrm>
        <a:off x="6437007" y="3206874"/>
        <a:ext cx="2439357" cy="1696909"/>
      </dsp:txXfrm>
    </dsp:sp>
    <dsp:sp modelId="{44CADB9C-B7E5-409C-B1A4-194E8C4C46D0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3528264"/>
            <a:gd name="adj4" fmla="val 2253456"/>
            <a:gd name="adj5" fmla="val 6067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69949-136A-46CF-94E5-43BDF7C5285C}">
      <dsp:nvSpPr>
        <dsp:cNvPr id="0" name=""/>
        <dsp:cNvSpPr/>
      </dsp:nvSpPr>
      <dsp:spPr>
        <a:xfrm>
          <a:off x="3752095" y="5157577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test</a:t>
          </a:r>
          <a:endParaRPr lang="en-GB" sz="4400" b="1" kern="1200"/>
        </a:p>
      </dsp:txBody>
      <dsp:txXfrm>
        <a:off x="3752095" y="5157577"/>
        <a:ext cx="2439357" cy="1696909"/>
      </dsp:txXfrm>
    </dsp:sp>
    <dsp:sp modelId="{29D93D7C-9F12-497A-81E5-DB37041781E7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8210625"/>
            <a:gd name="adj4" fmla="val 6935817"/>
            <a:gd name="adj5" fmla="val 6067"/>
          </a:avLst>
        </a:prstGeom>
        <a:solidFill>
          <a:srgbClr val="7030A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6D824-3701-4BDB-8070-28884198DDE8}">
      <dsp:nvSpPr>
        <dsp:cNvPr id="0" name=""/>
        <dsp:cNvSpPr/>
      </dsp:nvSpPr>
      <dsp:spPr>
        <a:xfrm>
          <a:off x="1067182" y="3206874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evaluate</a:t>
          </a:r>
          <a:endParaRPr lang="en-GB" sz="4400" b="1" kern="1200"/>
        </a:p>
      </dsp:txBody>
      <dsp:txXfrm>
        <a:off x="1067182" y="3206874"/>
        <a:ext cx="2439357" cy="1696909"/>
      </dsp:txXfrm>
    </dsp:sp>
    <dsp:sp modelId="{A16F7ADB-F17B-43F0-B194-3E6720B904B8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12297820"/>
            <a:gd name="adj4" fmla="val 10770864"/>
            <a:gd name="adj5" fmla="val 6067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D1154-45D8-4CAA-9338-DE4B8B4A0CA0}">
      <dsp:nvSpPr>
        <dsp:cNvPr id="0" name=""/>
        <dsp:cNvSpPr/>
      </dsp:nvSpPr>
      <dsp:spPr>
        <a:xfrm>
          <a:off x="2092727" y="50570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analyse</a:t>
          </a:r>
        </a:p>
      </dsp:txBody>
      <dsp:txXfrm>
        <a:off x="2092727" y="50570"/>
        <a:ext cx="2439357" cy="1696909"/>
      </dsp:txXfrm>
    </dsp:sp>
    <dsp:sp modelId="{09F88B78-B2B0-4CC7-A092-408FF085C238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16401690"/>
            <a:gd name="adj4" fmla="val 15662391"/>
            <a:gd name="adj5" fmla="val 6067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4DD2-6F96-419C-A4A2-557100C00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C43A2-A922-44F4-B557-3946A4D7C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07E25-7B51-4F8F-81FB-B9B974AD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D06E-9340-443E-883B-3498EE6B16A0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6C7CE-D3A4-4681-88D1-93BDCE93B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B7936-6CB8-4C92-B8E1-C34AA636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974F-EDFB-4AC4-85D1-F2278D330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38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71193-C711-42DB-8874-92AAE2EB5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BDF7E-3732-487B-B402-CFCF69B89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ABBA1-9EF8-4A52-BF10-6AF234E53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D06E-9340-443E-883B-3498EE6B16A0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BD279-1CFB-4D24-8FB1-86FF31DC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1FAC6-A57E-4C08-B80F-DA3DBDF7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974F-EDFB-4AC4-85D1-F2278D330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64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AC4F43-7296-4C23-97A0-1C63C899C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BB917-6117-4CFA-92D7-0AEAE7EFB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D9906-A843-4172-B0FF-92F16B65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D06E-9340-443E-883B-3498EE6B16A0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2A4B8-A6F5-4949-87FA-CD79B4F6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B902-C85D-4B0B-B6F8-B575E2067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974F-EDFB-4AC4-85D1-F2278D330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32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A811C-902F-407B-9028-2BEA3DE19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60232-D714-459B-A620-68D740C3D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4D881-AA61-4151-9325-9AB5C9916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D06E-9340-443E-883B-3498EE6B16A0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6FF39-4E14-48D7-B73C-B3A9542BC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2DE5D-6715-461F-8668-CB5216F1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974F-EDFB-4AC4-85D1-F2278D330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38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64247-E049-4488-AE51-4F4B016A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8B1E6-B41C-4C7E-99FC-AD396C1C2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A9329-388F-42E4-89AC-B9646C08E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D06E-9340-443E-883B-3498EE6B16A0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CE0B9-D61E-4E82-95A1-066FEA55B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ECE12-6353-43C0-BE96-B724E7D1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974F-EDFB-4AC4-85D1-F2278D330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29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1F5F5-5C65-4FE1-A5B8-ABB2C5C02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A51DB-D8E9-4D98-876B-2BE9DF0A5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94AC0-7408-4C73-9E36-B4C501DAE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DB6BD-816D-4C97-95A6-1EF2B37AF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D06E-9340-443E-883B-3498EE6B16A0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96750-A5D5-4D97-BA50-36FD6B8A3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3828F-1B12-464D-B606-731C1642F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974F-EDFB-4AC4-85D1-F2278D330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15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FF9ED-0BF8-4D02-A0FF-C8E7BEC9B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2C7BA-3C23-4604-9D1C-FED770DBE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E4967-9E93-4E6E-A04F-0C640818E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4DBF41-A16E-428F-915E-6F379369A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FF744-82CE-4780-8E42-573239126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DC8BB2-6AD3-4A8D-A18A-6D2A3F66E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D06E-9340-443E-883B-3498EE6B16A0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91F797-D071-4F20-88F9-3D387B87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F2818C-81BD-406B-8501-16B8AD75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974F-EDFB-4AC4-85D1-F2278D330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28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A3D22-3743-4979-9F94-BD8DC4E3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9ABAF5-D88F-4332-93E3-A5E1BE60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D06E-9340-443E-883B-3498EE6B16A0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23B6DF-CF9E-4518-808B-EA50C3852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8D83D-5700-4DB3-A92D-9B415B25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974F-EDFB-4AC4-85D1-F2278D330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67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6D4CB3-05D1-40FD-A3E1-03C889C9C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D06E-9340-443E-883B-3498EE6B16A0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C19A0B-A9E6-4FB4-96F8-4A4A36CD7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B855D-BE6D-4C83-9F66-C816B4AE0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974F-EDFB-4AC4-85D1-F2278D330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63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8F63-D09C-466F-BEA9-712AC691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69151-CCE2-4DA2-B1EB-0984F2529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20107-3ED7-4476-B3FE-3DCE32F87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2D778-8E78-46FA-8BA5-3A663469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D06E-9340-443E-883B-3498EE6B16A0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C04F1-1A42-4523-BE06-7725E272D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B4375-940B-4769-B7F2-93048B720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974F-EDFB-4AC4-85D1-F2278D330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51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742F7-5903-429C-83DC-143DD723A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317714-B754-44E3-BEB6-605A4A7E18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88C62-6EFA-4046-8D29-3EE15D1EC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30781-5900-40E1-8EDE-5B02E4320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D06E-9340-443E-883B-3498EE6B16A0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4ED05-6BE7-40C2-9E4C-E08E9FA3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90755-3598-44D1-96DB-648E24EF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974F-EDFB-4AC4-85D1-F2278D330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52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EE47C-E5CB-4EDE-9F6F-7833BC3A5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28E89-C45A-459C-8D96-97FA04D5B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8DE60-435F-40C4-A668-55CDE8EB2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4D06E-9340-443E-883B-3498EE6B16A0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EAF84-2053-4251-9394-419149418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2A57E-5FDA-41D1-8D66-1C9EBD840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0974F-EDFB-4AC4-85D1-F2278D330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2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text-sequence-type-str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tuples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lists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mapping-types-dict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set-types-set-frozenset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mapping-types-dict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E16B-71B8-43A1-BC00-7A908FE03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/>
              <a:t>LIN6209</a:t>
            </a:r>
            <a:br>
              <a:rPr lang="en-GB"/>
            </a:br>
            <a:br>
              <a:rPr lang="en-GB"/>
            </a:br>
            <a:r>
              <a:rPr lang="en-GB"/>
              <a:t>Coding for Linguists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0DDB592-654E-448B-8AC2-092C2701D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GB"/>
              <a:t>4 – Collections &amp; iteration with for loops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B7C326-E980-4345-82B7-34F5A57C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52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C78A-DB5A-4AB1-AC50-C900336E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Strings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AA5FC-944F-2242-B9C1-DC483E111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We have already used these </a:t>
            </a:r>
          </a:p>
        </p:txBody>
      </p:sp>
    </p:spTree>
    <p:extLst>
      <p:ext uri="{BB962C8B-B14F-4D97-AF65-F5344CB8AC3E}">
        <p14:creationId xmlns:p14="http://schemas.microsoft.com/office/powerpoint/2010/main" val="2461894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8BF9-8AD4-4A48-B9B1-005B42CB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DA33E-7544-4C9C-8219-3F16CBA541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/>
              <a:t>Elements are characters</a:t>
            </a:r>
          </a:p>
          <a:p>
            <a:r>
              <a:rPr lang="en-GB"/>
              <a:t>Part of the Python standard library</a:t>
            </a:r>
          </a:p>
          <a:p>
            <a:r>
              <a:rPr lang="en-GB"/>
              <a:t>Many ready-made methods()</a:t>
            </a:r>
          </a:p>
          <a:p>
            <a:r>
              <a:rPr lang="en-GB"/>
              <a:t>Created using str(), single or double quotation marks, or triple quotes </a:t>
            </a:r>
          </a:p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46467-588F-4302-8A11-C4A886A995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/>
              <a:t>Immutable</a:t>
            </a:r>
          </a:p>
          <a:p>
            <a:r>
              <a:rPr lang="en-GB"/>
              <a:t>Ordered</a:t>
            </a:r>
          </a:p>
          <a:p>
            <a:r>
              <a:rPr lang="en-GB"/>
              <a:t>Indexable []</a:t>
            </a:r>
          </a:p>
          <a:p>
            <a:r>
              <a:rPr lang="en-GB"/>
              <a:t>Slice operations [ x : y : z 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1FF59-DF69-CF42-A093-3A75689D2733}"/>
              </a:ext>
            </a:extLst>
          </p:cNvPr>
          <p:cNvSpPr txBox="1"/>
          <p:nvPr/>
        </p:nvSpPr>
        <p:spPr>
          <a:xfrm>
            <a:off x="838200" y="5653743"/>
            <a:ext cx="1135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>
                <a:hlinkClick r:id="rId2"/>
              </a:rPr>
              <a:t>https://docs.python.org/3/library/stdtypes.html#text-sequence-type-str</a:t>
            </a:r>
            <a:r>
              <a:rPr lang="en-GB" sz="2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5348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C78A-DB5A-4AB1-AC50-C900336E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Tuples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52B73-0434-4C46-8A16-DE1A6AD3E6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8BF9-8AD4-4A48-B9B1-005B42CB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tuple()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DA33E-7544-4C9C-8219-3F16CBA541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/>
              <a:t>Elements can be anything</a:t>
            </a:r>
          </a:p>
          <a:p>
            <a:r>
              <a:rPr lang="en-GB"/>
              <a:t>Part of the Python standard library</a:t>
            </a:r>
          </a:p>
          <a:p>
            <a:r>
              <a:rPr lang="en-GB"/>
              <a:t>Many ready-made methods()</a:t>
            </a:r>
          </a:p>
          <a:p>
            <a:r>
              <a:rPr lang="en-GB"/>
              <a:t>Created using: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/>
              <a:t>tuple()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/>
              <a:t>( 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/>
              <a:t>commas between objects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46467-588F-4302-8A11-C4A886A995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/>
              <a:t>Immutable</a:t>
            </a:r>
          </a:p>
          <a:p>
            <a:r>
              <a:rPr lang="en-GB"/>
              <a:t>Ordered</a:t>
            </a:r>
          </a:p>
          <a:p>
            <a:r>
              <a:rPr lang="en-GB"/>
              <a:t>Indexable []</a:t>
            </a:r>
          </a:p>
          <a:p>
            <a:r>
              <a:rPr lang="en-GB"/>
              <a:t>Slice operations [ x : y : z 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1FF59-DF69-CF42-A093-3A75689D2733}"/>
              </a:ext>
            </a:extLst>
          </p:cNvPr>
          <p:cNvSpPr txBox="1"/>
          <p:nvPr/>
        </p:nvSpPr>
        <p:spPr>
          <a:xfrm>
            <a:off x="838200" y="5653743"/>
            <a:ext cx="1135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>
                <a:hlinkClick r:id="rId2"/>
              </a:rPr>
              <a:t>https://docs.python.org/3/library/stdtypes.html#tuples</a:t>
            </a:r>
            <a:r>
              <a:rPr lang="en-GB" sz="2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8223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C78A-DB5A-4AB1-AC50-C900336E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857CF-44E6-5A40-8452-34AE9C974F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215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8BF9-8AD4-4A48-B9B1-005B42CB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list()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DA33E-7544-4C9C-8219-3F16CBA541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/>
              <a:t>Elements can be anything</a:t>
            </a:r>
          </a:p>
          <a:p>
            <a:r>
              <a:rPr lang="en-GB"/>
              <a:t>Part of the Python standard library</a:t>
            </a:r>
          </a:p>
          <a:p>
            <a:r>
              <a:rPr lang="en-GB"/>
              <a:t>Many ready-made methods()</a:t>
            </a:r>
          </a:p>
          <a:p>
            <a:r>
              <a:rPr lang="en-GB"/>
              <a:t>Created using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/>
              <a:t>list()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/>
              <a:t>[ ]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/>
              <a:t>A list comprehension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46467-588F-4302-8A11-C4A886A995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/>
              <a:t>Mutable</a:t>
            </a:r>
          </a:p>
          <a:p>
            <a:r>
              <a:rPr lang="en-GB"/>
              <a:t>Ordered</a:t>
            </a:r>
          </a:p>
          <a:p>
            <a:r>
              <a:rPr lang="en-GB"/>
              <a:t>Indexable []</a:t>
            </a:r>
          </a:p>
          <a:p>
            <a:r>
              <a:rPr lang="en-GB"/>
              <a:t>Slice operations [ x : y : z ]</a:t>
            </a:r>
          </a:p>
          <a:p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1FF59-DF69-CF42-A093-3A75689D2733}"/>
              </a:ext>
            </a:extLst>
          </p:cNvPr>
          <p:cNvSpPr txBox="1"/>
          <p:nvPr/>
        </p:nvSpPr>
        <p:spPr>
          <a:xfrm>
            <a:off x="838200" y="5653743"/>
            <a:ext cx="1135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>
                <a:hlinkClick r:id="rId2"/>
              </a:rPr>
              <a:t>https://docs.python.org/3/library/stdtypes.html#lists</a:t>
            </a:r>
            <a:r>
              <a:rPr lang="en-GB" sz="2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3717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C78A-DB5A-4AB1-AC50-C900336E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Range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7A057-B138-2841-92A8-8A4FB0CA20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189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8BF9-8AD4-4A48-B9B1-005B42CB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range()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DA33E-7544-4C9C-8219-3F16CBA541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/>
              <a:t>Elements are integers</a:t>
            </a:r>
          </a:p>
          <a:p>
            <a:r>
              <a:rPr lang="en-GB"/>
              <a:t>Part of the Python standard library</a:t>
            </a:r>
          </a:p>
          <a:p>
            <a:r>
              <a:rPr lang="en-GB"/>
              <a:t>Many ready-made methods()</a:t>
            </a:r>
          </a:p>
          <a:p>
            <a:r>
              <a:rPr lang="en-GB"/>
              <a:t>Created using: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/>
              <a:t>range(start, stop, step)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46467-588F-4302-8A11-C4A886A995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/>
              <a:t>Immutable</a:t>
            </a:r>
          </a:p>
          <a:p>
            <a:r>
              <a:rPr lang="en-GB"/>
              <a:t>Ordered</a:t>
            </a:r>
          </a:p>
          <a:p>
            <a:r>
              <a:rPr lang="en-GB"/>
              <a:t>Indexable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1FF59-DF69-CF42-A093-3A75689D2733}"/>
              </a:ext>
            </a:extLst>
          </p:cNvPr>
          <p:cNvSpPr txBox="1"/>
          <p:nvPr/>
        </p:nvSpPr>
        <p:spPr>
          <a:xfrm>
            <a:off x="838200" y="5653743"/>
            <a:ext cx="1135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>
                <a:hlinkClick r:id="rId2"/>
              </a:rPr>
              <a:t>https://docs.python.org/3/library/stdtypes.html#mapping-types-dict</a:t>
            </a:r>
            <a:r>
              <a:rPr lang="en-GB" sz="2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708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C78A-DB5A-4AB1-AC50-C900336E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5DD6B-9672-A647-B88F-42DF31A9A4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051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8BF9-8AD4-4A48-B9B1-005B42CB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DA33E-7544-4C9C-8219-3F16CBA541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/>
              <a:t>Elements must be </a:t>
            </a:r>
            <a:r>
              <a:rPr lang="en-GB" err="1"/>
              <a:t>hashable</a:t>
            </a:r>
            <a:r>
              <a:rPr lang="en-GB" baseline="30000"/>
              <a:t>*</a:t>
            </a:r>
          </a:p>
          <a:p>
            <a:r>
              <a:rPr lang="en-GB"/>
              <a:t>Part of the Python standard library</a:t>
            </a:r>
          </a:p>
          <a:p>
            <a:r>
              <a:rPr lang="en-GB"/>
              <a:t>Many ready-made methods()</a:t>
            </a:r>
          </a:p>
          <a:p>
            <a:r>
              <a:rPr lang="en-GB"/>
              <a:t>Created using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/>
              <a:t>set()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/>
              <a:t>{ 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46467-588F-4302-8A11-C4A886A995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/>
              <a:t>Mutable</a:t>
            </a:r>
          </a:p>
          <a:p>
            <a:r>
              <a:rPr lang="en-GB"/>
              <a:t>Unordered</a:t>
            </a:r>
          </a:p>
          <a:p>
            <a:r>
              <a:rPr lang="en-GB"/>
              <a:t>Every element is different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1FF59-DF69-CF42-A093-3A75689D2733}"/>
              </a:ext>
            </a:extLst>
          </p:cNvPr>
          <p:cNvSpPr txBox="1"/>
          <p:nvPr/>
        </p:nvSpPr>
        <p:spPr>
          <a:xfrm>
            <a:off x="838200" y="5653743"/>
            <a:ext cx="1135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>
                <a:hlinkClick r:id="rId2"/>
              </a:rPr>
              <a:t>https://docs.python.org/3/library/stdtypes.html#set-types-set-frozenset</a:t>
            </a:r>
            <a:r>
              <a:rPr lang="en-GB" sz="2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449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7365B-EE9F-40C6-A12A-9BEB2F72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Last week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9DBFB-F6F6-4C45-A206-994776310D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3600"/>
              <a:t>Making decisions – part I</a:t>
            </a:r>
          </a:p>
          <a:p>
            <a:pPr lvl="1"/>
            <a:r>
              <a:rPr lang="en-GB" sz="3200"/>
              <a:t>The keyword ‘if’</a:t>
            </a:r>
          </a:p>
          <a:p>
            <a:pPr lvl="1"/>
            <a:r>
              <a:rPr lang="en-GB" sz="3200"/>
              <a:t>The keyword ‘else’</a:t>
            </a:r>
          </a:p>
          <a:p>
            <a:pPr lvl="1"/>
            <a:r>
              <a:rPr lang="en-GB" sz="3200"/>
              <a:t>The keyword ‘elif’ </a:t>
            </a:r>
          </a:p>
          <a:p>
            <a:r>
              <a:rPr lang="en-GB" sz="3600"/>
              <a:t>Making decisions – part II</a:t>
            </a:r>
          </a:p>
          <a:p>
            <a:pPr lvl="1"/>
            <a:r>
              <a:rPr lang="en-GB" sz="3200"/>
              <a:t>The keyword ‘while’</a:t>
            </a:r>
          </a:p>
          <a:p>
            <a:pPr lvl="1"/>
            <a:r>
              <a:rPr lang="en-GB" sz="3200"/>
              <a:t>Iteration</a:t>
            </a:r>
          </a:p>
          <a:p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BC972B-9B3F-4DA7-BD60-63A8129AEC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sz="3600"/>
              <a:t>Boolean Algebra</a:t>
            </a:r>
          </a:p>
          <a:p>
            <a:pPr lvl="1"/>
            <a:r>
              <a:rPr lang="en-GB" sz="3200"/>
              <a:t>The values True and False</a:t>
            </a:r>
          </a:p>
          <a:p>
            <a:pPr lvl="1"/>
            <a:r>
              <a:rPr lang="en-GB" sz="3200"/>
              <a:t>The operator ‘and’</a:t>
            </a:r>
          </a:p>
          <a:p>
            <a:pPr lvl="1"/>
            <a:r>
              <a:rPr lang="en-GB" sz="3200"/>
              <a:t>The operator ‘or’</a:t>
            </a:r>
          </a:p>
          <a:p>
            <a:pPr lvl="1"/>
            <a:r>
              <a:rPr lang="en-GB" sz="3200"/>
              <a:t>The operator ‘not’</a:t>
            </a:r>
          </a:p>
          <a:p>
            <a:r>
              <a:rPr lang="en-GB" sz="3600"/>
              <a:t>Truth tables</a:t>
            </a:r>
          </a:p>
          <a:p>
            <a:r>
              <a:rPr lang="en-GB" sz="3600"/>
              <a:t>Venn diagrams 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822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C78A-DB5A-4AB1-AC50-C900336E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Dictionary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7A057-B138-2841-92A8-8A4FB0CA20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899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8BF9-8AD4-4A48-B9B1-005B42CB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dict</a:t>
            </a:r>
            <a:r>
              <a:rPr lang="en-GB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DA33E-7544-4C9C-8219-3F16CBA541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/>
              <a:t>Every entry consists of a </a:t>
            </a:r>
            <a:r>
              <a:rPr lang="en-GB" i="1"/>
              <a:t>key</a:t>
            </a:r>
            <a:r>
              <a:rPr lang="en-GB"/>
              <a:t> and a </a:t>
            </a:r>
            <a:r>
              <a:rPr lang="en-GB" i="1"/>
              <a:t>value</a:t>
            </a:r>
          </a:p>
          <a:p>
            <a:r>
              <a:rPr lang="en-GB"/>
              <a:t>Keys must be </a:t>
            </a:r>
            <a:r>
              <a:rPr lang="en-GB" err="1"/>
              <a:t>hashable</a:t>
            </a:r>
            <a:r>
              <a:rPr lang="en-GB" baseline="30000"/>
              <a:t>*</a:t>
            </a:r>
          </a:p>
          <a:p>
            <a:r>
              <a:rPr lang="en-GB"/>
              <a:t>Part of the Python standard library</a:t>
            </a:r>
          </a:p>
          <a:p>
            <a:r>
              <a:rPr lang="en-GB"/>
              <a:t>Many ready-made methods()</a:t>
            </a:r>
          </a:p>
          <a:p>
            <a:r>
              <a:rPr lang="en-GB"/>
              <a:t>Created using </a:t>
            </a:r>
            <a:r>
              <a:rPr lang="en-GB" err="1"/>
              <a:t>dict</a:t>
            </a:r>
            <a:r>
              <a:rPr lang="en-GB"/>
              <a:t>() or {  k : v 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46467-588F-4302-8A11-C4A886A995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/>
              <a:t>Mutable</a:t>
            </a:r>
          </a:p>
          <a:p>
            <a:r>
              <a:rPr lang="en-GB"/>
              <a:t>Unordered</a:t>
            </a:r>
          </a:p>
          <a:p>
            <a:r>
              <a:rPr lang="en-GB"/>
              <a:t>Indexable by key</a:t>
            </a:r>
          </a:p>
          <a:p>
            <a:r>
              <a:rPr lang="en-GB"/>
              <a:t>Every key is different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1FF59-DF69-CF42-A093-3A75689D2733}"/>
              </a:ext>
            </a:extLst>
          </p:cNvPr>
          <p:cNvSpPr txBox="1"/>
          <p:nvPr/>
        </p:nvSpPr>
        <p:spPr>
          <a:xfrm>
            <a:off x="838200" y="5653743"/>
            <a:ext cx="1135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>
                <a:hlinkClick r:id="rId2"/>
              </a:rPr>
              <a:t>https://docs.python.org/3/library/stdtypes.html#mapping-types-dict</a:t>
            </a:r>
            <a:r>
              <a:rPr lang="en-GB" sz="2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6995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CC37-2F06-4460-9DDE-5637B3524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Collections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20A16-F3D1-43A5-B574-5B28B0DDE6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String. Tuple, List, Range, Set and Dictionary are the most immediately usable</a:t>
            </a:r>
          </a:p>
          <a:p>
            <a:r>
              <a:rPr lang="en-GB"/>
              <a:t>There are many more types of collections</a:t>
            </a:r>
          </a:p>
        </p:txBody>
      </p:sp>
    </p:spTree>
    <p:extLst>
      <p:ext uri="{BB962C8B-B14F-4D97-AF65-F5344CB8AC3E}">
        <p14:creationId xmlns:p14="http://schemas.microsoft.com/office/powerpoint/2010/main" val="2380194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5F30310-98AB-4181-BC43-5082ABDFD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920502"/>
              </p:ext>
            </p:extLst>
          </p:nvPr>
        </p:nvGraphicFramePr>
        <p:xfrm>
          <a:off x="1495270" y="795730"/>
          <a:ext cx="9201460" cy="526654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25132">
                  <a:extLst>
                    <a:ext uri="{9D8B030D-6E8A-4147-A177-3AD203B41FA5}">
                      <a16:colId xmlns:a16="http://schemas.microsoft.com/office/drawing/2014/main" val="2106077717"/>
                    </a:ext>
                  </a:extLst>
                </a:gridCol>
                <a:gridCol w="1510573">
                  <a:extLst>
                    <a:ext uri="{9D8B030D-6E8A-4147-A177-3AD203B41FA5}">
                      <a16:colId xmlns:a16="http://schemas.microsoft.com/office/drawing/2014/main" val="3783645403"/>
                    </a:ext>
                  </a:extLst>
                </a:gridCol>
                <a:gridCol w="1635447">
                  <a:extLst>
                    <a:ext uri="{9D8B030D-6E8A-4147-A177-3AD203B41FA5}">
                      <a16:colId xmlns:a16="http://schemas.microsoft.com/office/drawing/2014/main" val="413691141"/>
                    </a:ext>
                  </a:extLst>
                </a:gridCol>
                <a:gridCol w="1760320">
                  <a:extLst>
                    <a:ext uri="{9D8B030D-6E8A-4147-A177-3AD203B41FA5}">
                      <a16:colId xmlns:a16="http://schemas.microsoft.com/office/drawing/2014/main" val="2768211812"/>
                    </a:ext>
                  </a:extLst>
                </a:gridCol>
                <a:gridCol w="2569988">
                  <a:extLst>
                    <a:ext uri="{9D8B030D-6E8A-4147-A177-3AD203B41FA5}">
                      <a16:colId xmlns:a16="http://schemas.microsoft.com/office/drawing/2014/main" val="1350492068"/>
                    </a:ext>
                  </a:extLst>
                </a:gridCol>
              </a:tblGrid>
              <a:tr h="1109020">
                <a:tc>
                  <a:txBody>
                    <a:bodyPr/>
                    <a:lstStyle/>
                    <a:p>
                      <a:pPr algn="ctr"/>
                      <a:r>
                        <a:rPr lang="en-GB" sz="2800"/>
                        <a:t>Collection</a:t>
                      </a:r>
                    </a:p>
                    <a:p>
                      <a:pPr algn="ctr"/>
                      <a:r>
                        <a:rPr lang="en-GB" sz="28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/>
                        <a:t>mutable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/>
                        <a:t>ordered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/>
                        <a:t>indexable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/>
                        <a:t>element</a:t>
                      </a:r>
                    </a:p>
                    <a:p>
                      <a:pPr algn="ctr"/>
                      <a:r>
                        <a:rPr lang="en-GB" sz="2800"/>
                        <a:t>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714961"/>
                  </a:ext>
                </a:extLst>
              </a:tr>
              <a:tr h="642528">
                <a:tc>
                  <a:txBody>
                    <a:bodyPr/>
                    <a:lstStyle/>
                    <a:p>
                      <a:pPr algn="ctr"/>
                      <a:r>
                        <a:rPr lang="en-GB" sz="28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>
                          <a:sym typeface="Wingdings" panose="05000000000000000000" pitchFamily="2" charset="2"/>
                        </a:rPr>
                        <a:t></a:t>
                      </a:r>
                      <a:endParaRPr lang="en-GB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>
                          <a:sym typeface="Wingdings" panose="05000000000000000000" pitchFamily="2" charset="2"/>
                        </a:rPr>
                        <a:t></a:t>
                      </a:r>
                      <a:endParaRPr lang="en-GB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>
                          <a:sym typeface="Wingdings" panose="05000000000000000000" pitchFamily="2" charset="2"/>
                        </a:rPr>
                        <a:t></a:t>
                      </a:r>
                      <a:endParaRPr lang="en-GB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/>
                        <a:t>Unicode char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25379"/>
                  </a:ext>
                </a:extLst>
              </a:tr>
              <a:tr h="642528">
                <a:tc>
                  <a:txBody>
                    <a:bodyPr/>
                    <a:lstStyle/>
                    <a:p>
                      <a:pPr algn="ctr"/>
                      <a:r>
                        <a:rPr lang="en-GB" sz="2800"/>
                        <a:t>Tuple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>
                          <a:sym typeface="Wingdings" panose="05000000000000000000" pitchFamily="2" charset="2"/>
                        </a:rPr>
                        <a:t></a:t>
                      </a:r>
                      <a:endParaRPr lang="en-GB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>
                          <a:sym typeface="Wingdings" panose="05000000000000000000" pitchFamily="2" charset="2"/>
                        </a:rPr>
                        <a:t></a:t>
                      </a:r>
                      <a:endParaRPr lang="en-GB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>
                          <a:sym typeface="Wingdings" panose="05000000000000000000" pitchFamily="2" charset="2"/>
                        </a:rPr>
                        <a:t></a:t>
                      </a:r>
                      <a:endParaRPr lang="en-GB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/>
                        <a:t>Any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6249324"/>
                  </a:ext>
                </a:extLst>
              </a:tr>
              <a:tr h="642528">
                <a:tc>
                  <a:txBody>
                    <a:bodyPr/>
                    <a:lstStyle/>
                    <a:p>
                      <a:pPr algn="ctr"/>
                      <a:r>
                        <a:rPr lang="en-GB" sz="2800"/>
                        <a:t>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>
                          <a:sym typeface="Wingdings" panose="05000000000000000000" pitchFamily="2" charset="2"/>
                        </a:rPr>
                        <a:t></a:t>
                      </a:r>
                      <a:endParaRPr lang="en-GB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>
                          <a:sym typeface="Wingdings" panose="05000000000000000000" pitchFamily="2" charset="2"/>
                        </a:rPr>
                        <a:t></a:t>
                      </a:r>
                      <a:endParaRPr lang="en-GB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>
                          <a:sym typeface="Wingdings" panose="05000000000000000000" pitchFamily="2" charset="2"/>
                        </a:rPr>
                        <a:t></a:t>
                      </a:r>
                      <a:endParaRPr lang="en-GB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/>
                        <a:t>Any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9109254"/>
                  </a:ext>
                </a:extLst>
              </a:tr>
              <a:tr h="642528">
                <a:tc>
                  <a:txBody>
                    <a:bodyPr/>
                    <a:lstStyle/>
                    <a:p>
                      <a:pPr algn="ctr"/>
                      <a:r>
                        <a:rPr lang="en-GB" sz="2800"/>
                        <a:t>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>
                          <a:sym typeface="Wingdings" panose="05000000000000000000" pitchFamily="2" charset="2"/>
                        </a:rPr>
                        <a:t></a:t>
                      </a:r>
                      <a:endParaRPr lang="en-GB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>
                          <a:sym typeface="Wingdings" panose="05000000000000000000" pitchFamily="2" charset="2"/>
                        </a:rPr>
                        <a:t></a:t>
                      </a:r>
                      <a:endParaRPr lang="en-GB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>
                          <a:sym typeface="Wingdings" panose="05000000000000000000" pitchFamily="2" charset="2"/>
                        </a:rPr>
                        <a:t></a:t>
                      </a:r>
                      <a:endParaRPr lang="en-GB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/>
                        <a:t>Integer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4116393"/>
                  </a:ext>
                </a:extLst>
              </a:tr>
              <a:tr h="642528">
                <a:tc>
                  <a:txBody>
                    <a:bodyPr/>
                    <a:lstStyle/>
                    <a:p>
                      <a:pPr algn="ctr"/>
                      <a:r>
                        <a:rPr lang="en-GB" sz="2800"/>
                        <a:t>Set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>
                          <a:sym typeface="Wingdings" panose="05000000000000000000" pitchFamily="2" charset="2"/>
                        </a:rPr>
                        <a:t></a:t>
                      </a:r>
                      <a:endParaRPr lang="en-GB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>
                          <a:sym typeface="Wingdings" panose="05000000000000000000" pitchFamily="2" charset="2"/>
                        </a:rPr>
                        <a:t></a:t>
                      </a:r>
                      <a:endParaRPr lang="en-GB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>
                          <a:sym typeface="Wingdings" panose="05000000000000000000" pitchFamily="2" charset="2"/>
                        </a:rPr>
                        <a:t></a:t>
                      </a:r>
                      <a:endParaRPr lang="en-GB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/>
                        <a:t>Hashable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985163"/>
                  </a:ext>
                </a:extLst>
              </a:tr>
              <a:tr h="642528">
                <a:tc>
                  <a:txBody>
                    <a:bodyPr/>
                    <a:lstStyle/>
                    <a:p>
                      <a:pPr algn="ctr"/>
                      <a:r>
                        <a:rPr lang="en-GB" sz="2800"/>
                        <a:t>Dictionary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>
                          <a:sym typeface="Wingdings" panose="05000000000000000000" pitchFamily="2" charset="2"/>
                        </a:rPr>
                        <a:t></a:t>
                      </a:r>
                      <a:endParaRPr lang="en-GB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>
                          <a:sym typeface="Wingdings" panose="05000000000000000000" pitchFamily="2" charset="2"/>
                        </a:rPr>
                        <a:t></a:t>
                      </a:r>
                      <a:endParaRPr lang="en-GB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>
                          <a:sym typeface="Wingdings" panose="05000000000000000000" pitchFamily="2" charset="2"/>
                        </a:rPr>
                        <a:t> (by key)</a:t>
                      </a:r>
                      <a:endParaRPr lang="en-GB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/>
                        <a:t>Hashable key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/>
                        <a:t>Any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356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215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E744-E53B-4ED5-ADF9-818F0393B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Practice Worksheet – section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35DFC-A1DB-4139-B83B-F822B9C3C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Creating collections</a:t>
            </a:r>
          </a:p>
        </p:txBody>
      </p:sp>
    </p:spTree>
    <p:extLst>
      <p:ext uri="{BB962C8B-B14F-4D97-AF65-F5344CB8AC3E}">
        <p14:creationId xmlns:p14="http://schemas.microsoft.com/office/powerpoint/2010/main" val="2072866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1667-95F3-204C-892C-1651522B6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/>
              <a:t>Assignment 2 version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B3B2F-30FC-E34C-B30D-A8D2318C5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GB"/>
              <a:t>Review and general feedback</a:t>
            </a:r>
          </a:p>
        </p:txBody>
      </p:sp>
    </p:spTree>
    <p:extLst>
      <p:ext uri="{BB962C8B-B14F-4D97-AF65-F5344CB8AC3E}">
        <p14:creationId xmlns:p14="http://schemas.microsoft.com/office/powerpoint/2010/main" val="3559656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C515-AC17-472C-AE1E-44574A71F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General Feedback on Assignment 2 version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45CA4-E0DC-46AF-96A5-E4C067E2F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Overall MUCH improved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080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int color explosion on a white background">
            <a:extLst>
              <a:ext uri="{FF2B5EF4-FFF2-40B4-BE49-F238E27FC236}">
                <a16:creationId xmlns:a16="http://schemas.microsoft.com/office/drawing/2014/main" id="{DC9A144E-D1B9-4390-AE31-E1DB81191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152" y="0"/>
            <a:ext cx="1679848" cy="1679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3468EB-30D4-1644-9294-4A8AA8288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/>
              <a:t>Assignment 3/4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44891-EEF5-B44C-971D-5FD475DA5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GB"/>
              <a:t>This assignment is assessed</a:t>
            </a:r>
          </a:p>
        </p:txBody>
      </p:sp>
    </p:spTree>
    <p:extLst>
      <p:ext uri="{BB962C8B-B14F-4D97-AF65-F5344CB8AC3E}">
        <p14:creationId xmlns:p14="http://schemas.microsoft.com/office/powerpoint/2010/main" val="2729914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84C1A4-9018-4EC6-820C-CB14FD329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keyword ‘for’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E28EB8-2FA1-4688-B916-085333CF0D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Iteration using for</a:t>
            </a:r>
          </a:p>
        </p:txBody>
      </p:sp>
    </p:spTree>
    <p:extLst>
      <p:ext uri="{BB962C8B-B14F-4D97-AF65-F5344CB8AC3E}">
        <p14:creationId xmlns:p14="http://schemas.microsoft.com/office/powerpoint/2010/main" val="138302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523E5-49C3-4D8E-ADC6-BEAFB4D54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>
                <a:latin typeface="Lucida Console" panose="020B0609040504020204" pitchFamily="49" charset="0"/>
              </a:rPr>
              <a:t>for </a:t>
            </a:r>
            <a:r>
              <a:rPr lang="en-GB" err="1">
                <a:latin typeface="Lucida Console" panose="020B0609040504020204" pitchFamily="49" charset="0"/>
              </a:rPr>
              <a:t>each_item</a:t>
            </a:r>
            <a:r>
              <a:rPr lang="en-GB">
                <a:latin typeface="Lucida Console" panose="020B0609040504020204" pitchFamily="49" charset="0"/>
              </a:rPr>
              <a:t> in </a:t>
            </a:r>
            <a:r>
              <a:rPr lang="en-GB" err="1">
                <a:latin typeface="Lucida Console" panose="020B0609040504020204" pitchFamily="49" charset="0"/>
              </a:rPr>
              <a:t>a_collection</a:t>
            </a:r>
            <a:r>
              <a:rPr lang="en-GB">
                <a:latin typeface="Lucida Console" panose="020B0609040504020204" pitchFamily="49" charset="0"/>
              </a:rPr>
              <a:t> :</a:t>
            </a:r>
          </a:p>
          <a:p>
            <a:pPr marL="0" indent="0">
              <a:buNone/>
            </a:pPr>
            <a:r>
              <a:rPr lang="en-GB">
                <a:latin typeface="Lucida Console" panose="020B0609040504020204" pitchFamily="49" charset="0"/>
              </a:rPr>
              <a:t>    # execute this code . . . .</a:t>
            </a:r>
          </a:p>
          <a:p>
            <a:pPr marL="0" indent="0">
              <a:buNone/>
            </a:pPr>
            <a:r>
              <a:rPr lang="en-GB">
                <a:latin typeface="Lucida Console" panose="020B0609040504020204" pitchFamily="49" charset="0"/>
              </a:rPr>
              <a:t>    #</a:t>
            </a:r>
          </a:p>
          <a:p>
            <a:pPr marL="0" indent="0">
              <a:buNone/>
            </a:pPr>
            <a:r>
              <a:rPr lang="en-GB">
                <a:latin typeface="Lucida Console" panose="020B0609040504020204" pitchFamily="49" charset="0"/>
              </a:rPr>
              <a:t>    # and this . . . . </a:t>
            </a:r>
          </a:p>
          <a:p>
            <a:pPr marL="0" indent="0">
              <a:buNone/>
            </a:pPr>
            <a:r>
              <a:rPr lang="en-GB">
                <a:latin typeface="Lucida Console" panose="020B0609040504020204" pitchFamily="49" charset="0"/>
              </a:rPr>
              <a:t>    #</a:t>
            </a:r>
          </a:p>
          <a:p>
            <a:pPr marL="0" indent="0">
              <a:buNone/>
            </a:pPr>
            <a:r>
              <a:rPr lang="en-GB">
                <a:latin typeface="Lucida Console" panose="020B0609040504020204" pitchFamily="49" charset="0"/>
              </a:rPr>
              <a:t>    # and this . . . . </a:t>
            </a:r>
          </a:p>
          <a:p>
            <a:pPr marL="0" indent="0">
              <a:buNone/>
            </a:pPr>
            <a:endParaRPr lang="en-GB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>
                <a:latin typeface="Lucida Console" panose="020B0609040504020204" pitchFamily="49" charset="0"/>
              </a:rPr>
              <a:t># end of indentation marks end of for statement</a:t>
            </a:r>
          </a:p>
        </p:txBody>
      </p:sp>
    </p:spTree>
    <p:extLst>
      <p:ext uri="{BB962C8B-B14F-4D97-AF65-F5344CB8AC3E}">
        <p14:creationId xmlns:p14="http://schemas.microsoft.com/office/powerpoint/2010/main" val="289477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1C30753-8E02-46B4-9D11-03E0F3E93D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9646669"/>
              </p:ext>
            </p:extLst>
          </p:nvPr>
        </p:nvGraphicFramePr>
        <p:xfrm>
          <a:off x="1124226" y="243842"/>
          <a:ext cx="9943548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C8F8C5A7-93D3-444A-A6CE-C2D1DA3EC534}"/>
              </a:ext>
            </a:extLst>
          </p:cNvPr>
          <p:cNvSpPr/>
          <p:nvPr/>
        </p:nvSpPr>
        <p:spPr>
          <a:xfrm>
            <a:off x="4609012" y="1942012"/>
            <a:ext cx="2973977" cy="2973977"/>
          </a:xfrm>
          <a:prstGeom prst="ellipse">
            <a:avLst/>
          </a:prstGeom>
          <a:noFill/>
          <a:ln w="3079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F0AAAC-F992-4767-A2C9-EE68E1DF4772}"/>
              </a:ext>
            </a:extLst>
          </p:cNvPr>
          <p:cNvSpPr txBox="1"/>
          <p:nvPr/>
        </p:nvSpPr>
        <p:spPr>
          <a:xfrm>
            <a:off x="4687388" y="3044875"/>
            <a:ext cx="30153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16207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523E5-49C3-4D8E-ADC6-BEAFB4D54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>
                <a:latin typeface="Lucida Console" panose="020B0609040504020204" pitchFamily="49" charset="0"/>
              </a:rPr>
              <a:t>for </a:t>
            </a:r>
            <a:r>
              <a:rPr lang="en-GB" err="1">
                <a:latin typeface="Lucida Console" panose="020B0609040504020204" pitchFamily="49" charset="0"/>
              </a:rPr>
              <a:t>each_item</a:t>
            </a:r>
            <a:r>
              <a:rPr lang="en-GB">
                <a:latin typeface="Lucida Console" panose="020B0609040504020204" pitchFamily="49" charset="0"/>
              </a:rPr>
              <a:t> in </a:t>
            </a:r>
            <a:r>
              <a:rPr lang="en-GB" err="1">
                <a:latin typeface="Lucida Console" panose="020B0609040504020204" pitchFamily="49" charset="0"/>
              </a:rPr>
              <a:t>a_collection</a:t>
            </a:r>
            <a:r>
              <a:rPr lang="en-GB">
                <a:latin typeface="Lucida Console" panose="020B0609040504020204" pitchFamily="49" charset="0"/>
              </a:rPr>
              <a:t> :</a:t>
            </a:r>
          </a:p>
          <a:p>
            <a:pPr marL="0" indent="0">
              <a:buNone/>
            </a:pPr>
            <a:r>
              <a:rPr lang="en-GB">
                <a:latin typeface="Lucida Console" panose="020B0609040504020204" pitchFamily="49" charset="0"/>
              </a:rPr>
              <a:t>    # execute this code . . . .</a:t>
            </a:r>
          </a:p>
          <a:p>
            <a:pPr marL="0" indent="0">
              <a:buNone/>
            </a:pPr>
            <a:r>
              <a:rPr lang="en-GB">
                <a:latin typeface="Lucida Console" panose="020B0609040504020204" pitchFamily="49" charset="0"/>
              </a:rPr>
              <a:t>    </a:t>
            </a:r>
          </a:p>
          <a:p>
            <a:pPr marL="0" indent="0">
              <a:buNone/>
            </a:pPr>
            <a:r>
              <a:rPr lang="en-GB">
                <a:latin typeface="Lucida Console" panose="020B0609040504020204" pitchFamily="49" charset="0"/>
              </a:rPr>
              <a:t>    # and this . . . . </a:t>
            </a:r>
          </a:p>
          <a:p>
            <a:pPr marL="0" indent="0">
              <a:buNone/>
            </a:pPr>
            <a:endParaRPr lang="en-GB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>
                <a:latin typeface="Lucida Console" panose="020B0609040504020204" pitchFamily="49" charset="0"/>
              </a:rPr>
              <a:t>    # and this . . . . </a:t>
            </a:r>
          </a:p>
          <a:p>
            <a:pPr marL="0" indent="0">
              <a:buNone/>
            </a:pPr>
            <a:endParaRPr lang="en-GB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>
                <a:latin typeface="Lucida Console" panose="020B0609040504020204" pitchFamily="49" charset="0"/>
              </a:rPr>
              <a:t># end of indentation marks end of for statement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6CA6E91B-BAFE-46D5-9E00-4EB60AE80C37}"/>
              </a:ext>
            </a:extLst>
          </p:cNvPr>
          <p:cNvSpPr/>
          <p:nvPr/>
        </p:nvSpPr>
        <p:spPr>
          <a:xfrm>
            <a:off x="960391" y="2281953"/>
            <a:ext cx="559256" cy="2565175"/>
          </a:xfrm>
          <a:prstGeom prst="borderCallout1">
            <a:avLst>
              <a:gd name="adj1" fmla="val -34399"/>
              <a:gd name="adj2" fmla="val 84305"/>
              <a:gd name="adj3" fmla="val 261"/>
              <a:gd name="adj4" fmla="val 99463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GB" sz="2100" b="1">
                <a:solidFill>
                  <a:srgbClr val="7030A0"/>
                </a:solidFill>
              </a:rPr>
              <a:t>indent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D4062B34-AAF0-4A7B-BFA4-C72F255FD39C}"/>
              </a:ext>
            </a:extLst>
          </p:cNvPr>
          <p:cNvSpPr/>
          <p:nvPr/>
        </p:nvSpPr>
        <p:spPr>
          <a:xfrm>
            <a:off x="1641838" y="2281954"/>
            <a:ext cx="8725716" cy="2565174"/>
          </a:xfrm>
          <a:prstGeom prst="borderCallout1">
            <a:avLst>
              <a:gd name="adj1" fmla="val -33213"/>
              <a:gd name="adj2" fmla="val 91536"/>
              <a:gd name="adj3" fmla="val 36"/>
              <a:gd name="adj4" fmla="val 90172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>
              <a:solidFill>
                <a:srgbClr val="7030A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42CC1C-0C72-4805-965F-241E81FE795A}"/>
              </a:ext>
            </a:extLst>
          </p:cNvPr>
          <p:cNvSpPr/>
          <p:nvPr/>
        </p:nvSpPr>
        <p:spPr>
          <a:xfrm>
            <a:off x="622664" y="783312"/>
            <a:ext cx="4062430" cy="69793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>
                <a:solidFill>
                  <a:srgbClr val="7030A0"/>
                </a:solidFill>
              </a:rPr>
              <a:t>MUST be indented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2D4D07-F283-4CEC-9A1C-D5949559DF1B}"/>
              </a:ext>
            </a:extLst>
          </p:cNvPr>
          <p:cNvSpPr/>
          <p:nvPr/>
        </p:nvSpPr>
        <p:spPr>
          <a:xfrm>
            <a:off x="7097486" y="365125"/>
            <a:ext cx="4471851" cy="107819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>
                <a:solidFill>
                  <a:srgbClr val="7030A0"/>
                </a:solidFill>
              </a:rPr>
              <a:t>code to execute on every item</a:t>
            </a:r>
          </a:p>
        </p:txBody>
      </p:sp>
    </p:spTree>
    <p:extLst>
      <p:ext uri="{BB962C8B-B14F-4D97-AF65-F5344CB8AC3E}">
        <p14:creationId xmlns:p14="http://schemas.microsoft.com/office/powerpoint/2010/main" val="41550400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8559-68DD-B54E-8798-D4D4C22A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523E5-49C3-4D8E-ADC6-BEAFB4D54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>
                <a:latin typeface="Lucida Console" panose="020B0609040504020204" pitchFamily="49" charset="0"/>
              </a:rPr>
              <a:t>total = 0</a:t>
            </a:r>
          </a:p>
          <a:p>
            <a:pPr marL="0" indent="0">
              <a:buNone/>
            </a:pPr>
            <a:endParaRPr lang="en-GB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>
                <a:latin typeface="Lucida Console" panose="020B0609040504020204" pitchFamily="49" charset="0"/>
              </a:rPr>
              <a:t>for </a:t>
            </a:r>
            <a:r>
              <a:rPr lang="en-GB" err="1">
                <a:latin typeface="Lucida Console" panose="020B0609040504020204" pitchFamily="49" charset="0"/>
              </a:rPr>
              <a:t>each_integer</a:t>
            </a:r>
            <a:r>
              <a:rPr lang="en-GB">
                <a:latin typeface="Lucida Console" panose="020B0609040504020204" pitchFamily="49" charset="0"/>
              </a:rPr>
              <a:t> in range(10) :</a:t>
            </a:r>
          </a:p>
          <a:p>
            <a:pPr marL="0" indent="0">
              <a:buNone/>
            </a:pPr>
            <a:r>
              <a:rPr lang="en-GB">
                <a:latin typeface="Lucida Console" panose="020B0609040504020204" pitchFamily="49" charset="0"/>
              </a:rPr>
              <a:t>    total = total + </a:t>
            </a:r>
            <a:r>
              <a:rPr lang="en-GB" err="1">
                <a:latin typeface="Lucida Console" panose="020B0609040504020204" pitchFamily="49" charset="0"/>
              </a:rPr>
              <a:t>each_integer</a:t>
            </a:r>
            <a:endParaRPr lang="en-GB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>
                <a:latin typeface="Lucida Console" panose="020B0609040504020204" pitchFamily="49" charset="0"/>
              </a:rPr>
              <a:t>print(total)</a:t>
            </a:r>
          </a:p>
        </p:txBody>
      </p:sp>
    </p:spTree>
    <p:extLst>
      <p:ext uri="{BB962C8B-B14F-4D97-AF65-F5344CB8AC3E}">
        <p14:creationId xmlns:p14="http://schemas.microsoft.com/office/powerpoint/2010/main" val="16056387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8559-68DD-B54E-8798-D4D4C22A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523E5-49C3-4D8E-ADC6-BEAFB4D54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>
                <a:latin typeface="Lucida Console" panose="020B0609040504020204" pitchFamily="49" charset="0"/>
              </a:rPr>
              <a:t>vowels = ‘</a:t>
            </a:r>
            <a:r>
              <a:rPr lang="en-GB" err="1">
                <a:latin typeface="Lucida Console" panose="020B0609040504020204" pitchFamily="49" charset="0"/>
              </a:rPr>
              <a:t>aeiou</a:t>
            </a:r>
            <a:r>
              <a:rPr lang="en-GB">
                <a:latin typeface="Lucida Console" panose="020B0609040504020204" pitchFamily="49" charset="0"/>
              </a:rPr>
              <a:t>’</a:t>
            </a:r>
          </a:p>
          <a:p>
            <a:pPr marL="0" indent="0">
              <a:buNone/>
            </a:pPr>
            <a:r>
              <a:rPr lang="en-GB" err="1">
                <a:latin typeface="Lucida Console" panose="020B0609040504020204" pitchFamily="49" charset="0"/>
              </a:rPr>
              <a:t>count_v</a:t>
            </a:r>
            <a:r>
              <a:rPr lang="en-GB">
                <a:latin typeface="Lucida Console" panose="020B0609040504020204" pitchFamily="49" charset="0"/>
              </a:rPr>
              <a:t> = 0</a:t>
            </a:r>
          </a:p>
          <a:p>
            <a:pPr marL="0" indent="0">
              <a:buNone/>
            </a:pPr>
            <a:r>
              <a:rPr lang="en-GB" err="1">
                <a:latin typeface="Lucida Console" panose="020B0609040504020204" pitchFamily="49" charset="0"/>
              </a:rPr>
              <a:t>count_notv</a:t>
            </a:r>
            <a:r>
              <a:rPr lang="en-GB">
                <a:latin typeface="Lucida Console" panose="020B0609040504020204" pitchFamily="49" charset="0"/>
              </a:rPr>
              <a:t> = 0</a:t>
            </a:r>
          </a:p>
          <a:p>
            <a:pPr marL="0" indent="0">
              <a:buNone/>
            </a:pPr>
            <a:r>
              <a:rPr lang="en-GB">
                <a:latin typeface="Lucida Console" panose="020B0609040504020204" pitchFamily="49" charset="0"/>
              </a:rPr>
              <a:t>for </a:t>
            </a:r>
            <a:r>
              <a:rPr lang="en-GB" err="1">
                <a:latin typeface="Lucida Console" panose="020B0609040504020204" pitchFamily="49" charset="0"/>
              </a:rPr>
              <a:t>a_letter</a:t>
            </a:r>
            <a:r>
              <a:rPr lang="en-GB">
                <a:latin typeface="Lucida Console" panose="020B0609040504020204" pitchFamily="49" charset="0"/>
              </a:rPr>
              <a:t> in ‘abracadabra’:</a:t>
            </a:r>
          </a:p>
          <a:p>
            <a:pPr marL="0" indent="0">
              <a:buNone/>
            </a:pPr>
            <a:r>
              <a:rPr lang="en-GB">
                <a:latin typeface="Lucida Console" panose="020B0609040504020204" pitchFamily="49" charset="0"/>
              </a:rPr>
              <a:t>    if </a:t>
            </a:r>
            <a:r>
              <a:rPr lang="en-GB" err="1">
                <a:latin typeface="Lucida Console" panose="020B0609040504020204" pitchFamily="49" charset="0"/>
              </a:rPr>
              <a:t>a_letter</a:t>
            </a:r>
            <a:r>
              <a:rPr lang="en-GB">
                <a:latin typeface="Lucida Console" panose="020B0609040504020204" pitchFamily="49" charset="0"/>
              </a:rPr>
              <a:t> in vowels:</a:t>
            </a:r>
          </a:p>
          <a:p>
            <a:pPr marL="0" indent="0">
              <a:buNone/>
            </a:pPr>
            <a:r>
              <a:rPr lang="en-GB">
                <a:latin typeface="Lucida Console" panose="020B0609040504020204" pitchFamily="49" charset="0"/>
              </a:rPr>
              <a:t>        </a:t>
            </a:r>
            <a:r>
              <a:rPr lang="en-GB" err="1">
                <a:latin typeface="Lucida Console" panose="020B0609040504020204" pitchFamily="49" charset="0"/>
              </a:rPr>
              <a:t>count_v</a:t>
            </a:r>
            <a:r>
              <a:rPr lang="en-GB">
                <a:latin typeface="Lucida Console" panose="020B0609040504020204" pitchFamily="49" charset="0"/>
              </a:rPr>
              <a:t> += 1</a:t>
            </a:r>
          </a:p>
          <a:p>
            <a:pPr marL="0" indent="0">
              <a:buNone/>
            </a:pPr>
            <a:r>
              <a:rPr lang="en-GB">
                <a:latin typeface="Lucida Console" panose="020B0609040504020204" pitchFamily="49" charset="0"/>
              </a:rPr>
              <a:t>    else:</a:t>
            </a:r>
          </a:p>
          <a:p>
            <a:pPr marL="0" indent="0">
              <a:buNone/>
            </a:pPr>
            <a:r>
              <a:rPr lang="en-GB">
                <a:latin typeface="Lucida Console" panose="020B0609040504020204" pitchFamily="49" charset="0"/>
              </a:rPr>
              <a:t>        </a:t>
            </a:r>
            <a:r>
              <a:rPr lang="en-GB" err="1">
                <a:latin typeface="Lucida Console" panose="020B0609040504020204" pitchFamily="49" charset="0"/>
              </a:rPr>
              <a:t>count_notv</a:t>
            </a:r>
            <a:r>
              <a:rPr lang="en-GB">
                <a:latin typeface="Lucida Console" panose="020B0609040504020204" pitchFamily="49" charset="0"/>
              </a:rPr>
              <a:t> += 1</a:t>
            </a:r>
          </a:p>
          <a:p>
            <a:pPr marL="0" indent="0">
              <a:buNone/>
            </a:pPr>
            <a:endParaRPr lang="en-GB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>
                <a:latin typeface="Lucida Console" panose="020B0609040504020204" pitchFamily="49" charset="0"/>
              </a:rPr>
              <a:t>print(</a:t>
            </a:r>
            <a:r>
              <a:rPr lang="en-GB" err="1">
                <a:latin typeface="Lucida Console" panose="020B0609040504020204" pitchFamily="49" charset="0"/>
              </a:rPr>
              <a:t>count_v</a:t>
            </a:r>
            <a:r>
              <a:rPr lang="en-GB">
                <a:latin typeface="Lucida Console" panose="020B0609040504020204" pitchFamily="49" charset="0"/>
              </a:rPr>
              <a:t>, </a:t>
            </a:r>
            <a:r>
              <a:rPr lang="en-GB" err="1">
                <a:latin typeface="Lucida Console" panose="020B0609040504020204" pitchFamily="49" charset="0"/>
              </a:rPr>
              <a:t>count_notv</a:t>
            </a:r>
            <a:r>
              <a:rPr lang="en-GB"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7940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5BB5-9F6E-4DCF-B991-5629BDD2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Mutable vs Immutable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9B372-C127-48A7-9291-F4B5744167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Be careful what you wish for …</a:t>
            </a:r>
          </a:p>
        </p:txBody>
      </p:sp>
    </p:spTree>
    <p:extLst>
      <p:ext uri="{BB962C8B-B14F-4D97-AF65-F5344CB8AC3E}">
        <p14:creationId xmlns:p14="http://schemas.microsoft.com/office/powerpoint/2010/main" val="30837117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2654-E603-40F9-AD60-C25717E75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A variable is the name of an address that points to a location in memory that contains an object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3F7672B-52DF-4F50-9A1C-89991C4C0A8C}"/>
              </a:ext>
            </a:extLst>
          </p:cNvPr>
          <p:cNvSpPr/>
          <p:nvPr/>
        </p:nvSpPr>
        <p:spPr>
          <a:xfrm>
            <a:off x="1003078" y="2398884"/>
            <a:ext cx="1522600" cy="686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>
                <a:solidFill>
                  <a:schemeClr val="tx1"/>
                </a:solidFill>
              </a:rPr>
              <a:t>name1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E50751-B850-4297-8D92-92913FD53F25}"/>
              </a:ext>
            </a:extLst>
          </p:cNvPr>
          <p:cNvSpPr/>
          <p:nvPr/>
        </p:nvSpPr>
        <p:spPr>
          <a:xfrm>
            <a:off x="4066462" y="3636021"/>
            <a:ext cx="1836856" cy="6928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>
                <a:solidFill>
                  <a:schemeClr val="tx1"/>
                </a:solidFill>
              </a:rPr>
              <a:t>address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207A83E-973D-42AB-9EC0-6278EC854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391955"/>
              </p:ext>
            </p:extLst>
          </p:nvPr>
        </p:nvGraphicFramePr>
        <p:xfrm>
          <a:off x="7444101" y="2153703"/>
          <a:ext cx="4386700" cy="4403640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438670">
                  <a:extLst>
                    <a:ext uri="{9D8B030D-6E8A-4147-A177-3AD203B41FA5}">
                      <a16:colId xmlns:a16="http://schemas.microsoft.com/office/drawing/2014/main" val="1667692422"/>
                    </a:ext>
                  </a:extLst>
                </a:gridCol>
                <a:gridCol w="438670">
                  <a:extLst>
                    <a:ext uri="{9D8B030D-6E8A-4147-A177-3AD203B41FA5}">
                      <a16:colId xmlns:a16="http://schemas.microsoft.com/office/drawing/2014/main" val="4127583501"/>
                    </a:ext>
                  </a:extLst>
                </a:gridCol>
                <a:gridCol w="438670">
                  <a:extLst>
                    <a:ext uri="{9D8B030D-6E8A-4147-A177-3AD203B41FA5}">
                      <a16:colId xmlns:a16="http://schemas.microsoft.com/office/drawing/2014/main" val="120296465"/>
                    </a:ext>
                  </a:extLst>
                </a:gridCol>
                <a:gridCol w="438670">
                  <a:extLst>
                    <a:ext uri="{9D8B030D-6E8A-4147-A177-3AD203B41FA5}">
                      <a16:colId xmlns:a16="http://schemas.microsoft.com/office/drawing/2014/main" val="118237545"/>
                    </a:ext>
                  </a:extLst>
                </a:gridCol>
                <a:gridCol w="438670">
                  <a:extLst>
                    <a:ext uri="{9D8B030D-6E8A-4147-A177-3AD203B41FA5}">
                      <a16:colId xmlns:a16="http://schemas.microsoft.com/office/drawing/2014/main" val="2343217772"/>
                    </a:ext>
                  </a:extLst>
                </a:gridCol>
                <a:gridCol w="438670">
                  <a:extLst>
                    <a:ext uri="{9D8B030D-6E8A-4147-A177-3AD203B41FA5}">
                      <a16:colId xmlns:a16="http://schemas.microsoft.com/office/drawing/2014/main" val="1919974705"/>
                    </a:ext>
                  </a:extLst>
                </a:gridCol>
                <a:gridCol w="438670">
                  <a:extLst>
                    <a:ext uri="{9D8B030D-6E8A-4147-A177-3AD203B41FA5}">
                      <a16:colId xmlns:a16="http://schemas.microsoft.com/office/drawing/2014/main" val="944444175"/>
                    </a:ext>
                  </a:extLst>
                </a:gridCol>
                <a:gridCol w="438670">
                  <a:extLst>
                    <a:ext uri="{9D8B030D-6E8A-4147-A177-3AD203B41FA5}">
                      <a16:colId xmlns:a16="http://schemas.microsoft.com/office/drawing/2014/main" val="1255222467"/>
                    </a:ext>
                  </a:extLst>
                </a:gridCol>
                <a:gridCol w="438670">
                  <a:extLst>
                    <a:ext uri="{9D8B030D-6E8A-4147-A177-3AD203B41FA5}">
                      <a16:colId xmlns:a16="http://schemas.microsoft.com/office/drawing/2014/main" val="394347544"/>
                    </a:ext>
                  </a:extLst>
                </a:gridCol>
                <a:gridCol w="438670">
                  <a:extLst>
                    <a:ext uri="{9D8B030D-6E8A-4147-A177-3AD203B41FA5}">
                      <a16:colId xmlns:a16="http://schemas.microsoft.com/office/drawing/2014/main" val="1661634416"/>
                    </a:ext>
                  </a:extLst>
                </a:gridCol>
              </a:tblGrid>
              <a:tr h="55002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059804"/>
                  </a:ext>
                </a:extLst>
              </a:tr>
              <a:tr h="55002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046436"/>
                  </a:ext>
                </a:extLst>
              </a:tr>
              <a:tr h="55002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123299"/>
                  </a:ext>
                </a:extLst>
              </a:tr>
              <a:tr h="55002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124706"/>
                  </a:ext>
                </a:extLst>
              </a:tr>
              <a:tr h="55349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106389"/>
                  </a:ext>
                </a:extLst>
              </a:tr>
              <a:tr h="55002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731757"/>
                  </a:ext>
                </a:extLst>
              </a:tr>
              <a:tr h="55002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O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59407"/>
                  </a:ext>
                </a:extLst>
              </a:tr>
              <a:tr h="55002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04811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CD8E375-DC62-437A-8A68-4B4D45922632}"/>
              </a:ext>
            </a:extLst>
          </p:cNvPr>
          <p:cNvSpPr/>
          <p:nvPr/>
        </p:nvSpPr>
        <p:spPr>
          <a:xfrm>
            <a:off x="692236" y="5640909"/>
            <a:ext cx="1522600" cy="686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>
                <a:solidFill>
                  <a:schemeClr val="tx1"/>
                </a:solidFill>
              </a:rPr>
              <a:t>name2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9D9E27-7249-4B7C-8582-393E08A9F679}"/>
              </a:ext>
            </a:extLst>
          </p:cNvPr>
          <p:cNvSpPr/>
          <p:nvPr/>
        </p:nvSpPr>
        <p:spPr>
          <a:xfrm>
            <a:off x="4603612" y="5273384"/>
            <a:ext cx="1522600" cy="686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name3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A9DD0FBA-A193-4B17-9875-C8B9C554B93A}"/>
              </a:ext>
            </a:extLst>
          </p:cNvPr>
          <p:cNvCxnSpPr>
            <a:cxnSpLocks/>
            <a:stCxn id="3" idx="0"/>
            <a:endCxn id="5" idx="0"/>
          </p:cNvCxnSpPr>
          <p:nvPr/>
        </p:nvCxnSpPr>
        <p:spPr>
          <a:xfrm rot="16200000" flipH="1">
            <a:off x="2756065" y="1407196"/>
            <a:ext cx="1237137" cy="3220512"/>
          </a:xfrm>
          <a:prstGeom prst="curvedConnector3">
            <a:avLst>
              <a:gd name="adj1" fmla="val -18478"/>
            </a:avLst>
          </a:prstGeom>
          <a:ln w="508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F11FBDA9-6A50-4A69-A293-80E98273ADFF}"/>
              </a:ext>
            </a:extLst>
          </p:cNvPr>
          <p:cNvCxnSpPr>
            <a:cxnSpLocks/>
            <a:stCxn id="7" idx="0"/>
            <a:endCxn id="5" idx="1"/>
          </p:cNvCxnSpPr>
          <p:nvPr/>
        </p:nvCxnSpPr>
        <p:spPr>
          <a:xfrm rot="5400000" flipH="1" flipV="1">
            <a:off x="1930768" y="3505215"/>
            <a:ext cx="1658463" cy="2612926"/>
          </a:xfrm>
          <a:prstGeom prst="curvedConnector2">
            <a:avLst/>
          </a:prstGeom>
          <a:ln w="508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E27992D5-35FB-46D7-A211-54D491F2B204}"/>
              </a:ext>
            </a:extLst>
          </p:cNvPr>
          <p:cNvCxnSpPr>
            <a:cxnSpLocks/>
            <a:stCxn id="8" idx="1"/>
            <a:endCxn id="5" idx="2"/>
          </p:cNvCxnSpPr>
          <p:nvPr/>
        </p:nvCxnSpPr>
        <p:spPr>
          <a:xfrm rot="10800000" flipH="1">
            <a:off x="4603612" y="4328870"/>
            <a:ext cx="381278" cy="1287870"/>
          </a:xfrm>
          <a:prstGeom prst="curvedConnector4">
            <a:avLst>
              <a:gd name="adj1" fmla="val -59956"/>
              <a:gd name="adj2" fmla="val 63330"/>
            </a:avLst>
          </a:prstGeom>
          <a:ln w="508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F451207-1432-4ADE-8A23-10CDF6C81DB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903318" y="3982446"/>
            <a:ext cx="5295905" cy="1658463"/>
          </a:xfrm>
          <a:prstGeom prst="curvedConnector3">
            <a:avLst>
              <a:gd name="adj1" fmla="val 106156"/>
            </a:avLst>
          </a:prstGeom>
          <a:ln w="508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8019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2654-E603-40F9-AD60-C25717E75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A variable is the name of an address that points to a location in memory that contains an object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3F7672B-52DF-4F50-9A1C-89991C4C0A8C}"/>
              </a:ext>
            </a:extLst>
          </p:cNvPr>
          <p:cNvSpPr/>
          <p:nvPr/>
        </p:nvSpPr>
        <p:spPr>
          <a:xfrm>
            <a:off x="1003078" y="2398884"/>
            <a:ext cx="1522600" cy="686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>
                <a:solidFill>
                  <a:schemeClr val="tx1"/>
                </a:solidFill>
              </a:rPr>
              <a:t>name1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E50751-B850-4297-8D92-92913FD53F25}"/>
              </a:ext>
            </a:extLst>
          </p:cNvPr>
          <p:cNvSpPr/>
          <p:nvPr/>
        </p:nvSpPr>
        <p:spPr>
          <a:xfrm>
            <a:off x="4066462" y="3636021"/>
            <a:ext cx="1836856" cy="6928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>
                <a:solidFill>
                  <a:schemeClr val="tx1"/>
                </a:solidFill>
              </a:rPr>
              <a:t>address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207A83E-973D-42AB-9EC0-6278EC854C38}"/>
              </a:ext>
            </a:extLst>
          </p:cNvPr>
          <p:cNvGraphicFramePr>
            <a:graphicFrameLocks noGrp="1"/>
          </p:cNvGraphicFramePr>
          <p:nvPr/>
        </p:nvGraphicFramePr>
        <p:xfrm>
          <a:off x="7444101" y="2153703"/>
          <a:ext cx="4386700" cy="4403640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438670">
                  <a:extLst>
                    <a:ext uri="{9D8B030D-6E8A-4147-A177-3AD203B41FA5}">
                      <a16:colId xmlns:a16="http://schemas.microsoft.com/office/drawing/2014/main" val="1667692422"/>
                    </a:ext>
                  </a:extLst>
                </a:gridCol>
                <a:gridCol w="438670">
                  <a:extLst>
                    <a:ext uri="{9D8B030D-6E8A-4147-A177-3AD203B41FA5}">
                      <a16:colId xmlns:a16="http://schemas.microsoft.com/office/drawing/2014/main" val="4127583501"/>
                    </a:ext>
                  </a:extLst>
                </a:gridCol>
                <a:gridCol w="438670">
                  <a:extLst>
                    <a:ext uri="{9D8B030D-6E8A-4147-A177-3AD203B41FA5}">
                      <a16:colId xmlns:a16="http://schemas.microsoft.com/office/drawing/2014/main" val="120296465"/>
                    </a:ext>
                  </a:extLst>
                </a:gridCol>
                <a:gridCol w="438670">
                  <a:extLst>
                    <a:ext uri="{9D8B030D-6E8A-4147-A177-3AD203B41FA5}">
                      <a16:colId xmlns:a16="http://schemas.microsoft.com/office/drawing/2014/main" val="118237545"/>
                    </a:ext>
                  </a:extLst>
                </a:gridCol>
                <a:gridCol w="438670">
                  <a:extLst>
                    <a:ext uri="{9D8B030D-6E8A-4147-A177-3AD203B41FA5}">
                      <a16:colId xmlns:a16="http://schemas.microsoft.com/office/drawing/2014/main" val="2343217772"/>
                    </a:ext>
                  </a:extLst>
                </a:gridCol>
                <a:gridCol w="438670">
                  <a:extLst>
                    <a:ext uri="{9D8B030D-6E8A-4147-A177-3AD203B41FA5}">
                      <a16:colId xmlns:a16="http://schemas.microsoft.com/office/drawing/2014/main" val="1919974705"/>
                    </a:ext>
                  </a:extLst>
                </a:gridCol>
                <a:gridCol w="438670">
                  <a:extLst>
                    <a:ext uri="{9D8B030D-6E8A-4147-A177-3AD203B41FA5}">
                      <a16:colId xmlns:a16="http://schemas.microsoft.com/office/drawing/2014/main" val="944444175"/>
                    </a:ext>
                  </a:extLst>
                </a:gridCol>
                <a:gridCol w="438670">
                  <a:extLst>
                    <a:ext uri="{9D8B030D-6E8A-4147-A177-3AD203B41FA5}">
                      <a16:colId xmlns:a16="http://schemas.microsoft.com/office/drawing/2014/main" val="1255222467"/>
                    </a:ext>
                  </a:extLst>
                </a:gridCol>
                <a:gridCol w="438670">
                  <a:extLst>
                    <a:ext uri="{9D8B030D-6E8A-4147-A177-3AD203B41FA5}">
                      <a16:colId xmlns:a16="http://schemas.microsoft.com/office/drawing/2014/main" val="394347544"/>
                    </a:ext>
                  </a:extLst>
                </a:gridCol>
                <a:gridCol w="438670">
                  <a:extLst>
                    <a:ext uri="{9D8B030D-6E8A-4147-A177-3AD203B41FA5}">
                      <a16:colId xmlns:a16="http://schemas.microsoft.com/office/drawing/2014/main" val="1661634416"/>
                    </a:ext>
                  </a:extLst>
                </a:gridCol>
              </a:tblGrid>
              <a:tr h="55002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059804"/>
                  </a:ext>
                </a:extLst>
              </a:tr>
              <a:tr h="55002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046436"/>
                  </a:ext>
                </a:extLst>
              </a:tr>
              <a:tr h="55002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123299"/>
                  </a:ext>
                </a:extLst>
              </a:tr>
              <a:tr h="55002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124706"/>
                  </a:ext>
                </a:extLst>
              </a:tr>
              <a:tr h="55349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106389"/>
                  </a:ext>
                </a:extLst>
              </a:tr>
              <a:tr h="55002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731757"/>
                  </a:ext>
                </a:extLst>
              </a:tr>
              <a:tr h="55002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O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59407"/>
                  </a:ext>
                </a:extLst>
              </a:tr>
              <a:tr h="55002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04811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CD8E375-DC62-437A-8A68-4B4D45922632}"/>
              </a:ext>
            </a:extLst>
          </p:cNvPr>
          <p:cNvSpPr/>
          <p:nvPr/>
        </p:nvSpPr>
        <p:spPr>
          <a:xfrm>
            <a:off x="692236" y="5640909"/>
            <a:ext cx="1522600" cy="686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>
                <a:solidFill>
                  <a:schemeClr val="tx1"/>
                </a:solidFill>
              </a:rPr>
              <a:t>name2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9D9E27-7249-4B7C-8582-393E08A9F679}"/>
              </a:ext>
            </a:extLst>
          </p:cNvPr>
          <p:cNvSpPr/>
          <p:nvPr/>
        </p:nvSpPr>
        <p:spPr>
          <a:xfrm>
            <a:off x="4603612" y="5273384"/>
            <a:ext cx="1522600" cy="686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>
                <a:solidFill>
                  <a:schemeClr val="tx1"/>
                </a:solidFill>
              </a:rPr>
              <a:t>name3</a:t>
            </a:r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A9DD0FBA-A193-4B17-9875-C8B9C554B93A}"/>
              </a:ext>
            </a:extLst>
          </p:cNvPr>
          <p:cNvCxnSpPr>
            <a:cxnSpLocks/>
            <a:stCxn id="3" idx="0"/>
            <a:endCxn id="5" idx="0"/>
          </p:cNvCxnSpPr>
          <p:nvPr/>
        </p:nvCxnSpPr>
        <p:spPr>
          <a:xfrm rot="16200000" flipH="1">
            <a:off x="2756065" y="1407196"/>
            <a:ext cx="1237137" cy="3220512"/>
          </a:xfrm>
          <a:prstGeom prst="curvedConnector3">
            <a:avLst>
              <a:gd name="adj1" fmla="val -18478"/>
            </a:avLst>
          </a:prstGeom>
          <a:ln w="508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F11FBDA9-6A50-4A69-A293-80E98273ADFF}"/>
              </a:ext>
            </a:extLst>
          </p:cNvPr>
          <p:cNvCxnSpPr>
            <a:cxnSpLocks/>
            <a:stCxn id="7" idx="0"/>
            <a:endCxn id="5" idx="1"/>
          </p:cNvCxnSpPr>
          <p:nvPr/>
        </p:nvCxnSpPr>
        <p:spPr>
          <a:xfrm rot="5400000" flipH="1" flipV="1">
            <a:off x="1930768" y="3505215"/>
            <a:ext cx="1658463" cy="2612926"/>
          </a:xfrm>
          <a:prstGeom prst="curvedConnector2">
            <a:avLst/>
          </a:prstGeom>
          <a:ln w="508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E27992D5-35FB-46D7-A211-54D491F2B204}"/>
              </a:ext>
            </a:extLst>
          </p:cNvPr>
          <p:cNvCxnSpPr>
            <a:cxnSpLocks/>
            <a:stCxn id="8" idx="1"/>
            <a:endCxn id="5" idx="2"/>
          </p:cNvCxnSpPr>
          <p:nvPr/>
        </p:nvCxnSpPr>
        <p:spPr>
          <a:xfrm rot="10800000" flipH="1">
            <a:off x="4603612" y="4328870"/>
            <a:ext cx="381278" cy="1287870"/>
          </a:xfrm>
          <a:prstGeom prst="curvedConnector4">
            <a:avLst>
              <a:gd name="adj1" fmla="val -59956"/>
              <a:gd name="adj2" fmla="val 63330"/>
            </a:avLst>
          </a:prstGeom>
          <a:ln w="508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F451207-1432-4ADE-8A23-10CDF6C81DB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903318" y="3982446"/>
            <a:ext cx="5056419" cy="1908903"/>
          </a:xfrm>
          <a:prstGeom prst="curvedConnector3">
            <a:avLst>
              <a:gd name="adj1" fmla="val 50000"/>
            </a:avLst>
          </a:prstGeom>
          <a:ln w="508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345B3001-A56B-4DE5-8F99-401513B0C144}"/>
              </a:ext>
            </a:extLst>
          </p:cNvPr>
          <p:cNvSpPr/>
          <p:nvPr/>
        </p:nvSpPr>
        <p:spPr>
          <a:xfrm>
            <a:off x="7639924" y="2382798"/>
            <a:ext cx="4190877" cy="1599647"/>
          </a:xfrm>
          <a:prstGeom prst="wedgeRoundRectCallout">
            <a:avLst>
              <a:gd name="adj1" fmla="val 34004"/>
              <a:gd name="adj2" fmla="val 1472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/>
              <a:t>If name1 mutates ‘O’ then EVERY name sees that change</a:t>
            </a:r>
          </a:p>
        </p:txBody>
      </p:sp>
    </p:spTree>
    <p:extLst>
      <p:ext uri="{BB962C8B-B14F-4D97-AF65-F5344CB8AC3E}">
        <p14:creationId xmlns:p14="http://schemas.microsoft.com/office/powerpoint/2010/main" val="13136400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1C30753-8E02-46B4-9D11-03E0F3E93D68}"/>
              </a:ext>
            </a:extLst>
          </p:cNvPr>
          <p:cNvGraphicFramePr/>
          <p:nvPr/>
        </p:nvGraphicFramePr>
        <p:xfrm>
          <a:off x="1124226" y="243842"/>
          <a:ext cx="9943548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C8F8C5A7-93D3-444A-A6CE-C2D1DA3EC534}"/>
              </a:ext>
            </a:extLst>
          </p:cNvPr>
          <p:cNvSpPr/>
          <p:nvPr/>
        </p:nvSpPr>
        <p:spPr>
          <a:xfrm>
            <a:off x="4609012" y="1942012"/>
            <a:ext cx="2973977" cy="2973977"/>
          </a:xfrm>
          <a:prstGeom prst="ellipse">
            <a:avLst/>
          </a:prstGeom>
          <a:noFill/>
          <a:ln w="3079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F0AAAC-F992-4767-A2C9-EE68E1DF4772}"/>
              </a:ext>
            </a:extLst>
          </p:cNvPr>
          <p:cNvSpPr txBox="1"/>
          <p:nvPr/>
        </p:nvSpPr>
        <p:spPr>
          <a:xfrm>
            <a:off x="4687388" y="3044875"/>
            <a:ext cx="30153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36268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BCCB-39E5-4638-B163-B6A21B64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Requirement / 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89008-5677-492C-8D8F-E90A9E169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Build a function called </a:t>
            </a:r>
            <a:r>
              <a:rPr lang="en-GB" err="1"/>
              <a:t>letter_count</a:t>
            </a:r>
            <a:r>
              <a:rPr lang="en-GB"/>
              <a:t>(</a:t>
            </a:r>
            <a:r>
              <a:rPr lang="en-GB" err="1"/>
              <a:t>a_str</a:t>
            </a:r>
            <a:r>
              <a:rPr lang="en-GB"/>
              <a:t>) that returns a dictionary with the count of every character in </a:t>
            </a:r>
            <a:r>
              <a:rPr lang="en-GB" err="1"/>
              <a:t>a_str</a:t>
            </a:r>
            <a:r>
              <a:rPr lang="en-GB"/>
              <a:t>.</a:t>
            </a:r>
          </a:p>
          <a:p>
            <a:pPr marL="0" indent="0">
              <a:buNone/>
            </a:pPr>
            <a:r>
              <a:rPr lang="en-GB"/>
              <a:t>For example:</a:t>
            </a:r>
          </a:p>
          <a:p>
            <a:pPr marL="0" indent="0">
              <a:buNone/>
            </a:pPr>
            <a:r>
              <a:rPr lang="en-GB" err="1"/>
              <a:t>Letter_count</a:t>
            </a:r>
            <a:r>
              <a:rPr lang="en-GB"/>
              <a:t>(‘abracadabra’) 	→ {‘a’:5, ‘b’:2, ‘c’:1, ‘d’:1, ‘r’:2}</a:t>
            </a:r>
          </a:p>
        </p:txBody>
      </p:sp>
    </p:spTree>
    <p:extLst>
      <p:ext uri="{BB962C8B-B14F-4D97-AF65-F5344CB8AC3E}">
        <p14:creationId xmlns:p14="http://schemas.microsoft.com/office/powerpoint/2010/main" val="26549805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BCCB-39E5-4638-B163-B6A21B64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Requirement / 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89008-5677-492C-8D8F-E90A9E169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/>
              <a:t>Build a function called </a:t>
            </a:r>
            <a:r>
              <a:rPr lang="en-GB" err="1"/>
              <a:t>mergen</a:t>
            </a:r>
            <a:r>
              <a:rPr lang="en-GB"/>
              <a:t>() that interleaves any number of strings of any length into a single string. Interleaving is halted when the shortest string is exhausted.</a:t>
            </a:r>
          </a:p>
          <a:p>
            <a:pPr marL="0" indent="0">
              <a:buNone/>
            </a:pPr>
            <a:r>
              <a:rPr lang="en-GB"/>
              <a:t>For example:</a:t>
            </a:r>
          </a:p>
          <a:p>
            <a:pPr marL="0" indent="0">
              <a:buNone/>
            </a:pPr>
            <a:r>
              <a:rPr lang="en-GB" err="1"/>
              <a:t>mergen</a:t>
            </a:r>
            <a:r>
              <a:rPr lang="en-GB"/>
              <a:t>('', '')		 				→</a:t>
            </a:r>
            <a:r>
              <a:rPr lang="en-GB">
                <a:sym typeface="Wingdings" panose="05000000000000000000" pitchFamily="2" charset="2"/>
              </a:rPr>
              <a:t>	 </a:t>
            </a:r>
            <a:r>
              <a:rPr lang="en-GB"/>
              <a:t>''</a:t>
            </a:r>
          </a:p>
          <a:p>
            <a:pPr marL="0" indent="0">
              <a:buNone/>
            </a:pPr>
            <a:r>
              <a:rPr lang="en-GB" err="1"/>
              <a:t>mergen</a:t>
            </a:r>
            <a:r>
              <a:rPr lang="en-GB"/>
              <a:t>('</a:t>
            </a:r>
            <a:r>
              <a:rPr lang="en-GB" err="1"/>
              <a:t>abc</a:t>
            </a:r>
            <a:r>
              <a:rPr lang="en-GB"/>
              <a:t>',  'd',  '</a:t>
            </a:r>
            <a:r>
              <a:rPr lang="en-GB" err="1"/>
              <a:t>ef</a:t>
            </a:r>
            <a:r>
              <a:rPr lang="en-GB"/>
              <a:t>’) 				→</a:t>
            </a:r>
            <a:r>
              <a:rPr lang="en-GB">
                <a:sym typeface="Wingdings" panose="05000000000000000000" pitchFamily="2" charset="2"/>
              </a:rPr>
              <a:t>	 </a:t>
            </a:r>
            <a:r>
              <a:rPr lang="en-GB"/>
              <a:t>'</a:t>
            </a:r>
            <a:r>
              <a:rPr lang="en-GB" err="1"/>
              <a:t>ade</a:t>
            </a:r>
            <a:r>
              <a:rPr lang="en-GB"/>
              <a:t>'</a:t>
            </a:r>
          </a:p>
          <a:p>
            <a:pPr marL="0" indent="0">
              <a:buNone/>
            </a:pPr>
            <a:r>
              <a:rPr lang="en-GB" err="1"/>
              <a:t>mergen</a:t>
            </a:r>
            <a:r>
              <a:rPr lang="en-GB"/>
              <a:t>('</a:t>
            </a:r>
            <a:r>
              <a:rPr lang="en-GB" err="1"/>
              <a:t>abc</a:t>
            </a:r>
            <a:r>
              <a:rPr lang="en-GB"/>
              <a:t>_', '</a:t>
            </a:r>
            <a:r>
              <a:rPr lang="en-GB" err="1"/>
              <a:t>defg</a:t>
            </a:r>
            <a:r>
              <a:rPr lang="en-GB"/>
              <a:t>', '</a:t>
            </a:r>
            <a:r>
              <a:rPr lang="en-GB" err="1"/>
              <a:t>hjkmn</a:t>
            </a:r>
            <a:r>
              <a:rPr lang="en-GB"/>
              <a:t>', '</a:t>
            </a:r>
            <a:r>
              <a:rPr lang="en-GB" err="1"/>
              <a:t>pqr</a:t>
            </a:r>
            <a:r>
              <a:rPr lang="en-GB"/>
              <a:t>', '</a:t>
            </a:r>
            <a:r>
              <a:rPr lang="en-GB" err="1"/>
              <a:t>stuv</a:t>
            </a:r>
            <a:r>
              <a:rPr lang="en-GB"/>
              <a:t>')	→</a:t>
            </a:r>
            <a:r>
              <a:rPr lang="en-GB">
                <a:sym typeface="Wingdings" panose="05000000000000000000" pitchFamily="2" charset="2"/>
              </a:rPr>
              <a:t>	 </a:t>
            </a:r>
            <a:r>
              <a:rPr lang="en-GB"/>
              <a:t>'</a:t>
            </a:r>
            <a:r>
              <a:rPr lang="en-GB" err="1"/>
              <a:t>adhpsbejqtcfkru</a:t>
            </a: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17143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9C5A6-34AD-4256-A94D-C5688338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Comprehensions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7B72B-9BFC-4350-8CAD-5E7F540450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if there is time</a:t>
            </a:r>
          </a:p>
        </p:txBody>
      </p:sp>
    </p:spTree>
    <p:extLst>
      <p:ext uri="{BB962C8B-B14F-4D97-AF65-F5344CB8AC3E}">
        <p14:creationId xmlns:p14="http://schemas.microsoft.com/office/powerpoint/2010/main" val="1569340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7365B-EE9F-40C6-A12A-9BEB2F72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This week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9DBFB-F6F6-4C45-A206-994776310D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4400"/>
              <a:t>Collections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BC972B-9B3F-4DA7-BD60-63A8129AEC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GB" sz="4400"/>
              <a:t>The keyword ‘for’</a:t>
            </a:r>
          </a:p>
        </p:txBody>
      </p:sp>
    </p:spTree>
    <p:extLst>
      <p:ext uri="{BB962C8B-B14F-4D97-AF65-F5344CB8AC3E}">
        <p14:creationId xmlns:p14="http://schemas.microsoft.com/office/powerpoint/2010/main" val="1806023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97F5A3-5B7E-BD48-B8AE-DC085581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Collections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FFFB9E-B7BF-6F4E-BCE1-1282E08D3E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What is a collection?</a:t>
            </a:r>
          </a:p>
        </p:txBody>
      </p:sp>
    </p:spTree>
    <p:extLst>
      <p:ext uri="{BB962C8B-B14F-4D97-AF65-F5344CB8AC3E}">
        <p14:creationId xmlns:p14="http://schemas.microsoft.com/office/powerpoint/2010/main" val="1517543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5B1C22F-AD9E-9D40-8943-0BC14ACDF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426828"/>
              </p:ext>
            </p:extLst>
          </p:nvPr>
        </p:nvGraphicFramePr>
        <p:xfrm>
          <a:off x="1293585" y="1690688"/>
          <a:ext cx="960483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610">
                  <a:extLst>
                    <a:ext uri="{9D8B030D-6E8A-4147-A177-3AD203B41FA5}">
                      <a16:colId xmlns:a16="http://schemas.microsoft.com/office/drawing/2014/main" val="1834948353"/>
                    </a:ext>
                  </a:extLst>
                </a:gridCol>
                <a:gridCol w="3201610">
                  <a:extLst>
                    <a:ext uri="{9D8B030D-6E8A-4147-A177-3AD203B41FA5}">
                      <a16:colId xmlns:a16="http://schemas.microsoft.com/office/drawing/2014/main" val="1614180376"/>
                    </a:ext>
                  </a:extLst>
                </a:gridCol>
                <a:gridCol w="3201610">
                  <a:extLst>
                    <a:ext uri="{9D8B030D-6E8A-4147-A177-3AD203B41FA5}">
                      <a16:colId xmlns:a16="http://schemas.microsoft.com/office/drawing/2014/main" val="3387283710"/>
                    </a:ext>
                  </a:extLst>
                </a:gridCol>
              </a:tblGrid>
              <a:tr h="522367">
                <a:tc gridSpan="3">
                  <a:txBody>
                    <a:bodyPr/>
                    <a:lstStyle/>
                    <a:p>
                      <a:pPr algn="ctr"/>
                      <a:r>
                        <a:rPr lang="en-GB" sz="4400"/>
                        <a:t>Cardinality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4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4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251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400" b="1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b="1"/>
                        <a:t>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b="1"/>
                        <a:t>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01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400"/>
                        <a:t>None (</a:t>
                      </a:r>
                      <a:r>
                        <a:rPr lang="en-GB" sz="4400" err="1"/>
                        <a:t>NoneType</a:t>
                      </a:r>
                      <a:r>
                        <a:rPr lang="en-GB" sz="4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/>
                        <a:t>int</a:t>
                      </a:r>
                    </a:p>
                    <a:p>
                      <a:pPr algn="ctr"/>
                      <a:r>
                        <a:rPr lang="en-GB" sz="4400"/>
                        <a:t>float</a:t>
                      </a:r>
                    </a:p>
                    <a:p>
                      <a:pPr algn="ctr"/>
                      <a:r>
                        <a:rPr lang="en-GB" sz="440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/>
                        <a:t>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732476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19FB5D3E-40B7-AB44-A302-9D228DD4B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Object Types – so far</a:t>
            </a:r>
          </a:p>
        </p:txBody>
      </p:sp>
    </p:spTree>
    <p:extLst>
      <p:ext uri="{BB962C8B-B14F-4D97-AF65-F5344CB8AC3E}">
        <p14:creationId xmlns:p14="http://schemas.microsoft.com/office/powerpoint/2010/main" val="2093979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5B1C22F-AD9E-9D40-8943-0BC14ACDF7F9}"/>
              </a:ext>
            </a:extLst>
          </p:cNvPr>
          <p:cNvGraphicFramePr>
            <a:graphicFrameLocks noGrp="1"/>
          </p:cNvGraphicFramePr>
          <p:nvPr/>
        </p:nvGraphicFramePr>
        <p:xfrm>
          <a:off x="1293585" y="1690688"/>
          <a:ext cx="960483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610">
                  <a:extLst>
                    <a:ext uri="{9D8B030D-6E8A-4147-A177-3AD203B41FA5}">
                      <a16:colId xmlns:a16="http://schemas.microsoft.com/office/drawing/2014/main" val="1834948353"/>
                    </a:ext>
                  </a:extLst>
                </a:gridCol>
                <a:gridCol w="3201610">
                  <a:extLst>
                    <a:ext uri="{9D8B030D-6E8A-4147-A177-3AD203B41FA5}">
                      <a16:colId xmlns:a16="http://schemas.microsoft.com/office/drawing/2014/main" val="1614180376"/>
                    </a:ext>
                  </a:extLst>
                </a:gridCol>
                <a:gridCol w="3201610">
                  <a:extLst>
                    <a:ext uri="{9D8B030D-6E8A-4147-A177-3AD203B41FA5}">
                      <a16:colId xmlns:a16="http://schemas.microsoft.com/office/drawing/2014/main" val="3387283710"/>
                    </a:ext>
                  </a:extLst>
                </a:gridCol>
              </a:tblGrid>
              <a:tr h="522367">
                <a:tc gridSpan="3">
                  <a:txBody>
                    <a:bodyPr/>
                    <a:lstStyle/>
                    <a:p>
                      <a:pPr algn="ctr"/>
                      <a:r>
                        <a:rPr lang="en-GB" sz="4400"/>
                        <a:t>Cardinality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4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4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251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400" b="1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b="1"/>
                        <a:t>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b="1"/>
                        <a:t>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01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400"/>
                        <a:t>None (</a:t>
                      </a:r>
                      <a:r>
                        <a:rPr lang="en-GB" sz="4400" err="1"/>
                        <a:t>NoneType</a:t>
                      </a:r>
                      <a:r>
                        <a:rPr lang="en-GB" sz="4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/>
                        <a:t>int</a:t>
                      </a:r>
                    </a:p>
                    <a:p>
                      <a:pPr algn="ctr"/>
                      <a:r>
                        <a:rPr lang="en-GB" sz="4400"/>
                        <a:t>float</a:t>
                      </a:r>
                    </a:p>
                    <a:p>
                      <a:pPr algn="ctr"/>
                      <a:r>
                        <a:rPr lang="en-GB" sz="440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/>
                        <a:t>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732476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19FB5D3E-40B7-AB44-A302-9D228DD4B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Object Types – so far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E935173-4CB0-44AB-A2F1-E34AA6D27FD3}"/>
              </a:ext>
            </a:extLst>
          </p:cNvPr>
          <p:cNvSpPr txBox="1">
            <a:spLocks/>
          </p:cNvSpPr>
          <p:nvPr/>
        </p:nvSpPr>
        <p:spPr>
          <a:xfrm>
            <a:off x="838200" y="5317808"/>
            <a:ext cx="10515600" cy="869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/>
              <a:t>This is insufficient to model the ‘real world’</a:t>
            </a:r>
          </a:p>
        </p:txBody>
      </p:sp>
    </p:spTree>
    <p:extLst>
      <p:ext uri="{BB962C8B-B14F-4D97-AF65-F5344CB8AC3E}">
        <p14:creationId xmlns:p14="http://schemas.microsoft.com/office/powerpoint/2010/main" val="1422557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12B25-B12F-9943-A45D-B26B24F79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‘Real World’ objects are often collections: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0BA1F-097C-9B49-869F-A15A1BEC6C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/>
              <a:t>Some objects are atomic in that they have no inner structure</a:t>
            </a:r>
          </a:p>
          <a:p>
            <a:r>
              <a:rPr lang="en-GB"/>
              <a:t>Most objects however, especially ‘real world’ objects, contain many objects within themselves</a:t>
            </a:r>
          </a:p>
          <a:p>
            <a:r>
              <a:rPr lang="en-GB"/>
              <a:t>The component objects may or may not be collections themselves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CB81F-3BA5-C443-9B36-2D4C48C070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/>
              <a:t>A bag of marbles</a:t>
            </a:r>
          </a:p>
          <a:p>
            <a:r>
              <a:rPr lang="en-GB"/>
              <a:t>A pack of playing cards</a:t>
            </a:r>
          </a:p>
          <a:p>
            <a:r>
              <a:rPr lang="en-GB"/>
              <a:t>A wallet of cards and cash</a:t>
            </a:r>
          </a:p>
          <a:p>
            <a:r>
              <a:rPr lang="en-GB"/>
              <a:t>A contacts &amp; addresses book</a:t>
            </a:r>
          </a:p>
          <a:p>
            <a:r>
              <a:rPr lang="en-GB"/>
              <a:t>A shopping list, a shop, a warehouse, a factory</a:t>
            </a:r>
          </a:p>
          <a:p>
            <a:r>
              <a:rPr lang="en-GB"/>
              <a:t>A word, an essay, a book, a series of books, a library</a:t>
            </a:r>
          </a:p>
          <a:p>
            <a:r>
              <a:rPr lang="en-GB"/>
              <a:t>A photo album</a:t>
            </a:r>
          </a:p>
        </p:txBody>
      </p:sp>
    </p:spTree>
    <p:extLst>
      <p:ext uri="{BB962C8B-B14F-4D97-AF65-F5344CB8AC3E}">
        <p14:creationId xmlns:p14="http://schemas.microsoft.com/office/powerpoint/2010/main" val="1440891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D1E69D-1281-9E49-85BE-98C194C7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More object types are required for a programming language to be capable of modelling reality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75D93F1-5B41-4C4D-94AF-F097CB4E9C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47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1118</Words>
  <Application>Microsoft Office PowerPoint</Application>
  <PresentationFormat>Widescreen</PresentationFormat>
  <Paragraphs>258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Lucida Console</vt:lpstr>
      <vt:lpstr>Wingdings</vt:lpstr>
      <vt:lpstr>Office Theme</vt:lpstr>
      <vt:lpstr>LIN6209  Coding for Linguists</vt:lpstr>
      <vt:lpstr>Last week</vt:lpstr>
      <vt:lpstr>PowerPoint Presentation</vt:lpstr>
      <vt:lpstr>This week</vt:lpstr>
      <vt:lpstr>Collections</vt:lpstr>
      <vt:lpstr>Python Object Types – so far</vt:lpstr>
      <vt:lpstr>Python Object Types – so far</vt:lpstr>
      <vt:lpstr>‘Real World’ objects are often collections:</vt:lpstr>
      <vt:lpstr>More object types are required for a programming language to be capable of modelling reality</vt:lpstr>
      <vt:lpstr>Strings</vt:lpstr>
      <vt:lpstr>str()</vt:lpstr>
      <vt:lpstr>Tuples</vt:lpstr>
      <vt:lpstr>tuple()</vt:lpstr>
      <vt:lpstr>List</vt:lpstr>
      <vt:lpstr>list()</vt:lpstr>
      <vt:lpstr>Range</vt:lpstr>
      <vt:lpstr>range()</vt:lpstr>
      <vt:lpstr>Set</vt:lpstr>
      <vt:lpstr>set()</vt:lpstr>
      <vt:lpstr>Dictionary</vt:lpstr>
      <vt:lpstr>dict()</vt:lpstr>
      <vt:lpstr>Collections Summary</vt:lpstr>
      <vt:lpstr>PowerPoint Presentation</vt:lpstr>
      <vt:lpstr>Practice Worksheet – section 1</vt:lpstr>
      <vt:lpstr>Assignment 2 version 2</vt:lpstr>
      <vt:lpstr>General Feedback on Assignment 2 version 2</vt:lpstr>
      <vt:lpstr>Assignment 3/4 </vt:lpstr>
      <vt:lpstr>The keyword ‘for’</vt:lpstr>
      <vt:lpstr>PowerPoint Presentation</vt:lpstr>
      <vt:lpstr>PowerPoint Presentation</vt:lpstr>
      <vt:lpstr>Example 1</vt:lpstr>
      <vt:lpstr>Example 2</vt:lpstr>
      <vt:lpstr>Mutable vs Immutable</vt:lpstr>
      <vt:lpstr>A variable is the name of an address that points to a location in memory that contains an object</vt:lpstr>
      <vt:lpstr>A variable is the name of an address that points to a location in memory that contains an object</vt:lpstr>
      <vt:lpstr>PowerPoint Presentation</vt:lpstr>
      <vt:lpstr>Example Requirement / Problem 1</vt:lpstr>
      <vt:lpstr>Example Requirement / Problem 2</vt:lpstr>
      <vt:lpstr>List Comprehensions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McGinty</dc:creator>
  <cp:lastModifiedBy>Peter McGinty</cp:lastModifiedBy>
  <cp:revision>1</cp:revision>
  <dcterms:created xsi:type="dcterms:W3CDTF">2021-10-13T09:39:14Z</dcterms:created>
  <dcterms:modified xsi:type="dcterms:W3CDTF">2021-10-19T22:09:58Z</dcterms:modified>
</cp:coreProperties>
</file>