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0" r:id="rId2"/>
    <p:sldId id="281" r:id="rId3"/>
    <p:sldId id="386" r:id="rId4"/>
    <p:sldId id="387" r:id="rId5"/>
    <p:sldId id="388" r:id="rId6"/>
    <p:sldId id="390" r:id="rId7"/>
    <p:sldId id="395" r:id="rId8"/>
    <p:sldId id="389" r:id="rId9"/>
    <p:sldId id="421" r:id="rId10"/>
    <p:sldId id="391" r:id="rId11"/>
    <p:sldId id="394" r:id="rId12"/>
    <p:sldId id="430" r:id="rId13"/>
    <p:sldId id="396" r:id="rId14"/>
    <p:sldId id="397" r:id="rId15"/>
    <p:sldId id="412" r:id="rId16"/>
    <p:sldId id="416" r:id="rId17"/>
    <p:sldId id="417" r:id="rId18"/>
    <p:sldId id="418" r:id="rId19"/>
    <p:sldId id="423" r:id="rId20"/>
    <p:sldId id="419" r:id="rId21"/>
    <p:sldId id="424" r:id="rId22"/>
    <p:sldId id="422" r:id="rId23"/>
    <p:sldId id="413" r:id="rId24"/>
    <p:sldId id="427" r:id="rId25"/>
    <p:sldId id="420" r:id="rId26"/>
    <p:sldId id="426" r:id="rId27"/>
    <p:sldId id="425" r:id="rId28"/>
    <p:sldId id="428" r:id="rId29"/>
    <p:sldId id="429" r:id="rId30"/>
    <p:sldId id="4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53A5B88-CF5A-43EB-BC13-CA715F028239}">
          <p14:sldIdLst>
            <p14:sldId id="280"/>
            <p14:sldId id="281"/>
            <p14:sldId id="386"/>
            <p14:sldId id="387"/>
          </p14:sldIdLst>
        </p14:section>
        <p14:section name="File Systems" id="{B66CACCC-B0E4-9D47-85D2-2011E41201CF}">
          <p14:sldIdLst>
            <p14:sldId id="388"/>
            <p14:sldId id="390"/>
            <p14:sldId id="395"/>
          </p14:sldIdLst>
        </p14:section>
        <p14:section name="Files" id="{96A099EA-C075-204F-9B33-552B598F8FF1}">
          <p14:sldIdLst>
            <p14:sldId id="389"/>
            <p14:sldId id="421"/>
            <p14:sldId id="391"/>
            <p14:sldId id="394"/>
            <p14:sldId id="430"/>
          </p14:sldIdLst>
        </p14:section>
        <p14:section name="Python files" id="{370C2F3B-0B0E-134C-BCF1-78E04BC3D5D7}">
          <p14:sldIdLst>
            <p14:sldId id="396"/>
            <p14:sldId id="397"/>
            <p14:sldId id="412"/>
            <p14:sldId id="416"/>
            <p14:sldId id="417"/>
            <p14:sldId id="418"/>
            <p14:sldId id="423"/>
            <p14:sldId id="419"/>
            <p14:sldId id="424"/>
            <p14:sldId id="422"/>
            <p14:sldId id="413"/>
          </p14:sldIdLst>
        </p14:section>
        <p14:section name="Code examples" id="{E5B25790-3EC8-0042-821B-E54B72143564}">
          <p14:sldIdLst>
            <p14:sldId id="427"/>
            <p14:sldId id="420"/>
            <p14:sldId id="426"/>
            <p14:sldId id="425"/>
            <p14:sldId id="428"/>
            <p14:sldId id="429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BCEA-6C9B-4D82-A12F-D48D2AEDFE0E}" v="2" dt="2021-10-24T21:51:36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58" d="100"/>
          <a:sy n="158" d="100"/>
        </p:scale>
        <p:origin x="3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EE10BCEA-6C9B-4D82-A12F-D48D2AEDFE0E}"/>
    <pc:docChg chg="undo custSel addSld modSld sldOrd modSection">
      <pc:chgData name="Peter McGinty" userId="138e04b35f3df159" providerId="LiveId" clId="{EE10BCEA-6C9B-4D82-A12F-D48D2AEDFE0E}" dt="2021-10-24T21:51:38.303" v="286" actId="12"/>
      <pc:docMkLst>
        <pc:docMk/>
      </pc:docMkLst>
      <pc:sldChg chg="modSp mod">
        <pc:chgData name="Peter McGinty" userId="138e04b35f3df159" providerId="LiveId" clId="{EE10BCEA-6C9B-4D82-A12F-D48D2AEDFE0E}" dt="2021-10-23T11:39:25.657" v="25" actId="20577"/>
        <pc:sldMkLst>
          <pc:docMk/>
          <pc:sldMk cId="275120054" sldId="396"/>
        </pc:sldMkLst>
        <pc:spChg chg="mod">
          <ac:chgData name="Peter McGinty" userId="138e04b35f3df159" providerId="LiveId" clId="{EE10BCEA-6C9B-4D82-A12F-D48D2AEDFE0E}" dt="2021-10-23T11:39:25.657" v="25" actId="20577"/>
          <ac:spMkLst>
            <pc:docMk/>
            <pc:sldMk cId="275120054" sldId="396"/>
            <ac:spMk id="2" creationId="{97DC7124-95C7-FA44-A55F-DEA03957F6A9}"/>
          </ac:spMkLst>
        </pc:spChg>
      </pc:sldChg>
      <pc:sldChg chg="modSp mod">
        <pc:chgData name="Peter McGinty" userId="138e04b35f3df159" providerId="LiveId" clId="{EE10BCEA-6C9B-4D82-A12F-D48D2AEDFE0E}" dt="2021-10-24T06:30:51.188" v="158" actId="20577"/>
        <pc:sldMkLst>
          <pc:docMk/>
          <pc:sldMk cId="2270484922" sldId="397"/>
        </pc:sldMkLst>
        <pc:spChg chg="mod">
          <ac:chgData name="Peter McGinty" userId="138e04b35f3df159" providerId="LiveId" clId="{EE10BCEA-6C9B-4D82-A12F-D48D2AEDFE0E}" dt="2021-10-24T06:30:51.188" v="158" actId="20577"/>
          <ac:spMkLst>
            <pc:docMk/>
            <pc:sldMk cId="2270484922" sldId="397"/>
            <ac:spMk id="3" creationId="{F8FAED5C-8936-774C-B0B9-CA6DB3354969}"/>
          </ac:spMkLst>
        </pc:spChg>
      </pc:sldChg>
      <pc:sldChg chg="modSp mod">
        <pc:chgData name="Peter McGinty" userId="138e04b35f3df159" providerId="LiveId" clId="{EE10BCEA-6C9B-4D82-A12F-D48D2AEDFE0E}" dt="2021-10-23T07:27:08.992" v="1"/>
        <pc:sldMkLst>
          <pc:docMk/>
          <pc:sldMk cId="210267316" sldId="420"/>
        </pc:sldMkLst>
        <pc:spChg chg="mod">
          <ac:chgData name="Peter McGinty" userId="138e04b35f3df159" providerId="LiveId" clId="{EE10BCEA-6C9B-4D82-A12F-D48D2AEDFE0E}" dt="2021-10-23T07:27:08.992" v="1"/>
          <ac:spMkLst>
            <pc:docMk/>
            <pc:sldMk cId="210267316" sldId="420"/>
            <ac:spMk id="3" creationId="{3116D03E-EF27-714E-AE8C-203E7DF507FD}"/>
          </ac:spMkLst>
        </pc:spChg>
      </pc:sldChg>
      <pc:sldChg chg="modSp mod ord">
        <pc:chgData name="Peter McGinty" userId="138e04b35f3df159" providerId="LiveId" clId="{EE10BCEA-6C9B-4D82-A12F-D48D2AEDFE0E}" dt="2021-10-24T06:29:00.925" v="144" actId="20577"/>
        <pc:sldMkLst>
          <pc:docMk/>
          <pc:sldMk cId="2654104507" sldId="421"/>
        </pc:sldMkLst>
        <pc:spChg chg="mod">
          <ac:chgData name="Peter McGinty" userId="138e04b35f3df159" providerId="LiveId" clId="{EE10BCEA-6C9B-4D82-A12F-D48D2AEDFE0E}" dt="2021-10-24T06:29:00.925" v="144" actId="20577"/>
          <ac:spMkLst>
            <pc:docMk/>
            <pc:sldMk cId="2654104507" sldId="421"/>
            <ac:spMk id="3" creationId="{071017FF-02CD-D54D-8183-5C6C062648CB}"/>
          </ac:spMkLst>
        </pc:spChg>
      </pc:sldChg>
      <pc:sldChg chg="modSp mod">
        <pc:chgData name="Peter McGinty" userId="138e04b35f3df159" providerId="LiveId" clId="{EE10BCEA-6C9B-4D82-A12F-D48D2AEDFE0E}" dt="2021-10-23T11:42:11.106" v="39" actId="20577"/>
        <pc:sldMkLst>
          <pc:docMk/>
          <pc:sldMk cId="732161313" sldId="425"/>
        </pc:sldMkLst>
        <pc:spChg chg="mod">
          <ac:chgData name="Peter McGinty" userId="138e04b35f3df159" providerId="LiveId" clId="{EE10BCEA-6C9B-4D82-A12F-D48D2AEDFE0E}" dt="2021-10-23T11:42:11.106" v="39" actId="20577"/>
          <ac:spMkLst>
            <pc:docMk/>
            <pc:sldMk cId="732161313" sldId="425"/>
            <ac:spMk id="3" creationId="{3116D03E-EF27-714E-AE8C-203E7DF507FD}"/>
          </ac:spMkLst>
        </pc:spChg>
      </pc:sldChg>
      <pc:sldChg chg="modSp mod">
        <pc:chgData name="Peter McGinty" userId="138e04b35f3df159" providerId="LiveId" clId="{EE10BCEA-6C9B-4D82-A12F-D48D2AEDFE0E}" dt="2021-10-24T06:32:36.125" v="167" actId="20577"/>
        <pc:sldMkLst>
          <pc:docMk/>
          <pc:sldMk cId="257323528" sldId="429"/>
        </pc:sldMkLst>
        <pc:spChg chg="mod">
          <ac:chgData name="Peter McGinty" userId="138e04b35f3df159" providerId="LiveId" clId="{EE10BCEA-6C9B-4D82-A12F-D48D2AEDFE0E}" dt="2021-10-24T06:32:36.125" v="167" actId="20577"/>
          <ac:spMkLst>
            <pc:docMk/>
            <pc:sldMk cId="257323528" sldId="429"/>
            <ac:spMk id="3" creationId="{3116D03E-EF27-714E-AE8C-203E7DF507FD}"/>
          </ac:spMkLst>
        </pc:spChg>
      </pc:sldChg>
      <pc:sldChg chg="modSp mod">
        <pc:chgData name="Peter McGinty" userId="138e04b35f3df159" providerId="LiveId" clId="{EE10BCEA-6C9B-4D82-A12F-D48D2AEDFE0E}" dt="2021-10-24T06:28:07.705" v="140" actId="20577"/>
        <pc:sldMkLst>
          <pc:docMk/>
          <pc:sldMk cId="1838640933" sldId="430"/>
        </pc:sldMkLst>
        <pc:spChg chg="mod">
          <ac:chgData name="Peter McGinty" userId="138e04b35f3df159" providerId="LiveId" clId="{EE10BCEA-6C9B-4D82-A12F-D48D2AEDFE0E}" dt="2021-10-24T06:25:28.515" v="85" actId="20577"/>
          <ac:spMkLst>
            <pc:docMk/>
            <pc:sldMk cId="1838640933" sldId="430"/>
            <ac:spMk id="2" creationId="{F7539CED-7D17-7F41-9401-7A2517BD0BDC}"/>
          </ac:spMkLst>
        </pc:spChg>
        <pc:spChg chg="mod">
          <ac:chgData name="Peter McGinty" userId="138e04b35f3df159" providerId="LiveId" clId="{EE10BCEA-6C9B-4D82-A12F-D48D2AEDFE0E}" dt="2021-10-24T06:28:07.705" v="140" actId="20577"/>
          <ac:spMkLst>
            <pc:docMk/>
            <pc:sldMk cId="1838640933" sldId="430"/>
            <ac:spMk id="3" creationId="{7827DA6F-758F-0F4E-BF8A-8E77F05138CB}"/>
          </ac:spMkLst>
        </pc:spChg>
      </pc:sldChg>
      <pc:sldChg chg="modSp new mod">
        <pc:chgData name="Peter McGinty" userId="138e04b35f3df159" providerId="LiveId" clId="{EE10BCEA-6C9B-4D82-A12F-D48D2AEDFE0E}" dt="2021-10-24T21:51:38.303" v="286" actId="12"/>
        <pc:sldMkLst>
          <pc:docMk/>
          <pc:sldMk cId="806406116" sldId="431"/>
        </pc:sldMkLst>
        <pc:spChg chg="mod">
          <ac:chgData name="Peter McGinty" userId="138e04b35f3df159" providerId="LiveId" clId="{EE10BCEA-6C9B-4D82-A12F-D48D2AEDFE0E}" dt="2021-10-24T21:49:44.231" v="280" actId="20577"/>
          <ac:spMkLst>
            <pc:docMk/>
            <pc:sldMk cId="806406116" sldId="431"/>
            <ac:spMk id="2" creationId="{2383A8B4-9DD8-4549-B9DE-FF4EA7309342}"/>
          </ac:spMkLst>
        </pc:spChg>
        <pc:spChg chg="mod">
          <ac:chgData name="Peter McGinty" userId="138e04b35f3df159" providerId="LiveId" clId="{EE10BCEA-6C9B-4D82-A12F-D48D2AEDFE0E}" dt="2021-10-24T21:48:10.742" v="197" actId="20577"/>
          <ac:spMkLst>
            <pc:docMk/>
            <pc:sldMk cId="806406116" sldId="431"/>
            <ac:spMk id="3" creationId="{A86CBF18-AF43-4C70-A999-3360BB9DED0B}"/>
          </ac:spMkLst>
        </pc:spChg>
        <pc:spChg chg="mod">
          <ac:chgData name="Peter McGinty" userId="138e04b35f3df159" providerId="LiveId" clId="{EE10BCEA-6C9B-4D82-A12F-D48D2AEDFE0E}" dt="2021-10-24T21:51:26.432" v="283" actId="12"/>
          <ac:spMkLst>
            <pc:docMk/>
            <pc:sldMk cId="806406116" sldId="431"/>
            <ac:spMk id="4" creationId="{51BCCF8D-7C2B-448E-B3F1-366970F20131}"/>
          </ac:spMkLst>
        </pc:spChg>
        <pc:spChg chg="mod">
          <ac:chgData name="Peter McGinty" userId="138e04b35f3df159" providerId="LiveId" clId="{EE10BCEA-6C9B-4D82-A12F-D48D2AEDFE0E}" dt="2021-10-24T21:48:17.191" v="204" actId="20577"/>
          <ac:spMkLst>
            <pc:docMk/>
            <pc:sldMk cId="806406116" sldId="431"/>
            <ac:spMk id="5" creationId="{342B6AF9-7A7C-4A53-B95D-0B584DEC1B7D}"/>
          </ac:spMkLst>
        </pc:spChg>
        <pc:spChg chg="mod">
          <ac:chgData name="Peter McGinty" userId="138e04b35f3df159" providerId="LiveId" clId="{EE10BCEA-6C9B-4D82-A12F-D48D2AEDFE0E}" dt="2021-10-24T21:51:38.303" v="286" actId="12"/>
          <ac:spMkLst>
            <pc:docMk/>
            <pc:sldMk cId="806406116" sldId="431"/>
            <ac:spMk id="6" creationId="{29454C63-0062-47C8-8416-442A0355D837}"/>
          </ac:spMkLst>
        </pc:spChg>
      </pc:sldChg>
    </pc:docChg>
  </pc:docChgLst>
  <pc:docChgLst>
    <pc:chgData name="Peter McGinty" userId="138e04b35f3df159" providerId="LiveId" clId="{9AEED939-E309-EA43-A4A6-83AB0D309740}"/>
    <pc:docChg chg="undo custSel addSld delSld modSld sldOrd addSection modSection">
      <pc:chgData name="Peter McGinty" userId="138e04b35f3df159" providerId="LiveId" clId="{9AEED939-E309-EA43-A4A6-83AB0D309740}" dt="2021-10-23T06:35:42.179" v="4519" actId="20577"/>
      <pc:docMkLst>
        <pc:docMk/>
      </pc:docMkLst>
      <pc:sldChg chg="modSp mod">
        <pc:chgData name="Peter McGinty" userId="138e04b35f3df159" providerId="LiveId" clId="{9AEED939-E309-EA43-A4A6-83AB0D309740}" dt="2021-10-23T04:49:13.001" v="3014" actId="20577"/>
        <pc:sldMkLst>
          <pc:docMk/>
          <pc:sldMk cId="162883076" sldId="389"/>
        </pc:sldMkLst>
        <pc:spChg chg="mod">
          <ac:chgData name="Peter McGinty" userId="138e04b35f3df159" providerId="LiveId" clId="{9AEED939-E309-EA43-A4A6-83AB0D309740}" dt="2021-10-23T04:49:13.001" v="3014" actId="20577"/>
          <ac:spMkLst>
            <pc:docMk/>
            <pc:sldMk cId="162883076" sldId="389"/>
            <ac:spMk id="3" creationId="{720550E5-D99D-344B-A401-C45550655C43}"/>
          </ac:spMkLst>
        </pc:spChg>
      </pc:sldChg>
      <pc:sldChg chg="addSp delSp modSp mod modClrScheme chgLayout">
        <pc:chgData name="Peter McGinty" userId="138e04b35f3df159" providerId="LiveId" clId="{9AEED939-E309-EA43-A4A6-83AB0D309740}" dt="2021-10-20T07:31:47.030" v="1466"/>
        <pc:sldMkLst>
          <pc:docMk/>
          <pc:sldMk cId="2742288711" sldId="390"/>
        </pc:sldMkLst>
        <pc:spChg chg="del mod ord">
          <ac:chgData name="Peter McGinty" userId="138e04b35f3df159" providerId="LiveId" clId="{9AEED939-E309-EA43-A4A6-83AB0D309740}" dt="2021-10-20T07:21:41.225" v="1146" actId="700"/>
          <ac:spMkLst>
            <pc:docMk/>
            <pc:sldMk cId="2742288711" sldId="390"/>
            <ac:spMk id="2" creationId="{73C5BEF4-8ECE-9B4C-B13B-D47DCC81C560}"/>
          </ac:spMkLst>
        </pc:spChg>
        <pc:spChg chg="del mod ord">
          <ac:chgData name="Peter McGinty" userId="138e04b35f3df159" providerId="LiveId" clId="{9AEED939-E309-EA43-A4A6-83AB0D309740}" dt="2021-10-20T07:21:41.225" v="1146" actId="700"/>
          <ac:spMkLst>
            <pc:docMk/>
            <pc:sldMk cId="2742288711" sldId="390"/>
            <ac:spMk id="3" creationId="{DC26F4D9-A503-3646-A252-56BCD1C947B4}"/>
          </ac:spMkLst>
        </pc:spChg>
        <pc:spChg chg="add del mod ord">
          <ac:chgData name="Peter McGinty" userId="138e04b35f3df159" providerId="LiveId" clId="{9AEED939-E309-EA43-A4A6-83AB0D309740}" dt="2021-10-20T07:21:50.443" v="1147" actId="700"/>
          <ac:spMkLst>
            <pc:docMk/>
            <pc:sldMk cId="2742288711" sldId="390"/>
            <ac:spMk id="4" creationId="{106823C8-75B8-3B4C-80D6-6B7AF7CB06D0}"/>
          </ac:spMkLst>
        </pc:spChg>
        <pc:spChg chg="add del mod ord">
          <ac:chgData name="Peter McGinty" userId="138e04b35f3df159" providerId="LiveId" clId="{9AEED939-E309-EA43-A4A6-83AB0D309740}" dt="2021-10-20T07:21:50.443" v="1147" actId="700"/>
          <ac:spMkLst>
            <pc:docMk/>
            <pc:sldMk cId="2742288711" sldId="390"/>
            <ac:spMk id="5" creationId="{E45C8FF6-F447-8446-8DFE-7D21B08CC46C}"/>
          </ac:spMkLst>
        </pc:spChg>
        <pc:spChg chg="add del mod ord">
          <ac:chgData name="Peter McGinty" userId="138e04b35f3df159" providerId="LiveId" clId="{9AEED939-E309-EA43-A4A6-83AB0D309740}" dt="2021-10-20T07:21:50.443" v="1147" actId="700"/>
          <ac:spMkLst>
            <pc:docMk/>
            <pc:sldMk cId="2742288711" sldId="390"/>
            <ac:spMk id="6" creationId="{3CA71A79-E30C-944C-81CA-521589F50DD0}"/>
          </ac:spMkLst>
        </pc:spChg>
        <pc:spChg chg="add mod ord">
          <ac:chgData name="Peter McGinty" userId="138e04b35f3df159" providerId="LiveId" clId="{9AEED939-E309-EA43-A4A6-83AB0D309740}" dt="2021-10-20T07:22:06.719" v="1168" actId="20577"/>
          <ac:spMkLst>
            <pc:docMk/>
            <pc:sldMk cId="2742288711" sldId="390"/>
            <ac:spMk id="7" creationId="{869203C2-9A93-5F4D-A65E-16963A28E53D}"/>
          </ac:spMkLst>
        </pc:spChg>
        <pc:spChg chg="add mod ord">
          <ac:chgData name="Peter McGinty" userId="138e04b35f3df159" providerId="LiveId" clId="{9AEED939-E309-EA43-A4A6-83AB0D309740}" dt="2021-10-20T07:22:26.298" v="1180" actId="313"/>
          <ac:spMkLst>
            <pc:docMk/>
            <pc:sldMk cId="2742288711" sldId="390"/>
            <ac:spMk id="8" creationId="{5ADF76B1-CE4B-EB4C-9632-888BA4BE7389}"/>
          </ac:spMkLst>
        </pc:spChg>
        <pc:spChg chg="add mod ord">
          <ac:chgData name="Peter McGinty" userId="138e04b35f3df159" providerId="LiveId" clId="{9AEED939-E309-EA43-A4A6-83AB0D309740}" dt="2021-10-20T07:31:47.030" v="1466"/>
          <ac:spMkLst>
            <pc:docMk/>
            <pc:sldMk cId="2742288711" sldId="390"/>
            <ac:spMk id="9" creationId="{5C2C10BF-99E6-F641-8ADC-D86BA125CBA6}"/>
          </ac:spMkLst>
        </pc:spChg>
        <pc:spChg chg="add mod ord">
          <ac:chgData name="Peter McGinty" userId="138e04b35f3df159" providerId="LiveId" clId="{9AEED939-E309-EA43-A4A6-83AB0D309740}" dt="2021-10-20T07:22:17.242" v="1179" actId="20577"/>
          <ac:spMkLst>
            <pc:docMk/>
            <pc:sldMk cId="2742288711" sldId="390"/>
            <ac:spMk id="10" creationId="{EFC562A0-65A3-704C-801B-F712FED4028C}"/>
          </ac:spMkLst>
        </pc:spChg>
        <pc:spChg chg="add mod ord">
          <ac:chgData name="Peter McGinty" userId="138e04b35f3df159" providerId="LiveId" clId="{9AEED939-E309-EA43-A4A6-83AB0D309740}" dt="2021-10-20T07:31:30.347" v="1465" actId="20577"/>
          <ac:spMkLst>
            <pc:docMk/>
            <pc:sldMk cId="2742288711" sldId="390"/>
            <ac:spMk id="11" creationId="{C2569F94-AC5F-744C-BB6D-2594D518DAA8}"/>
          </ac:spMkLst>
        </pc:spChg>
      </pc:sldChg>
      <pc:sldChg chg="modSp mod">
        <pc:chgData name="Peter McGinty" userId="138e04b35f3df159" providerId="LiveId" clId="{9AEED939-E309-EA43-A4A6-83AB0D309740}" dt="2021-10-23T06:28:34.314" v="4325" actId="20577"/>
        <pc:sldMkLst>
          <pc:docMk/>
          <pc:sldMk cId="4007351007" sldId="391"/>
        </pc:sldMkLst>
        <pc:spChg chg="mod">
          <ac:chgData name="Peter McGinty" userId="138e04b35f3df159" providerId="LiveId" clId="{9AEED939-E309-EA43-A4A6-83AB0D309740}" dt="2021-10-20T10:15:04.091" v="2884" actId="20577"/>
          <ac:spMkLst>
            <pc:docMk/>
            <pc:sldMk cId="4007351007" sldId="391"/>
            <ac:spMk id="2" creationId="{D3975067-0EB4-2C4D-BB1D-D3AA381929D0}"/>
          </ac:spMkLst>
        </pc:spChg>
        <pc:spChg chg="mod">
          <ac:chgData name="Peter McGinty" userId="138e04b35f3df159" providerId="LiveId" clId="{9AEED939-E309-EA43-A4A6-83AB0D309740}" dt="2021-10-23T06:28:34.314" v="4325" actId="20577"/>
          <ac:spMkLst>
            <pc:docMk/>
            <pc:sldMk cId="4007351007" sldId="391"/>
            <ac:spMk id="3" creationId="{071017FF-02CD-D54D-8183-5C6C062648CB}"/>
          </ac:spMkLst>
        </pc:spChg>
      </pc:sldChg>
      <pc:sldChg chg="modSp new del mod ord">
        <pc:chgData name="Peter McGinty" userId="138e04b35f3df159" providerId="LiveId" clId="{9AEED939-E309-EA43-A4A6-83AB0D309740}" dt="2021-10-20T07:08:57.006" v="663" actId="2696"/>
        <pc:sldMkLst>
          <pc:docMk/>
          <pc:sldMk cId="3882936700" sldId="392"/>
        </pc:sldMkLst>
        <pc:spChg chg="mod">
          <ac:chgData name="Peter McGinty" userId="138e04b35f3df159" providerId="LiveId" clId="{9AEED939-E309-EA43-A4A6-83AB0D309740}" dt="2021-10-20T06:54:02.930" v="254" actId="20577"/>
          <ac:spMkLst>
            <pc:docMk/>
            <pc:sldMk cId="3882936700" sldId="392"/>
            <ac:spMk id="2" creationId="{52C1C682-55DA-F947-AB28-0A0DA2E26915}"/>
          </ac:spMkLst>
        </pc:spChg>
        <pc:spChg chg="mod">
          <ac:chgData name="Peter McGinty" userId="138e04b35f3df159" providerId="LiveId" clId="{9AEED939-E309-EA43-A4A6-83AB0D309740}" dt="2021-10-20T07:07:54.747" v="643" actId="21"/>
          <ac:spMkLst>
            <pc:docMk/>
            <pc:sldMk cId="3882936700" sldId="392"/>
            <ac:spMk id="3" creationId="{2A565D10-8927-BD4D-83FB-D77DA4F7549E}"/>
          </ac:spMkLst>
        </pc:spChg>
      </pc:sldChg>
      <pc:sldChg chg="modSp new del mod ord">
        <pc:chgData name="Peter McGinty" userId="138e04b35f3df159" providerId="LiveId" clId="{9AEED939-E309-EA43-A4A6-83AB0D309740}" dt="2021-10-23T06:26:54.184" v="4317" actId="2696"/>
        <pc:sldMkLst>
          <pc:docMk/>
          <pc:sldMk cId="616247433" sldId="393"/>
        </pc:sldMkLst>
        <pc:spChg chg="mod">
          <ac:chgData name="Peter McGinty" userId="138e04b35f3df159" providerId="LiveId" clId="{9AEED939-E309-EA43-A4A6-83AB0D309740}" dt="2021-10-20T06:58:51.379" v="437" actId="20577"/>
          <ac:spMkLst>
            <pc:docMk/>
            <pc:sldMk cId="616247433" sldId="393"/>
            <ac:spMk id="2" creationId="{825D454B-141F-6B4F-81BF-58C4694CBC36}"/>
          </ac:spMkLst>
        </pc:spChg>
        <pc:spChg chg="mod">
          <ac:chgData name="Peter McGinty" userId="138e04b35f3df159" providerId="LiveId" clId="{9AEED939-E309-EA43-A4A6-83AB0D309740}" dt="2021-10-20T07:04:12.211" v="597" actId="20577"/>
          <ac:spMkLst>
            <pc:docMk/>
            <pc:sldMk cId="616247433" sldId="393"/>
            <ac:spMk id="3" creationId="{61AECE31-DE29-AD49-B655-DC9A70CBE11B}"/>
          </ac:spMkLst>
        </pc:spChg>
      </pc:sldChg>
      <pc:sldChg chg="modSp add mod">
        <pc:chgData name="Peter McGinty" userId="138e04b35f3df159" providerId="LiveId" clId="{9AEED939-E309-EA43-A4A6-83AB0D309740}" dt="2021-10-23T06:21:07.459" v="4211" actId="20577"/>
        <pc:sldMkLst>
          <pc:docMk/>
          <pc:sldMk cId="3101649312" sldId="394"/>
        </pc:sldMkLst>
        <pc:spChg chg="mod">
          <ac:chgData name="Peter McGinty" userId="138e04b35f3df159" providerId="LiveId" clId="{9AEED939-E309-EA43-A4A6-83AB0D309740}" dt="2021-10-20T07:09:16.670" v="692" actId="20577"/>
          <ac:spMkLst>
            <pc:docMk/>
            <pc:sldMk cId="3101649312" sldId="394"/>
            <ac:spMk id="2" creationId="{D3975067-0EB4-2C4D-BB1D-D3AA381929D0}"/>
          </ac:spMkLst>
        </pc:spChg>
        <pc:spChg chg="mod">
          <ac:chgData name="Peter McGinty" userId="138e04b35f3df159" providerId="LiveId" clId="{9AEED939-E309-EA43-A4A6-83AB0D309740}" dt="2021-10-23T06:21:07.459" v="4211" actId="20577"/>
          <ac:spMkLst>
            <pc:docMk/>
            <pc:sldMk cId="3101649312" sldId="394"/>
            <ac:spMk id="3" creationId="{071017FF-02CD-D54D-8183-5C6C062648CB}"/>
          </ac:spMkLst>
        </pc:spChg>
      </pc:sldChg>
      <pc:sldChg chg="modSp new mod">
        <pc:chgData name="Peter McGinty" userId="138e04b35f3df159" providerId="LiveId" clId="{9AEED939-E309-EA43-A4A6-83AB0D309740}" dt="2021-10-20T10:12:42.244" v="2877" actId="20577"/>
        <pc:sldMkLst>
          <pc:docMk/>
          <pc:sldMk cId="2106806324" sldId="395"/>
        </pc:sldMkLst>
        <pc:spChg chg="mod">
          <ac:chgData name="Peter McGinty" userId="138e04b35f3df159" providerId="LiveId" clId="{9AEED939-E309-EA43-A4A6-83AB0D309740}" dt="2021-10-20T10:12:42.244" v="2877" actId="20577"/>
          <ac:spMkLst>
            <pc:docMk/>
            <pc:sldMk cId="2106806324" sldId="395"/>
            <ac:spMk id="2" creationId="{2893607C-B4AC-EB49-92FF-3E08A570615B}"/>
          </ac:spMkLst>
        </pc:spChg>
        <pc:spChg chg="mod">
          <ac:chgData name="Peter McGinty" userId="138e04b35f3df159" providerId="LiveId" clId="{9AEED939-E309-EA43-A4A6-83AB0D309740}" dt="2021-10-20T10:12:07.177" v="2857" actId="20577"/>
          <ac:spMkLst>
            <pc:docMk/>
            <pc:sldMk cId="2106806324" sldId="395"/>
            <ac:spMk id="3" creationId="{D84F5728-44A4-9243-8E3C-ED59F92FCD1D}"/>
          </ac:spMkLst>
        </pc:spChg>
        <pc:spChg chg="mod">
          <ac:chgData name="Peter McGinty" userId="138e04b35f3df159" providerId="LiveId" clId="{9AEED939-E309-EA43-A4A6-83AB0D309740}" dt="2021-10-20T07:37:03.439" v="1725" actId="20577"/>
          <ac:spMkLst>
            <pc:docMk/>
            <pc:sldMk cId="2106806324" sldId="395"/>
            <ac:spMk id="4" creationId="{2F92B3BD-3B96-1840-AC11-7A8CB5D5041B}"/>
          </ac:spMkLst>
        </pc:spChg>
        <pc:spChg chg="mod">
          <ac:chgData name="Peter McGinty" userId="138e04b35f3df159" providerId="LiveId" clId="{9AEED939-E309-EA43-A4A6-83AB0D309740}" dt="2021-10-20T10:12:10.512" v="2865" actId="20577"/>
          <ac:spMkLst>
            <pc:docMk/>
            <pc:sldMk cId="2106806324" sldId="395"/>
            <ac:spMk id="5" creationId="{8DE8984A-A182-3042-B9C7-26AD6C95DE72}"/>
          </ac:spMkLst>
        </pc:spChg>
        <pc:spChg chg="mod">
          <ac:chgData name="Peter McGinty" userId="138e04b35f3df159" providerId="LiveId" clId="{9AEED939-E309-EA43-A4A6-83AB0D309740}" dt="2021-10-20T07:38:27.491" v="1821" actId="20577"/>
          <ac:spMkLst>
            <pc:docMk/>
            <pc:sldMk cId="2106806324" sldId="395"/>
            <ac:spMk id="6" creationId="{73AAF5D7-F2AF-2B4B-BF7D-F51F66FF7F5E}"/>
          </ac:spMkLst>
        </pc:spChg>
      </pc:sldChg>
      <pc:sldChg chg="modSp new mod">
        <pc:chgData name="Peter McGinty" userId="138e04b35f3df159" providerId="LiveId" clId="{9AEED939-E309-EA43-A4A6-83AB0D309740}" dt="2021-10-20T10:21:30.313" v="2992" actId="20577"/>
        <pc:sldMkLst>
          <pc:docMk/>
          <pc:sldMk cId="275120054" sldId="396"/>
        </pc:sldMkLst>
        <pc:spChg chg="mod">
          <ac:chgData name="Peter McGinty" userId="138e04b35f3df159" providerId="LiveId" clId="{9AEED939-E309-EA43-A4A6-83AB0D309740}" dt="2021-10-20T10:21:30.313" v="2992" actId="20577"/>
          <ac:spMkLst>
            <pc:docMk/>
            <pc:sldMk cId="275120054" sldId="396"/>
            <ac:spMk id="2" creationId="{97DC7124-95C7-FA44-A55F-DEA03957F6A9}"/>
          </ac:spMkLst>
        </pc:spChg>
        <pc:spChg chg="mod">
          <ac:chgData name="Peter McGinty" userId="138e04b35f3df159" providerId="LiveId" clId="{9AEED939-E309-EA43-A4A6-83AB0D309740}" dt="2021-10-20T10:21:23.364" v="2979" actId="20577"/>
          <ac:spMkLst>
            <pc:docMk/>
            <pc:sldMk cId="275120054" sldId="396"/>
            <ac:spMk id="3" creationId="{67DCF5D4-12AC-364B-8636-A66B71FD9B4D}"/>
          </ac:spMkLst>
        </pc:spChg>
      </pc:sldChg>
      <pc:sldChg chg="modSp new mod">
        <pc:chgData name="Peter McGinty" userId="138e04b35f3df159" providerId="LiveId" clId="{9AEED939-E309-EA43-A4A6-83AB0D309740}" dt="2021-10-23T04:56:41.854" v="3135" actId="313"/>
        <pc:sldMkLst>
          <pc:docMk/>
          <pc:sldMk cId="2270484922" sldId="397"/>
        </pc:sldMkLst>
        <pc:spChg chg="mod">
          <ac:chgData name="Peter McGinty" userId="138e04b35f3df159" providerId="LiveId" clId="{9AEED939-E309-EA43-A4A6-83AB0D309740}" dt="2021-10-20T07:44:23.983" v="1962" actId="20577"/>
          <ac:spMkLst>
            <pc:docMk/>
            <pc:sldMk cId="2270484922" sldId="397"/>
            <ac:spMk id="2" creationId="{852F49F8-624D-5A43-9F22-17B1097E506B}"/>
          </ac:spMkLst>
        </pc:spChg>
        <pc:spChg chg="mod">
          <ac:chgData name="Peter McGinty" userId="138e04b35f3df159" providerId="LiveId" clId="{9AEED939-E309-EA43-A4A6-83AB0D309740}" dt="2021-10-23T04:56:41.854" v="3135" actId="313"/>
          <ac:spMkLst>
            <pc:docMk/>
            <pc:sldMk cId="2270484922" sldId="397"/>
            <ac:spMk id="3" creationId="{F8FAED5C-8936-774C-B0B9-CA6DB3354969}"/>
          </ac:spMkLst>
        </pc:spChg>
      </pc:sldChg>
      <pc:sldChg chg="delSp modSp add mod">
        <pc:chgData name="Peter McGinty" userId="138e04b35f3df159" providerId="LiveId" clId="{9AEED939-E309-EA43-A4A6-83AB0D309740}" dt="2021-10-23T04:57:41.026" v="3141" actId="20577"/>
        <pc:sldMkLst>
          <pc:docMk/>
          <pc:sldMk cId="4155040078" sldId="412"/>
        </pc:sldMkLst>
        <pc:spChg chg="mod">
          <ac:chgData name="Peter McGinty" userId="138e04b35f3df159" providerId="LiveId" clId="{9AEED939-E309-EA43-A4A6-83AB0D309740}" dt="2021-10-23T04:57:41.026" v="3141" actId="20577"/>
          <ac:spMkLst>
            <pc:docMk/>
            <pc:sldMk cId="4155040078" sldId="412"/>
            <ac:spMk id="4" creationId="{149523E5-49C3-4D8E-ADC6-BEAFB4D540A4}"/>
          </ac:spMkLst>
        </pc:spChg>
        <pc:spChg chg="del mod">
          <ac:chgData name="Peter McGinty" userId="138e04b35f3df159" providerId="LiveId" clId="{9AEED939-E309-EA43-A4A6-83AB0D309740}" dt="2021-10-20T08:42:44.538" v="2200" actId="478"/>
          <ac:spMkLst>
            <pc:docMk/>
            <pc:sldMk cId="4155040078" sldId="412"/>
            <ac:spMk id="6" creationId="{D4062B34-AAF0-4A7B-BFA4-C72F255FD39C}"/>
          </ac:spMkLst>
        </pc:spChg>
        <pc:spChg chg="mod">
          <ac:chgData name="Peter McGinty" userId="138e04b35f3df159" providerId="LiveId" clId="{9AEED939-E309-EA43-A4A6-83AB0D309740}" dt="2021-10-20T08:42:19.124" v="2195" actId="20577"/>
          <ac:spMkLst>
            <pc:docMk/>
            <pc:sldMk cId="4155040078" sldId="412"/>
            <ac:spMk id="7" creationId="{D742CC1C-0C72-4805-965F-241E81FE795A}"/>
          </ac:spMkLst>
        </pc:spChg>
        <pc:spChg chg="del">
          <ac:chgData name="Peter McGinty" userId="138e04b35f3df159" providerId="LiveId" clId="{9AEED939-E309-EA43-A4A6-83AB0D309740}" dt="2021-10-20T08:42:47.099" v="2201" actId="478"/>
          <ac:spMkLst>
            <pc:docMk/>
            <pc:sldMk cId="4155040078" sldId="412"/>
            <ac:spMk id="8" creationId="{012D4D07-F283-4CEC-9A1C-D5949559DF1B}"/>
          </ac:spMkLst>
        </pc:spChg>
        <pc:spChg chg="mod">
          <ac:chgData name="Peter McGinty" userId="138e04b35f3df159" providerId="LiveId" clId="{9AEED939-E309-EA43-A4A6-83AB0D309740}" dt="2021-10-20T08:42:59.174" v="2203" actId="14100"/>
          <ac:spMkLst>
            <pc:docMk/>
            <pc:sldMk cId="4155040078" sldId="412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5:00:41.280" v="3172" actId="20577"/>
        <pc:sldMkLst>
          <pc:docMk/>
          <pc:sldMk cId="127679551" sldId="413"/>
        </pc:sldMkLst>
        <pc:spChg chg="mod">
          <ac:chgData name="Peter McGinty" userId="138e04b35f3df159" providerId="LiveId" clId="{9AEED939-E309-EA43-A4A6-83AB0D309740}" dt="2021-10-23T05:00:41.280" v="3172" actId="20577"/>
          <ac:spMkLst>
            <pc:docMk/>
            <pc:sldMk cId="127679551" sldId="413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49:21.022" v="2494" actId="14100"/>
          <ac:spMkLst>
            <pc:docMk/>
            <pc:sldMk cId="127679551" sldId="413"/>
            <ac:spMk id="6" creationId="{D4062B34-AAF0-4A7B-BFA4-C72F255FD39C}"/>
          </ac:spMkLst>
        </pc:spChg>
        <pc:spChg chg="mod">
          <ac:chgData name="Peter McGinty" userId="138e04b35f3df159" providerId="LiveId" clId="{9AEED939-E309-EA43-A4A6-83AB0D309740}" dt="2021-10-20T08:49:40.897" v="2524" actId="313"/>
          <ac:spMkLst>
            <pc:docMk/>
            <pc:sldMk cId="127679551" sldId="413"/>
            <ac:spMk id="8" creationId="{012D4D07-F283-4CEC-9A1C-D5949559DF1B}"/>
          </ac:spMkLst>
        </pc:spChg>
        <pc:spChg chg="mod">
          <ac:chgData name="Peter McGinty" userId="138e04b35f3df159" providerId="LiveId" clId="{9AEED939-E309-EA43-A4A6-83AB0D309740}" dt="2021-10-20T08:49:15.449" v="2493" actId="14100"/>
          <ac:spMkLst>
            <pc:docMk/>
            <pc:sldMk cId="127679551" sldId="413"/>
            <ac:spMk id="13" creationId="{6CA6E91B-BAFE-46D5-9E00-4EB60AE80C37}"/>
          </ac:spMkLst>
        </pc:spChg>
      </pc:sldChg>
      <pc:sldChg chg="add del">
        <pc:chgData name="Peter McGinty" userId="138e04b35f3df159" providerId="LiveId" clId="{9AEED939-E309-EA43-A4A6-83AB0D309740}" dt="2021-10-20T08:53:13.127" v="2548" actId="2696"/>
        <pc:sldMkLst>
          <pc:docMk/>
          <pc:sldMk cId="1786444044" sldId="414"/>
        </pc:sldMkLst>
      </pc:sldChg>
      <pc:sldChg chg="add del">
        <pc:chgData name="Peter McGinty" userId="138e04b35f3df159" providerId="LiveId" clId="{9AEED939-E309-EA43-A4A6-83AB0D309740}" dt="2021-10-20T08:53:18.631" v="2549" actId="2696"/>
        <pc:sldMkLst>
          <pc:docMk/>
          <pc:sldMk cId="3501671612" sldId="415"/>
        </pc:sldMkLst>
      </pc:sldChg>
      <pc:sldChg chg="modSp add mod">
        <pc:chgData name="Peter McGinty" userId="138e04b35f3df159" providerId="LiveId" clId="{9AEED939-E309-EA43-A4A6-83AB0D309740}" dt="2021-10-23T04:57:31.252" v="3140" actId="20577"/>
        <pc:sldMkLst>
          <pc:docMk/>
          <pc:sldMk cId="424017319" sldId="416"/>
        </pc:sldMkLst>
        <pc:spChg chg="mod">
          <ac:chgData name="Peter McGinty" userId="138e04b35f3df159" providerId="LiveId" clId="{9AEED939-E309-EA43-A4A6-83AB0D309740}" dt="2021-10-23T04:57:31.252" v="3140" actId="20577"/>
          <ac:spMkLst>
            <pc:docMk/>
            <pc:sldMk cId="424017319" sldId="416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44:13.900" v="2227"/>
          <ac:spMkLst>
            <pc:docMk/>
            <pc:sldMk cId="424017319" sldId="416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0T08:43:45.076" v="2208" actId="14100"/>
          <ac:spMkLst>
            <pc:docMk/>
            <pc:sldMk cId="424017319" sldId="416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4:57:59.528" v="3143" actId="20577"/>
        <pc:sldMkLst>
          <pc:docMk/>
          <pc:sldMk cId="2337269180" sldId="417"/>
        </pc:sldMkLst>
        <pc:spChg chg="mod">
          <ac:chgData name="Peter McGinty" userId="138e04b35f3df159" providerId="LiveId" clId="{9AEED939-E309-EA43-A4A6-83AB0D309740}" dt="2021-10-23T04:57:59.528" v="3143" actId="20577"/>
          <ac:spMkLst>
            <pc:docMk/>
            <pc:sldMk cId="2337269180" sldId="417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45:06.277" v="2253" actId="14100"/>
          <ac:spMkLst>
            <pc:docMk/>
            <pc:sldMk cId="2337269180" sldId="417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0T08:45:11.074" v="2254" actId="14100"/>
          <ac:spMkLst>
            <pc:docMk/>
            <pc:sldMk cId="2337269180" sldId="417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6:32:43.781" v="4412" actId="20577"/>
        <pc:sldMkLst>
          <pc:docMk/>
          <pc:sldMk cId="1199509397" sldId="418"/>
        </pc:sldMkLst>
        <pc:spChg chg="mod">
          <ac:chgData name="Peter McGinty" userId="138e04b35f3df159" providerId="LiveId" clId="{9AEED939-E309-EA43-A4A6-83AB0D309740}" dt="2021-10-23T06:32:43.781" v="4412" actId="20577"/>
          <ac:spMkLst>
            <pc:docMk/>
            <pc:sldMk cId="1199509397" sldId="418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52:10.412" v="2547" actId="1037"/>
          <ac:spMkLst>
            <pc:docMk/>
            <pc:sldMk cId="1199509397" sldId="418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0T08:45:59.004" v="2320" actId="14100"/>
          <ac:spMkLst>
            <pc:docMk/>
            <pc:sldMk cId="1199509397" sldId="418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5:11:30.810" v="3305" actId="14100"/>
        <pc:sldMkLst>
          <pc:docMk/>
          <pc:sldMk cId="3077256737" sldId="419"/>
        </pc:sldMkLst>
        <pc:spChg chg="mod">
          <ac:chgData name="Peter McGinty" userId="138e04b35f3df159" providerId="LiveId" clId="{9AEED939-E309-EA43-A4A6-83AB0D309740}" dt="2021-10-23T04:58:49.873" v="3147" actId="20577"/>
          <ac:spMkLst>
            <pc:docMk/>
            <pc:sldMk cId="3077256737" sldId="419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3T05:11:16.382" v="3302" actId="20577"/>
          <ac:spMkLst>
            <pc:docMk/>
            <pc:sldMk cId="3077256737" sldId="419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3T05:11:30.810" v="3305" actId="14100"/>
          <ac:spMkLst>
            <pc:docMk/>
            <pc:sldMk cId="3077256737" sldId="419"/>
            <ac:spMk id="13" creationId="{6CA6E91B-BAFE-46D5-9E00-4EB60AE80C37}"/>
          </ac:spMkLst>
        </pc:spChg>
      </pc:sldChg>
      <pc:sldChg chg="modSp new mod">
        <pc:chgData name="Peter McGinty" userId="138e04b35f3df159" providerId="LiveId" clId="{9AEED939-E309-EA43-A4A6-83AB0D309740}" dt="2021-10-23T05:31:32.782" v="3725" actId="20577"/>
        <pc:sldMkLst>
          <pc:docMk/>
          <pc:sldMk cId="210267316" sldId="420"/>
        </pc:sldMkLst>
        <pc:spChg chg="mod">
          <ac:chgData name="Peter McGinty" userId="138e04b35f3df159" providerId="LiveId" clId="{9AEED939-E309-EA43-A4A6-83AB0D309740}" dt="2021-10-23T05:30:23.307" v="3704" actId="20577"/>
          <ac:spMkLst>
            <pc:docMk/>
            <pc:sldMk cId="210267316" sldId="420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31:32.782" v="3725" actId="20577"/>
          <ac:spMkLst>
            <pc:docMk/>
            <pc:sldMk cId="210267316" sldId="420"/>
            <ac:spMk id="3" creationId="{3116D03E-EF27-714E-AE8C-203E7DF507FD}"/>
          </ac:spMkLst>
        </pc:spChg>
      </pc:sldChg>
      <pc:sldChg chg="modSp add mod ord">
        <pc:chgData name="Peter McGinty" userId="138e04b35f3df159" providerId="LiveId" clId="{9AEED939-E309-EA43-A4A6-83AB0D309740}" dt="2021-10-23T06:29:12.972" v="4327" actId="20577"/>
        <pc:sldMkLst>
          <pc:docMk/>
          <pc:sldMk cId="2654104507" sldId="421"/>
        </pc:sldMkLst>
        <pc:spChg chg="mod">
          <ac:chgData name="Peter McGinty" userId="138e04b35f3df159" providerId="LiveId" clId="{9AEED939-E309-EA43-A4A6-83AB0D309740}" dt="2021-10-23T04:55:15.665" v="3095" actId="20577"/>
          <ac:spMkLst>
            <pc:docMk/>
            <pc:sldMk cId="2654104507" sldId="421"/>
            <ac:spMk id="2" creationId="{D3975067-0EB4-2C4D-BB1D-D3AA381929D0}"/>
          </ac:spMkLst>
        </pc:spChg>
        <pc:spChg chg="mod">
          <ac:chgData name="Peter McGinty" userId="138e04b35f3df159" providerId="LiveId" clId="{9AEED939-E309-EA43-A4A6-83AB0D309740}" dt="2021-10-23T06:29:12.972" v="4327" actId="20577"/>
          <ac:spMkLst>
            <pc:docMk/>
            <pc:sldMk cId="2654104507" sldId="421"/>
            <ac:spMk id="3" creationId="{071017FF-02CD-D54D-8183-5C6C062648CB}"/>
          </ac:spMkLst>
        </pc:spChg>
      </pc:sldChg>
      <pc:sldChg chg="modSp add mod">
        <pc:chgData name="Peter McGinty" userId="138e04b35f3df159" providerId="LiveId" clId="{9AEED939-E309-EA43-A4A6-83AB0D309740}" dt="2021-10-23T05:00:26.171" v="3170" actId="20577"/>
        <pc:sldMkLst>
          <pc:docMk/>
          <pc:sldMk cId="2051666765" sldId="422"/>
        </pc:sldMkLst>
        <pc:spChg chg="mod">
          <ac:chgData name="Peter McGinty" userId="138e04b35f3df159" providerId="LiveId" clId="{9AEED939-E309-EA43-A4A6-83AB0D309740}" dt="2021-10-23T05:00:26.171" v="3170" actId="20577"/>
          <ac:spMkLst>
            <pc:docMk/>
            <pc:sldMk cId="2051666765" sldId="422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3T04:59:39.458" v="3152" actId="14100"/>
          <ac:spMkLst>
            <pc:docMk/>
            <pc:sldMk cId="2051666765" sldId="422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6:35:42.179" v="4519" actId="20577"/>
        <pc:sldMkLst>
          <pc:docMk/>
          <pc:sldMk cId="1664087897" sldId="423"/>
        </pc:sldMkLst>
        <pc:spChg chg="mod">
          <ac:chgData name="Peter McGinty" userId="138e04b35f3df159" providerId="LiveId" clId="{9AEED939-E309-EA43-A4A6-83AB0D309740}" dt="2021-10-23T06:35:42.179" v="4519" actId="20577"/>
          <ac:spMkLst>
            <pc:docMk/>
            <pc:sldMk cId="1664087897" sldId="423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3T05:03:55.455" v="3266" actId="113"/>
          <ac:spMkLst>
            <pc:docMk/>
            <pc:sldMk cId="1664087897" sldId="423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3T05:02:25.233" v="3215" actId="14100"/>
          <ac:spMkLst>
            <pc:docMk/>
            <pc:sldMk cId="1664087897" sldId="423"/>
            <ac:spMk id="13" creationId="{6CA6E91B-BAFE-46D5-9E00-4EB60AE80C37}"/>
          </ac:spMkLst>
        </pc:spChg>
      </pc:sldChg>
      <pc:sldChg chg="add">
        <pc:chgData name="Peter McGinty" userId="138e04b35f3df159" providerId="LiveId" clId="{9AEED939-E309-EA43-A4A6-83AB0D309740}" dt="2021-10-23T05:10:51.535" v="3267" actId="2890"/>
        <pc:sldMkLst>
          <pc:docMk/>
          <pc:sldMk cId="3187594737" sldId="424"/>
        </pc:sldMkLst>
      </pc:sldChg>
      <pc:sldChg chg="modSp add mod">
        <pc:chgData name="Peter McGinty" userId="138e04b35f3df159" providerId="LiveId" clId="{9AEED939-E309-EA43-A4A6-83AB0D309740}" dt="2021-10-23T05:37:50.238" v="3813" actId="20577"/>
        <pc:sldMkLst>
          <pc:docMk/>
          <pc:sldMk cId="732161313" sldId="425"/>
        </pc:sldMkLst>
        <pc:spChg chg="mod">
          <ac:chgData name="Peter McGinty" userId="138e04b35f3df159" providerId="LiveId" clId="{9AEED939-E309-EA43-A4A6-83AB0D309740}" dt="2021-10-23T05:37:50.238" v="3813" actId="20577"/>
          <ac:spMkLst>
            <pc:docMk/>
            <pc:sldMk cId="732161313" sldId="425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26:17.785" v="3651" actId="20577"/>
          <ac:spMkLst>
            <pc:docMk/>
            <pc:sldMk cId="732161313" sldId="425"/>
            <ac:spMk id="3" creationId="{3116D03E-EF27-714E-AE8C-203E7DF507FD}"/>
          </ac:spMkLst>
        </pc:spChg>
      </pc:sldChg>
      <pc:sldChg chg="modSp add del mod">
        <pc:chgData name="Peter McGinty" userId="138e04b35f3df159" providerId="LiveId" clId="{9AEED939-E309-EA43-A4A6-83AB0D309740}" dt="2021-10-23T05:16:06.359" v="3374" actId="2696"/>
        <pc:sldMkLst>
          <pc:docMk/>
          <pc:sldMk cId="3138875519" sldId="425"/>
        </pc:sldMkLst>
        <pc:spChg chg="mod">
          <ac:chgData name="Peter McGinty" userId="138e04b35f3df159" providerId="LiveId" clId="{9AEED939-E309-EA43-A4A6-83AB0D309740}" dt="2021-10-23T05:13:45.870" v="3322" actId="20577"/>
          <ac:spMkLst>
            <pc:docMk/>
            <pc:sldMk cId="3138875519" sldId="425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14:02.287" v="3336" actId="20577"/>
          <ac:spMkLst>
            <pc:docMk/>
            <pc:sldMk cId="3138875519" sldId="425"/>
            <ac:spMk id="3" creationId="{3116D03E-EF27-714E-AE8C-203E7DF507FD}"/>
          </ac:spMkLst>
        </pc:spChg>
      </pc:sldChg>
      <pc:sldChg chg="modSp add mod">
        <pc:chgData name="Peter McGinty" userId="138e04b35f3df159" providerId="LiveId" clId="{9AEED939-E309-EA43-A4A6-83AB0D309740}" dt="2021-10-23T05:37:35.940" v="3811" actId="20577"/>
        <pc:sldMkLst>
          <pc:docMk/>
          <pc:sldMk cId="1271578070" sldId="426"/>
        </pc:sldMkLst>
        <pc:spChg chg="mod">
          <ac:chgData name="Peter McGinty" userId="138e04b35f3df159" providerId="LiveId" clId="{9AEED939-E309-EA43-A4A6-83AB0D309740}" dt="2021-10-23T05:37:35.940" v="3811" actId="20577"/>
          <ac:spMkLst>
            <pc:docMk/>
            <pc:sldMk cId="1271578070" sldId="426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29:42.794" v="3702" actId="20577"/>
          <ac:spMkLst>
            <pc:docMk/>
            <pc:sldMk cId="1271578070" sldId="426"/>
            <ac:spMk id="3" creationId="{3116D03E-EF27-714E-AE8C-203E7DF507FD}"/>
          </ac:spMkLst>
        </pc:spChg>
      </pc:sldChg>
      <pc:sldChg chg="modSp new mod">
        <pc:chgData name="Peter McGinty" userId="138e04b35f3df159" providerId="LiveId" clId="{9AEED939-E309-EA43-A4A6-83AB0D309740}" dt="2021-10-23T05:37:10.111" v="3807" actId="20577"/>
        <pc:sldMkLst>
          <pc:docMk/>
          <pc:sldMk cId="2539556986" sldId="427"/>
        </pc:sldMkLst>
        <pc:spChg chg="mod">
          <ac:chgData name="Peter McGinty" userId="138e04b35f3df159" providerId="LiveId" clId="{9AEED939-E309-EA43-A4A6-83AB0D309740}" dt="2021-10-23T05:37:10.111" v="3807" actId="20577"/>
          <ac:spMkLst>
            <pc:docMk/>
            <pc:sldMk cId="2539556986" sldId="427"/>
            <ac:spMk id="2" creationId="{97388780-55AF-C84F-80DB-C5AA4F3AB959}"/>
          </ac:spMkLst>
        </pc:spChg>
      </pc:sldChg>
      <pc:sldChg chg="modSp add mod">
        <pc:chgData name="Peter McGinty" userId="138e04b35f3df159" providerId="LiveId" clId="{9AEED939-E309-EA43-A4A6-83AB0D309740}" dt="2021-10-23T05:42:31.989" v="3973" actId="20577"/>
        <pc:sldMkLst>
          <pc:docMk/>
          <pc:sldMk cId="2964814406" sldId="428"/>
        </pc:sldMkLst>
        <pc:spChg chg="mod">
          <ac:chgData name="Peter McGinty" userId="138e04b35f3df159" providerId="LiveId" clId="{9AEED939-E309-EA43-A4A6-83AB0D309740}" dt="2021-10-23T05:39:07.021" v="3846" actId="20577"/>
          <ac:spMkLst>
            <pc:docMk/>
            <pc:sldMk cId="2964814406" sldId="428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42:31.989" v="3973" actId="20577"/>
          <ac:spMkLst>
            <pc:docMk/>
            <pc:sldMk cId="2964814406" sldId="428"/>
            <ac:spMk id="3" creationId="{3116D03E-EF27-714E-AE8C-203E7DF507FD}"/>
          </ac:spMkLst>
        </pc:spChg>
      </pc:sldChg>
      <pc:sldChg chg="modSp add mod">
        <pc:chgData name="Peter McGinty" userId="138e04b35f3df159" providerId="LiveId" clId="{9AEED939-E309-EA43-A4A6-83AB0D309740}" dt="2021-10-23T05:44:19.124" v="4006" actId="20577"/>
        <pc:sldMkLst>
          <pc:docMk/>
          <pc:sldMk cId="257323528" sldId="429"/>
        </pc:sldMkLst>
        <pc:spChg chg="mod">
          <ac:chgData name="Peter McGinty" userId="138e04b35f3df159" providerId="LiveId" clId="{9AEED939-E309-EA43-A4A6-83AB0D309740}" dt="2021-10-23T05:43:55.481" v="3996" actId="20577"/>
          <ac:spMkLst>
            <pc:docMk/>
            <pc:sldMk cId="257323528" sldId="429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44:19.124" v="4006" actId="20577"/>
          <ac:spMkLst>
            <pc:docMk/>
            <pc:sldMk cId="257323528" sldId="429"/>
            <ac:spMk id="3" creationId="{3116D03E-EF27-714E-AE8C-203E7DF507FD}"/>
          </ac:spMkLst>
        </pc:spChg>
      </pc:sldChg>
      <pc:sldChg chg="modSp new mod">
        <pc:chgData name="Peter McGinty" userId="138e04b35f3df159" providerId="LiveId" clId="{9AEED939-E309-EA43-A4A6-83AB0D309740}" dt="2021-10-23T06:26:45.519" v="4316" actId="20577"/>
        <pc:sldMkLst>
          <pc:docMk/>
          <pc:sldMk cId="1838640933" sldId="430"/>
        </pc:sldMkLst>
        <pc:spChg chg="mod">
          <ac:chgData name="Peter McGinty" userId="138e04b35f3df159" providerId="LiveId" clId="{9AEED939-E309-EA43-A4A6-83AB0D309740}" dt="2021-10-23T06:26:45.519" v="4316" actId="20577"/>
          <ac:spMkLst>
            <pc:docMk/>
            <pc:sldMk cId="1838640933" sldId="430"/>
            <ac:spMk id="2" creationId="{F7539CED-7D17-7F41-9401-7A2517BD0BDC}"/>
          </ac:spMkLst>
        </pc:spChg>
        <pc:spChg chg="mod">
          <ac:chgData name="Peter McGinty" userId="138e04b35f3df159" providerId="LiveId" clId="{9AEED939-E309-EA43-A4A6-83AB0D309740}" dt="2021-10-23T06:26:06.031" v="4312" actId="20577"/>
          <ac:spMkLst>
            <pc:docMk/>
            <pc:sldMk cId="1838640933" sldId="430"/>
            <ac:spMk id="3" creationId="{7827DA6F-758F-0F4E-BF8A-8E77F05138C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78F81-FE58-CB4D-A990-669A1F17804E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B688-F380-5F46-8185-02FEB640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6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B688-F380-5F46-8185-02FEB640AE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D2DA-B641-B842-87C2-545673269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22663-5C2E-4B4E-8CFB-8839B39B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3F7A-9992-C144-9E8D-35FB4FAB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1E95-07A8-124D-9085-D0BC955A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2EA6-D2F1-084C-993C-655221BC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C36-67C3-6E48-BCB9-21672B86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1B3ED-70EC-4349-A0AF-53BD0258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C0A6-743E-2C40-94B5-DCE19600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5A2D-3938-AB4D-B360-F58D1D5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C69-3E7E-104C-A399-10573113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B2B6-5F09-5B4B-B9EF-8AC6A0F0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5F9B8-5029-2044-AA1A-975A3062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17E2-5D0E-A348-B0AD-956F2CFA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F9F4-9EF1-F247-978F-9D2B1155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F4EC-8350-1F4E-AEF3-E3F356B9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2E1-BCBC-6740-81CB-E19E667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C94E-F588-5541-BC1E-C5F3FA0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F671-B717-D94E-93CB-4B928E0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C52E-05BD-C943-A975-63ED063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59A1-D368-F14A-B484-D11BE09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4080-674D-584D-8A12-334D53E7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D3EA-F630-CF45-BC73-FD7B9277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5E01-12E5-D146-92BD-7120F999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F832-7C92-9F4C-A8CD-98287F3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D973-4566-3C43-9C24-ED8D892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5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3869-7507-F14B-ABC2-8C0AA59D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29B7-0D81-2648-8D5C-55EF72B8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A48F-9942-0F43-BD47-7303CD51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F9FE-B7EE-5949-B921-6D3642F6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AC79-8FB6-E043-87AA-27203D6A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95F7-B943-7742-9B91-27460441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DFE1-2F63-6546-A645-7B5FED0A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2182-8F49-B04D-8500-74ADB847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C31F-C27B-7C4E-8D0B-9F8BE1818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D6B11-3498-364C-A093-05E8AE4F1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27BBB-1883-8E46-9AEB-3689F2B60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FA356-7055-3140-8636-ACC4F674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FA6F6-1B2A-F148-93BF-EE29636F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12762-0163-1B4D-B9A3-2E0D2A66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49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B35F-87AA-B14C-876A-324DAB36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AB7D2-6068-4445-AC26-E20828EC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DFC80-B83B-ED43-81B9-C184665C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8F4C9-9DD0-3848-A387-EABE0CC8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5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D099E-5998-5A4C-B429-8934512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5D359-74FB-4243-BFC7-6E37B6CB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CD6C-2491-8C44-B511-B715233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CC80-44E6-0640-B7EE-B37815C0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858D-2D9E-CF47-8371-B57A4B09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DBD30-1EE2-5B46-B577-ABFA5EF02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0BAC-CAA3-774F-B6D7-5F71C181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0363-B042-0349-AE82-5833A771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9647-9079-A940-BB33-71ECFD5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E25-EE9A-BF4C-901F-2359EA52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7596B-8E50-B545-9FD4-89C3D69F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4B2EB-D7DE-E04A-8A60-5A2D6E93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47D2-DABB-F741-9EC2-66B9BFD3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0DB4-BDE8-7545-9EE6-9A9B8FC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1D6F-2304-B741-81FB-3B11B7C3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8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D1925-F45D-D041-9667-BC7D4C8B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422D-E304-A146-98BC-991CDECA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850-92E5-EC46-99AF-93719E84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F3B4-0850-104A-892F-23AD12B4484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794A-F2F8-8F4B-8441-4B1ADEE01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D60A-EA33-DE4D-940C-B2D4D804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5 – File I/O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5067-0EB4-2C4D-BB1D-D3AA3819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– storage &amp;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7FF-02CD-D54D-8183-5C6C062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 file is just a collection of binary bits recorded on some type of non-volatile storage.</a:t>
            </a:r>
          </a:p>
          <a:p>
            <a:r>
              <a:rPr lang="en-GB" dirty="0"/>
              <a:t>Example storage media: HDD, SSD, flash memory, steel wire, magnetic tape, CD, DVD, paper, punched paper tape, ‘the cloud’, etc</a:t>
            </a:r>
          </a:p>
          <a:p>
            <a:r>
              <a:rPr lang="en-GB" dirty="0"/>
              <a:t>All of these are complex devices and store data in different ways</a:t>
            </a:r>
          </a:p>
          <a:p>
            <a:r>
              <a:rPr lang="en-GB" dirty="0"/>
              <a:t>FORTUNATELY almost all of this complexity is managed and hidden by the operating system, the file system, and Python</a:t>
            </a:r>
          </a:p>
        </p:txBody>
      </p:sp>
    </p:spTree>
    <p:extLst>
      <p:ext uri="{BB962C8B-B14F-4D97-AF65-F5344CB8AC3E}">
        <p14:creationId xmlns:p14="http://schemas.microsoft.com/office/powerpoint/2010/main" val="400735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5067-0EB4-2C4D-BB1D-D3AA3819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file – a sequence of binary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7FF-02CD-D54D-8183-5C6C062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properties of that sequence of binary bits and what it represents is determined by:</a:t>
            </a:r>
          </a:p>
          <a:p>
            <a:pPr lvl="1"/>
            <a:r>
              <a:rPr lang="en-GB" dirty="0"/>
              <a:t>the computers operating system and file system</a:t>
            </a:r>
          </a:p>
          <a:p>
            <a:pPr lvl="2"/>
            <a:r>
              <a:rPr lang="en-GB" dirty="0"/>
              <a:t>Security and user access: not visible, read-only or read-write?</a:t>
            </a:r>
          </a:p>
          <a:p>
            <a:pPr lvl="2"/>
            <a:r>
              <a:rPr lang="en-GB" dirty="0"/>
              <a:t>Is it a file or is it a folder?</a:t>
            </a:r>
          </a:p>
          <a:p>
            <a:pPr lvl="1"/>
            <a:r>
              <a:rPr lang="en-GB" dirty="0"/>
              <a:t>the program accessing the file</a:t>
            </a:r>
          </a:p>
          <a:p>
            <a:pPr lvl="2"/>
            <a:r>
              <a:rPr lang="en-GB" dirty="0"/>
              <a:t>MS PowerPoint expects the file to be a presentation</a:t>
            </a:r>
          </a:p>
          <a:p>
            <a:pPr lvl="2"/>
            <a:r>
              <a:rPr lang="en-GB" dirty="0"/>
              <a:t>MS Word expects it to a document (including text, PDF, RTF and a few others)</a:t>
            </a:r>
          </a:p>
          <a:p>
            <a:pPr lvl="2"/>
            <a:r>
              <a:rPr lang="en-GB" dirty="0"/>
              <a:t>Python programmers can choose to read a file as binary or text and manipulate its contents in any way the programmer chooses</a:t>
            </a:r>
          </a:p>
        </p:txBody>
      </p:sp>
    </p:spTree>
    <p:extLst>
      <p:ext uri="{BB962C8B-B14F-4D97-AF65-F5344CB8AC3E}">
        <p14:creationId xmlns:p14="http://schemas.microsoft.com/office/powerpoint/2010/main" val="310164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CED-7D17-7F41-9401-7A2517B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often come in three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DA6F-758F-0F4E-BF8A-8E77F051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3200" dirty="0"/>
              <a:t>Metadata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Data about the contents and structure of the file itself</a:t>
            </a:r>
            <a:br>
              <a:rPr lang="en-GB" sz="2800" dirty="0"/>
            </a:br>
            <a:r>
              <a:rPr lang="en-GB" sz="2800" dirty="0"/>
              <a:t>(file name, size, type, and so 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Data</a:t>
            </a:r>
          </a:p>
          <a:p>
            <a:pPr lvl="1"/>
            <a:r>
              <a:rPr lang="en-GB" sz="2800" dirty="0"/>
              <a:t>The contents of the file as written by the creator or editor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End of file (EOF)</a:t>
            </a:r>
          </a:p>
          <a:p>
            <a:pPr lvl="1"/>
            <a:r>
              <a:rPr lang="en-GB" sz="2800" dirty="0"/>
              <a:t>A special character that indicates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183864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124-95C7-FA44-A55F-DEA0395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Writing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F5D4-12AC-364B-8636-A66B71FD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2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49F8-624D-5A43-9F22-17B109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ED5C-8936-774C-B0B9-CA6DB335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with statement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file is automatically flushed and closed</a:t>
            </a:r>
          </a:p>
        </p:txBody>
      </p:sp>
    </p:spTree>
    <p:extLst>
      <p:ext uri="{BB962C8B-B14F-4D97-AF65-F5344CB8AC3E}">
        <p14:creationId xmlns:p14="http://schemas.microsoft.com/office/powerpoint/2010/main" val="227048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838200" y="1825625"/>
            <a:ext cx="1066800" cy="456329"/>
          </a:xfrm>
          <a:prstGeom prst="borderCallout1">
            <a:avLst>
              <a:gd name="adj1" fmla="val -72567"/>
              <a:gd name="adj2" fmla="val 127162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406243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15504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1905000" y="1821579"/>
            <a:ext cx="1066800" cy="456329"/>
          </a:xfrm>
          <a:prstGeom prst="borderCallout1">
            <a:avLst>
              <a:gd name="adj1" fmla="val -67796"/>
              <a:gd name="adj2" fmla="val 47570"/>
              <a:gd name="adj3" fmla="val 5032"/>
              <a:gd name="adj4" fmla="val 4742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406243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42401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3080657" y="1821579"/>
            <a:ext cx="2198913" cy="456329"/>
          </a:xfrm>
          <a:prstGeom prst="borderCallout1">
            <a:avLst>
              <a:gd name="adj1" fmla="val -74953"/>
              <a:gd name="adj2" fmla="val 46085"/>
              <a:gd name="adj3" fmla="val 5032"/>
              <a:gd name="adj4" fmla="val 4742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5473336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name of the file</a:t>
            </a:r>
          </a:p>
        </p:txBody>
      </p:sp>
    </p:spTree>
    <p:extLst>
      <p:ext uri="{BB962C8B-B14F-4D97-AF65-F5344CB8AC3E}">
        <p14:creationId xmlns:p14="http://schemas.microsoft.com/office/powerpoint/2010/main" val="233726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Default mode is read (‘r’)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5606143" y="1821579"/>
            <a:ext cx="1328057" cy="456329"/>
          </a:xfrm>
          <a:prstGeom prst="borderCallout1">
            <a:avLst>
              <a:gd name="adj1" fmla="val -67796"/>
              <a:gd name="adj2" fmla="val 48544"/>
              <a:gd name="adj3" fmla="val 5032"/>
              <a:gd name="adj4" fmla="val 4742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4082143" y="272144"/>
            <a:ext cx="4332514" cy="120910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</a:t>
            </a:r>
            <a:r>
              <a:rPr lang="en-GB" sz="2800" dirty="0">
                <a:solidFill>
                  <a:srgbClr val="7030A0"/>
                </a:solidFill>
              </a:rPr>
              <a:t>ead, </a:t>
            </a:r>
            <a:r>
              <a:rPr lang="en-GB" sz="2800" b="1" dirty="0">
                <a:solidFill>
                  <a:srgbClr val="7030A0"/>
                </a:solidFill>
              </a:rPr>
              <a:t>w</a:t>
            </a:r>
            <a:r>
              <a:rPr lang="en-GB" sz="2800" dirty="0">
                <a:solidFill>
                  <a:srgbClr val="7030A0"/>
                </a:solidFill>
              </a:rPr>
              <a:t>rite, </a:t>
            </a:r>
            <a:r>
              <a:rPr lang="en-GB" sz="2800" b="1" dirty="0">
                <a:solidFill>
                  <a:srgbClr val="7030A0"/>
                </a:solidFill>
              </a:rPr>
              <a:t>a</a:t>
            </a:r>
            <a:r>
              <a:rPr lang="en-GB" sz="2800" dirty="0">
                <a:solidFill>
                  <a:srgbClr val="7030A0"/>
                </a:solidFill>
              </a:rPr>
              <a:t>ppend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b</a:t>
            </a:r>
            <a:r>
              <a:rPr lang="en-GB" sz="2800" dirty="0">
                <a:solidFill>
                  <a:srgbClr val="7030A0"/>
                </a:solidFill>
              </a:rPr>
              <a:t>inary or </a:t>
            </a:r>
            <a:r>
              <a:rPr lang="en-GB" sz="2800" b="1" dirty="0">
                <a:solidFill>
                  <a:srgbClr val="7030A0"/>
                </a:solidFill>
              </a:rPr>
              <a:t>t</a:t>
            </a:r>
            <a:r>
              <a:rPr lang="en-GB" sz="2800" dirty="0">
                <a:solidFill>
                  <a:srgbClr val="7030A0"/>
                </a:solidFill>
              </a:rPr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119950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Default encoding is </a:t>
            </a:r>
            <a:r>
              <a:rPr lang="en-GB">
                <a:latin typeface="Lucida Console" panose="020B0609040504020204" pitchFamily="49" charset="0"/>
              </a:rPr>
              <a:t>system dependant !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Different default on Windows and MacOS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7391399" y="1821579"/>
            <a:ext cx="2079172" cy="456329"/>
          </a:xfrm>
          <a:prstGeom prst="borderCallout1">
            <a:avLst>
              <a:gd name="adj1" fmla="val -122663"/>
              <a:gd name="adj2" fmla="val 24984"/>
              <a:gd name="adj3" fmla="val 5032"/>
              <a:gd name="adj4" fmla="val 4742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4082143" y="272144"/>
            <a:ext cx="4332514" cy="120910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‘ascii’, ‘</a:t>
            </a:r>
            <a:r>
              <a:rPr lang="en-GB" sz="2800" b="1" dirty="0">
                <a:solidFill>
                  <a:srgbClr val="7030A0"/>
                </a:solidFill>
              </a:rPr>
              <a:t>utf-8</a:t>
            </a:r>
            <a:r>
              <a:rPr lang="en-GB" sz="2800" dirty="0">
                <a:solidFill>
                  <a:srgbClr val="7030A0"/>
                </a:solidFill>
              </a:rPr>
              <a:t>’, 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‘utf-16’, ‘utf-32’</a:t>
            </a:r>
          </a:p>
        </p:txBody>
      </p:sp>
    </p:spTree>
    <p:extLst>
      <p:ext uri="{BB962C8B-B14F-4D97-AF65-F5344CB8AC3E}">
        <p14:creationId xmlns:p14="http://schemas.microsoft.com/office/powerpoint/2010/main" val="16640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Last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3600" dirty="0"/>
              <a:t>Collections</a:t>
            </a:r>
          </a:p>
          <a:p>
            <a:pPr lvl="1"/>
            <a:r>
              <a:rPr lang="en-GB" dirty="0"/>
              <a:t>String</a:t>
            </a:r>
          </a:p>
          <a:p>
            <a:pPr lvl="1"/>
            <a:r>
              <a:rPr lang="en-GB" dirty="0"/>
              <a:t>Tuple</a:t>
            </a:r>
          </a:p>
          <a:p>
            <a:pPr lvl="1"/>
            <a:r>
              <a:rPr lang="en-GB" dirty="0"/>
              <a:t>List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Set</a:t>
            </a:r>
          </a:p>
          <a:p>
            <a:pPr lvl="1"/>
            <a:r>
              <a:rPr lang="en-GB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3600" dirty="0"/>
              <a:t>Iteration with for loops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for item in collection: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do this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do this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and do this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# end of for loop</a:t>
            </a:r>
          </a:p>
        </p:txBody>
      </p:sp>
    </p:spTree>
    <p:extLst>
      <p:ext uri="{BB962C8B-B14F-4D97-AF65-F5344CB8AC3E}">
        <p14:creationId xmlns:p14="http://schemas.microsoft.com/office/powerpoint/2010/main" val="395382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818912" y="1817533"/>
            <a:ext cx="620487" cy="456329"/>
          </a:xfrm>
          <a:prstGeom prst="borderCallout1">
            <a:avLst>
              <a:gd name="adj1" fmla="val -103578"/>
              <a:gd name="adj2" fmla="val 11701"/>
              <a:gd name="adj3" fmla="val 5032"/>
              <a:gd name="adj4" fmla="val 4742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5488574" y="272144"/>
            <a:ext cx="5473336" cy="120910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07725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10417628" y="1817533"/>
            <a:ext cx="620487" cy="456329"/>
          </a:xfrm>
          <a:prstGeom prst="borderCallout1">
            <a:avLst>
              <a:gd name="adj1" fmla="val -125048"/>
              <a:gd name="adj2" fmla="val -18123"/>
              <a:gd name="adj3" fmla="val 5032"/>
              <a:gd name="adj4" fmla="val 4742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5488574" y="272144"/>
            <a:ext cx="5473336" cy="120910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variable name to reference file</a:t>
            </a:r>
          </a:p>
        </p:txBody>
      </p:sp>
    </p:spTree>
    <p:extLst>
      <p:ext uri="{BB962C8B-B14F-4D97-AF65-F5344CB8AC3E}">
        <p14:creationId xmlns:p14="http://schemas.microsoft.com/office/powerpoint/2010/main" val="318759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10874828" y="1813487"/>
            <a:ext cx="620487" cy="456329"/>
          </a:xfrm>
          <a:prstGeom prst="borderCallout1">
            <a:avLst>
              <a:gd name="adj1" fmla="val -146518"/>
              <a:gd name="adj2" fmla="val -28649"/>
              <a:gd name="adj3" fmla="val 5032"/>
              <a:gd name="adj4" fmla="val 4742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5488574" y="272144"/>
            <a:ext cx="5473336" cy="120910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colon at end </a:t>
            </a:r>
          </a:p>
        </p:txBody>
      </p:sp>
    </p:spTree>
    <p:extLst>
      <p:ext uri="{BB962C8B-B14F-4D97-AF65-F5344CB8AC3E}">
        <p14:creationId xmlns:p14="http://schemas.microsoft.com/office/powerpoint/2010/main" val="205166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with statement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file is automatically flushed and closed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60391" y="2281954"/>
            <a:ext cx="559256" cy="1658676"/>
          </a:xfrm>
          <a:prstGeom prst="borderCallout1">
            <a:avLst>
              <a:gd name="adj1" fmla="val -48181"/>
              <a:gd name="adj2" fmla="val 171896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281954"/>
            <a:ext cx="8725716" cy="1658676"/>
          </a:xfrm>
          <a:prstGeom prst="borderCallout1">
            <a:avLst>
              <a:gd name="adj1" fmla="val -50933"/>
              <a:gd name="adj2" fmla="val 90288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406243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rgbClr val="7030A0"/>
                </a:solidFill>
              </a:rPr>
              <a:t>MUST be indented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D4D07-F283-4CEC-9A1C-D5949559DF1B}"/>
              </a:ext>
            </a:extLst>
          </p:cNvPr>
          <p:cNvSpPr/>
          <p:nvPr/>
        </p:nvSpPr>
        <p:spPr>
          <a:xfrm>
            <a:off x="7097486" y="365125"/>
            <a:ext cx="4471851" cy="10781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code to process contents of file ‘f’</a:t>
            </a:r>
          </a:p>
        </p:txBody>
      </p:sp>
    </p:spTree>
    <p:extLst>
      <p:ext uri="{BB962C8B-B14F-4D97-AF65-F5344CB8AC3E}">
        <p14:creationId xmlns:p14="http://schemas.microsoft.com/office/powerpoint/2010/main" val="127679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8780-55AF-C84F-80DB-C5AA4F3A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code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3F5E9-ABA9-4643-9DE5-EFB4E341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5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Create a file and write 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open(‘myfile.txt’, ‘w’)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my_f.write</a:t>
            </a:r>
            <a:r>
              <a:rPr lang="en-GB" dirty="0">
                <a:latin typeface="Lucida Console" panose="020B0609040504020204" pitchFamily="49" charset="0"/>
              </a:rPr>
              <a:t>(‘some text to my file’)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7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Read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</a:t>
            </a:r>
            <a:r>
              <a:rPr lang="en-GB" dirty="0" err="1">
                <a:latin typeface="Lucida Console" panose="020B0609040504020204" pitchFamily="49" charset="0"/>
              </a:rPr>
              <a:t>myfile.txt</a:t>
            </a:r>
            <a:r>
              <a:rPr lang="en-GB" dirty="0">
                <a:latin typeface="Lucida Console" panose="020B0609040504020204" pitchFamily="49" charset="0"/>
              </a:rPr>
              <a:t>’, ‘r’)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contents = </a:t>
            </a:r>
            <a:r>
              <a:rPr lang="en-GB" dirty="0" err="1">
                <a:latin typeface="Lucida Console" panose="020B0609040504020204" pitchFamily="49" charset="0"/>
              </a:rPr>
              <a:t>my_f.read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print(contents)</a:t>
            </a:r>
          </a:p>
        </p:txBody>
      </p:sp>
    </p:spTree>
    <p:extLst>
      <p:ext uri="{BB962C8B-B14F-4D97-AF65-F5344CB8AC3E}">
        <p14:creationId xmlns:p14="http://schemas.microsoft.com/office/powerpoint/2010/main" val="127157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read and write a line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open(‘myfile2.txt’, ’w’)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my_f.writeline</a:t>
            </a:r>
            <a:r>
              <a:rPr lang="en-GB" dirty="0">
                <a:latin typeface="Lucida Console" panose="020B0609040504020204" pitchFamily="49" charset="0"/>
              </a:rPr>
              <a:t>(‘first line of text\n’)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my_f.writeline</a:t>
            </a:r>
            <a:r>
              <a:rPr lang="en-GB" dirty="0">
                <a:latin typeface="Lucida Console" panose="020B0609040504020204" pitchFamily="49" charset="0"/>
              </a:rPr>
              <a:t>(‘second line of text\n’)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open(‘myfile2.txt’, ‘r’)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line1 = </a:t>
            </a:r>
            <a:r>
              <a:rPr lang="en-GB" dirty="0" err="1">
                <a:latin typeface="Lucida Console" panose="020B0609040504020204" pitchFamily="49" charset="0"/>
              </a:rPr>
              <a:t>my_f.readline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line2 = </a:t>
            </a:r>
            <a:r>
              <a:rPr lang="en-GB" dirty="0" err="1">
                <a:latin typeface="Lucida Console" panose="020B0609040504020204" pitchFamily="49" charset="0"/>
              </a:rPr>
              <a:t>my_f.readline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print(line1, line2)</a:t>
            </a:r>
          </a:p>
        </p:txBody>
      </p:sp>
    </p:spTree>
    <p:extLst>
      <p:ext uri="{BB962C8B-B14F-4D97-AF65-F5344CB8AC3E}">
        <p14:creationId xmlns:p14="http://schemas.microsoft.com/office/powerpoint/2010/main" val="73216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write a list of strings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foxy = [‘the’, ‘quick’, ‘brown’, ‘fox’]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open(‘myfile3.txt’, ’w’)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for item in foxy: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</a:t>
            </a:r>
            <a:r>
              <a:rPr lang="en-GB" dirty="0" err="1">
                <a:latin typeface="Lucida Console" panose="020B0609040504020204" pitchFamily="49" charset="0"/>
              </a:rPr>
              <a:t>my_f.writeline</a:t>
            </a:r>
            <a:r>
              <a:rPr lang="en-GB" dirty="0">
                <a:latin typeface="Lucida Console" panose="020B0609040504020204" pitchFamily="49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296481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read all the lines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open(‘myfile2.txt’, ‘r’)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for </a:t>
            </a:r>
            <a:r>
              <a:rPr lang="en-GB" dirty="0" err="1">
                <a:latin typeface="Lucida Console" panose="020B0609040504020204" pitchFamily="49" charset="0"/>
              </a:rPr>
              <a:t>each_line</a:t>
            </a:r>
            <a:r>
              <a:rPr lang="en-GB" dirty="0">
                <a:latin typeface="Lucida Console" panose="020B0609040504020204" pitchFamily="49" charset="0"/>
              </a:rPr>
              <a:t> in f: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print(</a:t>
            </a:r>
            <a:r>
              <a:rPr lang="en-GB" dirty="0" err="1">
                <a:latin typeface="Lucida Console" panose="020B0609040504020204" pitchFamily="49" charset="0"/>
              </a:rPr>
              <a:t>each_line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A8B4-9DD8-4549-B9DE-FF4EA730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read &amp; write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BF18-AF43-4C70-A999-3360BB9DE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CF8D-7C2B-448E-B3F1-366970F201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read()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readline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readlines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B6AF9-7A7C-4A53-B95D-0B584DEC1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4C63-0062-47C8-8416-442A0355D8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write()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writelines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640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Files</a:t>
            </a:r>
          </a:p>
          <a:p>
            <a:r>
              <a:rPr lang="en-GB" sz="4400" dirty="0"/>
              <a:t>File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Create</a:t>
            </a:r>
          </a:p>
          <a:p>
            <a:r>
              <a:rPr lang="en-GB" sz="4800" dirty="0"/>
              <a:t>Read</a:t>
            </a:r>
          </a:p>
          <a:p>
            <a:r>
              <a:rPr lang="en-GB" sz="4800" dirty="0"/>
              <a:t>Update</a:t>
            </a:r>
          </a:p>
          <a:p>
            <a:r>
              <a:rPr lang="en-GB" sz="4800" dirty="0"/>
              <a:t>Delete </a:t>
            </a:r>
          </a:p>
        </p:txBody>
      </p:sp>
    </p:spTree>
    <p:extLst>
      <p:ext uri="{BB962C8B-B14F-4D97-AF65-F5344CB8AC3E}">
        <p14:creationId xmlns:p14="http://schemas.microsoft.com/office/powerpoint/2010/main" val="180602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6634-D8F2-C846-A315-9CAFCDFB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7C3A-B67B-E44B-814D-D1153504F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file storage is organised</a:t>
            </a:r>
          </a:p>
        </p:txBody>
      </p:sp>
    </p:spTree>
    <p:extLst>
      <p:ext uri="{BB962C8B-B14F-4D97-AF65-F5344CB8AC3E}">
        <p14:creationId xmlns:p14="http://schemas.microsoft.com/office/powerpoint/2010/main" val="28951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9203C2-9A93-5F4D-A65E-16963A28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main file systems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DF76B1-CE4B-EB4C-9632-888BA4BE7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2C10BF-99E6-F641-8ADC-D86BA125C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hierarchy of folders with files and folders within them</a:t>
            </a:r>
          </a:p>
          <a:p>
            <a:r>
              <a:rPr lang="en-GB" dirty="0"/>
              <a:t>Each storage device is a folder within a single root folder</a:t>
            </a:r>
          </a:p>
          <a:p>
            <a:r>
              <a:rPr lang="en-GB" dirty="0"/>
              <a:t>Forward slash separator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root/folder/folder/file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C562A0-65A3-704C-801B-F712FED4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569F94-AC5F-744C-BB6D-2594D518DA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 hierarchy of folders with files and folders within them</a:t>
            </a:r>
          </a:p>
          <a:p>
            <a:r>
              <a:rPr lang="en-GB" dirty="0"/>
              <a:t>Each storage device has a separate root folder</a:t>
            </a:r>
          </a:p>
          <a:p>
            <a:r>
              <a:rPr lang="en-GB" dirty="0"/>
              <a:t>Backward slash separator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c:\folder\folder\file</a:t>
            </a:r>
          </a:p>
        </p:txBody>
      </p:sp>
    </p:spTree>
    <p:extLst>
      <p:ext uri="{BB962C8B-B14F-4D97-AF65-F5344CB8AC3E}">
        <p14:creationId xmlns:p14="http://schemas.microsoft.com/office/powerpoint/2010/main" val="274228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607C-B4AC-EB49-92FF-3E08A570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and Folder Names and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5728-44A4-9243-8E3C-ED59F92FC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Absolute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B3BD-3B96-1840-AC11-7A8CB5D50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full path of descent from the root folder to the file/folder</a:t>
            </a:r>
          </a:p>
          <a:p>
            <a:endParaRPr lang="en-GB" dirty="0"/>
          </a:p>
          <a:p>
            <a:r>
              <a:rPr lang="en-GB" dirty="0"/>
              <a:t>Is completely unambiguous</a:t>
            </a:r>
          </a:p>
          <a:p>
            <a:r>
              <a:rPr lang="en-GB" dirty="0"/>
              <a:t>Is often very long</a:t>
            </a:r>
          </a:p>
          <a:p>
            <a:r>
              <a:rPr lang="en-GB" dirty="0"/>
              <a:t>Cannot easily deal with changing file locations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8984A-A182-3042-B9C7-26AD6C95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Relative address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AF5D7-F2AF-2B4B-BF7D-F51F66FF7F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path, starting from the current location</a:t>
            </a:r>
          </a:p>
          <a:p>
            <a:endParaRPr lang="en-GB" dirty="0"/>
          </a:p>
          <a:p>
            <a:r>
              <a:rPr lang="en-GB" dirty="0"/>
              <a:t>Can be ambiguous</a:t>
            </a:r>
          </a:p>
          <a:p>
            <a:r>
              <a:rPr lang="en-GB" dirty="0"/>
              <a:t>Is short and convenient</a:t>
            </a:r>
          </a:p>
          <a:p>
            <a:r>
              <a:rPr lang="en-GB" dirty="0"/>
              <a:t>Easily deals with changing file locations</a:t>
            </a:r>
          </a:p>
        </p:txBody>
      </p:sp>
    </p:spTree>
    <p:extLst>
      <p:ext uri="{BB962C8B-B14F-4D97-AF65-F5344CB8AC3E}">
        <p14:creationId xmlns:p14="http://schemas.microsoft.com/office/powerpoint/2010/main" val="2106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16DB-D86F-9B4B-91C9-0AB468E4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550E5-D99D-344B-A401-C45550655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collection</a:t>
            </a:r>
          </a:p>
        </p:txBody>
      </p:sp>
    </p:spTree>
    <p:extLst>
      <p:ext uri="{BB962C8B-B14F-4D97-AF65-F5344CB8AC3E}">
        <p14:creationId xmlns:p14="http://schemas.microsoft.com/office/powerpoint/2010/main" val="1628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5067-0EB4-2C4D-BB1D-D3AA3819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– Conceptual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7FF-02CD-D54D-8183-5C6C062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Almost all the complexities of how a file is physically stored and retrieved, and how data is represented and encoded, is managed and hidden by the operating system, the file system, and Python</a:t>
            </a:r>
          </a:p>
        </p:txBody>
      </p:sp>
    </p:spTree>
    <p:extLst>
      <p:ext uri="{BB962C8B-B14F-4D97-AF65-F5344CB8AC3E}">
        <p14:creationId xmlns:p14="http://schemas.microsoft.com/office/powerpoint/2010/main" val="265410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1266</Words>
  <Application>Microsoft Office PowerPoint</Application>
  <PresentationFormat>Widescreen</PresentationFormat>
  <Paragraphs>190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Lucida Console</vt:lpstr>
      <vt:lpstr>Office Theme</vt:lpstr>
      <vt:lpstr>LIN6209  Coding for Linguists</vt:lpstr>
      <vt:lpstr>Last week</vt:lpstr>
      <vt:lpstr>PowerPoint Presentation</vt:lpstr>
      <vt:lpstr>This week</vt:lpstr>
      <vt:lpstr>File Systems</vt:lpstr>
      <vt:lpstr>Two main file systems</vt:lpstr>
      <vt:lpstr>File and Folder Names and Addresses</vt:lpstr>
      <vt:lpstr>Files</vt:lpstr>
      <vt:lpstr>Files – Conceptual Simplicity</vt:lpstr>
      <vt:lpstr>Files – storage &amp; retrieval</vt:lpstr>
      <vt:lpstr>A file – a sequence of binary bits</vt:lpstr>
      <vt:lpstr>Files often come in three parts</vt:lpstr>
      <vt:lpstr>Reading and Writing Files</vt:lpstr>
      <vt:lpstr>Accessing a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code examples</vt:lpstr>
      <vt:lpstr>Example – Create a file and write to it</vt:lpstr>
      <vt:lpstr>Example – Read from a file</vt:lpstr>
      <vt:lpstr>Example – read and write a line at a time</vt:lpstr>
      <vt:lpstr>Example – write a list of strings to a file</vt:lpstr>
      <vt:lpstr>Example – read all the lines in a file</vt:lpstr>
      <vt:lpstr>Useful read &amp; write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dcterms:created xsi:type="dcterms:W3CDTF">2021-10-20T05:59:03Z</dcterms:created>
  <dcterms:modified xsi:type="dcterms:W3CDTF">2021-10-24T21:51:43Z</dcterms:modified>
</cp:coreProperties>
</file>