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84" r:id="rId4"/>
    <p:sldId id="258" r:id="rId5"/>
    <p:sldId id="278" r:id="rId6"/>
    <p:sldId id="279" r:id="rId7"/>
    <p:sldId id="280" r:id="rId8"/>
    <p:sldId id="259" r:id="rId9"/>
    <p:sldId id="260" r:id="rId10"/>
    <p:sldId id="276" r:id="rId11"/>
    <p:sldId id="287" r:id="rId12"/>
    <p:sldId id="288" r:id="rId13"/>
    <p:sldId id="277" r:id="rId14"/>
    <p:sldId id="290" r:id="rId15"/>
    <p:sldId id="285" r:id="rId16"/>
    <p:sldId id="314" r:id="rId17"/>
    <p:sldId id="291" r:id="rId18"/>
    <p:sldId id="305" r:id="rId19"/>
    <p:sldId id="295" r:id="rId20"/>
    <p:sldId id="296" r:id="rId21"/>
    <p:sldId id="299" r:id="rId22"/>
    <p:sldId id="307" r:id="rId23"/>
    <p:sldId id="310" r:id="rId24"/>
    <p:sldId id="308" r:id="rId25"/>
    <p:sldId id="309" r:id="rId26"/>
    <p:sldId id="303" r:id="rId27"/>
    <p:sldId id="301" r:id="rId28"/>
    <p:sldId id="312" r:id="rId29"/>
    <p:sldId id="316" r:id="rId30"/>
    <p:sldId id="315" r:id="rId31"/>
    <p:sldId id="313" r:id="rId32"/>
    <p:sldId id="311" r:id="rId33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Title" id="{3C2D0BB1-4CAF-42B5-ACCB-E4CFA9B68F0D}">
          <p14:sldIdLst>
            <p14:sldId id="256"/>
          </p14:sldIdLst>
        </p14:section>
        <p14:section name="Getting started" id="{C6B2C94A-8D6A-4836-AB47-790823C1080B}">
          <p14:sldIdLst>
            <p14:sldId id="257"/>
            <p14:sldId id="284"/>
            <p14:sldId id="258"/>
            <p14:sldId id="278"/>
            <p14:sldId id="279"/>
            <p14:sldId id="280"/>
            <p14:sldId id="259"/>
            <p14:sldId id="260"/>
            <p14:sldId id="276"/>
            <p14:sldId id="287"/>
            <p14:sldId id="288"/>
            <p14:sldId id="277"/>
            <p14:sldId id="290"/>
            <p14:sldId id="285"/>
          </p14:sldIdLst>
        </p14:section>
        <p14:section name="Variables" id="{D712653B-5694-455A-AF88-521DABC25EE7}">
          <p14:sldIdLst>
            <p14:sldId id="314"/>
            <p14:sldId id="291"/>
            <p14:sldId id="305"/>
          </p14:sldIdLst>
        </p14:section>
        <p14:section name="Saving your work" id="{4A475BCA-0038-41FE-8D4A-5C4491D627DF}">
          <p14:sldIdLst>
            <p14:sldId id="295"/>
            <p14:sldId id="296"/>
            <p14:sldId id="299"/>
            <p14:sldId id="307"/>
          </p14:sldIdLst>
        </p14:section>
        <p14:section name="print() and input()" id="{3A0B3049-1899-413E-A211-CB825114201E}">
          <p14:sldIdLst>
            <p14:sldId id="310"/>
            <p14:sldId id="308"/>
            <p14:sldId id="309"/>
            <p14:sldId id="303"/>
          </p14:sldIdLst>
        </p14:section>
        <p14:section name="This weeks assignment" id="{DB87E38A-DE6A-438F-8C2D-8BAD713098FC}">
          <p14:sldIdLst>
            <p14:sldId id="301"/>
          </p14:sldIdLst>
        </p14:section>
        <p14:section name="built-in functions" id="{3C10A963-2C63-4E40-80CE-38C2B976E297}">
          <p14:sldIdLst>
            <p14:sldId id="312"/>
          </p14:sldIdLst>
        </p14:section>
        <p14:section name="The string library" id="{77A7C6A7-BC88-4E71-9691-CC169C16127C}">
          <p14:sldIdLst>
            <p14:sldId id="316"/>
            <p14:sldId id="315"/>
            <p14:sldId id="313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247C41-06B2-4F78-B774-55EDA9C86B32}" v="2" dt="2022-06-02T09:47:33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7" autoAdjust="0"/>
    <p:restoredTop sz="86422" autoAdjust="0"/>
  </p:normalViewPr>
  <p:slideViewPr>
    <p:cSldViewPr snapToGrid="0" showGuides="1">
      <p:cViewPr varScale="1">
        <p:scale>
          <a:sx n="59" d="100"/>
          <a:sy n="59" d="100"/>
        </p:scale>
        <p:origin x="2168" y="64"/>
      </p:cViewPr>
      <p:guideLst/>
    </p:cSldViewPr>
  </p:slideViewPr>
  <p:outlineViewPr>
    <p:cViewPr>
      <p:scale>
        <a:sx n="33" d="100"/>
        <a:sy n="33" d="100"/>
      </p:scale>
      <p:origin x="0" y="-186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58769E37-A9B1-4E9A-ADE9-11F898BA6085}"/>
    <pc:docChg chg="undo custSel addSld delSld modSld sldOrd modMainMaster addSection delSection modSection">
      <pc:chgData name="Peter McGinty" userId="138e04b35f3df159" providerId="LiveId" clId="{58769E37-A9B1-4E9A-ADE9-11F898BA6085}" dt="2021-08-16T23:08:20.909" v="2049" actId="20577"/>
      <pc:docMkLst>
        <pc:docMk/>
      </pc:docMkLst>
      <pc:sldChg chg="addSp delSp modSp add mod modClrScheme chgLayout">
        <pc:chgData name="Peter McGinty" userId="138e04b35f3df159" providerId="LiveId" clId="{58769E37-A9B1-4E9A-ADE9-11F898BA6085}" dt="2021-08-15T22:39:40.929" v="475" actId="20577"/>
        <pc:sldMkLst>
          <pc:docMk/>
          <pc:sldMk cId="3743528606" sldId="256"/>
        </pc:sldMkLst>
        <pc:spChg chg="mod ord">
          <ac:chgData name="Peter McGinty" userId="138e04b35f3df159" providerId="LiveId" clId="{58769E37-A9B1-4E9A-ADE9-11F898BA6085}" dt="2021-08-15T22:12:12.743" v="407" actId="700"/>
          <ac:spMkLst>
            <pc:docMk/>
            <pc:sldMk cId="3743528606" sldId="256"/>
            <ac:spMk id="2" creationId="{02FEE16B-71B8-43A1-BC00-7A908FE032E6}"/>
          </ac:spMkLst>
        </pc:spChg>
        <pc:spChg chg="del mod ord">
          <ac:chgData name="Peter McGinty" userId="138e04b35f3df159" providerId="LiveId" clId="{58769E37-A9B1-4E9A-ADE9-11F898BA6085}" dt="2021-08-15T22:12:12.743" v="407" actId="700"/>
          <ac:spMkLst>
            <pc:docMk/>
            <pc:sldMk cId="3743528606" sldId="256"/>
            <ac:spMk id="3" creationId="{B6C64D23-63A6-4F9E-8173-27ECF12FF6DD}"/>
          </ac:spMkLst>
        </pc:spChg>
        <pc:spChg chg="add mod ord">
          <ac:chgData name="Peter McGinty" userId="138e04b35f3df159" providerId="LiveId" clId="{58769E37-A9B1-4E9A-ADE9-11F898BA6085}" dt="2021-08-15T22:39:40.929" v="475" actId="20577"/>
          <ac:spMkLst>
            <pc:docMk/>
            <pc:sldMk cId="3743528606" sldId="256"/>
            <ac:spMk id="4" creationId="{C0DDB592-654E-448B-8AC2-092C2701D126}"/>
          </ac:spMkLst>
        </pc:spChg>
      </pc:sldChg>
      <pc:sldChg chg="addSp delSp modSp add mod modClrScheme chgLayout">
        <pc:chgData name="Peter McGinty" userId="138e04b35f3df159" providerId="LiveId" clId="{58769E37-A9B1-4E9A-ADE9-11F898BA6085}" dt="2021-08-16T14:44:53.082" v="1537" actId="20577"/>
        <pc:sldMkLst>
          <pc:docMk/>
          <pc:sldMk cId="697685717" sldId="257"/>
        </pc:sldMkLst>
        <pc:spChg chg="mod ord">
          <ac:chgData name="Peter McGinty" userId="138e04b35f3df159" providerId="LiveId" clId="{58769E37-A9B1-4E9A-ADE9-11F898BA6085}" dt="2021-08-16T14:44:53.082" v="1537" actId="20577"/>
          <ac:spMkLst>
            <pc:docMk/>
            <pc:sldMk cId="697685717" sldId="257"/>
            <ac:spMk id="2" creationId="{28932AB5-BD43-4ADD-BD4D-A5FC99A6C59D}"/>
          </ac:spMkLst>
        </pc:spChg>
        <pc:spChg chg="del mod ord">
          <ac:chgData name="Peter McGinty" userId="138e04b35f3df159" providerId="LiveId" clId="{58769E37-A9B1-4E9A-ADE9-11F898BA6085}" dt="2021-08-15T22:39:17.256" v="439" actId="700"/>
          <ac:spMkLst>
            <pc:docMk/>
            <pc:sldMk cId="697685717" sldId="257"/>
            <ac:spMk id="3" creationId="{E46D7266-05CF-4C8B-AE05-490F2ED66CDE}"/>
          </ac:spMkLst>
        </pc:spChg>
        <pc:spChg chg="add mod ord">
          <ac:chgData name="Peter McGinty" userId="138e04b35f3df159" providerId="LiveId" clId="{58769E37-A9B1-4E9A-ADE9-11F898BA6085}" dt="2021-08-15T23:36:38.415" v="1198" actId="20577"/>
          <ac:spMkLst>
            <pc:docMk/>
            <pc:sldMk cId="697685717" sldId="257"/>
            <ac:spMk id="4" creationId="{1E31C777-EF67-48C4-815B-E932275CFDA6}"/>
          </ac:spMkLst>
        </pc:spChg>
      </pc:sldChg>
      <pc:sldChg chg="addSp delSp modSp add mod">
        <pc:chgData name="Peter McGinty" userId="138e04b35f3df159" providerId="LiveId" clId="{58769E37-A9B1-4E9A-ADE9-11F898BA6085}" dt="2021-08-16T23:07:42.887" v="2031" actId="478"/>
        <pc:sldMkLst>
          <pc:docMk/>
          <pc:sldMk cId="1152165044" sldId="258"/>
        </pc:sldMkLst>
        <pc:spChg chg="mod">
          <ac:chgData name="Peter McGinty" userId="138e04b35f3df159" providerId="LiveId" clId="{58769E37-A9B1-4E9A-ADE9-11F898BA6085}" dt="2021-08-15T21:52:39.929" v="7" actId="20577"/>
          <ac:spMkLst>
            <pc:docMk/>
            <pc:sldMk cId="1152165044" sldId="258"/>
            <ac:spMk id="2" creationId="{8E184D61-12EB-4E24-8458-B11B38FAA072}"/>
          </ac:spMkLst>
        </pc:spChg>
        <pc:spChg chg="mod">
          <ac:chgData name="Peter McGinty" userId="138e04b35f3df159" providerId="LiveId" clId="{58769E37-A9B1-4E9A-ADE9-11F898BA6085}" dt="2021-08-16T22:58:11.906" v="2018" actId="20577"/>
          <ac:spMkLst>
            <pc:docMk/>
            <pc:sldMk cId="1152165044" sldId="258"/>
            <ac:spMk id="3" creationId="{6F3FF9D2-DA03-438D-8DAD-3180335EB864}"/>
          </ac:spMkLst>
        </pc:spChg>
        <pc:picChg chg="add del mod">
          <ac:chgData name="Peter McGinty" userId="138e04b35f3df159" providerId="LiveId" clId="{58769E37-A9B1-4E9A-ADE9-11F898BA6085}" dt="2021-08-16T23:07:42.887" v="2031" actId="478"/>
          <ac:picMkLst>
            <pc:docMk/>
            <pc:sldMk cId="1152165044" sldId="258"/>
            <ac:picMk id="4" creationId="{0422AF40-A508-4616-B75B-7484C55B27DA}"/>
          </ac:picMkLst>
        </pc:picChg>
        <pc:picChg chg="add mod">
          <ac:chgData name="Peter McGinty" userId="138e04b35f3df159" providerId="LiveId" clId="{58769E37-A9B1-4E9A-ADE9-11F898BA6085}" dt="2021-08-16T23:07:41.337" v="2029" actId="1076"/>
          <ac:picMkLst>
            <pc:docMk/>
            <pc:sldMk cId="1152165044" sldId="258"/>
            <ac:picMk id="5" creationId="{92FFFDDB-DFBB-41AF-AB20-9D91CAB121C1}"/>
          </ac:picMkLst>
        </pc:picChg>
        <pc:picChg chg="add del mod">
          <ac:chgData name="Peter McGinty" userId="138e04b35f3df159" providerId="LiveId" clId="{58769E37-A9B1-4E9A-ADE9-11F898BA6085}" dt="2021-08-16T23:07:36.973" v="2028" actId="478"/>
          <ac:picMkLst>
            <pc:docMk/>
            <pc:sldMk cId="1152165044" sldId="258"/>
            <ac:picMk id="6" creationId="{C7703BC3-ED7E-493C-AD32-FDE18C8F7978}"/>
          </ac:picMkLst>
        </pc:picChg>
      </pc:sldChg>
      <pc:sldChg chg="addSp modSp add mod modClrScheme modAnim chgLayout">
        <pc:chgData name="Peter McGinty" userId="138e04b35f3df159" providerId="LiveId" clId="{58769E37-A9B1-4E9A-ADE9-11F898BA6085}" dt="2021-08-16T22:56:15.318" v="2001" actId="21"/>
        <pc:sldMkLst>
          <pc:docMk/>
          <pc:sldMk cId="2418505398" sldId="259"/>
        </pc:sldMkLst>
        <pc:spChg chg="mod ord">
          <ac:chgData name="Peter McGinty" userId="138e04b35f3df159" providerId="LiveId" clId="{58769E37-A9B1-4E9A-ADE9-11F898BA6085}" dt="2021-08-15T22:04:37.245" v="358" actId="700"/>
          <ac:spMkLst>
            <pc:docMk/>
            <pc:sldMk cId="2418505398" sldId="259"/>
            <ac:spMk id="2" creationId="{A79306C3-5AF3-47CE-BD27-C2B769C26101}"/>
          </ac:spMkLst>
        </pc:spChg>
        <pc:spChg chg="mod ord">
          <ac:chgData name="Peter McGinty" userId="138e04b35f3df159" providerId="LiveId" clId="{58769E37-A9B1-4E9A-ADE9-11F898BA6085}" dt="2021-08-16T22:56:02.518" v="1999" actId="27636"/>
          <ac:spMkLst>
            <pc:docMk/>
            <pc:sldMk cId="2418505398" sldId="259"/>
            <ac:spMk id="3" creationId="{E4BF0B8F-A6C2-4140-A654-4A1CEEF2E8FB}"/>
          </ac:spMkLst>
        </pc:spChg>
        <pc:spChg chg="add mod ord">
          <ac:chgData name="Peter McGinty" userId="138e04b35f3df159" providerId="LiveId" clId="{58769E37-A9B1-4E9A-ADE9-11F898BA6085}" dt="2021-08-16T22:56:15.318" v="2001" actId="21"/>
          <ac:spMkLst>
            <pc:docMk/>
            <pc:sldMk cId="2418505398" sldId="259"/>
            <ac:spMk id="4" creationId="{57075649-FADE-4755-BEF1-1370FB40D005}"/>
          </ac:spMkLst>
        </pc:spChg>
      </pc:sldChg>
      <pc:sldChg chg="addSp delSp modSp add mod modClrScheme chgLayout">
        <pc:chgData name="Peter McGinty" userId="138e04b35f3df159" providerId="LiveId" clId="{58769E37-A9B1-4E9A-ADE9-11F898BA6085}" dt="2021-08-16T23:08:20.909" v="2049" actId="20577"/>
        <pc:sldMkLst>
          <pc:docMk/>
          <pc:sldMk cId="3652514884" sldId="260"/>
        </pc:sldMkLst>
        <pc:spChg chg="mod ord">
          <ac:chgData name="Peter McGinty" userId="138e04b35f3df159" providerId="LiveId" clId="{58769E37-A9B1-4E9A-ADE9-11F898BA6085}" dt="2021-08-16T15:07:14.421" v="1858" actId="700"/>
          <ac:spMkLst>
            <pc:docMk/>
            <pc:sldMk cId="3652514884" sldId="260"/>
            <ac:spMk id="2" creationId="{F72245F1-A625-4B21-B541-2F3ADA5C2588}"/>
          </ac:spMkLst>
        </pc:spChg>
        <pc:spChg chg="del mod ord">
          <ac:chgData name="Peter McGinty" userId="138e04b35f3df159" providerId="LiveId" clId="{58769E37-A9B1-4E9A-ADE9-11F898BA6085}" dt="2021-08-16T15:02:54.906" v="1848" actId="478"/>
          <ac:spMkLst>
            <pc:docMk/>
            <pc:sldMk cId="3652514884" sldId="260"/>
            <ac:spMk id="3" creationId="{F1F94A89-B7A1-4C2E-AEF7-DE9C9068B11B}"/>
          </ac:spMkLst>
        </pc:spChg>
        <pc:spChg chg="add mod ord">
          <ac:chgData name="Peter McGinty" userId="138e04b35f3df159" providerId="LiveId" clId="{58769E37-A9B1-4E9A-ADE9-11F898BA6085}" dt="2021-08-16T15:07:43.471" v="1863"/>
          <ac:spMkLst>
            <pc:docMk/>
            <pc:sldMk cId="3652514884" sldId="260"/>
            <ac:spMk id="4" creationId="{84E7AE25-ED64-4986-B2D8-91404B900FE1}"/>
          </ac:spMkLst>
        </pc:spChg>
        <pc:spChg chg="add del mod ord">
          <ac:chgData name="Peter McGinty" userId="138e04b35f3df159" providerId="LiveId" clId="{58769E37-A9B1-4E9A-ADE9-11F898BA6085}" dt="2021-08-16T15:02:52.040" v="1847" actId="478"/>
          <ac:spMkLst>
            <pc:docMk/>
            <pc:sldMk cId="3652514884" sldId="260"/>
            <ac:spMk id="5" creationId="{AEEED897-D5C2-4F17-98BC-077B835352B4}"/>
          </ac:spMkLst>
        </pc:spChg>
        <pc:spChg chg="add del mod ord">
          <ac:chgData name="Peter McGinty" userId="138e04b35f3df159" providerId="LiveId" clId="{58769E37-A9B1-4E9A-ADE9-11F898BA6085}" dt="2021-08-16T15:02:28.203" v="1825" actId="700"/>
          <ac:spMkLst>
            <pc:docMk/>
            <pc:sldMk cId="3652514884" sldId="260"/>
            <ac:spMk id="6" creationId="{85009A62-A695-4A52-AC24-9134B299F4E3}"/>
          </ac:spMkLst>
        </pc:spChg>
        <pc:spChg chg="add del mod">
          <ac:chgData name="Peter McGinty" userId="138e04b35f3df159" providerId="LiveId" clId="{58769E37-A9B1-4E9A-ADE9-11F898BA6085}" dt="2021-08-16T15:02:57.952" v="1849" actId="478"/>
          <ac:spMkLst>
            <pc:docMk/>
            <pc:sldMk cId="3652514884" sldId="260"/>
            <ac:spMk id="10" creationId="{7138F621-3D14-44DC-B53B-348CD2C347F8}"/>
          </ac:spMkLst>
        </pc:spChg>
        <pc:spChg chg="add del mod">
          <ac:chgData name="Peter McGinty" userId="138e04b35f3df159" providerId="LiveId" clId="{58769E37-A9B1-4E9A-ADE9-11F898BA6085}" dt="2021-08-16T15:07:10.802" v="1857" actId="6264"/>
          <ac:spMkLst>
            <pc:docMk/>
            <pc:sldMk cId="3652514884" sldId="260"/>
            <ac:spMk id="11" creationId="{62BE7FED-4C93-466F-8A1A-E605367A36CC}"/>
          </ac:spMkLst>
        </pc:spChg>
        <pc:spChg chg="add del mod">
          <ac:chgData name="Peter McGinty" userId="138e04b35f3df159" providerId="LiveId" clId="{58769E37-A9B1-4E9A-ADE9-11F898BA6085}" dt="2021-08-16T15:07:10.802" v="1857" actId="6264"/>
          <ac:spMkLst>
            <pc:docMk/>
            <pc:sldMk cId="3652514884" sldId="260"/>
            <ac:spMk id="12" creationId="{B409A966-B0D4-4A62-B11B-D4C0A96E1D5D}"/>
          </ac:spMkLst>
        </pc:spChg>
        <pc:spChg chg="add del mod ord">
          <ac:chgData name="Peter McGinty" userId="138e04b35f3df159" providerId="LiveId" clId="{58769E37-A9B1-4E9A-ADE9-11F898BA6085}" dt="2021-08-16T15:07:14.421" v="1858" actId="700"/>
          <ac:spMkLst>
            <pc:docMk/>
            <pc:sldMk cId="3652514884" sldId="260"/>
            <ac:spMk id="13" creationId="{6EBE4623-FD2E-4358-8291-9F24EDF8192B}"/>
          </ac:spMkLst>
        </pc:spChg>
        <pc:spChg chg="add mod ord">
          <ac:chgData name="Peter McGinty" userId="138e04b35f3df159" providerId="LiveId" clId="{58769E37-A9B1-4E9A-ADE9-11F898BA6085}" dt="2021-08-16T15:07:29.846" v="1861" actId="20578"/>
          <ac:spMkLst>
            <pc:docMk/>
            <pc:sldMk cId="3652514884" sldId="260"/>
            <ac:spMk id="14" creationId="{4050B917-0B2A-4336-A0D1-5B1EDEAAE6E2}"/>
          </ac:spMkLst>
        </pc:spChg>
        <pc:spChg chg="add mod ord">
          <ac:chgData name="Peter McGinty" userId="138e04b35f3df159" providerId="LiveId" clId="{58769E37-A9B1-4E9A-ADE9-11F898BA6085}" dt="2021-08-16T23:08:20.909" v="2049" actId="20577"/>
          <ac:spMkLst>
            <pc:docMk/>
            <pc:sldMk cId="3652514884" sldId="260"/>
            <ac:spMk id="15" creationId="{EE87C03F-AED1-40F9-AFE2-A926E147DB4D}"/>
          </ac:spMkLst>
        </pc:spChg>
        <pc:spChg chg="add mod ord">
          <ac:chgData name="Peter McGinty" userId="138e04b35f3df159" providerId="LiveId" clId="{58769E37-A9B1-4E9A-ADE9-11F898BA6085}" dt="2021-08-16T15:07:50.520" v="1865"/>
          <ac:spMkLst>
            <pc:docMk/>
            <pc:sldMk cId="3652514884" sldId="260"/>
            <ac:spMk id="16" creationId="{B36D811B-FA72-454D-907A-880F48144E9B}"/>
          </ac:spMkLst>
        </pc:spChg>
        <pc:picChg chg="add del mod">
          <ac:chgData name="Peter McGinty" userId="138e04b35f3df159" providerId="LiveId" clId="{58769E37-A9B1-4E9A-ADE9-11F898BA6085}" dt="2021-08-16T15:07:05.192" v="1856" actId="478"/>
          <ac:picMkLst>
            <pc:docMk/>
            <pc:sldMk cId="3652514884" sldId="260"/>
            <ac:picMk id="8" creationId="{F527445F-954D-4901-A14B-22FE9CCB91AB}"/>
          </ac:picMkLst>
        </pc:picChg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1360403215" sldId="261"/>
        </pc:sldMkLst>
      </pc:sldChg>
      <pc:sldChg chg="modSp add mod ord">
        <pc:chgData name="Peter McGinty" userId="138e04b35f3df159" providerId="LiveId" clId="{58769E37-A9B1-4E9A-ADE9-11F898BA6085}" dt="2021-08-15T22:50:34.792" v="643"/>
        <pc:sldMkLst>
          <pc:docMk/>
          <pc:sldMk cId="4244487520" sldId="262"/>
        </pc:sldMkLst>
        <pc:spChg chg="mod">
          <ac:chgData name="Peter McGinty" userId="138e04b35f3df159" providerId="LiveId" clId="{58769E37-A9B1-4E9A-ADE9-11F898BA6085}" dt="2021-08-15T22:49:39.816" v="639" actId="20577"/>
          <ac:spMkLst>
            <pc:docMk/>
            <pc:sldMk cId="4244487520" sldId="262"/>
            <ac:spMk id="2" creationId="{BB8CD0D0-2942-44EC-AC61-52BE97AF7F93}"/>
          </ac:spMkLst>
        </pc:spChg>
      </pc:sldChg>
      <pc:sldChg chg="addSp delSp modSp add mod modClrScheme chgLayout">
        <pc:chgData name="Peter McGinty" userId="138e04b35f3df159" providerId="LiveId" clId="{58769E37-A9B1-4E9A-ADE9-11F898BA6085}" dt="2021-08-16T14:53:25.444" v="1607" actId="20577"/>
        <pc:sldMkLst>
          <pc:docMk/>
          <pc:sldMk cId="14562698" sldId="263"/>
        </pc:sldMkLst>
        <pc:spChg chg="mod ord">
          <ac:chgData name="Peter McGinty" userId="138e04b35f3df159" providerId="LiveId" clId="{58769E37-A9B1-4E9A-ADE9-11F898BA6085}" dt="2021-08-16T14:53:25.444" v="1607" actId="20577"/>
          <ac:spMkLst>
            <pc:docMk/>
            <pc:sldMk cId="14562698" sldId="263"/>
            <ac:spMk id="2" creationId="{C9C54F27-F54E-40C1-AB86-2A9850D04493}"/>
          </ac:spMkLst>
        </pc:spChg>
        <pc:spChg chg="del mod ord">
          <ac:chgData name="Peter McGinty" userId="138e04b35f3df159" providerId="LiveId" clId="{58769E37-A9B1-4E9A-ADE9-11F898BA6085}" dt="2021-08-15T23:39:25.952" v="1231" actId="700"/>
          <ac:spMkLst>
            <pc:docMk/>
            <pc:sldMk cId="14562698" sldId="263"/>
            <ac:spMk id="3" creationId="{AC9424D8-954E-4459-9A38-953926F71CA4}"/>
          </ac:spMkLst>
        </pc:spChg>
        <pc:spChg chg="add mod ord">
          <ac:chgData name="Peter McGinty" userId="138e04b35f3df159" providerId="LiveId" clId="{58769E37-A9B1-4E9A-ADE9-11F898BA6085}" dt="2021-08-15T23:39:25.952" v="1231" actId="700"/>
          <ac:spMkLst>
            <pc:docMk/>
            <pc:sldMk cId="14562698" sldId="263"/>
            <ac:spMk id="4" creationId="{BE89B0F9-5A23-4726-A706-3C543D4C52E9}"/>
          </ac:spMkLst>
        </pc:spChg>
      </pc:sldChg>
      <pc:sldChg chg="addSp delSp modSp add mod ord modClrScheme chgLayout">
        <pc:chgData name="Peter McGinty" userId="138e04b35f3df159" providerId="LiveId" clId="{58769E37-A9B1-4E9A-ADE9-11F898BA6085}" dt="2021-08-16T15:15:34.431" v="1914" actId="20577"/>
        <pc:sldMkLst>
          <pc:docMk/>
          <pc:sldMk cId="4160896528" sldId="264"/>
        </pc:sldMkLst>
        <pc:spChg chg="mod ord">
          <ac:chgData name="Peter McGinty" userId="138e04b35f3df159" providerId="LiveId" clId="{58769E37-A9B1-4E9A-ADE9-11F898BA6085}" dt="2021-08-16T15:15:34.431" v="1914" actId="20577"/>
          <ac:spMkLst>
            <pc:docMk/>
            <pc:sldMk cId="4160896528" sldId="264"/>
            <ac:spMk id="2" creationId="{9DCD33BB-CCBF-4A68-B5A8-E56898E28402}"/>
          </ac:spMkLst>
        </pc:spChg>
        <pc:spChg chg="del mod ord">
          <ac:chgData name="Peter McGinty" userId="138e04b35f3df159" providerId="LiveId" clId="{58769E37-A9B1-4E9A-ADE9-11F898BA6085}" dt="2021-08-16T14:44:17.826" v="1529" actId="700"/>
          <ac:spMkLst>
            <pc:docMk/>
            <pc:sldMk cId="4160896528" sldId="264"/>
            <ac:spMk id="3" creationId="{F5003DD2-0275-4CAF-BB88-A3461328A364}"/>
          </ac:spMkLst>
        </pc:spChg>
        <pc:spChg chg="add mod ord">
          <ac:chgData name="Peter McGinty" userId="138e04b35f3df159" providerId="LiveId" clId="{58769E37-A9B1-4E9A-ADE9-11F898BA6085}" dt="2021-08-16T14:44:17.826" v="1529" actId="700"/>
          <ac:spMkLst>
            <pc:docMk/>
            <pc:sldMk cId="4160896528" sldId="264"/>
            <ac:spMk id="4" creationId="{8CC5D8E0-963C-4257-B69E-4899A3BA9742}"/>
          </ac:spMkLst>
        </pc:spChg>
      </pc:sldChg>
      <pc:sldChg chg="addSp delSp modSp add mod ord modClrScheme chgLayout">
        <pc:chgData name="Peter McGinty" userId="138e04b35f3df159" providerId="LiveId" clId="{58769E37-A9B1-4E9A-ADE9-11F898BA6085}" dt="2021-08-16T14:51:57.588" v="1601" actId="20578"/>
        <pc:sldMkLst>
          <pc:docMk/>
          <pc:sldMk cId="1995777251" sldId="265"/>
        </pc:sldMkLst>
        <pc:spChg chg="mod ord">
          <ac:chgData name="Peter McGinty" userId="138e04b35f3df159" providerId="LiveId" clId="{58769E37-A9B1-4E9A-ADE9-11F898BA6085}" dt="2021-08-16T14:49:52.519" v="1600" actId="20577"/>
          <ac:spMkLst>
            <pc:docMk/>
            <pc:sldMk cId="1995777251" sldId="265"/>
            <ac:spMk id="2" creationId="{D8D0C1E8-68CA-46AC-A961-2BD3C264546C}"/>
          </ac:spMkLst>
        </pc:spChg>
        <pc:spChg chg="del mod ord">
          <ac:chgData name="Peter McGinty" userId="138e04b35f3df159" providerId="LiveId" clId="{58769E37-A9B1-4E9A-ADE9-11F898BA6085}" dt="2021-08-16T14:41:51.263" v="1492" actId="700"/>
          <ac:spMkLst>
            <pc:docMk/>
            <pc:sldMk cId="1995777251" sldId="265"/>
            <ac:spMk id="3" creationId="{BC197E4E-EE76-430B-9A82-96EDBB62E427}"/>
          </ac:spMkLst>
        </pc:spChg>
        <pc:spChg chg="add mod ord">
          <ac:chgData name="Peter McGinty" userId="138e04b35f3df159" providerId="LiveId" clId="{58769E37-A9B1-4E9A-ADE9-11F898BA6085}" dt="2021-08-16T14:41:51.263" v="1492" actId="700"/>
          <ac:spMkLst>
            <pc:docMk/>
            <pc:sldMk cId="1995777251" sldId="265"/>
            <ac:spMk id="4" creationId="{1A6FD951-C768-4480-B55E-7BD167317413}"/>
          </ac:spMkLst>
        </pc:spChg>
      </pc:sldChg>
      <pc:sldChg chg="add ord">
        <pc:chgData name="Peter McGinty" userId="138e04b35f3df159" providerId="LiveId" clId="{58769E37-A9B1-4E9A-ADE9-11F898BA6085}" dt="2021-08-15T22:32:22.416" v="430"/>
        <pc:sldMkLst>
          <pc:docMk/>
          <pc:sldMk cId="3412870619" sldId="266"/>
        </pc:sldMkLst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4133629237" sldId="267"/>
        </pc:sldMkLst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1606028670" sldId="268"/>
        </pc:sldMkLst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1295996578" sldId="269"/>
        </pc:sldMkLst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1580379055" sldId="270"/>
        </pc:sldMkLst>
      </pc:sldChg>
      <pc:sldChg chg="add del">
        <pc:chgData name="Peter McGinty" userId="138e04b35f3df159" providerId="LiveId" clId="{58769E37-A9B1-4E9A-ADE9-11F898BA6085}" dt="2021-08-15T22:30:59.624" v="423" actId="47"/>
        <pc:sldMkLst>
          <pc:docMk/>
          <pc:sldMk cId="1804999901" sldId="271"/>
        </pc:sldMkLst>
      </pc:sldChg>
      <pc:sldChg chg="addSp delSp modSp add mod ord modClrScheme chgLayout">
        <pc:chgData name="Peter McGinty" userId="138e04b35f3df159" providerId="LiveId" clId="{58769E37-A9B1-4E9A-ADE9-11F898BA6085}" dt="2021-08-16T14:47:37.050" v="1557" actId="20577"/>
        <pc:sldMkLst>
          <pc:docMk/>
          <pc:sldMk cId="3206573147" sldId="272"/>
        </pc:sldMkLst>
        <pc:spChg chg="mod ord">
          <ac:chgData name="Peter McGinty" userId="138e04b35f3df159" providerId="LiveId" clId="{58769E37-A9B1-4E9A-ADE9-11F898BA6085}" dt="2021-08-16T14:47:37.050" v="1557" actId="20577"/>
          <ac:spMkLst>
            <pc:docMk/>
            <pc:sldMk cId="3206573147" sldId="272"/>
            <ac:spMk id="2" creationId="{5956761D-5205-4472-8FF3-4BAE85838467}"/>
          </ac:spMkLst>
        </pc:spChg>
        <pc:spChg chg="del mod ord">
          <ac:chgData name="Peter McGinty" userId="138e04b35f3df159" providerId="LiveId" clId="{58769E37-A9B1-4E9A-ADE9-11F898BA6085}" dt="2021-08-15T23:42:29.140" v="1266" actId="700"/>
          <ac:spMkLst>
            <pc:docMk/>
            <pc:sldMk cId="3206573147" sldId="272"/>
            <ac:spMk id="3" creationId="{85800ABD-06D3-4E4E-9C3F-1E8C6BB3423E}"/>
          </ac:spMkLst>
        </pc:spChg>
        <pc:spChg chg="add mod ord">
          <ac:chgData name="Peter McGinty" userId="138e04b35f3df159" providerId="LiveId" clId="{58769E37-A9B1-4E9A-ADE9-11F898BA6085}" dt="2021-08-15T23:42:29.140" v="1266" actId="700"/>
          <ac:spMkLst>
            <pc:docMk/>
            <pc:sldMk cId="3206573147" sldId="272"/>
            <ac:spMk id="4" creationId="{90D77681-B9BB-4F38-8213-A3693E790B50}"/>
          </ac:spMkLst>
        </pc:spChg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4139861047" sldId="273"/>
        </pc:sldMkLst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2944802119" sldId="274"/>
        </pc:sldMkLst>
      </pc:sldChg>
      <pc:sldChg chg="add del">
        <pc:chgData name="Peter McGinty" userId="138e04b35f3df159" providerId="LiveId" clId="{58769E37-A9B1-4E9A-ADE9-11F898BA6085}" dt="2021-08-15T22:30:52.726" v="422" actId="47"/>
        <pc:sldMkLst>
          <pc:docMk/>
          <pc:sldMk cId="1375106812" sldId="275"/>
        </pc:sldMkLst>
      </pc:sldChg>
      <pc:sldChg chg="addSp delSp modSp new mod modClrScheme chgLayout">
        <pc:chgData name="Peter McGinty" userId="138e04b35f3df159" providerId="LiveId" clId="{58769E37-A9B1-4E9A-ADE9-11F898BA6085}" dt="2021-08-16T14:13:50.683" v="1409" actId="700"/>
        <pc:sldMkLst>
          <pc:docMk/>
          <pc:sldMk cId="2171811396" sldId="275"/>
        </pc:sldMkLst>
        <pc:spChg chg="mod ord">
          <ac:chgData name="Peter McGinty" userId="138e04b35f3df159" providerId="LiveId" clId="{58769E37-A9B1-4E9A-ADE9-11F898BA6085}" dt="2021-08-16T14:13:50.683" v="1409" actId="700"/>
          <ac:spMkLst>
            <pc:docMk/>
            <pc:sldMk cId="2171811396" sldId="275"/>
            <ac:spMk id="2" creationId="{802F810C-22A0-456D-A9D8-92E244F8B0C5}"/>
          </ac:spMkLst>
        </pc:spChg>
        <pc:spChg chg="del mod ord">
          <ac:chgData name="Peter McGinty" userId="138e04b35f3df159" providerId="LiveId" clId="{58769E37-A9B1-4E9A-ADE9-11F898BA6085}" dt="2021-08-16T14:13:50.683" v="1409" actId="700"/>
          <ac:spMkLst>
            <pc:docMk/>
            <pc:sldMk cId="2171811396" sldId="275"/>
            <ac:spMk id="3" creationId="{EA1D4C28-25A0-4E4E-8E13-75124C5A5347}"/>
          </ac:spMkLst>
        </pc:spChg>
        <pc:spChg chg="add mod ord">
          <ac:chgData name="Peter McGinty" userId="138e04b35f3df159" providerId="LiveId" clId="{58769E37-A9B1-4E9A-ADE9-11F898BA6085}" dt="2021-08-16T14:13:50.683" v="1409" actId="700"/>
          <ac:spMkLst>
            <pc:docMk/>
            <pc:sldMk cId="2171811396" sldId="275"/>
            <ac:spMk id="4" creationId="{1CF87583-E70B-4E3F-B239-F5BBB9792296}"/>
          </ac:spMkLst>
        </pc:spChg>
        <pc:spChg chg="add mod ord">
          <ac:chgData name="Peter McGinty" userId="138e04b35f3df159" providerId="LiveId" clId="{58769E37-A9B1-4E9A-ADE9-11F898BA6085}" dt="2021-08-16T14:13:50.683" v="1409" actId="700"/>
          <ac:spMkLst>
            <pc:docMk/>
            <pc:sldMk cId="2171811396" sldId="275"/>
            <ac:spMk id="5" creationId="{EE589FCE-ED4A-4E7A-8D5E-60037AF2C1EE}"/>
          </ac:spMkLst>
        </pc:spChg>
      </pc:sldChg>
      <pc:sldChg chg="addSp delSp modSp add mod modClrScheme chgLayout">
        <pc:chgData name="Peter McGinty" userId="138e04b35f3df159" providerId="LiveId" clId="{58769E37-A9B1-4E9A-ADE9-11F898BA6085}" dt="2021-08-16T15:12:52.854" v="1898" actId="1076"/>
        <pc:sldMkLst>
          <pc:docMk/>
          <pc:sldMk cId="1074021759" sldId="276"/>
        </pc:sldMkLst>
        <pc:spChg chg="mod ord">
          <ac:chgData name="Peter McGinty" userId="138e04b35f3df159" providerId="LiveId" clId="{58769E37-A9B1-4E9A-ADE9-11F898BA6085}" dt="2021-08-16T15:09:10.017" v="1886" actId="6549"/>
          <ac:spMkLst>
            <pc:docMk/>
            <pc:sldMk cId="1074021759" sldId="276"/>
            <ac:spMk id="2" creationId="{F72245F1-A625-4B21-B541-2F3ADA5C2588}"/>
          </ac:spMkLst>
        </pc:spChg>
        <pc:spChg chg="del">
          <ac:chgData name="Peter McGinty" userId="138e04b35f3df159" providerId="LiveId" clId="{58769E37-A9B1-4E9A-ADE9-11F898BA6085}" dt="2021-08-16T15:08:36.713" v="1866" actId="478"/>
          <ac:spMkLst>
            <pc:docMk/>
            <pc:sldMk cId="1074021759" sldId="276"/>
            <ac:spMk id="4" creationId="{84E7AE25-ED64-4986-B2D8-91404B900FE1}"/>
          </ac:spMkLst>
        </pc:spChg>
        <pc:spChg chg="add del mod">
          <ac:chgData name="Peter McGinty" userId="138e04b35f3df159" providerId="LiveId" clId="{58769E37-A9B1-4E9A-ADE9-11F898BA6085}" dt="2021-08-16T15:08:40.256" v="1867" actId="478"/>
          <ac:spMkLst>
            <pc:docMk/>
            <pc:sldMk cId="1074021759" sldId="276"/>
            <ac:spMk id="5" creationId="{1F173FAA-3EE4-45B7-AE8E-444D0F1D38A4}"/>
          </ac:spMkLst>
        </pc:spChg>
        <pc:picChg chg="add del mod">
          <ac:chgData name="Peter McGinty" userId="138e04b35f3df159" providerId="LiveId" clId="{58769E37-A9B1-4E9A-ADE9-11F898BA6085}" dt="2021-08-16T15:12:43.272" v="1893" actId="478"/>
          <ac:picMkLst>
            <pc:docMk/>
            <pc:sldMk cId="1074021759" sldId="276"/>
            <ac:picMk id="7" creationId="{AECF730D-6771-4FF5-BF8B-8FF63C12D59D}"/>
          </ac:picMkLst>
        </pc:picChg>
        <pc:picChg chg="del mod">
          <ac:chgData name="Peter McGinty" userId="138e04b35f3df159" providerId="LiveId" clId="{58769E37-A9B1-4E9A-ADE9-11F898BA6085}" dt="2021-08-16T15:12:20.632" v="1889" actId="478"/>
          <ac:picMkLst>
            <pc:docMk/>
            <pc:sldMk cId="1074021759" sldId="276"/>
            <ac:picMk id="8" creationId="{F527445F-954D-4901-A14B-22FE9CCB91AB}"/>
          </ac:picMkLst>
        </pc:picChg>
        <pc:picChg chg="add mod">
          <ac:chgData name="Peter McGinty" userId="138e04b35f3df159" providerId="LiveId" clId="{58769E37-A9B1-4E9A-ADE9-11F898BA6085}" dt="2021-08-16T15:12:52.854" v="1898" actId="1076"/>
          <ac:picMkLst>
            <pc:docMk/>
            <pc:sldMk cId="1074021759" sldId="276"/>
            <ac:picMk id="10" creationId="{DC89D4B3-1184-452C-8D77-8CA84ADC524B}"/>
          </ac:picMkLst>
        </pc:picChg>
      </pc:sldChg>
      <pc:sldChg chg="new del">
        <pc:chgData name="Peter McGinty" userId="138e04b35f3df159" providerId="LiveId" clId="{58769E37-A9B1-4E9A-ADE9-11F898BA6085}" dt="2021-08-16T14:47:14.298" v="1548" actId="2696"/>
        <pc:sldMkLst>
          <pc:docMk/>
          <pc:sldMk cId="2571791367" sldId="276"/>
        </pc:sldMkLst>
      </pc:sldChg>
      <pc:sldChg chg="modSp new mod">
        <pc:chgData name="Peter McGinty" userId="138e04b35f3df159" providerId="LiveId" clId="{58769E37-A9B1-4E9A-ADE9-11F898BA6085}" dt="2021-08-16T15:16:37.375" v="1949" actId="20577"/>
        <pc:sldMkLst>
          <pc:docMk/>
          <pc:sldMk cId="1408481453" sldId="277"/>
        </pc:sldMkLst>
        <pc:spChg chg="mod">
          <ac:chgData name="Peter McGinty" userId="138e04b35f3df159" providerId="LiveId" clId="{58769E37-A9B1-4E9A-ADE9-11F898BA6085}" dt="2021-08-16T15:16:37.375" v="1949" actId="20577"/>
          <ac:spMkLst>
            <pc:docMk/>
            <pc:sldMk cId="1408481453" sldId="277"/>
            <ac:spMk id="2" creationId="{18F33E80-BFEC-4C94-8618-514A7466C1D0}"/>
          </ac:spMkLst>
        </pc:spChg>
      </pc:sldChg>
      <pc:sldChg chg="new del">
        <pc:chgData name="Peter McGinty" userId="138e04b35f3df159" providerId="LiveId" clId="{58769E37-A9B1-4E9A-ADE9-11F898BA6085}" dt="2021-08-16T14:41:09.762" v="1489" actId="2696"/>
        <pc:sldMkLst>
          <pc:docMk/>
          <pc:sldMk cId="4273763004" sldId="277"/>
        </pc:sldMkLst>
      </pc:sldChg>
      <pc:sldChg chg="addSp delSp modSp new mod modClrScheme chgLayout">
        <pc:chgData name="Peter McGinty" userId="138e04b35f3df159" providerId="LiveId" clId="{58769E37-A9B1-4E9A-ADE9-11F898BA6085}" dt="2021-08-16T15:19:38.831" v="1989" actId="20577"/>
        <pc:sldMkLst>
          <pc:docMk/>
          <pc:sldMk cId="2137941897" sldId="278"/>
        </pc:sldMkLst>
        <pc:spChg chg="del mod ord">
          <ac:chgData name="Peter McGinty" userId="138e04b35f3df159" providerId="LiveId" clId="{58769E37-A9B1-4E9A-ADE9-11F898BA6085}" dt="2021-08-16T15:18:57.415" v="1952" actId="700"/>
          <ac:spMkLst>
            <pc:docMk/>
            <pc:sldMk cId="2137941897" sldId="278"/>
            <ac:spMk id="2" creationId="{39E85C5B-6871-4D97-818D-CE5D4E239220}"/>
          </ac:spMkLst>
        </pc:spChg>
        <pc:spChg chg="del mod ord">
          <ac:chgData name="Peter McGinty" userId="138e04b35f3df159" providerId="LiveId" clId="{58769E37-A9B1-4E9A-ADE9-11F898BA6085}" dt="2021-08-16T15:18:57.415" v="1952" actId="700"/>
          <ac:spMkLst>
            <pc:docMk/>
            <pc:sldMk cId="2137941897" sldId="278"/>
            <ac:spMk id="3" creationId="{72FE0FBE-C0F5-4BB1-B0D5-32C980AF34FA}"/>
          </ac:spMkLst>
        </pc:spChg>
        <pc:spChg chg="add mod ord">
          <ac:chgData name="Peter McGinty" userId="138e04b35f3df159" providerId="LiveId" clId="{58769E37-A9B1-4E9A-ADE9-11F898BA6085}" dt="2021-08-16T15:19:10.648" v="1958" actId="20577"/>
          <ac:spMkLst>
            <pc:docMk/>
            <pc:sldMk cId="2137941897" sldId="278"/>
            <ac:spMk id="4" creationId="{6BA38571-1326-4F3F-B358-9CDC3BCF5605}"/>
          </ac:spMkLst>
        </pc:spChg>
        <pc:spChg chg="add mod ord">
          <ac:chgData name="Peter McGinty" userId="138e04b35f3df159" providerId="LiveId" clId="{58769E37-A9B1-4E9A-ADE9-11F898BA6085}" dt="2021-08-16T15:19:38.831" v="1989" actId="20577"/>
          <ac:spMkLst>
            <pc:docMk/>
            <pc:sldMk cId="2137941897" sldId="278"/>
            <ac:spMk id="5" creationId="{7C471EE2-A287-4506-8239-9CF76675125F}"/>
          </ac:spMkLst>
        </pc:spChg>
      </pc:sldChg>
      <pc:sldMasterChg chg="modSp modSldLayout">
        <pc:chgData name="Peter McGinty" userId="138e04b35f3df159" providerId="LiveId" clId="{58769E37-A9B1-4E9A-ADE9-11F898BA6085}" dt="2021-08-15T21:45:10.854" v="0"/>
        <pc:sldMasterMkLst>
          <pc:docMk/>
          <pc:sldMasterMk cId="3777914966" sldId="2147483648"/>
        </pc:sldMasterMkLst>
        <pc:spChg chg="mod">
          <ac:chgData name="Peter McGinty" userId="138e04b35f3df159" providerId="LiveId" clId="{58769E37-A9B1-4E9A-ADE9-11F898BA6085}" dt="2021-08-15T21:45:10.854" v="0"/>
          <ac:spMkLst>
            <pc:docMk/>
            <pc:sldMasterMk cId="3777914966" sldId="2147483648"/>
            <ac:spMk id="2" creationId="{472C5935-4AA3-45BD-A2AD-A19F3D04F782}"/>
          </ac:spMkLst>
        </pc:spChg>
        <pc:spChg chg="mod">
          <ac:chgData name="Peter McGinty" userId="138e04b35f3df159" providerId="LiveId" clId="{58769E37-A9B1-4E9A-ADE9-11F898BA6085}" dt="2021-08-15T21:45:10.854" v="0"/>
          <ac:spMkLst>
            <pc:docMk/>
            <pc:sldMasterMk cId="3777914966" sldId="2147483648"/>
            <ac:spMk id="3" creationId="{FC25450A-CD2D-4E74-A573-DA1F8F0635E6}"/>
          </ac:spMkLst>
        </pc:spChg>
        <pc:spChg chg="mod">
          <ac:chgData name="Peter McGinty" userId="138e04b35f3df159" providerId="LiveId" clId="{58769E37-A9B1-4E9A-ADE9-11F898BA6085}" dt="2021-08-15T21:45:10.854" v="0"/>
          <ac:spMkLst>
            <pc:docMk/>
            <pc:sldMasterMk cId="3777914966" sldId="2147483648"/>
            <ac:spMk id="4" creationId="{33890845-E65D-4A81-93D7-EE1190EDBBEC}"/>
          </ac:spMkLst>
        </pc:spChg>
        <pc:spChg chg="mod">
          <ac:chgData name="Peter McGinty" userId="138e04b35f3df159" providerId="LiveId" clId="{58769E37-A9B1-4E9A-ADE9-11F898BA6085}" dt="2021-08-15T21:45:10.854" v="0"/>
          <ac:spMkLst>
            <pc:docMk/>
            <pc:sldMasterMk cId="3777914966" sldId="2147483648"/>
            <ac:spMk id="5" creationId="{62D03B44-A7B0-484F-B05C-B9AA237CBA80}"/>
          </ac:spMkLst>
        </pc:spChg>
        <pc:spChg chg="mod">
          <ac:chgData name="Peter McGinty" userId="138e04b35f3df159" providerId="LiveId" clId="{58769E37-A9B1-4E9A-ADE9-11F898BA6085}" dt="2021-08-15T21:45:10.854" v="0"/>
          <ac:spMkLst>
            <pc:docMk/>
            <pc:sldMasterMk cId="3777914966" sldId="2147483648"/>
            <ac:spMk id="6" creationId="{AE7C505C-D9CF-46E7-95CB-088A348A0C13}"/>
          </ac:spMkLst>
        </pc:sp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2153645582" sldId="2147483649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153645582" sldId="2147483649"/>
              <ac:spMk id="2" creationId="{69EFA8BE-6470-4B77-A0D3-871C890931B7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153645582" sldId="2147483649"/>
              <ac:spMk id="3" creationId="{2945FA10-0214-426E-BBB6-0E158B1A87E8}"/>
            </ac:spMkLst>
          </pc:spChg>
        </pc:sldLayout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1749687876" sldId="2147483651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1749687876" sldId="2147483651"/>
              <ac:spMk id="2" creationId="{3F52FC24-C454-464A-B791-E4839F046DCA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1749687876" sldId="2147483651"/>
              <ac:spMk id="3" creationId="{089BB5F9-DCEA-4195-8761-5A17B008EA60}"/>
            </ac:spMkLst>
          </pc:spChg>
        </pc:sldLayout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3884811684" sldId="2147483652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884811684" sldId="2147483652"/>
              <ac:spMk id="3" creationId="{0DA6672F-9990-4093-8E59-3A712973549A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884811684" sldId="2147483652"/>
              <ac:spMk id="4" creationId="{3B21657F-1B1D-4D2B-9E9A-33489F3643A0}"/>
            </ac:spMkLst>
          </pc:spChg>
        </pc:sldLayout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3564373246" sldId="2147483653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564373246" sldId="2147483653"/>
              <ac:spMk id="2" creationId="{2F1D1480-03BD-43EC-8B64-EE418001FBC7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564373246" sldId="2147483653"/>
              <ac:spMk id="3" creationId="{E922B0BC-31F9-4657-A4E7-5E56D7CCABF1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564373246" sldId="2147483653"/>
              <ac:spMk id="4" creationId="{8D09D925-AB1B-49B2-9430-4DB4FBA60847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564373246" sldId="2147483653"/>
              <ac:spMk id="5" creationId="{14D4FCAA-4914-4E89-9833-37D30C156F33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564373246" sldId="2147483653"/>
              <ac:spMk id="6" creationId="{54480C19-9120-42D8-BCED-E64FE52E33D6}"/>
            </ac:spMkLst>
          </pc:spChg>
        </pc:sldLayout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2843147243" sldId="2147483656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843147243" sldId="2147483656"/>
              <ac:spMk id="2" creationId="{5EF0414A-FD1E-41ED-8843-0750D86707C1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843147243" sldId="2147483656"/>
              <ac:spMk id="3" creationId="{1976D95A-C837-4B7A-B46C-0FA8D5A03719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843147243" sldId="2147483656"/>
              <ac:spMk id="4" creationId="{85A5544A-18A5-4E64-9EE2-0A75164C4C00}"/>
            </ac:spMkLst>
          </pc:spChg>
        </pc:sldLayout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2486252067" sldId="2147483657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486252067" sldId="2147483657"/>
              <ac:spMk id="2" creationId="{C44A4DEE-E297-4119-B407-835F89F6EFD9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486252067" sldId="2147483657"/>
              <ac:spMk id="3" creationId="{6AF88D61-23F0-41F1-BB08-F1574EED8FEE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486252067" sldId="2147483657"/>
              <ac:spMk id="4" creationId="{E5C49FCD-77CC-46B8-90BA-91815084A522}"/>
            </ac:spMkLst>
          </pc:spChg>
        </pc:sldLayout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2997959970" sldId="2147483659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997959970" sldId="2147483659"/>
              <ac:spMk id="2" creationId="{5D53BF31-DEE0-479B-BCE8-1DB62A611034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997959970" sldId="2147483659"/>
              <ac:spMk id="3" creationId="{B223A274-60B8-4E5E-AA71-A5CC4E49BBFB}"/>
            </ac:spMkLst>
          </pc:spChg>
        </pc:sldLayoutChg>
      </pc:sldMasterChg>
    </pc:docChg>
  </pc:docChgLst>
  <pc:docChgLst>
    <pc:chgData name="Peter McGinty" userId="138e04b35f3df159" providerId="LiveId" clId="{CC732293-7059-5E4E-BD85-651F87A7A2FF}"/>
    <pc:docChg chg="custSel modSld modSection">
      <pc:chgData name="Peter McGinty" userId="138e04b35f3df159" providerId="LiveId" clId="{CC732293-7059-5E4E-BD85-651F87A7A2FF}" dt="2021-08-16T05:35:50.756" v="26" actId="17846"/>
      <pc:docMkLst>
        <pc:docMk/>
      </pc:docMkLst>
      <pc:sldChg chg="modSp mod">
        <pc:chgData name="Peter McGinty" userId="138e04b35f3df159" providerId="LiveId" clId="{CC732293-7059-5E4E-BD85-651F87A7A2FF}" dt="2021-08-16T05:34:47.539" v="25"/>
        <pc:sldMkLst>
          <pc:docMk/>
          <pc:sldMk cId="14562698" sldId="263"/>
        </pc:sldMkLst>
        <pc:spChg chg="mod">
          <ac:chgData name="Peter McGinty" userId="138e04b35f3df159" providerId="LiveId" clId="{CC732293-7059-5E4E-BD85-651F87A7A2FF}" dt="2021-08-16T05:34:47.539" v="25"/>
          <ac:spMkLst>
            <pc:docMk/>
            <pc:sldMk cId="14562698" sldId="263"/>
            <ac:spMk id="2" creationId="{C9C54F27-F54E-40C1-AB86-2A9850D04493}"/>
          </ac:spMkLst>
        </pc:spChg>
      </pc:sldChg>
    </pc:docChg>
  </pc:docChgLst>
  <pc:docChgLst>
    <pc:chgData name="Peter McGinty" userId="138e04b35f3df159" providerId="LiveId" clId="{B4247C41-06B2-4F78-B774-55EDA9C86B32}"/>
    <pc:docChg chg="modSld modNotesMaster">
      <pc:chgData name="Peter McGinty" userId="138e04b35f3df159" providerId="LiveId" clId="{B4247C41-06B2-4F78-B774-55EDA9C86B32}" dt="2022-06-02T09:47:33.034" v="1"/>
      <pc:docMkLst>
        <pc:docMk/>
      </pc:docMkLst>
      <pc:sldChg chg="modNotes">
        <pc:chgData name="Peter McGinty" userId="138e04b35f3df159" providerId="LiveId" clId="{B4247C41-06B2-4F78-B774-55EDA9C86B32}" dt="2022-06-02T09:47:33.034" v="1"/>
        <pc:sldMkLst>
          <pc:docMk/>
          <pc:sldMk cId="3885251694" sldId="284"/>
        </pc:sldMkLst>
      </pc:sldChg>
      <pc:sldChg chg="modNotes">
        <pc:chgData name="Peter McGinty" userId="138e04b35f3df159" providerId="LiveId" clId="{B4247C41-06B2-4F78-B774-55EDA9C86B32}" dt="2022-06-02T09:47:33.034" v="1"/>
        <pc:sldMkLst>
          <pc:docMk/>
          <pc:sldMk cId="471948452" sldId="301"/>
        </pc:sldMkLst>
      </pc:sldChg>
      <pc:sldChg chg="modNotes">
        <pc:chgData name="Peter McGinty" userId="138e04b35f3df159" providerId="LiveId" clId="{B4247C41-06B2-4F78-B774-55EDA9C86B32}" dt="2022-06-02T09:47:33.034" v="1"/>
        <pc:sldMkLst>
          <pc:docMk/>
          <pc:sldMk cId="2011169441" sldId="303"/>
        </pc:sldMkLst>
      </pc:sldChg>
    </pc:docChg>
  </pc:docChgLst>
  <pc:docChgLst>
    <pc:chgData name="Peter McGinty" userId="138e04b35f3df159" providerId="LiveId" clId="{DC335524-57A0-4E8E-A1DE-062F63E53802}"/>
    <pc:docChg chg="undo custSel addSld delSld modSld sldOrd delSection modSection">
      <pc:chgData name="Peter McGinty" userId="138e04b35f3df159" providerId="LiveId" clId="{DC335524-57A0-4E8E-A1DE-062F63E53802}" dt="2021-09-09T16:45:06.023" v="1373" actId="15"/>
      <pc:docMkLst>
        <pc:docMk/>
      </pc:docMkLst>
      <pc:sldChg chg="addSp delSp modSp mod chgLayout">
        <pc:chgData name="Peter McGinty" userId="138e04b35f3df159" providerId="LiveId" clId="{DC335524-57A0-4E8E-A1DE-062F63E53802}" dt="2021-08-21T16:17:49.310" v="435" actId="6264"/>
        <pc:sldMkLst>
          <pc:docMk/>
          <pc:sldMk cId="697685717" sldId="257"/>
        </pc:sldMkLst>
        <pc:spChg chg="mod ord">
          <ac:chgData name="Peter McGinty" userId="138e04b35f3df159" providerId="LiveId" clId="{DC335524-57A0-4E8E-A1DE-062F63E53802}" dt="2021-08-21T16:17:49.310" v="435" actId="6264"/>
          <ac:spMkLst>
            <pc:docMk/>
            <pc:sldMk cId="697685717" sldId="257"/>
            <ac:spMk id="2" creationId="{28932AB5-BD43-4ADD-BD4D-A5FC99A6C59D}"/>
          </ac:spMkLst>
        </pc:spChg>
        <pc:spChg chg="add del mod">
          <ac:chgData name="Peter McGinty" userId="138e04b35f3df159" providerId="LiveId" clId="{DC335524-57A0-4E8E-A1DE-062F63E53802}" dt="2021-08-21T16:17:49.310" v="435" actId="6264"/>
          <ac:spMkLst>
            <pc:docMk/>
            <pc:sldMk cId="697685717" sldId="257"/>
            <ac:spMk id="3" creationId="{20E62EF6-655E-4A0B-948C-98FC516ECED0}"/>
          </ac:spMkLst>
        </pc:spChg>
        <pc:spChg chg="mod ord">
          <ac:chgData name="Peter McGinty" userId="138e04b35f3df159" providerId="LiveId" clId="{DC335524-57A0-4E8E-A1DE-062F63E53802}" dt="2021-08-21T16:17:49.310" v="435" actId="6264"/>
          <ac:spMkLst>
            <pc:docMk/>
            <pc:sldMk cId="697685717" sldId="257"/>
            <ac:spMk id="4" creationId="{1E31C777-EF67-48C4-815B-E932275CFDA6}"/>
          </ac:spMkLst>
        </pc:spChg>
        <pc:spChg chg="add del mod">
          <ac:chgData name="Peter McGinty" userId="138e04b35f3df159" providerId="LiveId" clId="{DC335524-57A0-4E8E-A1DE-062F63E53802}" dt="2021-08-21T16:17:49.310" v="435" actId="6264"/>
          <ac:spMkLst>
            <pc:docMk/>
            <pc:sldMk cId="697685717" sldId="257"/>
            <ac:spMk id="5" creationId="{A196AEE5-1962-4EE2-B694-C74D4B9B6986}"/>
          </ac:spMkLst>
        </pc:spChg>
      </pc:sldChg>
      <pc:sldChg chg="addSp delSp modSp mod modClrScheme delAnim modAnim chgLayout">
        <pc:chgData name="Peter McGinty" userId="138e04b35f3df159" providerId="LiveId" clId="{DC335524-57A0-4E8E-A1DE-062F63E53802}" dt="2021-09-09T15:51:23.210" v="687" actId="6549"/>
        <pc:sldMkLst>
          <pc:docMk/>
          <pc:sldMk cId="1152165044" sldId="258"/>
        </pc:sldMkLst>
        <pc:spChg chg="mod ord">
          <ac:chgData name="Peter McGinty" userId="138e04b35f3df159" providerId="LiveId" clId="{DC335524-57A0-4E8E-A1DE-062F63E53802}" dt="2021-09-09T15:50:47.250" v="684" actId="20577"/>
          <ac:spMkLst>
            <pc:docMk/>
            <pc:sldMk cId="1152165044" sldId="258"/>
            <ac:spMk id="2" creationId="{8E184D61-12EB-4E24-8458-B11B38FAA072}"/>
          </ac:spMkLst>
        </pc:spChg>
        <pc:spChg chg="mod ord">
          <ac:chgData name="Peter McGinty" userId="138e04b35f3df159" providerId="LiveId" clId="{DC335524-57A0-4E8E-A1DE-062F63E53802}" dt="2021-09-09T15:51:23.210" v="687" actId="6549"/>
          <ac:spMkLst>
            <pc:docMk/>
            <pc:sldMk cId="1152165044" sldId="258"/>
            <ac:spMk id="3" creationId="{6F3FF9D2-DA03-438D-8DAD-3180335EB864}"/>
          </ac:spMkLst>
        </pc:spChg>
        <pc:spChg chg="add del mod">
          <ac:chgData name="Peter McGinty" userId="138e04b35f3df159" providerId="LiveId" clId="{DC335524-57A0-4E8E-A1DE-062F63E53802}" dt="2021-08-21T16:17:55.630" v="436" actId="6264"/>
          <ac:spMkLst>
            <pc:docMk/>
            <pc:sldMk cId="1152165044" sldId="258"/>
            <ac:spMk id="4" creationId="{D0786FBF-0AE3-40EA-BBC4-2A7E41862B20}"/>
          </ac:spMkLst>
        </pc:spChg>
        <pc:spChg chg="add del mod ord">
          <ac:chgData name="Peter McGinty" userId="138e04b35f3df159" providerId="LiveId" clId="{DC335524-57A0-4E8E-A1DE-062F63E53802}" dt="2021-08-17T09:08:17.490" v="181" actId="478"/>
          <ac:spMkLst>
            <pc:docMk/>
            <pc:sldMk cId="1152165044" sldId="258"/>
            <ac:spMk id="4" creationId="{E0E7FD7F-46F3-49A6-90C1-F79BF704DCFD}"/>
          </ac:spMkLst>
        </pc:spChg>
        <pc:spChg chg="add del mod">
          <ac:chgData name="Peter McGinty" userId="138e04b35f3df159" providerId="LiveId" clId="{DC335524-57A0-4E8E-A1DE-062F63E53802}" dt="2021-08-21T16:17:55.630" v="436" actId="6264"/>
          <ac:spMkLst>
            <pc:docMk/>
            <pc:sldMk cId="1152165044" sldId="258"/>
            <ac:spMk id="6" creationId="{029D9E4F-7271-4069-BB71-DEA8C39C4783}"/>
          </ac:spMkLst>
        </pc:spChg>
        <pc:spChg chg="add del mod">
          <ac:chgData name="Peter McGinty" userId="138e04b35f3df159" providerId="LiveId" clId="{DC335524-57A0-4E8E-A1DE-062F63E53802}" dt="2021-08-17T08:43:41.519" v="174" actId="478"/>
          <ac:spMkLst>
            <pc:docMk/>
            <pc:sldMk cId="1152165044" sldId="258"/>
            <ac:spMk id="6" creationId="{391BC01C-8AD6-4C89-ADC8-4C159696620E}"/>
          </ac:spMkLst>
        </pc:spChg>
        <pc:spChg chg="add mod ord">
          <ac:chgData name="Peter McGinty" userId="138e04b35f3df159" providerId="LiveId" clId="{DC335524-57A0-4E8E-A1DE-062F63E53802}" dt="2021-08-21T16:17:55.630" v="436" actId="6264"/>
          <ac:spMkLst>
            <pc:docMk/>
            <pc:sldMk cId="1152165044" sldId="258"/>
            <ac:spMk id="7" creationId="{31D40D7F-0D2E-4D51-9CD2-B5F99E623A2F}"/>
          </ac:spMkLst>
        </pc:spChg>
        <pc:picChg chg="mod modVis">
          <ac:chgData name="Peter McGinty" userId="138e04b35f3df159" providerId="LiveId" clId="{DC335524-57A0-4E8E-A1DE-062F63E53802}" dt="2021-08-17T09:07:42.370" v="179" actId="962"/>
          <ac:picMkLst>
            <pc:docMk/>
            <pc:sldMk cId="1152165044" sldId="258"/>
            <ac:picMk id="5" creationId="{92FFFDDB-DFBB-41AF-AB20-9D91CAB121C1}"/>
          </ac:picMkLst>
        </pc:picChg>
      </pc:sldChg>
      <pc:sldChg chg="addSp delSp modSp mod ord modAnim chgLayout">
        <pc:chgData name="Peter McGinty" userId="138e04b35f3df159" providerId="LiveId" clId="{DC335524-57A0-4E8E-A1DE-062F63E53802}" dt="2021-09-09T16:30:09.460" v="1289"/>
        <pc:sldMkLst>
          <pc:docMk/>
          <pc:sldMk cId="2418505398" sldId="259"/>
        </pc:sldMkLst>
        <pc:spChg chg="mod ord">
          <ac:chgData name="Peter McGinty" userId="138e04b35f3df159" providerId="LiveId" clId="{DC335524-57A0-4E8E-A1DE-062F63E53802}" dt="2021-09-09T16:19:56.917" v="1267" actId="6264"/>
          <ac:spMkLst>
            <pc:docMk/>
            <pc:sldMk cId="2418505398" sldId="259"/>
            <ac:spMk id="2" creationId="{A79306C3-5AF3-47CE-BD27-C2B769C26101}"/>
          </ac:spMkLst>
        </pc:spChg>
        <pc:spChg chg="mod ord">
          <ac:chgData name="Peter McGinty" userId="138e04b35f3df159" providerId="LiveId" clId="{DC335524-57A0-4E8E-A1DE-062F63E53802}" dt="2021-09-09T16:20:04.259" v="1268" actId="12"/>
          <ac:spMkLst>
            <pc:docMk/>
            <pc:sldMk cId="2418505398" sldId="259"/>
            <ac:spMk id="3" creationId="{E4BF0B8F-A6C2-4140-A654-4A1CEEF2E8FB}"/>
          </ac:spMkLst>
        </pc:spChg>
        <pc:spChg chg="mod ord">
          <ac:chgData name="Peter McGinty" userId="138e04b35f3df159" providerId="LiveId" clId="{DC335524-57A0-4E8E-A1DE-062F63E53802}" dt="2021-09-09T16:19:56.917" v="1267" actId="6264"/>
          <ac:spMkLst>
            <pc:docMk/>
            <pc:sldMk cId="2418505398" sldId="259"/>
            <ac:spMk id="4" creationId="{57075649-FADE-4755-BEF1-1370FB40D005}"/>
          </ac:spMkLst>
        </pc:spChg>
        <pc:spChg chg="add del mod">
          <ac:chgData name="Peter McGinty" userId="138e04b35f3df159" providerId="LiveId" clId="{DC335524-57A0-4E8E-A1DE-062F63E53802}" dt="2021-08-21T16:18:03.159" v="437" actId="6264"/>
          <ac:spMkLst>
            <pc:docMk/>
            <pc:sldMk cId="2418505398" sldId="259"/>
            <ac:spMk id="5" creationId="{43E484F2-AF3C-4FAA-8860-6F3F9B10CD13}"/>
          </ac:spMkLst>
        </pc:spChg>
        <pc:spChg chg="add del mod">
          <ac:chgData name="Peter McGinty" userId="138e04b35f3df159" providerId="LiveId" clId="{DC335524-57A0-4E8E-A1DE-062F63E53802}" dt="2021-09-09T16:19:56.917" v="1267" actId="6264"/>
          <ac:spMkLst>
            <pc:docMk/>
            <pc:sldMk cId="2418505398" sldId="259"/>
            <ac:spMk id="5" creationId="{E96DD6CE-5A63-436A-AF61-6DD7FE9C896D}"/>
          </ac:spMkLst>
        </pc:spChg>
        <pc:spChg chg="add del mod">
          <ac:chgData name="Peter McGinty" userId="138e04b35f3df159" providerId="LiveId" clId="{DC335524-57A0-4E8E-A1DE-062F63E53802}" dt="2021-09-09T16:19:56.917" v="1267" actId="6264"/>
          <ac:spMkLst>
            <pc:docMk/>
            <pc:sldMk cId="2418505398" sldId="259"/>
            <ac:spMk id="6" creationId="{250BDED8-FD3C-4F69-9F1D-870C28231474}"/>
          </ac:spMkLst>
        </pc:spChg>
        <pc:spChg chg="add del mod">
          <ac:chgData name="Peter McGinty" userId="138e04b35f3df159" providerId="LiveId" clId="{DC335524-57A0-4E8E-A1DE-062F63E53802}" dt="2021-08-21T16:18:03.159" v="437" actId="6264"/>
          <ac:spMkLst>
            <pc:docMk/>
            <pc:sldMk cId="2418505398" sldId="259"/>
            <ac:spMk id="6" creationId="{F7A87005-CBF8-4759-92DF-42ECB18FDF9D}"/>
          </ac:spMkLst>
        </pc:spChg>
        <pc:spChg chg="add del mod">
          <ac:chgData name="Peter McGinty" userId="138e04b35f3df159" providerId="LiveId" clId="{DC335524-57A0-4E8E-A1DE-062F63E53802}" dt="2021-08-21T16:18:03.159" v="437" actId="6264"/>
          <ac:spMkLst>
            <pc:docMk/>
            <pc:sldMk cId="2418505398" sldId="259"/>
            <ac:spMk id="7" creationId="{3B4892C6-E891-4F69-BBA8-AF2CAB74980D}"/>
          </ac:spMkLst>
        </pc:spChg>
        <pc:spChg chg="add del mod">
          <ac:chgData name="Peter McGinty" userId="138e04b35f3df159" providerId="LiveId" clId="{DC335524-57A0-4E8E-A1DE-062F63E53802}" dt="2021-09-09T16:19:56.917" v="1267" actId="6264"/>
          <ac:spMkLst>
            <pc:docMk/>
            <pc:sldMk cId="2418505398" sldId="259"/>
            <ac:spMk id="7" creationId="{CB6242CB-488D-447C-9E94-9281E57C8B5F}"/>
          </ac:spMkLst>
        </pc:spChg>
      </pc:sldChg>
      <pc:sldChg chg="addSp delSp modSp mod ord chgLayout">
        <pc:chgData name="Peter McGinty" userId="138e04b35f3df159" providerId="LiveId" clId="{DC335524-57A0-4E8E-A1DE-062F63E53802}" dt="2021-09-09T16:30:19.669" v="1291"/>
        <pc:sldMkLst>
          <pc:docMk/>
          <pc:sldMk cId="3652514884" sldId="260"/>
        </pc:sldMkLst>
        <pc:spChg chg="mod or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2" creationId="{F72245F1-A625-4B21-B541-2F3ADA5C2588}"/>
          </ac:spMkLst>
        </pc:spChg>
        <pc:spChg chg="add del mod">
          <ac:chgData name="Peter McGinty" userId="138e04b35f3df159" providerId="LiveId" clId="{DC335524-57A0-4E8E-A1DE-062F63E53802}" dt="2021-08-21T16:18:05.340" v="438" actId="6264"/>
          <ac:spMkLst>
            <pc:docMk/>
            <pc:sldMk cId="3652514884" sldId="260"/>
            <ac:spMk id="3" creationId="{6A4DD63D-4DB5-44AE-897F-1CAF20539877}"/>
          </ac:spMkLst>
        </pc:spChg>
        <pc:spChg chg="add del mod">
          <ac:chgData name="Peter McGinty" userId="138e04b35f3df159" providerId="LiveId" clId="{DC335524-57A0-4E8E-A1DE-062F63E53802}" dt="2021-09-09T16:19:51.606" v="1265" actId="6264"/>
          <ac:spMkLst>
            <pc:docMk/>
            <pc:sldMk cId="3652514884" sldId="260"/>
            <ac:spMk id="3" creationId="{DB880757-9030-4B83-B801-72C31A11AF56}"/>
          </ac:spMkLst>
        </pc:spChg>
        <pc:spChg chg="add del mod">
          <ac:chgData name="Peter McGinty" userId="138e04b35f3df159" providerId="LiveId" clId="{DC335524-57A0-4E8E-A1DE-062F63E53802}" dt="2021-09-09T15:55:18.877" v="698" actId="478"/>
          <ac:spMkLst>
            <pc:docMk/>
            <pc:sldMk cId="3652514884" sldId="260"/>
            <ac:spMk id="3" creationId="{E9CEEA9D-A377-410F-8F35-B701E0649CA0}"/>
          </ac:spMkLst>
        </pc:spChg>
        <pc:spChg chg="mod or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4" creationId="{84E7AE25-ED64-4986-B2D8-91404B900FE1}"/>
          </ac:spMkLst>
        </pc:spChg>
        <pc:spChg chg="add del mod">
          <ac:chgData name="Peter McGinty" userId="138e04b35f3df159" providerId="LiveId" clId="{DC335524-57A0-4E8E-A1DE-062F63E53802}" dt="2021-09-09T16:19:51.606" v="1265" actId="6264"/>
          <ac:spMkLst>
            <pc:docMk/>
            <pc:sldMk cId="3652514884" sldId="260"/>
            <ac:spMk id="5" creationId="{522BE0DD-59E3-4957-BC7A-48ADC49CDBB3}"/>
          </ac:spMkLst>
        </pc:spChg>
        <pc:spChg chg="add del mod">
          <ac:chgData name="Peter McGinty" userId="138e04b35f3df159" providerId="LiveId" clId="{DC335524-57A0-4E8E-A1DE-062F63E53802}" dt="2021-08-21T16:18:05.340" v="438" actId="6264"/>
          <ac:spMkLst>
            <pc:docMk/>
            <pc:sldMk cId="3652514884" sldId="260"/>
            <ac:spMk id="5" creationId="{AAFA32CA-47B7-45AC-9F9C-A779D33388A6}"/>
          </ac:spMkLst>
        </pc:spChg>
        <pc:spChg chg="add del mod">
          <ac:chgData name="Peter McGinty" userId="138e04b35f3df159" providerId="LiveId" clId="{DC335524-57A0-4E8E-A1DE-062F63E53802}" dt="2021-09-09T16:19:51.606" v="1265" actId="6264"/>
          <ac:spMkLst>
            <pc:docMk/>
            <pc:sldMk cId="3652514884" sldId="260"/>
            <ac:spMk id="6" creationId="{BDB0664D-2FEC-4B61-956A-9102C214D356}"/>
          </ac:spMkLst>
        </pc:spChg>
        <pc:spChg chg="add del mod">
          <ac:chgData name="Peter McGinty" userId="138e04b35f3df159" providerId="LiveId" clId="{DC335524-57A0-4E8E-A1DE-062F63E53802}" dt="2021-08-21T16:18:05.340" v="438" actId="6264"/>
          <ac:spMkLst>
            <pc:docMk/>
            <pc:sldMk cId="3652514884" sldId="260"/>
            <ac:spMk id="6" creationId="{FED09EC1-6D14-46B6-9141-C2636684E733}"/>
          </ac:spMkLst>
        </pc:spChg>
        <pc:spChg chg="add del mod">
          <ac:chgData name="Peter McGinty" userId="138e04b35f3df159" providerId="LiveId" clId="{DC335524-57A0-4E8E-A1DE-062F63E53802}" dt="2021-08-21T16:18:05.340" v="438" actId="6264"/>
          <ac:spMkLst>
            <pc:docMk/>
            <pc:sldMk cId="3652514884" sldId="260"/>
            <ac:spMk id="7" creationId="{6A6A7A49-316F-4BAF-A21F-2D7E20E1213A}"/>
          </ac:spMkLst>
        </pc:spChg>
        <pc:spChg chg="add del mod">
          <ac:chgData name="Peter McGinty" userId="138e04b35f3df159" providerId="LiveId" clId="{DC335524-57A0-4E8E-A1DE-062F63E53802}" dt="2021-09-09T16:19:51.606" v="1265" actId="6264"/>
          <ac:spMkLst>
            <pc:docMk/>
            <pc:sldMk cId="3652514884" sldId="260"/>
            <ac:spMk id="7" creationId="{900D454F-7ECB-4055-B9B6-753A8057EAB0}"/>
          </ac:spMkLst>
        </pc:spChg>
        <pc:spChg chg="add del mod">
          <ac:chgData name="Peter McGinty" userId="138e04b35f3df159" providerId="LiveId" clId="{DC335524-57A0-4E8E-A1DE-062F63E53802}" dt="2021-09-09T16:19:51.606" v="1265" actId="6264"/>
          <ac:spMkLst>
            <pc:docMk/>
            <pc:sldMk cId="3652514884" sldId="260"/>
            <ac:spMk id="8" creationId="{952F16BA-987A-40AC-91E8-D86C59C86ECA}"/>
          </ac:spMkLst>
        </pc:spChg>
        <pc:spChg chg="add del mod">
          <ac:chgData name="Peter McGinty" userId="138e04b35f3df159" providerId="LiveId" clId="{DC335524-57A0-4E8E-A1DE-062F63E53802}" dt="2021-08-21T16:18:05.340" v="438" actId="6264"/>
          <ac:spMkLst>
            <pc:docMk/>
            <pc:sldMk cId="3652514884" sldId="260"/>
            <ac:spMk id="8" creationId="{CC2E3210-7F77-40D0-B9C1-68647EDB8493}"/>
          </ac:spMkLst>
        </pc:spChg>
        <pc:spChg chg="add del mo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9" creationId="{BED74768-F20C-46BA-84E1-26905EB0DC0F}"/>
          </ac:spMkLst>
        </pc:spChg>
        <pc:spChg chg="add del mo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0" creationId="{26E9F4E9-E192-41C1-85EE-E1F2555AE04D}"/>
          </ac:spMkLst>
        </pc:spChg>
        <pc:spChg chg="add del mo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1" creationId="{9A76E529-36EC-47DD-AB23-CB6A62C5B5D5}"/>
          </ac:spMkLst>
        </pc:spChg>
        <pc:spChg chg="add del mo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2" creationId="{63A8296F-95EF-4D51-B634-4CD5F5CC4C00}"/>
          </ac:spMkLst>
        </pc:spChg>
        <pc:spChg chg="add del mo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3" creationId="{075A6CA3-AF90-4661-AEEC-5D5DC5B91A2D}"/>
          </ac:spMkLst>
        </pc:spChg>
        <pc:spChg chg="mod or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4" creationId="{4050B917-0B2A-4336-A0D1-5B1EDEAAE6E2}"/>
          </ac:spMkLst>
        </pc:spChg>
        <pc:spChg chg="mod or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5" creationId="{EE87C03F-AED1-40F9-AFE2-A926E147DB4D}"/>
          </ac:spMkLst>
        </pc:spChg>
        <pc:spChg chg="mod or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6" creationId="{B36D811B-FA72-454D-907A-880F48144E9B}"/>
          </ac:spMkLst>
        </pc:spChg>
      </pc:sldChg>
      <pc:sldChg chg="modSp add mod">
        <pc:chgData name="Peter McGinty" userId="138e04b35f3df159" providerId="LiveId" clId="{DC335524-57A0-4E8E-A1DE-062F63E53802}" dt="2021-09-09T16:26:50.182" v="1279" actId="14100"/>
        <pc:sldMkLst>
          <pc:docMk/>
          <pc:sldMk cId="51182381" sldId="261"/>
        </pc:sldMkLst>
        <pc:spChg chg="mod">
          <ac:chgData name="Peter McGinty" userId="138e04b35f3df159" providerId="LiveId" clId="{DC335524-57A0-4E8E-A1DE-062F63E53802}" dt="2021-09-09T16:26:44.140" v="1278" actId="1076"/>
          <ac:spMkLst>
            <pc:docMk/>
            <pc:sldMk cId="51182381" sldId="261"/>
            <ac:spMk id="18" creationId="{15D0858F-174C-4D1E-89AC-E17838918812}"/>
          </ac:spMkLst>
        </pc:spChg>
        <pc:cxnChg chg="mod">
          <ac:chgData name="Peter McGinty" userId="138e04b35f3df159" providerId="LiveId" clId="{DC335524-57A0-4E8E-A1DE-062F63E53802}" dt="2021-09-09T16:26:50.182" v="1279" actId="14100"/>
          <ac:cxnSpMkLst>
            <pc:docMk/>
            <pc:sldMk cId="51182381" sldId="261"/>
            <ac:cxnSpMk id="20" creationId="{254E7FBB-F0F6-49C7-A498-84C53654FA30}"/>
          </ac:cxnSpMkLst>
        </pc:cxn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1360403215" sldId="261"/>
        </pc:sldMkLst>
        <pc:spChg chg="mod ord">
          <ac:chgData name="Peter McGinty" userId="138e04b35f3df159" providerId="LiveId" clId="{DC335524-57A0-4E8E-A1DE-062F63E53802}" dt="2021-08-21T16:18:09.489" v="442" actId="6264"/>
          <ac:spMkLst>
            <pc:docMk/>
            <pc:sldMk cId="1360403215" sldId="261"/>
            <ac:spMk id="2" creationId="{5CC07F65-52AA-4CD9-9211-E5C590FB1AA9}"/>
          </ac:spMkLst>
        </pc:spChg>
        <pc:spChg chg="del">
          <ac:chgData name="Peter McGinty" userId="138e04b35f3df159" providerId="LiveId" clId="{DC335524-57A0-4E8E-A1DE-062F63E53802}" dt="2021-08-21T16:18:09.489" v="442" actId="6264"/>
          <ac:spMkLst>
            <pc:docMk/>
            <pc:sldMk cId="1360403215" sldId="261"/>
            <ac:spMk id="3" creationId="{78BDC747-227B-4EE3-8A6E-A3B71785C0B0}"/>
          </ac:spMkLst>
        </pc:spChg>
        <pc:spChg chg="add del mod">
          <ac:chgData name="Peter McGinty" userId="138e04b35f3df159" providerId="LiveId" clId="{DC335524-57A0-4E8E-A1DE-062F63E53802}" dt="2021-08-21T16:18:09.489" v="442" actId="6264"/>
          <ac:spMkLst>
            <pc:docMk/>
            <pc:sldMk cId="1360403215" sldId="261"/>
            <ac:spMk id="4" creationId="{684DF616-1F42-45F8-B5AA-ECBACEF5B029}"/>
          </ac:spMkLst>
        </pc:spChg>
        <pc:spChg chg="add mod ord">
          <ac:chgData name="Peter McGinty" userId="138e04b35f3df159" providerId="LiveId" clId="{DC335524-57A0-4E8E-A1DE-062F63E53802}" dt="2021-08-21T16:18:09.489" v="442" actId="6264"/>
          <ac:spMkLst>
            <pc:docMk/>
            <pc:sldMk cId="1360403215" sldId="261"/>
            <ac:spMk id="5" creationId="{F4FF1970-8CF6-4D1A-A51C-5F4E80023FCC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4244487520" sldId="262"/>
        </pc:sldMkLst>
        <pc:spChg chg="mod ord">
          <ac:chgData name="Peter McGinty" userId="138e04b35f3df159" providerId="LiveId" clId="{DC335524-57A0-4E8E-A1DE-062F63E53802}" dt="2021-08-21T16:18:08.517" v="441" actId="6264"/>
          <ac:spMkLst>
            <pc:docMk/>
            <pc:sldMk cId="4244487520" sldId="262"/>
            <ac:spMk id="2" creationId="{BB8CD0D0-2942-44EC-AC61-52BE97AF7F93}"/>
          </ac:spMkLst>
        </pc:spChg>
        <pc:spChg chg="del">
          <ac:chgData name="Peter McGinty" userId="138e04b35f3df159" providerId="LiveId" clId="{DC335524-57A0-4E8E-A1DE-062F63E53802}" dt="2021-08-21T16:18:08.517" v="441" actId="6264"/>
          <ac:spMkLst>
            <pc:docMk/>
            <pc:sldMk cId="4244487520" sldId="262"/>
            <ac:spMk id="3" creationId="{A01260E6-CB63-44EE-9E66-5EDD2185CB83}"/>
          </ac:spMkLst>
        </pc:spChg>
        <pc:spChg chg="add del mod">
          <ac:chgData name="Peter McGinty" userId="138e04b35f3df159" providerId="LiveId" clId="{DC335524-57A0-4E8E-A1DE-062F63E53802}" dt="2021-08-21T16:18:08.517" v="441" actId="6264"/>
          <ac:spMkLst>
            <pc:docMk/>
            <pc:sldMk cId="4244487520" sldId="262"/>
            <ac:spMk id="4" creationId="{AE741D2B-F9A2-4392-8ADD-21CA44D3D343}"/>
          </ac:spMkLst>
        </pc:spChg>
        <pc:spChg chg="add mod ord">
          <ac:chgData name="Peter McGinty" userId="138e04b35f3df159" providerId="LiveId" clId="{DC335524-57A0-4E8E-A1DE-062F63E53802}" dt="2021-08-21T16:18:08.517" v="441" actId="6264"/>
          <ac:spMkLst>
            <pc:docMk/>
            <pc:sldMk cId="4244487520" sldId="262"/>
            <ac:spMk id="5" creationId="{4962D4AE-952C-4528-A5CF-554B9174A2C9}"/>
          </ac:spMkLst>
        </pc:spChg>
      </pc:sldChg>
      <pc:sldChg chg="del">
        <pc:chgData name="Peter McGinty" userId="138e04b35f3df159" providerId="LiveId" clId="{DC335524-57A0-4E8E-A1DE-062F63E53802}" dt="2021-08-21T16:15:39.637" v="410" actId="47"/>
        <pc:sldMkLst>
          <pc:docMk/>
          <pc:sldMk cId="14562698" sldId="263"/>
        </pc:sldMkLst>
      </pc:sldChg>
      <pc:sldChg chg="add">
        <pc:chgData name="Peter McGinty" userId="138e04b35f3df159" providerId="LiveId" clId="{DC335524-57A0-4E8E-A1DE-062F63E53802}" dt="2021-09-09T16:27:44.786" v="1280"/>
        <pc:sldMkLst>
          <pc:docMk/>
          <pc:sldMk cId="4279495016" sldId="263"/>
        </pc:sldMkLst>
      </pc:sldChg>
      <pc:sldChg chg="modSp add mod">
        <pc:chgData name="Peter McGinty" userId="138e04b35f3df159" providerId="LiveId" clId="{DC335524-57A0-4E8E-A1DE-062F63E53802}" dt="2021-09-09T16:28:49.689" v="1287" actId="255"/>
        <pc:sldMkLst>
          <pc:docMk/>
          <pc:sldMk cId="1523571072" sldId="264"/>
        </pc:sldMkLst>
        <pc:graphicFrameChg chg="modGraphic">
          <ac:chgData name="Peter McGinty" userId="138e04b35f3df159" providerId="LiveId" clId="{DC335524-57A0-4E8E-A1DE-062F63E53802}" dt="2021-09-09T16:28:44.949" v="1286" actId="255"/>
          <ac:graphicFrameMkLst>
            <pc:docMk/>
            <pc:sldMk cId="1523571072" sldId="264"/>
            <ac:graphicFrameMk id="5" creationId="{DB29B8A9-FF0B-43C4-BFBF-9F58E58C3480}"/>
          </ac:graphicFrameMkLst>
        </pc:graphicFrameChg>
        <pc:graphicFrameChg chg="modGraphic">
          <ac:chgData name="Peter McGinty" userId="138e04b35f3df159" providerId="LiveId" clId="{DC335524-57A0-4E8E-A1DE-062F63E53802}" dt="2021-09-09T16:28:49.689" v="1287" actId="255"/>
          <ac:graphicFrameMkLst>
            <pc:docMk/>
            <pc:sldMk cId="1523571072" sldId="264"/>
            <ac:graphicFrameMk id="7" creationId="{855AF36D-2B3F-4B2E-81FB-F1EC239E7D03}"/>
          </ac:graphicFrameMkLst>
        </pc:graphicFrameChg>
        <pc:cxnChg chg="mod">
          <ac:chgData name="Peter McGinty" userId="138e04b35f3df159" providerId="LiveId" clId="{DC335524-57A0-4E8E-A1DE-062F63E53802}" dt="2021-09-09T16:28:14.265" v="1283" actId="14100"/>
          <ac:cxnSpMkLst>
            <pc:docMk/>
            <pc:sldMk cId="1523571072" sldId="264"/>
            <ac:cxnSpMk id="9" creationId="{74214E9C-A067-46AB-8F1B-ED8DDE446664}"/>
          </ac:cxnSpMkLst>
        </pc:cxnChg>
        <pc:cxnChg chg="mod">
          <ac:chgData name="Peter McGinty" userId="138e04b35f3df159" providerId="LiveId" clId="{DC335524-57A0-4E8E-A1DE-062F63E53802}" dt="2021-09-09T16:28:22.946" v="1285" actId="14100"/>
          <ac:cxnSpMkLst>
            <pc:docMk/>
            <pc:sldMk cId="1523571072" sldId="264"/>
            <ac:cxnSpMk id="12" creationId="{C50D3641-D55B-42B1-85E6-DDD29C0F06A2}"/>
          </ac:cxnSpMkLst>
        </pc:cxnChg>
        <pc:cxnChg chg="mod">
          <ac:chgData name="Peter McGinty" userId="138e04b35f3df159" providerId="LiveId" clId="{DC335524-57A0-4E8E-A1DE-062F63E53802}" dt="2021-09-09T16:28:09.131" v="1282" actId="14100"/>
          <ac:cxnSpMkLst>
            <pc:docMk/>
            <pc:sldMk cId="1523571072" sldId="264"/>
            <ac:cxnSpMk id="13" creationId="{F192F9E1-CFF7-4AB2-8420-71F0CF73A8CA}"/>
          </ac:cxnSpMkLst>
        </pc:cxnChg>
        <pc:cxnChg chg="mod">
          <ac:chgData name="Peter McGinty" userId="138e04b35f3df159" providerId="LiveId" clId="{DC335524-57A0-4E8E-A1DE-062F63E53802}" dt="2021-09-09T16:28:18.090" v="1284" actId="14100"/>
          <ac:cxnSpMkLst>
            <pc:docMk/>
            <pc:sldMk cId="1523571072" sldId="264"/>
            <ac:cxnSpMk id="14" creationId="{82D98F60-FED8-4F0C-8747-B1C896D0EF7B}"/>
          </ac:cxnSpMkLst>
        </pc:cxn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4160896528" sldId="264"/>
        </pc:sldMkLst>
        <pc:spChg chg="mod ord">
          <ac:chgData name="Peter McGinty" userId="138e04b35f3df159" providerId="LiveId" clId="{DC335524-57A0-4E8E-A1DE-062F63E53802}" dt="2021-08-21T16:18:18.377" v="446" actId="6264"/>
          <ac:spMkLst>
            <pc:docMk/>
            <pc:sldMk cId="4160896528" sldId="264"/>
            <ac:spMk id="2" creationId="{9DCD33BB-CCBF-4A68-B5A8-E56898E28402}"/>
          </ac:spMkLst>
        </pc:spChg>
        <pc:spChg chg="add del mod">
          <ac:chgData name="Peter McGinty" userId="138e04b35f3df159" providerId="LiveId" clId="{DC335524-57A0-4E8E-A1DE-062F63E53802}" dt="2021-08-21T16:18:15.685" v="444" actId="6264"/>
          <ac:spMkLst>
            <pc:docMk/>
            <pc:sldMk cId="4160896528" sldId="264"/>
            <ac:spMk id="3" creationId="{643467C5-E832-4007-AC38-F4D3CF5BD161}"/>
          </ac:spMkLst>
        </pc:spChg>
        <pc:spChg chg="del">
          <ac:chgData name="Peter McGinty" userId="138e04b35f3df159" providerId="LiveId" clId="{DC335524-57A0-4E8E-A1DE-062F63E53802}" dt="2021-08-21T16:18:15.685" v="444" actId="6264"/>
          <ac:spMkLst>
            <pc:docMk/>
            <pc:sldMk cId="4160896528" sldId="264"/>
            <ac:spMk id="4" creationId="{8CC5D8E0-963C-4257-B69E-4899A3BA9742}"/>
          </ac:spMkLst>
        </pc:spChg>
        <pc:spChg chg="add del mod ord">
          <ac:chgData name="Peter McGinty" userId="138e04b35f3df159" providerId="LiveId" clId="{DC335524-57A0-4E8E-A1DE-062F63E53802}" dt="2021-08-21T16:18:18.377" v="446" actId="6264"/>
          <ac:spMkLst>
            <pc:docMk/>
            <pc:sldMk cId="4160896528" sldId="264"/>
            <ac:spMk id="5" creationId="{377233CA-30E5-4459-A764-C5EA9992719D}"/>
          </ac:spMkLst>
        </pc:spChg>
        <pc:spChg chg="add del mod">
          <ac:chgData name="Peter McGinty" userId="138e04b35f3df159" providerId="LiveId" clId="{DC335524-57A0-4E8E-A1DE-062F63E53802}" dt="2021-08-21T16:18:18.377" v="446" actId="6264"/>
          <ac:spMkLst>
            <pc:docMk/>
            <pc:sldMk cId="4160896528" sldId="264"/>
            <ac:spMk id="6" creationId="{07DE476F-EC00-4C63-8ABF-C5DB3B366F42}"/>
          </ac:spMkLst>
        </pc:spChg>
        <pc:spChg chg="add mod ord">
          <ac:chgData name="Peter McGinty" userId="138e04b35f3df159" providerId="LiveId" clId="{DC335524-57A0-4E8E-A1DE-062F63E53802}" dt="2021-08-21T16:18:18.377" v="446" actId="6264"/>
          <ac:spMkLst>
            <pc:docMk/>
            <pc:sldMk cId="4160896528" sldId="264"/>
            <ac:spMk id="7" creationId="{7F01AB57-4225-4495-9CF6-39E0740FA818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1995777251" sldId="265"/>
        </pc:sldMkLst>
        <pc:spChg chg="mod ord">
          <ac:chgData name="Peter McGinty" userId="138e04b35f3df159" providerId="LiveId" clId="{DC335524-57A0-4E8E-A1DE-062F63E53802}" dt="2021-08-21T16:19:41.621" v="461" actId="20577"/>
          <ac:spMkLst>
            <pc:docMk/>
            <pc:sldMk cId="1995777251" sldId="265"/>
            <ac:spMk id="2" creationId="{D8D0C1E8-68CA-46AC-A961-2BD3C264546C}"/>
          </ac:spMkLst>
        </pc:spChg>
        <pc:spChg chg="add del mod">
          <ac:chgData name="Peter McGinty" userId="138e04b35f3df159" providerId="LiveId" clId="{DC335524-57A0-4E8E-A1DE-062F63E53802}" dt="2021-08-21T16:17:38.503" v="433" actId="6264"/>
          <ac:spMkLst>
            <pc:docMk/>
            <pc:sldMk cId="1995777251" sldId="265"/>
            <ac:spMk id="3" creationId="{E300A329-B129-40AC-8BEF-17CB78B060BD}"/>
          </ac:spMkLst>
        </pc:spChg>
        <pc:spChg chg="del">
          <ac:chgData name="Peter McGinty" userId="138e04b35f3df159" providerId="LiveId" clId="{DC335524-57A0-4E8E-A1DE-062F63E53802}" dt="2021-08-21T16:17:38.503" v="433" actId="6264"/>
          <ac:spMkLst>
            <pc:docMk/>
            <pc:sldMk cId="1995777251" sldId="265"/>
            <ac:spMk id="4" creationId="{1A6FD951-C768-4480-B55E-7BD167317413}"/>
          </ac:spMkLst>
        </pc:spChg>
        <pc:spChg chg="add del mod ord">
          <ac:chgData name="Peter McGinty" userId="138e04b35f3df159" providerId="LiveId" clId="{DC335524-57A0-4E8E-A1DE-062F63E53802}" dt="2021-08-21T16:18:15.685" v="444" actId="6264"/>
          <ac:spMkLst>
            <pc:docMk/>
            <pc:sldMk cId="1995777251" sldId="265"/>
            <ac:spMk id="5" creationId="{3E9FB38E-C7E1-480A-80ED-79D0256C82AB}"/>
          </ac:spMkLst>
        </pc:spChg>
        <pc:spChg chg="add del mod">
          <ac:chgData name="Peter McGinty" userId="138e04b35f3df159" providerId="LiveId" clId="{DC335524-57A0-4E8E-A1DE-062F63E53802}" dt="2021-08-21T16:18:15.685" v="444" actId="6264"/>
          <ac:spMkLst>
            <pc:docMk/>
            <pc:sldMk cId="1995777251" sldId="265"/>
            <ac:spMk id="6" creationId="{2AD64179-1C0A-4CF5-B75E-B8089CB82DF2}"/>
          </ac:spMkLst>
        </pc:spChg>
        <pc:spChg chg="add del mod ord">
          <ac:chgData name="Peter McGinty" userId="138e04b35f3df159" providerId="LiveId" clId="{DC335524-57A0-4E8E-A1DE-062F63E53802}" dt="2021-08-21T16:18:17.469" v="445" actId="6264"/>
          <ac:spMkLst>
            <pc:docMk/>
            <pc:sldMk cId="1995777251" sldId="265"/>
            <ac:spMk id="7" creationId="{5D40B201-ADBA-4BA0-B500-8891DFB892AA}"/>
          </ac:spMkLst>
        </pc:spChg>
        <pc:spChg chg="add del mod">
          <ac:chgData name="Peter McGinty" userId="138e04b35f3df159" providerId="LiveId" clId="{DC335524-57A0-4E8E-A1DE-062F63E53802}" dt="2021-08-21T16:18:17.469" v="445" actId="6264"/>
          <ac:spMkLst>
            <pc:docMk/>
            <pc:sldMk cId="1995777251" sldId="265"/>
            <ac:spMk id="8" creationId="{E009FD03-92DE-47D3-9D21-B93099B6E95F}"/>
          </ac:spMkLst>
        </pc:spChg>
        <pc:spChg chg="add mod ord">
          <ac:chgData name="Peter McGinty" userId="138e04b35f3df159" providerId="LiveId" clId="{DC335524-57A0-4E8E-A1DE-062F63E53802}" dt="2021-08-21T16:25:44.129" v="573" actId="20577"/>
          <ac:spMkLst>
            <pc:docMk/>
            <pc:sldMk cId="1995777251" sldId="265"/>
            <ac:spMk id="9" creationId="{8F91FF9E-83BA-48FC-8FDE-DB2F9F265EF2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3412870619" sldId="266"/>
        </pc:sldMkLst>
        <pc:spChg chg="mod ord">
          <ac:chgData name="Peter McGinty" userId="138e04b35f3df159" providerId="LiveId" clId="{DC335524-57A0-4E8E-A1DE-062F63E53802}" dt="2021-08-21T16:18:26.635" v="448" actId="6264"/>
          <ac:spMkLst>
            <pc:docMk/>
            <pc:sldMk cId="3412870619" sldId="266"/>
            <ac:spMk id="2" creationId="{DC717D1B-B206-47FB-AEA5-505598768769}"/>
          </ac:spMkLst>
        </pc:spChg>
        <pc:spChg chg="del">
          <ac:chgData name="Peter McGinty" userId="138e04b35f3df159" providerId="LiveId" clId="{DC335524-57A0-4E8E-A1DE-062F63E53802}" dt="2021-08-21T16:18:26.635" v="448" actId="6264"/>
          <ac:spMkLst>
            <pc:docMk/>
            <pc:sldMk cId="3412870619" sldId="266"/>
            <ac:spMk id="3" creationId="{30525501-A5E4-4BCB-B21A-880C68A83E05}"/>
          </ac:spMkLst>
        </pc:spChg>
        <pc:spChg chg="add del mod">
          <ac:chgData name="Peter McGinty" userId="138e04b35f3df159" providerId="LiveId" clId="{DC335524-57A0-4E8E-A1DE-062F63E53802}" dt="2021-08-21T16:18:26.635" v="448" actId="6264"/>
          <ac:spMkLst>
            <pc:docMk/>
            <pc:sldMk cId="3412870619" sldId="266"/>
            <ac:spMk id="4" creationId="{660E2097-DF4E-435C-8B28-DFB842B12DAF}"/>
          </ac:spMkLst>
        </pc:spChg>
        <pc:spChg chg="add mod ord">
          <ac:chgData name="Peter McGinty" userId="138e04b35f3df159" providerId="LiveId" clId="{DC335524-57A0-4E8E-A1DE-062F63E53802}" dt="2021-08-21T16:18:26.635" v="448" actId="6264"/>
          <ac:spMkLst>
            <pc:docMk/>
            <pc:sldMk cId="3412870619" sldId="266"/>
            <ac:spMk id="5" creationId="{DF0BFD0C-38F8-4080-A87A-8E41FEB14CFB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4133629237" sldId="267"/>
        </pc:sldMkLst>
        <pc:spChg chg="mod ord">
          <ac:chgData name="Peter McGinty" userId="138e04b35f3df159" providerId="LiveId" clId="{DC335524-57A0-4E8E-A1DE-062F63E53802}" dt="2021-08-21T16:18:34.366" v="450" actId="6264"/>
          <ac:spMkLst>
            <pc:docMk/>
            <pc:sldMk cId="4133629237" sldId="267"/>
            <ac:spMk id="2" creationId="{0922F880-F7B8-461E-96B8-A40337362B8A}"/>
          </ac:spMkLst>
        </pc:spChg>
        <pc:spChg chg="del">
          <ac:chgData name="Peter McGinty" userId="138e04b35f3df159" providerId="LiveId" clId="{DC335524-57A0-4E8E-A1DE-062F63E53802}" dt="2021-08-21T16:18:29.325" v="449" actId="6264"/>
          <ac:spMkLst>
            <pc:docMk/>
            <pc:sldMk cId="4133629237" sldId="267"/>
            <ac:spMk id="3" creationId="{559AC2FD-E8C3-44BC-921C-8C8394A5318D}"/>
          </ac:spMkLst>
        </pc:spChg>
        <pc:spChg chg="add del mod">
          <ac:chgData name="Peter McGinty" userId="138e04b35f3df159" providerId="LiveId" clId="{DC335524-57A0-4E8E-A1DE-062F63E53802}" dt="2021-08-21T16:18:29.325" v="449" actId="6264"/>
          <ac:spMkLst>
            <pc:docMk/>
            <pc:sldMk cId="4133629237" sldId="267"/>
            <ac:spMk id="4" creationId="{3812FEA2-9A77-4E7C-A4D6-21CAAC95D3E4}"/>
          </ac:spMkLst>
        </pc:spChg>
        <pc:spChg chg="add del mod ord">
          <ac:chgData name="Peter McGinty" userId="138e04b35f3df159" providerId="LiveId" clId="{DC335524-57A0-4E8E-A1DE-062F63E53802}" dt="2021-08-21T16:18:34.366" v="450" actId="6264"/>
          <ac:spMkLst>
            <pc:docMk/>
            <pc:sldMk cId="4133629237" sldId="267"/>
            <ac:spMk id="5" creationId="{D048B001-F613-4A5F-9E3C-3438C8BD9430}"/>
          </ac:spMkLst>
        </pc:spChg>
        <pc:spChg chg="add del mod">
          <ac:chgData name="Peter McGinty" userId="138e04b35f3df159" providerId="LiveId" clId="{DC335524-57A0-4E8E-A1DE-062F63E53802}" dt="2021-08-21T16:18:34.366" v="450" actId="6264"/>
          <ac:spMkLst>
            <pc:docMk/>
            <pc:sldMk cId="4133629237" sldId="267"/>
            <ac:spMk id="6" creationId="{67871441-6F7C-435D-B4AA-43E3FC7FCF34}"/>
          </ac:spMkLst>
        </pc:spChg>
        <pc:spChg chg="add mod ord">
          <ac:chgData name="Peter McGinty" userId="138e04b35f3df159" providerId="LiveId" clId="{DC335524-57A0-4E8E-A1DE-062F63E53802}" dt="2021-08-21T16:18:34.366" v="450" actId="6264"/>
          <ac:spMkLst>
            <pc:docMk/>
            <pc:sldMk cId="4133629237" sldId="267"/>
            <ac:spMk id="7" creationId="{70EEB04A-4FA6-469A-80F3-10D61C540432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1606028670" sldId="268"/>
        </pc:sldMkLst>
        <pc:spChg chg="mod ord">
          <ac:chgData name="Peter McGinty" userId="138e04b35f3df159" providerId="LiveId" clId="{DC335524-57A0-4E8E-A1DE-062F63E53802}" dt="2021-08-21T16:18:35.269" v="451" actId="6264"/>
          <ac:spMkLst>
            <pc:docMk/>
            <pc:sldMk cId="1606028670" sldId="268"/>
            <ac:spMk id="2" creationId="{F23A655D-56F6-4E76-9C83-A5498D1A30D2}"/>
          </ac:spMkLst>
        </pc:spChg>
        <pc:spChg chg="del">
          <ac:chgData name="Peter McGinty" userId="138e04b35f3df159" providerId="LiveId" clId="{DC335524-57A0-4E8E-A1DE-062F63E53802}" dt="2021-08-21T16:18:29.325" v="449" actId="6264"/>
          <ac:spMkLst>
            <pc:docMk/>
            <pc:sldMk cId="1606028670" sldId="268"/>
            <ac:spMk id="3" creationId="{B99B7CF5-030F-47D5-9895-9B6F585B52EA}"/>
          </ac:spMkLst>
        </pc:spChg>
        <pc:spChg chg="add del mod">
          <ac:chgData name="Peter McGinty" userId="138e04b35f3df159" providerId="LiveId" clId="{DC335524-57A0-4E8E-A1DE-062F63E53802}" dt="2021-08-21T16:18:29.325" v="449" actId="6264"/>
          <ac:spMkLst>
            <pc:docMk/>
            <pc:sldMk cId="1606028670" sldId="268"/>
            <ac:spMk id="4" creationId="{95CA0BD8-3B75-4F69-8C46-E29306559B62}"/>
          </ac:spMkLst>
        </pc:spChg>
        <pc:spChg chg="add del mod ord">
          <ac:chgData name="Peter McGinty" userId="138e04b35f3df159" providerId="LiveId" clId="{DC335524-57A0-4E8E-A1DE-062F63E53802}" dt="2021-08-21T16:18:35.269" v="451" actId="6264"/>
          <ac:spMkLst>
            <pc:docMk/>
            <pc:sldMk cId="1606028670" sldId="268"/>
            <ac:spMk id="5" creationId="{15D2C815-C5E6-4659-93BE-8D860DEB6279}"/>
          </ac:spMkLst>
        </pc:spChg>
        <pc:spChg chg="add del mod">
          <ac:chgData name="Peter McGinty" userId="138e04b35f3df159" providerId="LiveId" clId="{DC335524-57A0-4E8E-A1DE-062F63E53802}" dt="2021-08-21T16:18:35.269" v="451" actId="6264"/>
          <ac:spMkLst>
            <pc:docMk/>
            <pc:sldMk cId="1606028670" sldId="268"/>
            <ac:spMk id="6" creationId="{19BDAA52-DAEE-47D3-8CC7-B2691C2EB7F9}"/>
          </ac:spMkLst>
        </pc:spChg>
        <pc:spChg chg="add mod ord">
          <ac:chgData name="Peter McGinty" userId="138e04b35f3df159" providerId="LiveId" clId="{DC335524-57A0-4E8E-A1DE-062F63E53802}" dt="2021-08-21T16:18:35.269" v="451" actId="6264"/>
          <ac:spMkLst>
            <pc:docMk/>
            <pc:sldMk cId="1606028670" sldId="268"/>
            <ac:spMk id="7" creationId="{B3F4371F-5E65-4B8F-8C08-E97247A0B745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1295996578" sldId="269"/>
        </pc:sldMkLst>
        <pc:spChg chg="mod ord">
          <ac:chgData name="Peter McGinty" userId="138e04b35f3df159" providerId="LiveId" clId="{DC335524-57A0-4E8E-A1DE-062F63E53802}" dt="2021-08-21T16:18:36.070" v="452" actId="6264"/>
          <ac:spMkLst>
            <pc:docMk/>
            <pc:sldMk cId="1295996578" sldId="269"/>
            <ac:spMk id="2" creationId="{864E6261-06AB-47D2-8349-55DE0D814E90}"/>
          </ac:spMkLst>
        </pc:spChg>
        <pc:spChg chg="del">
          <ac:chgData name="Peter McGinty" userId="138e04b35f3df159" providerId="LiveId" clId="{DC335524-57A0-4E8E-A1DE-062F63E53802}" dt="2021-08-21T16:18:29.325" v="449" actId="6264"/>
          <ac:spMkLst>
            <pc:docMk/>
            <pc:sldMk cId="1295996578" sldId="269"/>
            <ac:spMk id="3" creationId="{0FEBBED9-0525-48CA-8BFE-13A5D11E5028}"/>
          </ac:spMkLst>
        </pc:spChg>
        <pc:spChg chg="add del mod">
          <ac:chgData name="Peter McGinty" userId="138e04b35f3df159" providerId="LiveId" clId="{DC335524-57A0-4E8E-A1DE-062F63E53802}" dt="2021-08-21T16:18:29.325" v="449" actId="6264"/>
          <ac:spMkLst>
            <pc:docMk/>
            <pc:sldMk cId="1295996578" sldId="269"/>
            <ac:spMk id="4" creationId="{ACB93D3E-2B59-4B53-A75C-39A547FF8124}"/>
          </ac:spMkLst>
        </pc:spChg>
        <pc:spChg chg="add del mod ord">
          <ac:chgData name="Peter McGinty" userId="138e04b35f3df159" providerId="LiveId" clId="{DC335524-57A0-4E8E-A1DE-062F63E53802}" dt="2021-08-21T16:18:36.070" v="452" actId="6264"/>
          <ac:spMkLst>
            <pc:docMk/>
            <pc:sldMk cId="1295996578" sldId="269"/>
            <ac:spMk id="5" creationId="{F7BEA52A-A4ED-475F-96CA-E6EC2FF62FE3}"/>
          </ac:spMkLst>
        </pc:spChg>
        <pc:spChg chg="add del mod">
          <ac:chgData name="Peter McGinty" userId="138e04b35f3df159" providerId="LiveId" clId="{DC335524-57A0-4E8E-A1DE-062F63E53802}" dt="2021-08-21T16:18:36.070" v="452" actId="6264"/>
          <ac:spMkLst>
            <pc:docMk/>
            <pc:sldMk cId="1295996578" sldId="269"/>
            <ac:spMk id="6" creationId="{E8AFCC77-A11E-4586-ABCE-A8DBC6749624}"/>
          </ac:spMkLst>
        </pc:spChg>
        <pc:spChg chg="add mod ord">
          <ac:chgData name="Peter McGinty" userId="138e04b35f3df159" providerId="LiveId" clId="{DC335524-57A0-4E8E-A1DE-062F63E53802}" dt="2021-08-21T16:18:36.070" v="452" actId="6264"/>
          <ac:spMkLst>
            <pc:docMk/>
            <pc:sldMk cId="1295996578" sldId="269"/>
            <ac:spMk id="7" creationId="{CC980E6B-898F-42EE-A70E-CA2CC1EB648B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1580379055" sldId="270"/>
        </pc:sldMkLst>
        <pc:spChg chg="mod ord">
          <ac:chgData name="Peter McGinty" userId="138e04b35f3df159" providerId="LiveId" clId="{DC335524-57A0-4E8E-A1DE-062F63E53802}" dt="2021-08-21T16:18:36.856" v="453" actId="6264"/>
          <ac:spMkLst>
            <pc:docMk/>
            <pc:sldMk cId="1580379055" sldId="270"/>
            <ac:spMk id="2" creationId="{43FDEAB1-5AA4-48B1-A60A-8744525C555C}"/>
          </ac:spMkLst>
        </pc:spChg>
        <pc:spChg chg="del">
          <ac:chgData name="Peter McGinty" userId="138e04b35f3df159" providerId="LiveId" clId="{DC335524-57A0-4E8E-A1DE-062F63E53802}" dt="2021-08-21T16:18:29.325" v="449" actId="6264"/>
          <ac:spMkLst>
            <pc:docMk/>
            <pc:sldMk cId="1580379055" sldId="270"/>
            <ac:spMk id="3" creationId="{56103EAF-B267-4E8E-96BF-D99802BC67A0}"/>
          </ac:spMkLst>
        </pc:spChg>
        <pc:spChg chg="add del mod">
          <ac:chgData name="Peter McGinty" userId="138e04b35f3df159" providerId="LiveId" clId="{DC335524-57A0-4E8E-A1DE-062F63E53802}" dt="2021-08-21T16:18:29.325" v="449" actId="6264"/>
          <ac:spMkLst>
            <pc:docMk/>
            <pc:sldMk cId="1580379055" sldId="270"/>
            <ac:spMk id="4" creationId="{678398CB-FC0D-40A0-8942-3BE73AE20A49}"/>
          </ac:spMkLst>
        </pc:spChg>
        <pc:spChg chg="add del mod ord">
          <ac:chgData name="Peter McGinty" userId="138e04b35f3df159" providerId="LiveId" clId="{DC335524-57A0-4E8E-A1DE-062F63E53802}" dt="2021-08-21T16:18:36.856" v="453" actId="6264"/>
          <ac:spMkLst>
            <pc:docMk/>
            <pc:sldMk cId="1580379055" sldId="270"/>
            <ac:spMk id="5" creationId="{B73D671A-BB48-4170-90D5-35C7DA75873D}"/>
          </ac:spMkLst>
        </pc:spChg>
        <pc:spChg chg="add del mod">
          <ac:chgData name="Peter McGinty" userId="138e04b35f3df159" providerId="LiveId" clId="{DC335524-57A0-4E8E-A1DE-062F63E53802}" dt="2021-08-21T16:18:36.856" v="453" actId="6264"/>
          <ac:spMkLst>
            <pc:docMk/>
            <pc:sldMk cId="1580379055" sldId="270"/>
            <ac:spMk id="6" creationId="{40D60493-AF4E-45AC-BBA2-B54895610969}"/>
          </ac:spMkLst>
        </pc:spChg>
        <pc:spChg chg="add mod ord">
          <ac:chgData name="Peter McGinty" userId="138e04b35f3df159" providerId="LiveId" clId="{DC335524-57A0-4E8E-A1DE-062F63E53802}" dt="2021-08-21T16:18:36.856" v="453" actId="6264"/>
          <ac:spMkLst>
            <pc:docMk/>
            <pc:sldMk cId="1580379055" sldId="270"/>
            <ac:spMk id="7" creationId="{454AB073-F7FC-4275-B7E3-FEEC76629A1F}"/>
          </ac:spMkLst>
        </pc:spChg>
      </pc:sldChg>
      <pc:sldChg chg="addSp delSp modSp del mod ord chgLayout">
        <pc:chgData name="Peter McGinty" userId="138e04b35f3df159" providerId="LiveId" clId="{DC335524-57A0-4E8E-A1DE-062F63E53802}" dt="2021-09-09T15:50:27.664" v="681" actId="47"/>
        <pc:sldMkLst>
          <pc:docMk/>
          <pc:sldMk cId="3206573147" sldId="272"/>
        </pc:sldMkLst>
        <pc:spChg chg="mod ord">
          <ac:chgData name="Peter McGinty" userId="138e04b35f3df159" providerId="LiveId" clId="{DC335524-57A0-4E8E-A1DE-062F63E53802}" dt="2021-08-21T16:18:11.524" v="443" actId="6264"/>
          <ac:spMkLst>
            <pc:docMk/>
            <pc:sldMk cId="3206573147" sldId="272"/>
            <ac:spMk id="2" creationId="{5956761D-5205-4472-8FF3-4BAE85838467}"/>
          </ac:spMkLst>
        </pc:spChg>
        <pc:spChg chg="add del mod">
          <ac:chgData name="Peter McGinty" userId="138e04b35f3df159" providerId="LiveId" clId="{DC335524-57A0-4E8E-A1DE-062F63E53802}" dt="2021-08-21T16:17:44.354" v="434" actId="6264"/>
          <ac:spMkLst>
            <pc:docMk/>
            <pc:sldMk cId="3206573147" sldId="272"/>
            <ac:spMk id="3" creationId="{9E7277DA-0CFC-4320-A748-56DF59EE546A}"/>
          </ac:spMkLst>
        </pc:spChg>
        <pc:spChg chg="del">
          <ac:chgData name="Peter McGinty" userId="138e04b35f3df159" providerId="LiveId" clId="{DC335524-57A0-4E8E-A1DE-062F63E53802}" dt="2021-08-21T16:17:44.354" v="434" actId="6264"/>
          <ac:spMkLst>
            <pc:docMk/>
            <pc:sldMk cId="3206573147" sldId="272"/>
            <ac:spMk id="4" creationId="{90D77681-B9BB-4F38-8213-A3693E790B50}"/>
          </ac:spMkLst>
        </pc:spChg>
        <pc:spChg chg="add del mod ord">
          <ac:chgData name="Peter McGinty" userId="138e04b35f3df159" providerId="LiveId" clId="{DC335524-57A0-4E8E-A1DE-062F63E53802}" dt="2021-08-21T16:18:11.524" v="443" actId="6264"/>
          <ac:spMkLst>
            <pc:docMk/>
            <pc:sldMk cId="3206573147" sldId="272"/>
            <ac:spMk id="5" creationId="{A71CA753-5CE1-4EE0-B42C-D6EC94819664}"/>
          </ac:spMkLst>
        </pc:spChg>
        <pc:spChg chg="add del mod">
          <ac:chgData name="Peter McGinty" userId="138e04b35f3df159" providerId="LiveId" clId="{DC335524-57A0-4E8E-A1DE-062F63E53802}" dt="2021-08-21T16:18:11.524" v="443" actId="6264"/>
          <ac:spMkLst>
            <pc:docMk/>
            <pc:sldMk cId="3206573147" sldId="272"/>
            <ac:spMk id="6" creationId="{C7287026-ED5D-4D48-A849-F299E4AEECDC}"/>
          </ac:spMkLst>
        </pc:spChg>
        <pc:spChg chg="add mod ord">
          <ac:chgData name="Peter McGinty" userId="138e04b35f3df159" providerId="LiveId" clId="{DC335524-57A0-4E8E-A1DE-062F63E53802}" dt="2021-08-21T16:18:11.524" v="443" actId="6264"/>
          <ac:spMkLst>
            <pc:docMk/>
            <pc:sldMk cId="3206573147" sldId="272"/>
            <ac:spMk id="7" creationId="{760298CE-E3DA-4F35-8EB5-6E3EC115D497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4139861047" sldId="273"/>
        </pc:sldMkLst>
        <pc:spChg chg="mod ord">
          <ac:chgData name="Peter McGinty" userId="138e04b35f3df159" providerId="LiveId" clId="{DC335524-57A0-4E8E-A1DE-062F63E53802}" dt="2021-08-21T16:18:37.695" v="454" actId="6264"/>
          <ac:spMkLst>
            <pc:docMk/>
            <pc:sldMk cId="4139861047" sldId="273"/>
            <ac:spMk id="2" creationId="{8B2FE4AC-1004-494B-ABF7-DCE0D5010F36}"/>
          </ac:spMkLst>
        </pc:spChg>
        <pc:spChg chg="del">
          <ac:chgData name="Peter McGinty" userId="138e04b35f3df159" providerId="LiveId" clId="{DC335524-57A0-4E8E-A1DE-062F63E53802}" dt="2021-08-21T16:18:29.325" v="449" actId="6264"/>
          <ac:spMkLst>
            <pc:docMk/>
            <pc:sldMk cId="4139861047" sldId="273"/>
            <ac:spMk id="3" creationId="{F8157B33-3925-4ACC-81D2-656D1E1E8F93}"/>
          </ac:spMkLst>
        </pc:spChg>
        <pc:spChg chg="add del mod">
          <ac:chgData name="Peter McGinty" userId="138e04b35f3df159" providerId="LiveId" clId="{DC335524-57A0-4E8E-A1DE-062F63E53802}" dt="2021-08-21T16:18:29.325" v="449" actId="6264"/>
          <ac:spMkLst>
            <pc:docMk/>
            <pc:sldMk cId="4139861047" sldId="273"/>
            <ac:spMk id="4" creationId="{DAB14391-E062-4321-8382-BFF9C8C93F3A}"/>
          </ac:spMkLst>
        </pc:spChg>
        <pc:spChg chg="add del mod ord">
          <ac:chgData name="Peter McGinty" userId="138e04b35f3df159" providerId="LiveId" clId="{DC335524-57A0-4E8E-A1DE-062F63E53802}" dt="2021-08-21T16:18:37.695" v="454" actId="6264"/>
          <ac:spMkLst>
            <pc:docMk/>
            <pc:sldMk cId="4139861047" sldId="273"/>
            <ac:spMk id="5" creationId="{52E79372-244C-4B2C-8510-710A4C735828}"/>
          </ac:spMkLst>
        </pc:spChg>
        <pc:spChg chg="add del mod">
          <ac:chgData name="Peter McGinty" userId="138e04b35f3df159" providerId="LiveId" clId="{DC335524-57A0-4E8E-A1DE-062F63E53802}" dt="2021-08-21T16:18:37.695" v="454" actId="6264"/>
          <ac:spMkLst>
            <pc:docMk/>
            <pc:sldMk cId="4139861047" sldId="273"/>
            <ac:spMk id="6" creationId="{398A9BC6-7DD8-4FB5-84E1-B05391303C6E}"/>
          </ac:spMkLst>
        </pc:spChg>
        <pc:spChg chg="add mod ord">
          <ac:chgData name="Peter McGinty" userId="138e04b35f3df159" providerId="LiveId" clId="{DC335524-57A0-4E8E-A1DE-062F63E53802}" dt="2021-08-21T16:18:37.695" v="454" actId="6264"/>
          <ac:spMkLst>
            <pc:docMk/>
            <pc:sldMk cId="4139861047" sldId="273"/>
            <ac:spMk id="7" creationId="{A4B53A71-6149-468F-B1D5-63690AD489D6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2944802119" sldId="274"/>
        </pc:sldMkLst>
        <pc:spChg chg="mod ord">
          <ac:chgData name="Peter McGinty" userId="138e04b35f3df159" providerId="LiveId" clId="{DC335524-57A0-4E8E-A1DE-062F63E53802}" dt="2021-08-21T16:18:39.483" v="456" actId="6264"/>
          <ac:spMkLst>
            <pc:docMk/>
            <pc:sldMk cId="2944802119" sldId="274"/>
            <ac:spMk id="2" creationId="{0BF9D667-62E5-4C00-A9D8-76FEE0EC9CEB}"/>
          </ac:spMkLst>
        </pc:spChg>
        <pc:spChg chg="del">
          <ac:chgData name="Peter McGinty" userId="138e04b35f3df159" providerId="LiveId" clId="{DC335524-57A0-4E8E-A1DE-062F63E53802}" dt="2021-08-21T16:18:29.325" v="449" actId="6264"/>
          <ac:spMkLst>
            <pc:docMk/>
            <pc:sldMk cId="2944802119" sldId="274"/>
            <ac:spMk id="3" creationId="{75E12B5B-311C-4EEE-8A07-300A584AB2CD}"/>
          </ac:spMkLst>
        </pc:spChg>
        <pc:spChg chg="add del mod">
          <ac:chgData name="Peter McGinty" userId="138e04b35f3df159" providerId="LiveId" clId="{DC335524-57A0-4E8E-A1DE-062F63E53802}" dt="2021-08-21T16:18:29.325" v="449" actId="6264"/>
          <ac:spMkLst>
            <pc:docMk/>
            <pc:sldMk cId="2944802119" sldId="274"/>
            <ac:spMk id="4" creationId="{66B1D596-D577-4419-BB8C-20DA3FF446E0}"/>
          </ac:spMkLst>
        </pc:spChg>
        <pc:spChg chg="add del mod ord">
          <ac:chgData name="Peter McGinty" userId="138e04b35f3df159" providerId="LiveId" clId="{DC335524-57A0-4E8E-A1DE-062F63E53802}" dt="2021-08-21T16:18:38.643" v="455" actId="6264"/>
          <ac:spMkLst>
            <pc:docMk/>
            <pc:sldMk cId="2944802119" sldId="274"/>
            <ac:spMk id="5" creationId="{58D1E445-39AE-4DDF-8C6D-1FB4B054CFF6}"/>
          </ac:spMkLst>
        </pc:spChg>
        <pc:spChg chg="add del mod">
          <ac:chgData name="Peter McGinty" userId="138e04b35f3df159" providerId="LiveId" clId="{DC335524-57A0-4E8E-A1DE-062F63E53802}" dt="2021-08-21T16:18:38.643" v="455" actId="6264"/>
          <ac:spMkLst>
            <pc:docMk/>
            <pc:sldMk cId="2944802119" sldId="274"/>
            <ac:spMk id="6" creationId="{3CFD69E9-079E-49C9-9694-D9A6D8831258}"/>
          </ac:spMkLst>
        </pc:spChg>
        <pc:spChg chg="add del mod ord">
          <ac:chgData name="Peter McGinty" userId="138e04b35f3df159" providerId="LiveId" clId="{DC335524-57A0-4E8E-A1DE-062F63E53802}" dt="2021-08-21T16:18:39.483" v="456" actId="6264"/>
          <ac:spMkLst>
            <pc:docMk/>
            <pc:sldMk cId="2944802119" sldId="274"/>
            <ac:spMk id="7" creationId="{3740DDF7-41D3-4DD5-BEF8-5369007FD069}"/>
          </ac:spMkLst>
        </pc:spChg>
        <pc:spChg chg="add del mod">
          <ac:chgData name="Peter McGinty" userId="138e04b35f3df159" providerId="LiveId" clId="{DC335524-57A0-4E8E-A1DE-062F63E53802}" dt="2021-08-21T16:18:39.483" v="456" actId="6264"/>
          <ac:spMkLst>
            <pc:docMk/>
            <pc:sldMk cId="2944802119" sldId="274"/>
            <ac:spMk id="8" creationId="{6C0E443B-5BC4-4C84-A395-2A3D51C2DC1A}"/>
          </ac:spMkLst>
        </pc:spChg>
        <pc:spChg chg="add mod ord">
          <ac:chgData name="Peter McGinty" userId="138e04b35f3df159" providerId="LiveId" clId="{DC335524-57A0-4E8E-A1DE-062F63E53802}" dt="2021-08-21T16:18:39.483" v="456" actId="6264"/>
          <ac:spMkLst>
            <pc:docMk/>
            <pc:sldMk cId="2944802119" sldId="274"/>
            <ac:spMk id="9" creationId="{C8F64C2F-2354-4680-981B-85E430722BDE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2171811396" sldId="275"/>
        </pc:sldMkLst>
        <pc:spChg chg="mod ord">
          <ac:chgData name="Peter McGinty" userId="138e04b35f3df159" providerId="LiveId" clId="{DC335524-57A0-4E8E-A1DE-062F63E53802}" dt="2021-08-21T16:18:07.468" v="440" actId="6264"/>
          <ac:spMkLst>
            <pc:docMk/>
            <pc:sldMk cId="2171811396" sldId="275"/>
            <ac:spMk id="2" creationId="{802F810C-22A0-456D-A9D8-92E244F8B0C5}"/>
          </ac:spMkLst>
        </pc:spChg>
        <pc:spChg chg="add del mod">
          <ac:chgData name="Peter McGinty" userId="138e04b35f3df159" providerId="LiveId" clId="{DC335524-57A0-4E8E-A1DE-062F63E53802}" dt="2021-08-21T16:18:07.468" v="440" actId="6264"/>
          <ac:spMkLst>
            <pc:docMk/>
            <pc:sldMk cId="2171811396" sldId="275"/>
            <ac:spMk id="3" creationId="{7FB0A0FB-B176-4443-99B3-1BCC638F8C76}"/>
          </ac:spMkLst>
        </pc:spChg>
        <pc:spChg chg="del">
          <ac:chgData name="Peter McGinty" userId="138e04b35f3df159" providerId="LiveId" clId="{DC335524-57A0-4E8E-A1DE-062F63E53802}" dt="2021-08-21T16:18:07.468" v="440" actId="6264"/>
          <ac:spMkLst>
            <pc:docMk/>
            <pc:sldMk cId="2171811396" sldId="275"/>
            <ac:spMk id="4" creationId="{1CF87583-E70B-4E3F-B239-F5BBB9792296}"/>
          </ac:spMkLst>
        </pc:spChg>
        <pc:spChg chg="del">
          <ac:chgData name="Peter McGinty" userId="138e04b35f3df159" providerId="LiveId" clId="{DC335524-57A0-4E8E-A1DE-062F63E53802}" dt="2021-08-21T16:18:07.468" v="440" actId="6264"/>
          <ac:spMkLst>
            <pc:docMk/>
            <pc:sldMk cId="2171811396" sldId="275"/>
            <ac:spMk id="5" creationId="{EE589FCE-ED4A-4E7A-8D5E-60037AF2C1EE}"/>
          </ac:spMkLst>
        </pc:spChg>
        <pc:spChg chg="add mod ord">
          <ac:chgData name="Peter McGinty" userId="138e04b35f3df159" providerId="LiveId" clId="{DC335524-57A0-4E8E-A1DE-062F63E53802}" dt="2021-08-21T16:18:07.468" v="440" actId="6264"/>
          <ac:spMkLst>
            <pc:docMk/>
            <pc:sldMk cId="2171811396" sldId="275"/>
            <ac:spMk id="6" creationId="{D09003ED-4109-43A6-B5F9-FCDCA8B2B5B0}"/>
          </ac:spMkLst>
        </pc:spChg>
        <pc:spChg chg="add mod ord">
          <ac:chgData name="Peter McGinty" userId="138e04b35f3df159" providerId="LiveId" clId="{DC335524-57A0-4E8E-A1DE-062F63E53802}" dt="2021-08-21T16:18:07.468" v="440" actId="6264"/>
          <ac:spMkLst>
            <pc:docMk/>
            <pc:sldMk cId="2171811396" sldId="275"/>
            <ac:spMk id="7" creationId="{4540D7CD-19B8-453F-AC44-E925CD2EA49B}"/>
          </ac:spMkLst>
        </pc:spChg>
      </pc:sldChg>
      <pc:sldChg chg="addSp delSp modSp mod ord chgLayout">
        <pc:chgData name="Peter McGinty" userId="138e04b35f3df159" providerId="LiveId" clId="{DC335524-57A0-4E8E-A1DE-062F63E53802}" dt="2021-09-09T16:30:22.944" v="1293"/>
        <pc:sldMkLst>
          <pc:docMk/>
          <pc:sldMk cId="1074021759" sldId="276"/>
        </pc:sldMkLst>
        <pc:spChg chg="mod ord">
          <ac:chgData name="Peter McGinty" userId="138e04b35f3df159" providerId="LiveId" clId="{DC335524-57A0-4E8E-A1DE-062F63E53802}" dt="2021-08-21T16:18:06.365" v="439" actId="6264"/>
          <ac:spMkLst>
            <pc:docMk/>
            <pc:sldMk cId="1074021759" sldId="276"/>
            <ac:spMk id="2" creationId="{F72245F1-A625-4B21-B541-2F3ADA5C2588}"/>
          </ac:spMkLst>
        </pc:spChg>
        <pc:spChg chg="add del mod">
          <ac:chgData name="Peter McGinty" userId="138e04b35f3df159" providerId="LiveId" clId="{DC335524-57A0-4E8E-A1DE-062F63E53802}" dt="2021-08-21T16:18:06.365" v="439" actId="6264"/>
          <ac:spMkLst>
            <pc:docMk/>
            <pc:sldMk cId="1074021759" sldId="276"/>
            <ac:spMk id="3" creationId="{E53FB3EF-9505-49E7-B2BB-DF4A97570DC2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1408481453" sldId="277"/>
        </pc:sldMkLst>
        <pc:spChg chg="mod ord">
          <ac:chgData name="Peter McGinty" userId="138e04b35f3df159" providerId="LiveId" clId="{DC335524-57A0-4E8E-A1DE-062F63E53802}" dt="2021-08-21T16:18:15.685" v="444" actId="6264"/>
          <ac:spMkLst>
            <pc:docMk/>
            <pc:sldMk cId="1408481453" sldId="277"/>
            <ac:spMk id="2" creationId="{18F33E80-BFEC-4C94-8618-514A7466C1D0}"/>
          </ac:spMkLst>
        </pc:spChg>
        <pc:spChg chg="del">
          <ac:chgData name="Peter McGinty" userId="138e04b35f3df159" providerId="LiveId" clId="{DC335524-57A0-4E8E-A1DE-062F63E53802}" dt="2021-08-21T16:18:15.685" v="444" actId="6264"/>
          <ac:spMkLst>
            <pc:docMk/>
            <pc:sldMk cId="1408481453" sldId="277"/>
            <ac:spMk id="3" creationId="{CF313407-9D24-4EF6-B18D-DDD31A160CA8}"/>
          </ac:spMkLst>
        </pc:spChg>
        <pc:spChg chg="add del mod">
          <ac:chgData name="Peter McGinty" userId="138e04b35f3df159" providerId="LiveId" clId="{DC335524-57A0-4E8E-A1DE-062F63E53802}" dt="2021-08-21T16:18:15.685" v="444" actId="6264"/>
          <ac:spMkLst>
            <pc:docMk/>
            <pc:sldMk cId="1408481453" sldId="277"/>
            <ac:spMk id="4" creationId="{928D1AEC-7B14-40FA-B002-84865C173B69}"/>
          </ac:spMkLst>
        </pc:spChg>
        <pc:spChg chg="add mod ord">
          <ac:chgData name="Peter McGinty" userId="138e04b35f3df159" providerId="LiveId" clId="{DC335524-57A0-4E8E-A1DE-062F63E53802}" dt="2021-08-21T16:18:15.685" v="444" actId="6264"/>
          <ac:spMkLst>
            <pc:docMk/>
            <pc:sldMk cId="1408481453" sldId="277"/>
            <ac:spMk id="5" creationId="{9A76EF4E-1FF0-40B9-ACAE-33F0838BE564}"/>
          </ac:spMkLst>
        </pc:spChg>
      </pc:sldChg>
      <pc:sldChg chg="addSp delSp modSp new mod modClrScheme chgLayout">
        <pc:chgData name="Peter McGinty" userId="138e04b35f3df159" providerId="LiveId" clId="{DC335524-57A0-4E8E-A1DE-062F63E53802}" dt="2021-09-09T16:31:31.268" v="1296" actId="6264"/>
        <pc:sldMkLst>
          <pc:docMk/>
          <pc:sldMk cId="3133732054" sldId="277"/>
        </pc:sldMkLst>
        <pc:spChg chg="mod ord">
          <ac:chgData name="Peter McGinty" userId="138e04b35f3df159" providerId="LiveId" clId="{DC335524-57A0-4E8E-A1DE-062F63E53802}" dt="2021-09-09T16:31:31.268" v="1296" actId="6264"/>
          <ac:spMkLst>
            <pc:docMk/>
            <pc:sldMk cId="3133732054" sldId="277"/>
            <ac:spMk id="2" creationId="{A4B5B4B8-941E-40C0-914C-EBB42D0CF9B0}"/>
          </ac:spMkLst>
        </pc:spChg>
        <pc:spChg chg="add mod ord">
          <ac:chgData name="Peter McGinty" userId="138e04b35f3df159" providerId="LiveId" clId="{DC335524-57A0-4E8E-A1DE-062F63E53802}" dt="2021-09-09T16:31:31.268" v="1296" actId="6264"/>
          <ac:spMkLst>
            <pc:docMk/>
            <pc:sldMk cId="3133732054" sldId="277"/>
            <ac:spMk id="3" creationId="{02CCBB85-4C87-4BB8-84CA-9215310CC514}"/>
          </ac:spMkLst>
        </pc:spChg>
        <pc:spChg chg="add del mod ord">
          <ac:chgData name="Peter McGinty" userId="138e04b35f3df159" providerId="LiveId" clId="{DC335524-57A0-4E8E-A1DE-062F63E53802}" dt="2021-09-09T16:31:27.659" v="1295" actId="6264"/>
          <ac:spMkLst>
            <pc:docMk/>
            <pc:sldMk cId="3133732054" sldId="277"/>
            <ac:spMk id="4" creationId="{C302811C-6A8E-4AE1-B58B-82C23CB4DA64}"/>
          </ac:spMkLst>
        </pc:spChg>
        <pc:spChg chg="add del mod">
          <ac:chgData name="Peter McGinty" userId="138e04b35f3df159" providerId="LiveId" clId="{DC335524-57A0-4E8E-A1DE-062F63E53802}" dt="2021-09-09T16:31:27.659" v="1295" actId="6264"/>
          <ac:spMkLst>
            <pc:docMk/>
            <pc:sldMk cId="3133732054" sldId="277"/>
            <ac:spMk id="5" creationId="{D1533A50-8DB8-43A7-881A-4C51F5C9B4AB}"/>
          </ac:spMkLst>
        </pc:spChg>
        <pc:spChg chg="add del mod">
          <ac:chgData name="Peter McGinty" userId="138e04b35f3df159" providerId="LiveId" clId="{DC335524-57A0-4E8E-A1DE-062F63E53802}" dt="2021-09-09T16:31:27.659" v="1295" actId="6264"/>
          <ac:spMkLst>
            <pc:docMk/>
            <pc:sldMk cId="3133732054" sldId="277"/>
            <ac:spMk id="6" creationId="{274AAF01-188D-4944-AD1B-4626DF4311BA}"/>
          </ac:spMkLst>
        </pc:spChg>
        <pc:spChg chg="add del mod ord">
          <ac:chgData name="Peter McGinty" userId="138e04b35f3df159" providerId="LiveId" clId="{DC335524-57A0-4E8E-A1DE-062F63E53802}" dt="2021-09-09T16:31:31.268" v="1296" actId="6264"/>
          <ac:spMkLst>
            <pc:docMk/>
            <pc:sldMk cId="3133732054" sldId="277"/>
            <ac:spMk id="7" creationId="{4322368F-B84E-4AC3-A577-8B36EFA79B53}"/>
          </ac:spMkLst>
        </pc:spChg>
        <pc:spChg chg="add del mod">
          <ac:chgData name="Peter McGinty" userId="138e04b35f3df159" providerId="LiveId" clId="{DC335524-57A0-4E8E-A1DE-062F63E53802}" dt="2021-09-09T16:31:31.268" v="1296" actId="6264"/>
          <ac:spMkLst>
            <pc:docMk/>
            <pc:sldMk cId="3133732054" sldId="277"/>
            <ac:spMk id="8" creationId="{5633EE2B-7F0F-4D23-AEB1-1E4090B85C63}"/>
          </ac:spMkLst>
        </pc:spChg>
        <pc:spChg chg="add del mod">
          <ac:chgData name="Peter McGinty" userId="138e04b35f3df159" providerId="LiveId" clId="{DC335524-57A0-4E8E-A1DE-062F63E53802}" dt="2021-09-09T16:31:31.268" v="1296" actId="6264"/>
          <ac:spMkLst>
            <pc:docMk/>
            <pc:sldMk cId="3133732054" sldId="277"/>
            <ac:spMk id="9" creationId="{D3F25885-226E-4F36-8A9F-ACC33E1B3B74}"/>
          </ac:spMkLst>
        </pc:spChg>
        <pc:spChg chg="add mod ord">
          <ac:chgData name="Peter McGinty" userId="138e04b35f3df159" providerId="LiveId" clId="{DC335524-57A0-4E8E-A1DE-062F63E53802}" dt="2021-09-09T16:31:31.268" v="1296" actId="6264"/>
          <ac:spMkLst>
            <pc:docMk/>
            <pc:sldMk cId="3133732054" sldId="277"/>
            <ac:spMk id="10" creationId="{88F5FE3B-3D89-47BB-B4F9-7F2FEAEDFAEF}"/>
          </ac:spMkLst>
        </pc:spChg>
      </pc:sldChg>
      <pc:sldChg chg="addSp delSp modSp del mod ord chgLayout">
        <pc:chgData name="Peter McGinty" userId="138e04b35f3df159" providerId="LiveId" clId="{DC335524-57A0-4E8E-A1DE-062F63E53802}" dt="2021-09-09T15:50:27.664" v="681" actId="47"/>
        <pc:sldMkLst>
          <pc:docMk/>
          <pc:sldMk cId="2137941897" sldId="278"/>
        </pc:sldMkLst>
        <pc:spChg chg="add del mod">
          <ac:chgData name="Peter McGinty" userId="138e04b35f3df159" providerId="LiveId" clId="{DC335524-57A0-4E8E-A1DE-062F63E53802}" dt="2021-08-21T16:17:28.673" v="432" actId="6264"/>
          <ac:spMkLst>
            <pc:docMk/>
            <pc:sldMk cId="2137941897" sldId="278"/>
            <ac:spMk id="2" creationId="{FEA588D1-C58E-4EF4-A838-8BBD60A16199}"/>
          </ac:spMkLst>
        </pc:spChg>
        <pc:spChg chg="add del mod">
          <ac:chgData name="Peter McGinty" userId="138e04b35f3df159" providerId="LiveId" clId="{DC335524-57A0-4E8E-A1DE-062F63E53802}" dt="2021-08-21T16:17:28.673" v="432" actId="6264"/>
          <ac:spMkLst>
            <pc:docMk/>
            <pc:sldMk cId="2137941897" sldId="278"/>
            <ac:spMk id="3" creationId="{5A0ACC97-A4F8-4825-9535-9788A6B3470C}"/>
          </ac:spMkLst>
        </pc:spChg>
        <pc:spChg chg="mod ord">
          <ac:chgData name="Peter McGinty" userId="138e04b35f3df159" providerId="LiveId" clId="{DC335524-57A0-4E8E-A1DE-062F63E53802}" dt="2021-08-21T16:18:23.480" v="447" actId="6264"/>
          <ac:spMkLst>
            <pc:docMk/>
            <pc:sldMk cId="2137941897" sldId="278"/>
            <ac:spMk id="4" creationId="{6BA38571-1326-4F3F-B358-9CDC3BCF5605}"/>
          </ac:spMkLst>
        </pc:spChg>
        <pc:spChg chg="mod ord">
          <ac:chgData name="Peter McGinty" userId="138e04b35f3df159" providerId="LiveId" clId="{DC335524-57A0-4E8E-A1DE-062F63E53802}" dt="2021-08-21T16:18:23.480" v="447" actId="6264"/>
          <ac:spMkLst>
            <pc:docMk/>
            <pc:sldMk cId="2137941897" sldId="278"/>
            <ac:spMk id="5" creationId="{7C471EE2-A287-4506-8239-9CF76675125F}"/>
          </ac:spMkLst>
        </pc:spChg>
        <pc:spChg chg="add del mod">
          <ac:chgData name="Peter McGinty" userId="138e04b35f3df159" providerId="LiveId" clId="{DC335524-57A0-4E8E-A1DE-062F63E53802}" dt="2021-08-21T16:18:23.480" v="447" actId="6264"/>
          <ac:spMkLst>
            <pc:docMk/>
            <pc:sldMk cId="2137941897" sldId="278"/>
            <ac:spMk id="6" creationId="{F94A2617-82A3-4C08-8F31-7C7315FD21E9}"/>
          </ac:spMkLst>
        </pc:spChg>
        <pc:spChg chg="add del mod">
          <ac:chgData name="Peter McGinty" userId="138e04b35f3df159" providerId="LiveId" clId="{DC335524-57A0-4E8E-A1DE-062F63E53802}" dt="2021-08-21T16:18:23.480" v="447" actId="6264"/>
          <ac:spMkLst>
            <pc:docMk/>
            <pc:sldMk cId="2137941897" sldId="278"/>
            <ac:spMk id="7" creationId="{27B17002-F25A-4219-A6C4-45347029F674}"/>
          </ac:spMkLst>
        </pc:spChg>
      </pc:sldChg>
      <pc:sldChg chg="modSp add mod">
        <pc:chgData name="Peter McGinty" userId="138e04b35f3df159" providerId="LiveId" clId="{DC335524-57A0-4E8E-A1DE-062F63E53802}" dt="2021-09-09T16:18:12.686" v="1264" actId="20577"/>
        <pc:sldMkLst>
          <pc:docMk/>
          <pc:sldMk cId="4187305517" sldId="278"/>
        </pc:sldMkLst>
        <pc:spChg chg="mod">
          <ac:chgData name="Peter McGinty" userId="138e04b35f3df159" providerId="LiveId" clId="{DC335524-57A0-4E8E-A1DE-062F63E53802}" dt="2021-09-09T16:12:41.117" v="1115" actId="6549"/>
          <ac:spMkLst>
            <pc:docMk/>
            <pc:sldMk cId="4187305517" sldId="278"/>
            <ac:spMk id="2" creationId="{0572A14D-65CA-4114-914F-4408347A03CD}"/>
          </ac:spMkLst>
        </pc:spChg>
        <pc:spChg chg="mod">
          <ac:chgData name="Peter McGinty" userId="138e04b35f3df159" providerId="LiveId" clId="{DC335524-57A0-4E8E-A1DE-062F63E53802}" dt="2021-09-09T16:17:13.122" v="1238" actId="27636"/>
          <ac:spMkLst>
            <pc:docMk/>
            <pc:sldMk cId="4187305517" sldId="278"/>
            <ac:spMk id="3" creationId="{91CABEF1-BB7D-4567-93E5-FD68460E2CBB}"/>
          </ac:spMkLst>
        </pc:spChg>
        <pc:spChg chg="mod">
          <ac:chgData name="Peter McGinty" userId="138e04b35f3df159" providerId="LiveId" clId="{DC335524-57A0-4E8E-A1DE-062F63E53802}" dt="2021-09-09T16:18:12.686" v="1264" actId="20577"/>
          <ac:spMkLst>
            <pc:docMk/>
            <pc:sldMk cId="4187305517" sldId="278"/>
            <ac:spMk id="7" creationId="{BBEDBE48-D616-49FF-9860-83B59B8C7270}"/>
          </ac:spMkLst>
        </pc:spChg>
      </pc:sldChg>
      <pc:sldChg chg="modSp new del mod">
        <pc:chgData name="Peter McGinty" userId="138e04b35f3df159" providerId="LiveId" clId="{DC335524-57A0-4E8E-A1DE-062F63E53802}" dt="2021-09-09T15:50:27.664" v="681" actId="47"/>
        <pc:sldMkLst>
          <pc:docMk/>
          <pc:sldMk cId="1232579050" sldId="279"/>
        </pc:sldMkLst>
        <pc:spChg chg="mod">
          <ac:chgData name="Peter McGinty" userId="138e04b35f3df159" providerId="LiveId" clId="{DC335524-57A0-4E8E-A1DE-062F63E53802}" dt="2021-08-21T16:33:35.024" v="655" actId="6549"/>
          <ac:spMkLst>
            <pc:docMk/>
            <pc:sldMk cId="1232579050" sldId="279"/>
            <ac:spMk id="2" creationId="{0EB6CD4B-E963-4DAB-B0EF-81612ECFAC89}"/>
          </ac:spMkLst>
        </pc:spChg>
      </pc:sldChg>
      <pc:sldChg chg="modSp new mod">
        <pc:chgData name="Peter McGinty" userId="138e04b35f3df159" providerId="LiveId" clId="{DC335524-57A0-4E8E-A1DE-062F63E53802}" dt="2021-09-09T16:45:06.023" v="1373" actId="15"/>
        <pc:sldMkLst>
          <pc:docMk/>
          <pc:sldMk cId="2709425859" sldId="279"/>
        </pc:sldMkLst>
        <pc:spChg chg="mod">
          <ac:chgData name="Peter McGinty" userId="138e04b35f3df159" providerId="LiveId" clId="{DC335524-57A0-4E8E-A1DE-062F63E53802}" dt="2021-09-09T16:40:34.971" v="1309" actId="20577"/>
          <ac:spMkLst>
            <pc:docMk/>
            <pc:sldMk cId="2709425859" sldId="279"/>
            <ac:spMk id="2" creationId="{6CD513C6-79EC-43F1-8D9B-6AA157A51072}"/>
          </ac:spMkLst>
        </pc:spChg>
        <pc:spChg chg="mod">
          <ac:chgData name="Peter McGinty" userId="138e04b35f3df159" providerId="LiveId" clId="{DC335524-57A0-4E8E-A1DE-062F63E53802}" dt="2021-09-09T16:45:06.023" v="1373" actId="15"/>
          <ac:spMkLst>
            <pc:docMk/>
            <pc:sldMk cId="2709425859" sldId="279"/>
            <ac:spMk id="3" creationId="{DB542DFD-9EFF-4B3F-897A-3000718A340B}"/>
          </ac:spMkLst>
        </pc:spChg>
      </pc:sldChg>
      <pc:sldChg chg="modSp add del mod">
        <pc:chgData name="Peter McGinty" userId="138e04b35f3df159" providerId="LiveId" clId="{DC335524-57A0-4E8E-A1DE-062F63E53802}" dt="2021-09-09T15:50:27.664" v="681" actId="47"/>
        <pc:sldMkLst>
          <pc:docMk/>
          <pc:sldMk cId="3689770060" sldId="280"/>
        </pc:sldMkLst>
        <pc:spChg chg="mod">
          <ac:chgData name="Peter McGinty" userId="138e04b35f3df159" providerId="LiveId" clId="{DC335524-57A0-4E8E-A1DE-062F63E53802}" dt="2021-08-21T16:33:56.230" v="674" actId="20577"/>
          <ac:spMkLst>
            <pc:docMk/>
            <pc:sldMk cId="3689770060" sldId="280"/>
            <ac:spMk id="2" creationId="{0EB6CD4B-E963-4DAB-B0EF-81612ECFAC89}"/>
          </ac:spMkLst>
        </pc:spChg>
      </pc:sldChg>
      <pc:sldChg chg="modSp add del mod">
        <pc:chgData name="Peter McGinty" userId="138e04b35f3df159" providerId="LiveId" clId="{DC335524-57A0-4E8E-A1DE-062F63E53802}" dt="2021-09-09T15:50:27.664" v="681" actId="47"/>
        <pc:sldMkLst>
          <pc:docMk/>
          <pc:sldMk cId="230033103" sldId="281"/>
        </pc:sldMkLst>
        <pc:spChg chg="mod">
          <ac:chgData name="Peter McGinty" userId="138e04b35f3df159" providerId="LiveId" clId="{DC335524-57A0-4E8E-A1DE-062F63E53802}" dt="2021-08-21T16:34:03.872" v="680" actId="20577"/>
          <ac:spMkLst>
            <pc:docMk/>
            <pc:sldMk cId="230033103" sldId="281"/>
            <ac:spMk id="2" creationId="{0EB6CD4B-E963-4DAB-B0EF-81612ECFAC89}"/>
          </ac:spMkLst>
        </pc:spChg>
      </pc:sldChg>
      <pc:sldMasterChg chg="delSldLayout">
        <pc:chgData name="Peter McGinty" userId="138e04b35f3df159" providerId="LiveId" clId="{DC335524-57A0-4E8E-A1DE-062F63E53802}" dt="2021-09-09T15:50:27.664" v="681" actId="47"/>
        <pc:sldMasterMkLst>
          <pc:docMk/>
          <pc:sldMasterMk cId="3777914966" sldId="2147483648"/>
        </pc:sldMasterMkLst>
        <pc:sldLayoutChg chg="del">
          <pc:chgData name="Peter McGinty" userId="138e04b35f3df159" providerId="LiveId" clId="{DC335524-57A0-4E8E-A1DE-062F63E53802}" dt="2021-09-09T15:50:27.664" v="681" actId="47"/>
          <pc:sldLayoutMkLst>
            <pc:docMk/>
            <pc:sldMasterMk cId="3777914966" sldId="2147483648"/>
            <pc:sldLayoutMk cId="3948757071" sldId="2147483660"/>
          </pc:sldLayoutMkLst>
        </pc:sldLayoutChg>
      </pc:sldMasterChg>
    </pc:docChg>
  </pc:docChgLst>
  <pc:docChgLst>
    <pc:chgData name="Peter McGinty" userId="138e04b35f3df159" providerId="LiveId" clId="{EEEC5C09-B039-45E0-BFBC-F8CC3B3AADD8}"/>
    <pc:docChg chg="undo redo custSel addSld delSld modSld sldOrd modMainMaster addSection delSection modSection modNotesMaster">
      <pc:chgData name="Peter McGinty" userId="138e04b35f3df159" providerId="LiveId" clId="{EEEC5C09-B039-45E0-BFBC-F8CC3B3AADD8}" dt="2021-09-27T06:21:49.895" v="6841"/>
      <pc:docMkLst>
        <pc:docMk/>
      </pc:docMkLst>
      <pc:sldChg chg="addSp delSp modSp mod setBg chgLayout">
        <pc:chgData name="Peter McGinty" userId="138e04b35f3df159" providerId="LiveId" clId="{EEEC5C09-B039-45E0-BFBC-F8CC3B3AADD8}" dt="2021-09-26T21:13:51.484" v="6836" actId="20577"/>
        <pc:sldMkLst>
          <pc:docMk/>
          <pc:sldMk cId="3743528606" sldId="256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743528606" sldId="256"/>
            <ac:spMk id="2" creationId="{02FEE16B-71B8-43A1-BC00-7A908FE032E6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743528606" sldId="256"/>
            <ac:spMk id="3" creationId="{D9B7C326-E980-4345-82B7-34F5A57CCD46}"/>
          </ac:spMkLst>
        </pc:spChg>
        <pc:spChg chg="mod ord">
          <ac:chgData name="Peter McGinty" userId="138e04b35f3df159" providerId="LiveId" clId="{EEEC5C09-B039-45E0-BFBC-F8CC3B3AADD8}" dt="2021-09-26T21:13:51.484" v="6836" actId="20577"/>
          <ac:spMkLst>
            <pc:docMk/>
            <pc:sldMk cId="3743528606" sldId="256"/>
            <ac:spMk id="4" creationId="{C0DDB592-654E-448B-8AC2-092C2701D126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743528606" sldId="256"/>
            <ac:spMk id="5" creationId="{C4133B41-2A38-4168-88DC-6475985E39D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743528606" sldId="256"/>
            <ac:spMk id="6" creationId="{68CAF515-0A9C-4660-B6BB-2CD122784873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743528606" sldId="256"/>
            <ac:spMk id="7" creationId="{B7C6FF06-25BB-4922-B7F2-D4916EFAEE8A}"/>
          </ac:spMkLst>
        </pc:spChg>
      </pc:sldChg>
      <pc:sldChg chg="addSp delSp modSp mod modClrScheme chgLayout">
        <pc:chgData name="Peter McGinty" userId="138e04b35f3df159" providerId="LiveId" clId="{EEEC5C09-B039-45E0-BFBC-F8CC3B3AADD8}" dt="2021-09-25T22:54:25.526" v="6769" actId="6264"/>
        <pc:sldMkLst>
          <pc:docMk/>
          <pc:sldMk cId="697685717" sldId="257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97685717" sldId="257"/>
            <ac:spMk id="2" creationId="{28932AB5-BD43-4ADD-BD4D-A5FC99A6C59D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97685717" sldId="257"/>
            <ac:spMk id="3" creationId="{2BDAF2C5-4917-406A-A361-8623A2CAD82D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97685717" sldId="257"/>
            <ac:spMk id="4" creationId="{1E31C777-EF67-48C4-815B-E932275CFDA6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97685717" sldId="257"/>
            <ac:spMk id="5" creationId="{03F75A32-732E-490B-AF0A-D9D57581D85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97685717" sldId="257"/>
            <ac:spMk id="6" creationId="{100F4B20-FDAD-4B9E-8E06-021C9B19DDC5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97685717" sldId="257"/>
            <ac:spMk id="7" creationId="{480B308F-12FF-40A3-A49E-E5793AA80788}"/>
          </ac:spMkLst>
        </pc:spChg>
      </pc:sldChg>
      <pc:sldChg chg="addSp delSp modSp mod modAnim chgLayout">
        <pc:chgData name="Peter McGinty" userId="138e04b35f3df159" providerId="LiveId" clId="{EEEC5C09-B039-45E0-BFBC-F8CC3B3AADD8}" dt="2021-09-26T21:14:09.879" v="6838" actId="313"/>
        <pc:sldMkLst>
          <pc:docMk/>
          <pc:sldMk cId="1152165044" sldId="258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152165044" sldId="258"/>
            <ac:spMk id="2" creationId="{8E184D61-12EB-4E24-8458-B11B38FAA072}"/>
          </ac:spMkLst>
        </pc:spChg>
        <pc:spChg chg="mod ord">
          <ac:chgData name="Peter McGinty" userId="138e04b35f3df159" providerId="LiveId" clId="{EEEC5C09-B039-45E0-BFBC-F8CC3B3AADD8}" dt="2021-09-25T22:54:25.578" v="6771" actId="27636"/>
          <ac:spMkLst>
            <pc:docMk/>
            <pc:sldMk cId="1152165044" sldId="258"/>
            <ac:spMk id="3" creationId="{6F3FF9D2-DA03-438D-8DAD-3180335EB864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152165044" sldId="258"/>
            <ac:spMk id="4" creationId="{9BF96AFC-F0D3-42C1-9FE0-7C54C370E233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152165044" sldId="258"/>
            <ac:spMk id="6" creationId="{3C291CB0-FCDF-4F88-B9AD-F7A4673CED53}"/>
          </ac:spMkLst>
        </pc:spChg>
        <pc:spChg chg="mod ord">
          <ac:chgData name="Peter McGinty" userId="138e04b35f3df159" providerId="LiveId" clId="{EEEC5C09-B039-45E0-BFBC-F8CC3B3AADD8}" dt="2021-09-26T21:14:09.879" v="6838" actId="313"/>
          <ac:spMkLst>
            <pc:docMk/>
            <pc:sldMk cId="1152165044" sldId="258"/>
            <ac:spMk id="7" creationId="{31D40D7F-0D2E-4D51-9CD2-B5F99E623A2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152165044" sldId="258"/>
            <ac:spMk id="8" creationId="{A7A1F48D-52DD-45C4-8262-C692E1D76DCB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152165044" sldId="258"/>
            <ac:spMk id="9" creationId="{0EEA899A-07AF-4C57-890F-F483A8554141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152165044" sldId="258"/>
            <ac:spMk id="10" creationId="{CFD4C34E-48B5-44A6-B555-2EC9AD77CE52}"/>
          </ac:spMkLst>
        </pc:spChg>
        <pc:picChg chg="mod">
          <ac:chgData name="Peter McGinty" userId="138e04b35f3df159" providerId="LiveId" clId="{EEEC5C09-B039-45E0-BFBC-F8CC3B3AADD8}" dt="2021-09-25T22:54:17.492" v="6742"/>
          <ac:picMkLst>
            <pc:docMk/>
            <pc:sldMk cId="1152165044" sldId="258"/>
            <ac:picMk id="5" creationId="{92FFFDDB-DFBB-41AF-AB20-9D91CAB121C1}"/>
          </ac:picMkLst>
        </pc:picChg>
      </pc:sldChg>
      <pc:sldChg chg="addSp delSp modSp mod chgLayout">
        <pc:chgData name="Peter McGinty" userId="138e04b35f3df159" providerId="LiveId" clId="{EEEC5C09-B039-45E0-BFBC-F8CC3B3AADD8}" dt="2021-09-25T22:54:25.630" v="6779" actId="27636"/>
        <pc:sldMkLst>
          <pc:docMk/>
          <pc:sldMk cId="2418505398" sldId="259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418505398" sldId="259"/>
            <ac:spMk id="2" creationId="{A79306C3-5AF3-47CE-BD27-C2B769C26101}"/>
          </ac:spMkLst>
        </pc:spChg>
        <pc:spChg chg="mod ord">
          <ac:chgData name="Peter McGinty" userId="138e04b35f3df159" providerId="LiveId" clId="{EEEC5C09-B039-45E0-BFBC-F8CC3B3AADD8}" dt="2021-09-25T22:54:25.630" v="6778" actId="27636"/>
          <ac:spMkLst>
            <pc:docMk/>
            <pc:sldMk cId="2418505398" sldId="259"/>
            <ac:spMk id="3" creationId="{E4BF0B8F-A6C2-4140-A654-4A1CEEF2E8FB}"/>
          </ac:spMkLst>
        </pc:spChg>
        <pc:spChg chg="mod ord">
          <ac:chgData name="Peter McGinty" userId="138e04b35f3df159" providerId="LiveId" clId="{EEEC5C09-B039-45E0-BFBC-F8CC3B3AADD8}" dt="2021-09-25T22:54:25.630" v="6779" actId="27636"/>
          <ac:spMkLst>
            <pc:docMk/>
            <pc:sldMk cId="2418505398" sldId="259"/>
            <ac:spMk id="4" creationId="{57075649-FADE-4755-BEF1-1370FB40D005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418505398" sldId="259"/>
            <ac:spMk id="5" creationId="{81121218-9330-4400-BF88-345C22D07899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418505398" sldId="259"/>
            <ac:spMk id="6" creationId="{BAB3C6C2-9D2F-462A-8DFA-D63EA467335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418505398" sldId="259"/>
            <ac:spMk id="7" creationId="{4E964331-2A85-4830-8B56-E6A2C47E091A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418505398" sldId="259"/>
            <ac:spMk id="8" creationId="{128BAD84-9B90-4774-B714-AFE9835C16E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418505398" sldId="259"/>
            <ac:spMk id="9" creationId="{F051F0E2-DFE6-4F7E-8BE9-31F5069D0CDE}"/>
          </ac:spMkLst>
        </pc:spChg>
      </pc:sldChg>
      <pc:sldChg chg="addSp delSp modSp mod chgLayout">
        <pc:chgData name="Peter McGinty" userId="138e04b35f3df159" providerId="LiveId" clId="{EEEC5C09-B039-45E0-BFBC-F8CC3B3AADD8}" dt="2021-09-25T22:54:25.526" v="6769" actId="6264"/>
        <pc:sldMkLst>
          <pc:docMk/>
          <pc:sldMk cId="3652514884" sldId="260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2" creationId="{F72245F1-A625-4B21-B541-2F3ADA5C2588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3" creationId="{03D684F2-775D-441D-819E-05C9E90927E4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4" creationId="{84E7AE25-ED64-4986-B2D8-91404B900FE1}"/>
          </ac:spMkLst>
        </pc:spChg>
        <pc:spChg chg="add mod">
          <ac:chgData name="Peter McGinty" userId="138e04b35f3df159" providerId="LiveId" clId="{EEEC5C09-B039-45E0-BFBC-F8CC3B3AADD8}" dt="2021-09-25T22:54:17.492" v="6742"/>
          <ac:spMkLst>
            <pc:docMk/>
            <pc:sldMk cId="3652514884" sldId="260"/>
            <ac:spMk id="5" creationId="{36F6C486-5317-4F85-ABEB-7305B971E16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6" creationId="{EE7C5FE2-5D25-46BA-963D-54359CAD5881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7" creationId="{B514217D-993F-4697-BC79-613B0A6C0FB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8" creationId="{913EF028-31A2-4D17-B278-D393D6D1F59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9" creationId="{5ECB4E0C-A285-4302-AEB6-33CF25A59DA7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10" creationId="{67E2DF62-3073-4C63-8EF4-3D1E56AA91F0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11" creationId="{0584691B-872A-4875-B813-C91B092DA3FA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14" creationId="{4050B917-0B2A-4336-A0D1-5B1EDEAAE6E2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15" creationId="{EE87C03F-AED1-40F9-AFE2-A926E147DB4D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16" creationId="{B36D811B-FA72-454D-907A-880F48144E9B}"/>
          </ac:spMkLst>
        </pc:spChg>
      </pc:sldChg>
      <pc:sldChg chg="addSp delSp modSp del mod ord modShow chgLayout modNotesTx">
        <pc:chgData name="Peter McGinty" userId="138e04b35f3df159" providerId="LiveId" clId="{EEEC5C09-B039-45E0-BFBC-F8CC3B3AADD8}" dt="2021-09-14T09:27:42.042" v="5181" actId="47"/>
        <pc:sldMkLst>
          <pc:docMk/>
          <pc:sldMk cId="51182381" sldId="261"/>
        </pc:sldMkLst>
        <pc:spChg chg="add del mod ord">
          <ac:chgData name="Peter McGinty" userId="138e04b35f3df159" providerId="LiveId" clId="{EEEC5C09-B039-45E0-BFBC-F8CC3B3AADD8}" dt="2021-09-10T08:12:16.592" v="1161" actId="6264"/>
          <ac:spMkLst>
            <pc:docMk/>
            <pc:sldMk cId="51182381" sldId="261"/>
            <ac:spMk id="2" creationId="{F2342D64-A1C6-42F6-9F47-A173C835780A}"/>
          </ac:spMkLst>
        </pc:spChg>
        <pc:spChg chg="del">
          <ac:chgData name="Peter McGinty" userId="138e04b35f3df159" providerId="LiveId" clId="{EEEC5C09-B039-45E0-BFBC-F8CC3B3AADD8}" dt="2021-09-10T08:13:04.330" v="1190" actId="478"/>
          <ac:spMkLst>
            <pc:docMk/>
            <pc:sldMk cId="51182381" sldId="261"/>
            <ac:spMk id="3" creationId="{A4461131-BCF9-436E-AF08-67D4B55B76C5}"/>
          </ac:spMkLst>
        </pc:spChg>
        <pc:spChg chg="del">
          <ac:chgData name="Peter McGinty" userId="138e04b35f3df159" providerId="LiveId" clId="{EEEC5C09-B039-45E0-BFBC-F8CC3B3AADD8}" dt="2021-09-10T08:12:59.373" v="1188" actId="478"/>
          <ac:spMkLst>
            <pc:docMk/>
            <pc:sldMk cId="51182381" sldId="261"/>
            <ac:spMk id="4" creationId="{4EB30852-2102-4BD8-84AC-2B10A4078C6B}"/>
          </ac:spMkLst>
        </pc:spChg>
        <pc:spChg chg="del mod">
          <ac:chgData name="Peter McGinty" userId="138e04b35f3df159" providerId="LiveId" clId="{EEEC5C09-B039-45E0-BFBC-F8CC3B3AADD8}" dt="2021-09-10T08:12:53.894" v="1186" actId="478"/>
          <ac:spMkLst>
            <pc:docMk/>
            <pc:sldMk cId="51182381" sldId="261"/>
            <ac:spMk id="6" creationId="{8050630C-0FCA-410E-B1F7-2B6CFB10FE92}"/>
          </ac:spMkLst>
        </pc:spChg>
        <pc:spChg chg="add del mod ord">
          <ac:chgData name="Peter McGinty" userId="138e04b35f3df159" providerId="LiveId" clId="{EEEC5C09-B039-45E0-BFBC-F8CC3B3AADD8}" dt="2021-09-10T08:12:16.592" v="1161" actId="6264"/>
          <ac:spMkLst>
            <pc:docMk/>
            <pc:sldMk cId="51182381" sldId="261"/>
            <ac:spMk id="8" creationId="{AB47F6C4-BAB7-4462-A8AF-513FCF2BF247}"/>
          </ac:spMkLst>
        </pc:spChg>
        <pc:spChg chg="add del mod ord">
          <ac:chgData name="Peter McGinty" userId="138e04b35f3df159" providerId="LiveId" clId="{EEEC5C09-B039-45E0-BFBC-F8CC3B3AADD8}" dt="2021-09-10T08:12:49.523" v="1185" actId="700"/>
          <ac:spMkLst>
            <pc:docMk/>
            <pc:sldMk cId="51182381" sldId="261"/>
            <ac:spMk id="9" creationId="{FA2EA4A4-FB4B-43CB-940A-089AC87B2295}"/>
          </ac:spMkLst>
        </pc:spChg>
        <pc:spChg chg="del">
          <ac:chgData name="Peter McGinty" userId="138e04b35f3df159" providerId="LiveId" clId="{EEEC5C09-B039-45E0-BFBC-F8CC3B3AADD8}" dt="2021-09-10T08:13:07.337" v="1191" actId="478"/>
          <ac:spMkLst>
            <pc:docMk/>
            <pc:sldMk cId="51182381" sldId="261"/>
            <ac:spMk id="10" creationId="{007FF584-1C79-4501-820F-482259B8C074}"/>
          </ac:spMkLst>
        </pc:spChg>
        <pc:spChg chg="add del mod ord">
          <ac:chgData name="Peter McGinty" userId="138e04b35f3df159" providerId="LiveId" clId="{EEEC5C09-B039-45E0-BFBC-F8CC3B3AADD8}" dt="2021-09-10T08:12:49.523" v="1185" actId="700"/>
          <ac:spMkLst>
            <pc:docMk/>
            <pc:sldMk cId="51182381" sldId="261"/>
            <ac:spMk id="12" creationId="{62405BD2-DA61-49EE-B24D-7E39F21BD1F2}"/>
          </ac:spMkLst>
        </pc:spChg>
        <pc:spChg chg="add mod ord">
          <ac:chgData name="Peter McGinty" userId="138e04b35f3df159" providerId="LiveId" clId="{EEEC5C09-B039-45E0-BFBC-F8CC3B3AADD8}" dt="2021-09-11T21:28:36.057" v="3649" actId="20577"/>
          <ac:spMkLst>
            <pc:docMk/>
            <pc:sldMk cId="51182381" sldId="261"/>
            <ac:spMk id="14" creationId="{8F1ABF36-B776-4E5D-A87F-BE197E407114}"/>
          </ac:spMkLst>
        </pc:spChg>
        <pc:spChg chg="add del mod ord">
          <ac:chgData name="Peter McGinty" userId="138e04b35f3df159" providerId="LiveId" clId="{EEEC5C09-B039-45E0-BFBC-F8CC3B3AADD8}" dt="2021-09-10T08:13:31.421" v="1197" actId="478"/>
          <ac:spMkLst>
            <pc:docMk/>
            <pc:sldMk cId="51182381" sldId="261"/>
            <ac:spMk id="16" creationId="{02DE0031-C407-4C45-88A5-1F544CAFE14C}"/>
          </ac:spMkLst>
        </pc:spChg>
        <pc:spChg chg="del">
          <ac:chgData name="Peter McGinty" userId="138e04b35f3df159" providerId="LiveId" clId="{EEEC5C09-B039-45E0-BFBC-F8CC3B3AADD8}" dt="2021-09-10T08:13:01.810" v="1189" actId="478"/>
          <ac:spMkLst>
            <pc:docMk/>
            <pc:sldMk cId="51182381" sldId="261"/>
            <ac:spMk id="18" creationId="{15D0858F-174C-4D1E-89AC-E17838918812}"/>
          </ac:spMkLst>
        </pc:spChg>
        <pc:spChg chg="del">
          <ac:chgData name="Peter McGinty" userId="138e04b35f3df159" providerId="LiveId" clId="{EEEC5C09-B039-45E0-BFBC-F8CC3B3AADD8}" dt="2021-09-10T08:12:56.198" v="1187" actId="478"/>
          <ac:spMkLst>
            <pc:docMk/>
            <pc:sldMk cId="51182381" sldId="261"/>
            <ac:spMk id="24" creationId="{22897D77-9CD3-4365-AFEE-5A620050EA38}"/>
          </ac:spMkLst>
        </pc:spChg>
        <pc:spChg chg="del mod">
          <ac:chgData name="Peter McGinty" userId="138e04b35f3df159" providerId="LiveId" clId="{EEEC5C09-B039-45E0-BFBC-F8CC3B3AADD8}" dt="2021-09-10T08:13:09.974" v="1192" actId="478"/>
          <ac:spMkLst>
            <pc:docMk/>
            <pc:sldMk cId="51182381" sldId="261"/>
            <ac:spMk id="26" creationId="{575D0BD7-63C9-4A3E-93AA-7A3777159CD7}"/>
          </ac:spMkLst>
        </pc:spChg>
        <pc:cxnChg chg="del">
          <ac:chgData name="Peter McGinty" userId="138e04b35f3df159" providerId="LiveId" clId="{EEEC5C09-B039-45E0-BFBC-F8CC3B3AADD8}" dt="2021-09-10T08:13:14.823" v="1194" actId="478"/>
          <ac:cxnSpMkLst>
            <pc:docMk/>
            <pc:sldMk cId="51182381" sldId="261"/>
            <ac:cxnSpMk id="19" creationId="{A6E7CE45-E419-4ABD-9A1E-4DDBC21A2F48}"/>
          </ac:cxnSpMkLst>
        </pc:cxnChg>
        <pc:cxnChg chg="del">
          <ac:chgData name="Peter McGinty" userId="138e04b35f3df159" providerId="LiveId" clId="{EEEC5C09-B039-45E0-BFBC-F8CC3B3AADD8}" dt="2021-09-10T08:13:17.293" v="1195" actId="478"/>
          <ac:cxnSpMkLst>
            <pc:docMk/>
            <pc:sldMk cId="51182381" sldId="261"/>
            <ac:cxnSpMk id="20" creationId="{254E7FBB-F0F6-49C7-A498-84C53654FA30}"/>
          </ac:cxnSpMkLst>
        </pc:cxnChg>
        <pc:cxnChg chg="del">
          <ac:chgData name="Peter McGinty" userId="138e04b35f3df159" providerId="LiveId" clId="{EEEC5C09-B039-45E0-BFBC-F8CC3B3AADD8}" dt="2021-09-10T08:13:13.582" v="1193" actId="478"/>
          <ac:cxnSpMkLst>
            <pc:docMk/>
            <pc:sldMk cId="51182381" sldId="261"/>
            <ac:cxnSpMk id="29" creationId="{E74BA54F-7581-4C30-A0B5-25F78ADDE816}"/>
          </ac:cxnSpMkLst>
        </pc:cxnChg>
      </pc:sldChg>
      <pc:sldChg chg="del ord">
        <pc:chgData name="Peter McGinty" userId="138e04b35f3df159" providerId="LiveId" clId="{EEEC5C09-B039-45E0-BFBC-F8CC3B3AADD8}" dt="2021-09-14T09:27:42.042" v="5181" actId="47"/>
        <pc:sldMkLst>
          <pc:docMk/>
          <pc:sldMk cId="4279495016" sldId="263"/>
        </pc:sldMkLst>
      </pc:sldChg>
      <pc:sldChg chg="del ord">
        <pc:chgData name="Peter McGinty" userId="138e04b35f3df159" providerId="LiveId" clId="{EEEC5C09-B039-45E0-BFBC-F8CC3B3AADD8}" dt="2021-09-14T09:27:42.042" v="5181" actId="47"/>
        <pc:sldMkLst>
          <pc:docMk/>
          <pc:sldMk cId="1523571072" sldId="264"/>
        </pc:sldMkLst>
      </pc:sldChg>
      <pc:sldChg chg="addSp delSp modSp mod chgLayout">
        <pc:chgData name="Peter McGinty" userId="138e04b35f3df159" providerId="LiveId" clId="{EEEC5C09-B039-45E0-BFBC-F8CC3B3AADD8}" dt="2021-09-25T22:54:25.526" v="6769" actId="6264"/>
        <pc:sldMkLst>
          <pc:docMk/>
          <pc:sldMk cId="1074021759" sldId="276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074021759" sldId="276"/>
            <ac:spMk id="2" creationId="{F72245F1-A625-4B21-B541-2F3ADA5C2588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074021759" sldId="276"/>
            <ac:spMk id="3" creationId="{4B285DDF-9707-41BF-90CE-885D6A1722DB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074021759" sldId="276"/>
            <ac:spMk id="4" creationId="{379FD18D-AAEF-44E0-A8DC-E02E89133CA5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074021759" sldId="276"/>
            <ac:spMk id="6" creationId="{4CE744E8-100D-41A6-9462-0A3B245FFB71}"/>
          </ac:spMkLst>
        </pc:sp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1074021759" sldId="276"/>
            <ac:picMk id="5" creationId="{970244CD-32BF-4271-8E99-269C3E1BA355}"/>
          </ac:picMkLst>
        </pc:picChg>
        <pc:picChg chg="del">
          <ac:chgData name="Peter McGinty" userId="138e04b35f3df159" providerId="LiveId" clId="{EEEC5C09-B039-45E0-BFBC-F8CC3B3AADD8}" dt="2021-09-12T16:32:11.260" v="4432" actId="478"/>
          <ac:picMkLst>
            <pc:docMk/>
            <pc:sldMk cId="1074021759" sldId="276"/>
            <ac:picMk id="10" creationId="{DC89D4B3-1184-452C-8D77-8CA84ADC524B}"/>
          </ac:picMkLst>
        </pc:picChg>
      </pc:sldChg>
      <pc:sldChg chg="addSp delSp modSp mod ord chgLayout">
        <pc:chgData name="Peter McGinty" userId="138e04b35f3df159" providerId="LiveId" clId="{EEEC5C09-B039-45E0-BFBC-F8CC3B3AADD8}" dt="2021-09-25T22:54:25.662" v="6781" actId="27636"/>
        <pc:sldMkLst>
          <pc:docMk/>
          <pc:sldMk cId="3133732054" sldId="277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133732054" sldId="277"/>
            <ac:spMk id="2" creationId="{A4B5B4B8-941E-40C0-914C-EBB42D0CF9B0}"/>
          </ac:spMkLst>
        </pc:spChg>
        <pc:spChg chg="mod ord">
          <ac:chgData name="Peter McGinty" userId="138e04b35f3df159" providerId="LiveId" clId="{EEEC5C09-B039-45E0-BFBC-F8CC3B3AADD8}" dt="2021-09-25T22:54:25.662" v="6781" actId="27636"/>
          <ac:spMkLst>
            <pc:docMk/>
            <pc:sldMk cId="3133732054" sldId="277"/>
            <ac:spMk id="3" creationId="{02CCBB85-4C87-4BB8-84CA-9215310CC514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133732054" sldId="277"/>
            <ac:spMk id="4" creationId="{FCEC6062-19A8-4E05-A5D9-2152E117F89A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133732054" sldId="277"/>
            <ac:spMk id="5" creationId="{0CBF7ACE-F348-4C7A-9F1E-C0581D613598}"/>
          </ac:spMkLst>
        </pc:spChg>
        <pc:spChg chg="add mod">
          <ac:chgData name="Peter McGinty" userId="138e04b35f3df159" providerId="LiveId" clId="{EEEC5C09-B039-45E0-BFBC-F8CC3B3AADD8}" dt="2021-09-25T22:54:17.492" v="6742"/>
          <ac:spMkLst>
            <pc:docMk/>
            <pc:sldMk cId="3133732054" sldId="277"/>
            <ac:spMk id="6" creationId="{DD66EB61-9F00-4AA7-A4D9-6B74905B54D0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133732054" sldId="277"/>
            <ac:spMk id="7" creationId="{4E7C1C8F-614C-4F7B-8E19-9F023AE4EF12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133732054" sldId="277"/>
            <ac:spMk id="8" creationId="{CBD9BB14-2083-44FC-A677-3F41531F88C7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133732054" sldId="277"/>
            <ac:spMk id="9" creationId="{07F3E905-EDD2-4A00-B95F-5013FD3B2866}"/>
          </ac:spMkLst>
        </pc:spChg>
        <pc:spChg chg="mod ord">
          <ac:chgData name="Peter McGinty" userId="138e04b35f3df159" providerId="LiveId" clId="{EEEC5C09-B039-45E0-BFBC-F8CC3B3AADD8}" dt="2021-09-25T22:54:25.662" v="6780" actId="27636"/>
          <ac:spMkLst>
            <pc:docMk/>
            <pc:sldMk cId="3133732054" sldId="277"/>
            <ac:spMk id="10" creationId="{88F5FE3B-3D89-47BB-B4F9-7F2FEAEDFAEF}"/>
          </ac:spMkLst>
        </pc:spChg>
      </pc:sldChg>
      <pc:sldChg chg="addSp delSp modSp mod ord chgLayout">
        <pc:chgData name="Peter McGinty" userId="138e04b35f3df159" providerId="LiveId" clId="{EEEC5C09-B039-45E0-BFBC-F8CC3B3AADD8}" dt="2021-09-26T06:53:09.502" v="6796" actId="20577"/>
        <pc:sldMkLst>
          <pc:docMk/>
          <pc:sldMk cId="4187305517" sldId="278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4187305517" sldId="278"/>
            <ac:spMk id="2" creationId="{0572A14D-65CA-4114-914F-4408347A03CD}"/>
          </ac:spMkLst>
        </pc:spChg>
        <pc:spChg chg="mod ord">
          <ac:chgData name="Peter McGinty" userId="138e04b35f3df159" providerId="LiveId" clId="{EEEC5C09-B039-45E0-BFBC-F8CC3B3AADD8}" dt="2021-09-26T06:53:09.502" v="6796" actId="20577"/>
          <ac:spMkLst>
            <pc:docMk/>
            <pc:sldMk cId="4187305517" sldId="278"/>
            <ac:spMk id="3" creationId="{91CABEF1-BB7D-4567-93E5-FD68460E2CB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4187305517" sldId="278"/>
            <ac:spMk id="4" creationId="{90356887-FEA8-4981-A408-A6F165AD8ED6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4187305517" sldId="278"/>
            <ac:spMk id="5" creationId="{BDD98EC9-FB4A-4200-8460-B0AEC999837B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4187305517" sldId="278"/>
            <ac:spMk id="6" creationId="{F70E4F7E-7E32-49DC-99CA-EA48E48C117A}"/>
          </ac:spMkLst>
        </pc:spChg>
        <pc:spChg chg="mod ord">
          <ac:chgData name="Peter McGinty" userId="138e04b35f3df159" providerId="LiveId" clId="{EEEC5C09-B039-45E0-BFBC-F8CC3B3AADD8}" dt="2021-09-25T22:54:25.600" v="6774" actId="27636"/>
          <ac:spMkLst>
            <pc:docMk/>
            <pc:sldMk cId="4187305517" sldId="278"/>
            <ac:spMk id="7" creationId="{BBEDBE48-D616-49FF-9860-83B59B8C7270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4187305517" sldId="278"/>
            <ac:spMk id="8" creationId="{43C0A003-3117-4F8E-ABE4-8B1FB51AA663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4187305517" sldId="278"/>
            <ac:spMk id="9" creationId="{BF1B3C43-CCFD-4DDA-8022-2F29275865C5}"/>
          </ac:spMkLst>
        </pc:spChg>
      </pc:sldChg>
      <pc:sldChg chg="addSp delSp modSp mod ord chgLayout">
        <pc:chgData name="Peter McGinty" userId="138e04b35f3df159" providerId="LiveId" clId="{EEEC5C09-B039-45E0-BFBC-F8CC3B3AADD8}" dt="2021-09-25T22:54:25.526" v="6769" actId="6264"/>
        <pc:sldMkLst>
          <pc:docMk/>
          <pc:sldMk cId="2709425859" sldId="279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709425859" sldId="279"/>
            <ac:spMk id="2" creationId="{6CD513C6-79EC-43F1-8D9B-6AA157A51072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709425859" sldId="279"/>
            <ac:spMk id="3" creationId="{DB542DFD-9EFF-4B3F-897A-3000718A340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709425859" sldId="279"/>
            <ac:spMk id="4" creationId="{572BEF52-4647-4CE5-8719-B0388DA01406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709425859" sldId="279"/>
            <ac:spMk id="5" creationId="{B9B0AF80-A82E-4CB4-BD4D-BE4700C41535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709425859" sldId="279"/>
            <ac:spMk id="6" creationId="{6A173987-BAA0-4C43-BEF8-050F0FE95FE0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709425859" sldId="279"/>
            <ac:spMk id="7" creationId="{28B8A969-8FB0-48A3-B37A-DA5C7416645E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709425859" sldId="279"/>
            <ac:spMk id="8" creationId="{504FBF94-DCC9-4E80-9983-F5FCCDC3D76E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709425859" sldId="279"/>
            <ac:spMk id="9" creationId="{6518B5D3-A781-4CBE-9A92-B3697EE56CD9}"/>
          </ac:spMkLst>
        </pc:spChg>
      </pc:sldChg>
      <pc:sldChg chg="addSp delSp modSp new mod modClrScheme chgLayout">
        <pc:chgData name="Peter McGinty" userId="138e04b35f3df159" providerId="LiveId" clId="{EEEC5C09-B039-45E0-BFBC-F8CC3B3AADD8}" dt="2021-09-25T22:54:25.615" v="6777" actId="27636"/>
        <pc:sldMkLst>
          <pc:docMk/>
          <pc:sldMk cId="1685145902" sldId="280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685145902" sldId="280"/>
            <ac:spMk id="2" creationId="{CAB45D8C-6794-4722-A4DE-7B22921594AC}"/>
          </ac:spMkLst>
        </pc:spChg>
        <pc:spChg chg="mod ord">
          <ac:chgData name="Peter McGinty" userId="138e04b35f3df159" providerId="LiveId" clId="{EEEC5C09-B039-45E0-BFBC-F8CC3B3AADD8}" dt="2021-09-25T22:54:25.615" v="6777" actId="27636"/>
          <ac:spMkLst>
            <pc:docMk/>
            <pc:sldMk cId="1685145902" sldId="280"/>
            <ac:spMk id="3" creationId="{2B3120A5-CB80-46BB-8419-BED94633D70D}"/>
          </ac:spMkLst>
        </pc:spChg>
        <pc:spChg chg="add del mod ord">
          <ac:chgData name="Peter McGinty" userId="138e04b35f3df159" providerId="LiveId" clId="{EEEC5C09-B039-45E0-BFBC-F8CC3B3AADD8}" dt="2021-09-09T16:52:15.419" v="40" actId="700"/>
          <ac:spMkLst>
            <pc:docMk/>
            <pc:sldMk cId="1685145902" sldId="280"/>
            <ac:spMk id="4" creationId="{3151AD2C-214D-4A0D-AF7F-56680645CA5D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685145902" sldId="280"/>
            <ac:spMk id="4" creationId="{D3AA3D02-7D52-4E25-AF3B-D0C878AA1251}"/>
          </ac:spMkLst>
        </pc:spChg>
        <pc:spChg chg="add mod ord">
          <ac:chgData name="Peter McGinty" userId="138e04b35f3df159" providerId="LiveId" clId="{EEEC5C09-B039-45E0-BFBC-F8CC3B3AADD8}" dt="2021-09-25T22:54:25.615" v="6776" actId="27636"/>
          <ac:spMkLst>
            <pc:docMk/>
            <pc:sldMk cId="1685145902" sldId="280"/>
            <ac:spMk id="5" creationId="{E92C5F14-D388-474B-B4EC-A87F3E993D40}"/>
          </ac:spMkLst>
        </pc:spChg>
        <pc:spChg chg="add del mod ord">
          <ac:chgData name="Peter McGinty" userId="138e04b35f3df159" providerId="LiveId" clId="{EEEC5C09-B039-45E0-BFBC-F8CC3B3AADD8}" dt="2021-09-09T16:52:51.014" v="46" actId="700"/>
          <ac:spMkLst>
            <pc:docMk/>
            <pc:sldMk cId="1685145902" sldId="280"/>
            <ac:spMk id="6" creationId="{0346AA42-EB15-45C8-87CE-6598EBA54C82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685145902" sldId="280"/>
            <ac:spMk id="6" creationId="{AD466E39-A246-45D8-BBD2-C1529BFB5324}"/>
          </ac:spMkLst>
        </pc:spChg>
        <pc:spChg chg="add del mod ord">
          <ac:chgData name="Peter McGinty" userId="138e04b35f3df159" providerId="LiveId" clId="{EEEC5C09-B039-45E0-BFBC-F8CC3B3AADD8}" dt="2021-09-09T16:52:51.014" v="46" actId="700"/>
          <ac:spMkLst>
            <pc:docMk/>
            <pc:sldMk cId="1685145902" sldId="280"/>
            <ac:spMk id="7" creationId="{49520587-60C2-49FF-A165-96AF8325BE5E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685145902" sldId="280"/>
            <ac:spMk id="7" creationId="{B3B67A89-47D1-4FF9-A649-3B16150ECB55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685145902" sldId="280"/>
            <ac:spMk id="8" creationId="{5E863555-42D2-4091-ACAD-31DB33022677}"/>
          </ac:spMkLst>
        </pc:spChg>
        <pc:spChg chg="add del mod">
          <ac:chgData name="Peter McGinty" userId="138e04b35f3df159" providerId="LiveId" clId="{EEEC5C09-B039-45E0-BFBC-F8CC3B3AADD8}" dt="2021-09-09T16:56:27.487" v="209" actId="6264"/>
          <ac:spMkLst>
            <pc:docMk/>
            <pc:sldMk cId="1685145902" sldId="280"/>
            <ac:spMk id="8" creationId="{6569C75E-2089-4981-B7C0-EBE056C81060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685145902" sldId="280"/>
            <ac:spMk id="9" creationId="{10716385-0D5F-4DA6-820A-A47222BB5B16}"/>
          </ac:spMkLst>
        </pc:spChg>
        <pc:spChg chg="add del mod">
          <ac:chgData name="Peter McGinty" userId="138e04b35f3df159" providerId="LiveId" clId="{EEEC5C09-B039-45E0-BFBC-F8CC3B3AADD8}" dt="2021-09-09T16:56:27.487" v="209" actId="6264"/>
          <ac:spMkLst>
            <pc:docMk/>
            <pc:sldMk cId="1685145902" sldId="280"/>
            <ac:spMk id="9" creationId="{A52FE64B-8ECD-4C2F-BAE8-EF6E7EAADBED}"/>
          </ac:spMkLst>
        </pc:spChg>
        <pc:spChg chg="add del mod">
          <ac:chgData name="Peter McGinty" userId="138e04b35f3df159" providerId="LiveId" clId="{EEEC5C09-B039-45E0-BFBC-F8CC3B3AADD8}" dt="2021-09-09T16:56:27.487" v="209" actId="6264"/>
          <ac:spMkLst>
            <pc:docMk/>
            <pc:sldMk cId="1685145902" sldId="280"/>
            <ac:spMk id="10" creationId="{5BA6D047-F6AA-4FA1-940D-44276B5FDBC2}"/>
          </ac:spMkLst>
        </pc:spChg>
      </pc:sldChg>
      <pc:sldChg chg="addSp delSp modSp new del mod ord">
        <pc:chgData name="Peter McGinty" userId="138e04b35f3df159" providerId="LiveId" clId="{EEEC5C09-B039-45E0-BFBC-F8CC3B3AADD8}" dt="2021-09-14T09:27:42.042" v="5181" actId="47"/>
        <pc:sldMkLst>
          <pc:docMk/>
          <pc:sldMk cId="2558571348" sldId="281"/>
        </pc:sldMkLst>
        <pc:spChg chg="mod">
          <ac:chgData name="Peter McGinty" userId="138e04b35f3df159" providerId="LiveId" clId="{EEEC5C09-B039-45E0-BFBC-F8CC3B3AADD8}" dt="2021-09-09T18:38:04.182" v="346" actId="20577"/>
          <ac:spMkLst>
            <pc:docMk/>
            <pc:sldMk cId="2558571348" sldId="281"/>
            <ac:spMk id="2" creationId="{887D1757-B6A5-40B2-81F8-63ED589A6142}"/>
          </ac:spMkLst>
        </pc:spChg>
        <pc:spChg chg="mod">
          <ac:chgData name="Peter McGinty" userId="138e04b35f3df159" providerId="LiveId" clId="{EEEC5C09-B039-45E0-BFBC-F8CC3B3AADD8}" dt="2021-09-12T08:54:50.207" v="4317" actId="20577"/>
          <ac:spMkLst>
            <pc:docMk/>
            <pc:sldMk cId="2558571348" sldId="281"/>
            <ac:spMk id="3" creationId="{1BC49A7D-2347-4A37-B6A4-ED3F1DB8D602}"/>
          </ac:spMkLst>
        </pc:spChg>
        <pc:spChg chg="mod">
          <ac:chgData name="Peter McGinty" userId="138e04b35f3df159" providerId="LiveId" clId="{EEEC5C09-B039-45E0-BFBC-F8CC3B3AADD8}" dt="2021-09-12T08:54:42.026" v="4316" actId="6549"/>
          <ac:spMkLst>
            <pc:docMk/>
            <pc:sldMk cId="2558571348" sldId="281"/>
            <ac:spMk id="4" creationId="{98F61B4A-B479-4A5F-8A90-3719C9C8DAC8}"/>
          </ac:spMkLst>
        </pc:spChg>
        <pc:spChg chg="mod">
          <ac:chgData name="Peter McGinty" userId="138e04b35f3df159" providerId="LiveId" clId="{EEEC5C09-B039-45E0-BFBC-F8CC3B3AADD8}" dt="2021-09-12T08:45:51.853" v="4120" actId="1076"/>
          <ac:spMkLst>
            <pc:docMk/>
            <pc:sldMk cId="2558571348" sldId="281"/>
            <ac:spMk id="5" creationId="{516D5129-578B-4CCC-9690-2E83B78102C7}"/>
          </ac:spMkLst>
        </pc:spChg>
        <pc:spChg chg="mod">
          <ac:chgData name="Peter McGinty" userId="138e04b35f3df159" providerId="LiveId" clId="{EEEC5C09-B039-45E0-BFBC-F8CC3B3AADD8}" dt="2021-09-12T08:53:31.330" v="4210" actId="27636"/>
          <ac:spMkLst>
            <pc:docMk/>
            <pc:sldMk cId="2558571348" sldId="281"/>
            <ac:spMk id="6" creationId="{435AAF19-033C-4889-8A08-4C41CCF61C5A}"/>
          </ac:spMkLst>
        </pc:spChg>
        <pc:spChg chg="add mod">
          <ac:chgData name="Peter McGinty" userId="138e04b35f3df159" providerId="LiveId" clId="{EEEC5C09-B039-45E0-BFBC-F8CC3B3AADD8}" dt="2021-09-12T08:51:37.352" v="4162" actId="14100"/>
          <ac:spMkLst>
            <pc:docMk/>
            <pc:sldMk cId="2558571348" sldId="281"/>
            <ac:spMk id="8" creationId="{2ABAA0EC-EA3D-4859-8D69-7324E73356AA}"/>
          </ac:spMkLst>
        </pc:spChg>
        <pc:spChg chg="add mod">
          <ac:chgData name="Peter McGinty" userId="138e04b35f3df159" providerId="LiveId" clId="{EEEC5C09-B039-45E0-BFBC-F8CC3B3AADD8}" dt="2021-09-12T08:51:45.952" v="4163" actId="14100"/>
          <ac:spMkLst>
            <pc:docMk/>
            <pc:sldMk cId="2558571348" sldId="281"/>
            <ac:spMk id="9" creationId="{BC8E2DDF-1F0C-4B02-BF92-C7B2B71013DD}"/>
          </ac:spMkLst>
        </pc:spChg>
        <pc:spChg chg="add del mod">
          <ac:chgData name="Peter McGinty" userId="138e04b35f3df159" providerId="LiveId" clId="{EEEC5C09-B039-45E0-BFBC-F8CC3B3AADD8}" dt="2021-09-12T08:48:22.897" v="4135" actId="478"/>
          <ac:spMkLst>
            <pc:docMk/>
            <pc:sldMk cId="2558571348" sldId="281"/>
            <ac:spMk id="11" creationId="{E5B41501-E6FE-4128-9309-9193350416F4}"/>
          </ac:spMkLst>
        </pc:spChg>
        <pc:spChg chg="add mod ord">
          <ac:chgData name="Peter McGinty" userId="138e04b35f3df159" providerId="LiveId" clId="{EEEC5C09-B039-45E0-BFBC-F8CC3B3AADD8}" dt="2021-09-12T08:52:41.350" v="4172" actId="207"/>
          <ac:spMkLst>
            <pc:docMk/>
            <pc:sldMk cId="2558571348" sldId="281"/>
            <ac:spMk id="12" creationId="{0F68C6C4-5732-4E98-B71E-8CB65894FCA4}"/>
          </ac:spMkLst>
        </pc:spChg>
        <pc:spChg chg="add mod ord">
          <ac:chgData name="Peter McGinty" userId="138e04b35f3df159" providerId="LiveId" clId="{EEEC5C09-B039-45E0-BFBC-F8CC3B3AADD8}" dt="2021-09-12T08:52:41.350" v="4172" actId="207"/>
          <ac:spMkLst>
            <pc:docMk/>
            <pc:sldMk cId="2558571348" sldId="281"/>
            <ac:spMk id="13" creationId="{1A7C55A1-C983-4202-A838-620D4B030191}"/>
          </ac:spMkLst>
        </pc:spChg>
        <pc:cxnChg chg="add del mod">
          <ac:chgData name="Peter McGinty" userId="138e04b35f3df159" providerId="LiveId" clId="{EEEC5C09-B039-45E0-BFBC-F8CC3B3AADD8}" dt="2021-09-09T18:41:30.673" v="491" actId="478"/>
          <ac:cxnSpMkLst>
            <pc:docMk/>
            <pc:sldMk cId="2558571348" sldId="281"/>
            <ac:cxnSpMk id="8" creationId="{440FEC07-9188-4821-97AA-C8C0690ADCAE}"/>
          </ac:cxnSpMkLst>
        </pc:cxnChg>
        <pc:cxnChg chg="add mod">
          <ac:chgData name="Peter McGinty" userId="138e04b35f3df159" providerId="LiveId" clId="{EEEC5C09-B039-45E0-BFBC-F8CC3B3AADD8}" dt="2021-09-12T08:51:24.336" v="4161" actId="692"/>
          <ac:cxnSpMkLst>
            <pc:docMk/>
            <pc:sldMk cId="2558571348" sldId="281"/>
            <ac:cxnSpMk id="14" creationId="{2CB51F11-DC3E-4146-8BC7-946C54AAB49D}"/>
          </ac:cxnSpMkLst>
        </pc:cxnChg>
      </pc:sldChg>
      <pc:sldChg chg="modSp add del mod ord">
        <pc:chgData name="Peter McGinty" userId="138e04b35f3df159" providerId="LiveId" clId="{EEEC5C09-B039-45E0-BFBC-F8CC3B3AADD8}" dt="2021-09-14T09:27:42.042" v="5181" actId="47"/>
        <pc:sldMkLst>
          <pc:docMk/>
          <pc:sldMk cId="1089575595" sldId="282"/>
        </pc:sldMkLst>
        <pc:spChg chg="mod">
          <ac:chgData name="Peter McGinty" userId="138e04b35f3df159" providerId="LiveId" clId="{EEEC5C09-B039-45E0-BFBC-F8CC3B3AADD8}" dt="2021-09-09T18:45:13.328" v="563" actId="20577"/>
          <ac:spMkLst>
            <pc:docMk/>
            <pc:sldMk cId="1089575595" sldId="282"/>
            <ac:spMk id="2" creationId="{00E65CEF-BE92-4845-8122-6A9E691F089C}"/>
          </ac:spMkLst>
        </pc:spChg>
        <pc:spChg chg="mod">
          <ac:chgData name="Peter McGinty" userId="138e04b35f3df159" providerId="LiveId" clId="{EEEC5C09-B039-45E0-BFBC-F8CC3B3AADD8}" dt="2021-09-09T18:46:03.910" v="591" actId="20577"/>
          <ac:spMkLst>
            <pc:docMk/>
            <pc:sldMk cId="1089575595" sldId="282"/>
            <ac:spMk id="3" creationId="{4CC614AE-3A56-4C74-B4B3-AB436F1CE6DF}"/>
          </ac:spMkLst>
        </pc:spChg>
      </pc:sldChg>
      <pc:sldChg chg="delSp modSp add del mod ord modShow modNotesTx">
        <pc:chgData name="Peter McGinty" userId="138e04b35f3df159" providerId="LiveId" clId="{EEEC5C09-B039-45E0-BFBC-F8CC3B3AADD8}" dt="2021-09-14T09:27:42.042" v="5181" actId="47"/>
        <pc:sldMkLst>
          <pc:docMk/>
          <pc:sldMk cId="4115043069" sldId="283"/>
        </pc:sldMkLst>
        <pc:spChg chg="del">
          <ac:chgData name="Peter McGinty" userId="138e04b35f3df159" providerId="LiveId" clId="{EEEC5C09-B039-45E0-BFBC-F8CC3B3AADD8}" dt="2021-09-11T21:30:57.902" v="3707" actId="478"/>
          <ac:spMkLst>
            <pc:docMk/>
            <pc:sldMk cId="4115043069" sldId="283"/>
            <ac:spMk id="18" creationId="{15D0858F-174C-4D1E-89AC-E17838918812}"/>
          </ac:spMkLst>
        </pc:spChg>
        <pc:spChg chg="mod">
          <ac:chgData name="Peter McGinty" userId="138e04b35f3df159" providerId="LiveId" clId="{EEEC5C09-B039-45E0-BFBC-F8CC3B3AADD8}" dt="2021-09-12T08:57:55.526" v="4350" actId="1076"/>
          <ac:spMkLst>
            <pc:docMk/>
            <pc:sldMk cId="4115043069" sldId="283"/>
            <ac:spMk id="24" creationId="{22897D77-9CD3-4365-AFEE-5A620050EA38}"/>
          </ac:spMkLst>
        </pc:spChg>
        <pc:spChg chg="mod">
          <ac:chgData name="Peter McGinty" userId="138e04b35f3df159" providerId="LiveId" clId="{EEEC5C09-B039-45E0-BFBC-F8CC3B3AADD8}" dt="2021-09-12T08:57:27.636" v="4337" actId="14100"/>
          <ac:spMkLst>
            <pc:docMk/>
            <pc:sldMk cId="4115043069" sldId="283"/>
            <ac:spMk id="26" creationId="{575D0BD7-63C9-4A3E-93AA-7A3777159CD7}"/>
          </ac:spMkLst>
        </pc:spChg>
        <pc:picChg chg="mod">
          <ac:chgData name="Peter McGinty" userId="138e04b35f3df159" providerId="LiveId" clId="{EEEC5C09-B039-45E0-BFBC-F8CC3B3AADD8}" dt="2021-09-11T21:31:11.549" v="3709" actId="1076"/>
          <ac:picMkLst>
            <pc:docMk/>
            <pc:sldMk cId="4115043069" sldId="283"/>
            <ac:picMk id="1026" creationId="{5C1ED17C-C459-4DAF-BD3F-59F35BE80C67}"/>
          </ac:picMkLst>
        </pc:picChg>
        <pc:cxnChg chg="del">
          <ac:chgData name="Peter McGinty" userId="138e04b35f3df159" providerId="LiveId" clId="{EEEC5C09-B039-45E0-BFBC-F8CC3B3AADD8}" dt="2021-09-11T21:30:55.009" v="3706" actId="478"/>
          <ac:cxnSpMkLst>
            <pc:docMk/>
            <pc:sldMk cId="4115043069" sldId="283"/>
            <ac:cxnSpMk id="20" creationId="{254E7FBB-F0F6-49C7-A498-84C53654FA30}"/>
          </ac:cxnSpMkLst>
        </pc:cxnChg>
        <pc:cxnChg chg="mod">
          <ac:chgData name="Peter McGinty" userId="138e04b35f3df159" providerId="LiveId" clId="{EEEC5C09-B039-45E0-BFBC-F8CC3B3AADD8}" dt="2021-09-12T08:57:07.618" v="4334" actId="14100"/>
          <ac:cxnSpMkLst>
            <pc:docMk/>
            <pc:sldMk cId="4115043069" sldId="283"/>
            <ac:cxnSpMk id="29" creationId="{E74BA54F-7581-4C30-A0B5-25F78ADDE816}"/>
          </ac:cxnSpMkLst>
        </pc:cxnChg>
      </pc:sldChg>
      <pc:sldChg chg="addSp delSp modSp new mod ord chgLayout modNotes modNotesTx">
        <pc:chgData name="Peter McGinty" userId="138e04b35f3df159" providerId="LiveId" clId="{EEEC5C09-B039-45E0-BFBC-F8CC3B3AADD8}" dt="2021-09-27T06:21:49.895" v="6841"/>
        <pc:sldMkLst>
          <pc:docMk/>
          <pc:sldMk cId="3885251694" sldId="284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885251694" sldId="284"/>
            <ac:spMk id="2" creationId="{958259B4-C255-4F4E-BC92-8F12FF72E622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885251694" sldId="284"/>
            <ac:spMk id="4" creationId="{53D61ED5-297A-4982-88B1-B1DB4C38D22E}"/>
          </ac:spMkLst>
        </pc:sp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3885251694" sldId="284"/>
            <ac:picMk id="3" creationId="{552A27C9-9BB6-42D5-92FD-9DB53F1837EA}"/>
          </ac:picMkLst>
        </pc:picChg>
      </pc:sldChg>
      <pc:sldChg chg="addSp delSp modSp new add del mod ord chgLayout">
        <pc:chgData name="Peter McGinty" userId="138e04b35f3df159" providerId="LiveId" clId="{EEEC5C09-B039-45E0-BFBC-F8CC3B3AADD8}" dt="2021-09-25T22:54:25.526" v="6769" actId="6264"/>
        <pc:sldMkLst>
          <pc:docMk/>
          <pc:sldMk cId="2580613683" sldId="285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580613683" sldId="285"/>
            <ac:spMk id="2" creationId="{D386DF78-67BB-4285-84CF-23D60132B043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580613683" sldId="285"/>
            <ac:spMk id="3" creationId="{927451BD-32E8-479B-B8AD-F0E248B1B33C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580613683" sldId="285"/>
            <ac:spMk id="4" creationId="{510FC2B5-8FF7-4962-8E07-5C0B5518799E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580613683" sldId="285"/>
            <ac:spMk id="5" creationId="{08A116A9-13BB-438E-A918-036C7CFFDDF9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580613683" sldId="285"/>
            <ac:spMk id="6" creationId="{DCD4BB52-38F6-4E8E-A94D-0D20EC4D0219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580613683" sldId="285"/>
            <ac:spMk id="7" creationId="{8B11D775-AFDD-4F16-917D-F58498658DF6}"/>
          </ac:spMkLst>
        </pc:spChg>
      </pc:sldChg>
      <pc:sldChg chg="modSp add del mod ord">
        <pc:chgData name="Peter McGinty" userId="138e04b35f3df159" providerId="LiveId" clId="{EEEC5C09-B039-45E0-BFBC-F8CC3B3AADD8}" dt="2021-09-14T09:27:42.042" v="5181" actId="47"/>
        <pc:sldMkLst>
          <pc:docMk/>
          <pc:sldMk cId="3196984112" sldId="286"/>
        </pc:sldMkLst>
        <pc:spChg chg="mod">
          <ac:chgData name="Peter McGinty" userId="138e04b35f3df159" providerId="LiveId" clId="{EEEC5C09-B039-45E0-BFBC-F8CC3B3AADD8}" dt="2021-09-10T08:39:51.483" v="1712" actId="20577"/>
          <ac:spMkLst>
            <pc:docMk/>
            <pc:sldMk cId="3196984112" sldId="286"/>
            <ac:spMk id="2" creationId="{00E65CEF-BE92-4845-8122-6A9E691F089C}"/>
          </ac:spMkLst>
        </pc:spChg>
        <pc:spChg chg="mod">
          <ac:chgData name="Peter McGinty" userId="138e04b35f3df159" providerId="LiveId" clId="{EEEC5C09-B039-45E0-BFBC-F8CC3B3AADD8}" dt="2021-09-12T08:59:47.394" v="4402" actId="20577"/>
          <ac:spMkLst>
            <pc:docMk/>
            <pc:sldMk cId="3196984112" sldId="286"/>
            <ac:spMk id="3" creationId="{4CC614AE-3A56-4C74-B4B3-AB436F1CE6DF}"/>
          </ac:spMkLst>
        </pc:spChg>
      </pc:sldChg>
      <pc:sldChg chg="addSp delSp modSp new mod ord modClrScheme chgLayout">
        <pc:chgData name="Peter McGinty" userId="138e04b35f3df159" providerId="LiveId" clId="{EEEC5C09-B039-45E0-BFBC-F8CC3B3AADD8}" dt="2021-09-25T22:54:25.526" v="6769" actId="6264"/>
        <pc:sldMkLst>
          <pc:docMk/>
          <pc:sldMk cId="3264064202" sldId="287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264064202" sldId="287"/>
            <ac:spMk id="2" creationId="{5D69A1BA-05C3-4F24-8499-51C9BD06DB70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264064202" sldId="287"/>
            <ac:spMk id="3" creationId="{3A6FBA55-3111-44EB-A69D-DFA985280D5E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264064202" sldId="287"/>
            <ac:spMk id="4" creationId="{07A3274F-5551-4C8B-AB04-0F876BB10034}"/>
          </ac:spMkLst>
        </pc:spChg>
        <pc:spChg chg="del">
          <ac:chgData name="Peter McGinty" userId="138e04b35f3df159" providerId="LiveId" clId="{EEEC5C09-B039-45E0-BFBC-F8CC3B3AADD8}" dt="2021-09-10T08:47:56.098" v="1960" actId="700"/>
          <ac:spMkLst>
            <pc:docMk/>
            <pc:sldMk cId="3264064202" sldId="287"/>
            <ac:spMk id="4" creationId="{6BEB8EDC-D4EB-48C6-BABC-38D27F02F62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264064202" sldId="287"/>
            <ac:spMk id="5" creationId="{28F473D8-2966-4825-AFCC-E53EACAB6C2E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264064202" sldId="287"/>
            <ac:spMk id="6" creationId="{CE60B771-9C8D-4328-8AF2-B3DFD41062DA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264064202" sldId="287"/>
            <ac:spMk id="7" creationId="{82AAC6E2-C845-472F-8D2A-F1AB6E47F384}"/>
          </ac:spMkLst>
        </pc:spChg>
      </pc:sldChg>
      <pc:sldChg chg="addSp delSp modSp new mod ord chgLayout">
        <pc:chgData name="Peter McGinty" userId="138e04b35f3df159" providerId="LiveId" clId="{EEEC5C09-B039-45E0-BFBC-F8CC3B3AADD8}" dt="2021-09-25T22:54:25.526" v="6769" actId="6264"/>
        <pc:sldMkLst>
          <pc:docMk/>
          <pc:sldMk cId="1858506723" sldId="288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858506723" sldId="288"/>
            <ac:spMk id="2" creationId="{C5E22ED3-6A21-45D6-B7D9-F83AE0EC3B18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858506723" sldId="288"/>
            <ac:spMk id="3" creationId="{6670829B-BD5E-4D33-9CEC-5D77712D4C2E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858506723" sldId="288"/>
            <ac:spMk id="4" creationId="{4F16E1DA-FFB2-484A-A33A-B6DAFA483ECF}"/>
          </ac:spMkLst>
        </pc:spChg>
        <pc:spChg chg="add mod">
          <ac:chgData name="Peter McGinty" userId="138e04b35f3df159" providerId="LiveId" clId="{EEEC5C09-B039-45E0-BFBC-F8CC3B3AADD8}" dt="2021-09-25T22:54:17.492" v="6742"/>
          <ac:spMkLst>
            <pc:docMk/>
            <pc:sldMk cId="1858506723" sldId="288"/>
            <ac:spMk id="5" creationId="{7ACAD21A-36DA-44FC-8C97-72BC0309ACA8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858506723" sldId="288"/>
            <ac:spMk id="6" creationId="{5835A2F6-1728-4FBF-AF0C-5F31DC38156D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858506723" sldId="288"/>
            <ac:spMk id="7" creationId="{851E2D27-EE1A-4785-911E-D69D1389AFC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858506723" sldId="288"/>
            <ac:spMk id="8" creationId="{A5075369-AD16-4637-A7C1-3715DD65FAEB}"/>
          </ac:spMkLst>
        </pc:spChg>
      </pc:sldChg>
      <pc:sldChg chg="addSp delSp modSp new del mod ord modClrScheme chgLayout">
        <pc:chgData name="Peter McGinty" userId="138e04b35f3df159" providerId="LiveId" clId="{EEEC5C09-B039-45E0-BFBC-F8CC3B3AADD8}" dt="2021-09-12T16:47:28.698" v="4600" actId="47"/>
        <pc:sldMkLst>
          <pc:docMk/>
          <pc:sldMk cId="3964366131" sldId="289"/>
        </pc:sldMkLst>
        <pc:spChg chg="mod ord">
          <ac:chgData name="Peter McGinty" userId="138e04b35f3df159" providerId="LiveId" clId="{EEEC5C09-B039-45E0-BFBC-F8CC3B3AADD8}" dt="2021-09-11T17:18:45.102" v="2524" actId="700"/>
          <ac:spMkLst>
            <pc:docMk/>
            <pc:sldMk cId="3964366131" sldId="289"/>
            <ac:spMk id="2" creationId="{EC13C894-6E76-40E3-8B0B-AFCD5F8B6EA4}"/>
          </ac:spMkLst>
        </pc:spChg>
        <pc:spChg chg="del mod ord">
          <ac:chgData name="Peter McGinty" userId="138e04b35f3df159" providerId="LiveId" clId="{EEEC5C09-B039-45E0-BFBC-F8CC3B3AADD8}" dt="2021-09-11T17:18:45.102" v="2524" actId="700"/>
          <ac:spMkLst>
            <pc:docMk/>
            <pc:sldMk cId="3964366131" sldId="289"/>
            <ac:spMk id="3" creationId="{D17C1F38-7345-4EF5-8E25-BEF9DD539BAE}"/>
          </ac:spMkLst>
        </pc:spChg>
        <pc:spChg chg="mod ord">
          <ac:chgData name="Peter McGinty" userId="138e04b35f3df159" providerId="LiveId" clId="{EEEC5C09-B039-45E0-BFBC-F8CC3B3AADD8}" dt="2021-09-11T17:18:45.102" v="2524" actId="700"/>
          <ac:spMkLst>
            <pc:docMk/>
            <pc:sldMk cId="3964366131" sldId="289"/>
            <ac:spMk id="4" creationId="{ACC14139-23CA-49EB-9F2F-F2074729B203}"/>
          </ac:spMkLst>
        </pc:spChg>
        <pc:spChg chg="add mod ord">
          <ac:chgData name="Peter McGinty" userId="138e04b35f3df159" providerId="LiveId" clId="{EEEC5C09-B039-45E0-BFBC-F8CC3B3AADD8}" dt="2021-09-11T17:55:01.519" v="3237" actId="33524"/>
          <ac:spMkLst>
            <pc:docMk/>
            <pc:sldMk cId="3964366131" sldId="289"/>
            <ac:spMk id="5" creationId="{F6678C48-D0F2-40D1-AB29-7DCFD54B297B}"/>
          </ac:spMkLst>
        </pc:spChg>
        <pc:spChg chg="add mod ord">
          <ac:chgData name="Peter McGinty" userId="138e04b35f3df159" providerId="LiveId" clId="{EEEC5C09-B039-45E0-BFBC-F8CC3B3AADD8}" dt="2021-09-11T17:54:56.996" v="3236" actId="20577"/>
          <ac:spMkLst>
            <pc:docMk/>
            <pc:sldMk cId="3964366131" sldId="289"/>
            <ac:spMk id="6" creationId="{89BD2139-9CC4-4828-9685-8A4DE25B6314}"/>
          </ac:spMkLst>
        </pc:spChg>
      </pc:sldChg>
      <pc:sldChg chg="addSp delSp modSp add mod chgLayout">
        <pc:chgData name="Peter McGinty" userId="138e04b35f3df159" providerId="LiveId" clId="{EEEC5C09-B039-45E0-BFBC-F8CC3B3AADD8}" dt="2021-09-25T22:54:25.677" v="6784" actId="27636"/>
        <pc:sldMkLst>
          <pc:docMk/>
          <pc:sldMk cId="178267108" sldId="290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78267108" sldId="290"/>
            <ac:spMk id="2" creationId="{A4B5B4B8-941E-40C0-914C-EBB42D0CF9B0}"/>
          </ac:spMkLst>
        </pc:spChg>
        <pc:spChg chg="mod ord">
          <ac:chgData name="Peter McGinty" userId="138e04b35f3df159" providerId="LiveId" clId="{EEEC5C09-B039-45E0-BFBC-F8CC3B3AADD8}" dt="2021-09-25T22:54:25.677" v="6784" actId="27636"/>
          <ac:spMkLst>
            <pc:docMk/>
            <pc:sldMk cId="178267108" sldId="290"/>
            <ac:spMk id="3" creationId="{02CCBB85-4C87-4BB8-84CA-9215310CC514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78267108" sldId="290"/>
            <ac:spMk id="4" creationId="{FCEC6062-19A8-4E05-A5D9-2152E117F89A}"/>
          </ac:spMkLst>
        </pc:spChg>
        <pc:spChg chg="add mod">
          <ac:chgData name="Peter McGinty" userId="138e04b35f3df159" providerId="LiveId" clId="{EEEC5C09-B039-45E0-BFBC-F8CC3B3AADD8}" dt="2021-09-25T22:54:17.492" v="6742"/>
          <ac:spMkLst>
            <pc:docMk/>
            <pc:sldMk cId="178267108" sldId="290"/>
            <ac:spMk id="5" creationId="{49424043-D675-44FD-B6F1-DBD7412AFC8B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78267108" sldId="290"/>
            <ac:spMk id="6" creationId="{1F3A98F5-459B-4B81-8866-E6E620975D22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78267108" sldId="290"/>
            <ac:spMk id="7" creationId="{B3E91AE9-84F2-47A7-A64C-7514FAD43AAB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78267108" sldId="290"/>
            <ac:spMk id="8" creationId="{A99DFB0F-6533-4DA0-9213-662B5830AE2C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78267108" sldId="290"/>
            <ac:spMk id="9" creationId="{55E85547-F6E0-42BF-8CF7-5D71445717E0}"/>
          </ac:spMkLst>
        </pc:spChg>
        <pc:spChg chg="mod ord">
          <ac:chgData name="Peter McGinty" userId="138e04b35f3df159" providerId="LiveId" clId="{EEEC5C09-B039-45E0-BFBC-F8CC3B3AADD8}" dt="2021-09-25T22:54:25.677" v="6783" actId="27636"/>
          <ac:spMkLst>
            <pc:docMk/>
            <pc:sldMk cId="178267108" sldId="290"/>
            <ac:spMk id="10" creationId="{88F5FE3B-3D89-47BB-B4F9-7F2FEAEDFAEF}"/>
          </ac:spMkLst>
        </pc:spChg>
      </pc:sldChg>
      <pc:sldChg chg="addSp delSp modSp add mod chgLayout">
        <pc:chgData name="Peter McGinty" userId="138e04b35f3df159" providerId="LiveId" clId="{EEEC5C09-B039-45E0-BFBC-F8CC3B3AADD8}" dt="2021-09-25T22:54:25.526" v="6769" actId="6264"/>
        <pc:sldMkLst>
          <pc:docMk/>
          <pc:sldMk cId="3253937943" sldId="291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253937943" sldId="291"/>
            <ac:spMk id="2" creationId="{EC13C894-6E76-40E3-8B0B-AFCD5F8B6EA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253937943" sldId="291"/>
            <ac:spMk id="3" creationId="{D9AD8EAF-F749-459F-8E96-9AE0492D7A56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253937943" sldId="291"/>
            <ac:spMk id="4" creationId="{ACC14139-23CA-49EB-9F2F-F2074729B203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253937943" sldId="291"/>
            <ac:spMk id="5" creationId="{F6678C48-D0F2-40D1-AB29-7DCFD54B297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253937943" sldId="291"/>
            <ac:spMk id="6" creationId="{89BD2139-9CC4-4828-9685-8A4DE25B631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253937943" sldId="291"/>
            <ac:spMk id="7" creationId="{DAA1171F-2EA1-4019-983D-5EE4B26BC0DC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253937943" sldId="291"/>
            <ac:spMk id="8" creationId="{09EC12F0-173C-4133-AF8D-584514FFB20B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253937943" sldId="291"/>
            <ac:spMk id="9" creationId="{1C616372-FB41-4014-9828-225F939D7D36}"/>
          </ac:spMkLst>
        </pc:spChg>
      </pc:sldChg>
      <pc:sldChg chg="modSp add del mod ord">
        <pc:chgData name="Peter McGinty" userId="138e04b35f3df159" providerId="LiveId" clId="{EEEC5C09-B039-45E0-BFBC-F8CC3B3AADD8}" dt="2021-09-14T09:27:42.042" v="5181" actId="47"/>
        <pc:sldMkLst>
          <pc:docMk/>
          <pc:sldMk cId="3712192525" sldId="292"/>
        </pc:sldMkLst>
        <pc:spChg chg="mod">
          <ac:chgData name="Peter McGinty" userId="138e04b35f3df159" providerId="LiveId" clId="{EEEC5C09-B039-45E0-BFBC-F8CC3B3AADD8}" dt="2021-09-11T18:02:03.552" v="3316" actId="20577"/>
          <ac:spMkLst>
            <pc:docMk/>
            <pc:sldMk cId="3712192525" sldId="292"/>
            <ac:spMk id="2" creationId="{EC13C894-6E76-40E3-8B0B-AFCD5F8B6EA4}"/>
          </ac:spMkLst>
        </pc:spChg>
        <pc:spChg chg="mod">
          <ac:chgData name="Peter McGinty" userId="138e04b35f3df159" providerId="LiveId" clId="{EEEC5C09-B039-45E0-BFBC-F8CC3B3AADD8}" dt="2021-09-11T22:50:14.886" v="4102" actId="6549"/>
          <ac:spMkLst>
            <pc:docMk/>
            <pc:sldMk cId="3712192525" sldId="292"/>
            <ac:spMk id="5" creationId="{F6678C48-D0F2-40D1-AB29-7DCFD54B297B}"/>
          </ac:spMkLst>
        </pc:spChg>
        <pc:spChg chg="mod">
          <ac:chgData name="Peter McGinty" userId="138e04b35f3df159" providerId="LiveId" clId="{EEEC5C09-B039-45E0-BFBC-F8CC3B3AADD8}" dt="2021-09-11T18:08:52.382" v="3556" actId="20577"/>
          <ac:spMkLst>
            <pc:docMk/>
            <pc:sldMk cId="3712192525" sldId="292"/>
            <ac:spMk id="6" creationId="{89BD2139-9CC4-4828-9685-8A4DE25B6314}"/>
          </ac:spMkLst>
        </pc:spChg>
      </pc:sldChg>
      <pc:sldChg chg="modSp new del mod ord">
        <pc:chgData name="Peter McGinty" userId="138e04b35f3df159" providerId="LiveId" clId="{EEEC5C09-B039-45E0-BFBC-F8CC3B3AADD8}" dt="2021-09-14T09:27:42.042" v="5181" actId="47"/>
        <pc:sldMkLst>
          <pc:docMk/>
          <pc:sldMk cId="3539859846" sldId="293"/>
        </pc:sldMkLst>
        <pc:spChg chg="mod">
          <ac:chgData name="Peter McGinty" userId="138e04b35f3df159" providerId="LiveId" clId="{EEEC5C09-B039-45E0-BFBC-F8CC3B3AADD8}" dt="2021-09-11T21:26:48.910" v="3570" actId="20577"/>
          <ac:spMkLst>
            <pc:docMk/>
            <pc:sldMk cId="3539859846" sldId="293"/>
            <ac:spMk id="2" creationId="{57FA8D03-F9F9-43C4-AF10-7C75420DE5C9}"/>
          </ac:spMkLst>
        </pc:spChg>
        <pc:spChg chg="mod">
          <ac:chgData name="Peter McGinty" userId="138e04b35f3df159" providerId="LiveId" clId="{EEEC5C09-B039-45E0-BFBC-F8CC3B3AADD8}" dt="2021-09-11T22:01:54.901" v="4000" actId="20577"/>
          <ac:spMkLst>
            <pc:docMk/>
            <pc:sldMk cId="3539859846" sldId="293"/>
            <ac:spMk id="3" creationId="{1B6A5326-F93E-4950-B14F-107002A49E19}"/>
          </ac:spMkLst>
        </pc:spChg>
      </pc:sldChg>
      <pc:sldChg chg="modSp new del mod ord modShow">
        <pc:chgData name="Peter McGinty" userId="138e04b35f3df159" providerId="LiveId" clId="{EEEC5C09-B039-45E0-BFBC-F8CC3B3AADD8}" dt="2021-09-14T09:27:42.042" v="5181" actId="47"/>
        <pc:sldMkLst>
          <pc:docMk/>
          <pc:sldMk cId="245474190" sldId="294"/>
        </pc:sldMkLst>
        <pc:spChg chg="mod">
          <ac:chgData name="Peter McGinty" userId="138e04b35f3df159" providerId="LiveId" clId="{EEEC5C09-B039-45E0-BFBC-F8CC3B3AADD8}" dt="2021-09-11T22:06:49.897" v="4002"/>
          <ac:spMkLst>
            <pc:docMk/>
            <pc:sldMk cId="245474190" sldId="294"/>
            <ac:spMk id="2" creationId="{D7D14330-09FB-4EC1-AA30-9D5DCB457FAC}"/>
          </ac:spMkLst>
        </pc:spChg>
        <pc:spChg chg="mod">
          <ac:chgData name="Peter McGinty" userId="138e04b35f3df159" providerId="LiveId" clId="{EEEC5C09-B039-45E0-BFBC-F8CC3B3AADD8}" dt="2021-09-11T22:09:05.120" v="4023" actId="6549"/>
          <ac:spMkLst>
            <pc:docMk/>
            <pc:sldMk cId="245474190" sldId="294"/>
            <ac:spMk id="3" creationId="{A9D20C18-2AD1-4281-99F9-09261E7F0EE5}"/>
          </ac:spMkLst>
        </pc:spChg>
      </pc:sldChg>
      <pc:sldChg chg="addSp delSp modSp new mod ord chgLayout">
        <pc:chgData name="Peter McGinty" userId="138e04b35f3df159" providerId="LiveId" clId="{EEEC5C09-B039-45E0-BFBC-F8CC3B3AADD8}" dt="2021-09-25T22:54:25.526" v="6769" actId="6264"/>
        <pc:sldMkLst>
          <pc:docMk/>
          <pc:sldMk cId="1586888714" sldId="295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586888714" sldId="295"/>
            <ac:spMk id="2" creationId="{EE19D110-95AB-4D79-8FD0-D30DF089DD0B}"/>
          </ac:spMkLst>
        </pc:spChg>
        <pc:spChg chg="del mod">
          <ac:chgData name="Peter McGinty" userId="138e04b35f3df159" providerId="LiveId" clId="{EEEC5C09-B039-45E0-BFBC-F8CC3B3AADD8}" dt="2021-09-25T22:54:25.526" v="6769" actId="6264"/>
          <ac:spMkLst>
            <pc:docMk/>
            <pc:sldMk cId="1586888714" sldId="295"/>
            <ac:spMk id="3" creationId="{2A048521-30F0-427F-A6BE-11CFAF24FE4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586888714" sldId="295"/>
            <ac:spMk id="4" creationId="{087B492D-66E9-42CC-8859-F1D6338C9198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586888714" sldId="295"/>
            <ac:spMk id="5" creationId="{A63C5375-29D1-4EF5-A26D-FEF6A06F7357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586888714" sldId="295"/>
            <ac:spMk id="6" creationId="{5F629278-B97B-4831-8289-51616ECDFD52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1586888714" sldId="295"/>
            <ac:spMk id="7" creationId="{CAC6BD7C-A61C-4556-BBB5-A16A7D0C66B8}"/>
          </ac:spMkLst>
        </pc:spChg>
      </pc:sldChg>
      <pc:sldChg chg="addSp delSp modSp new mod ord chgLayout">
        <pc:chgData name="Peter McGinty" userId="138e04b35f3df159" providerId="LiveId" clId="{EEEC5C09-B039-45E0-BFBC-F8CC3B3AADD8}" dt="2021-09-25T22:54:25.526" v="6769" actId="6264"/>
        <pc:sldMkLst>
          <pc:docMk/>
          <pc:sldMk cId="640196145" sldId="296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40196145" sldId="296"/>
            <ac:spMk id="2" creationId="{31BE281D-B2B3-4759-BBFD-4F07E8A66D62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40196145" sldId="296"/>
            <ac:spMk id="3" creationId="{6816DFB4-923C-4793-814F-EC18EFEA2D46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40196145" sldId="296"/>
            <ac:spMk id="4" creationId="{0FFEFDFE-F2AB-421B-9506-B21D5CF921DE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40196145" sldId="296"/>
            <ac:spMk id="5" creationId="{B3A44048-8443-4BD9-B835-63A81B273FBC}"/>
          </ac:spMkLst>
        </pc:spChg>
        <pc:picChg chg="add del mod">
          <ac:chgData name="Peter McGinty" userId="138e04b35f3df159" providerId="LiveId" clId="{EEEC5C09-B039-45E0-BFBC-F8CC3B3AADD8}" dt="2021-09-11T21:39:26.206" v="3792" actId="478"/>
          <ac:picMkLst>
            <pc:docMk/>
            <pc:sldMk cId="640196145" sldId="296"/>
            <ac:picMk id="5" creationId="{49E44B22-077A-4D15-824F-C0174C9D917F}"/>
          </ac:picMkLst>
        </pc:picChg>
        <pc:picChg chg="add del mod">
          <ac:chgData name="Peter McGinty" userId="138e04b35f3df159" providerId="LiveId" clId="{EEEC5C09-B039-45E0-BFBC-F8CC3B3AADD8}" dt="2021-09-12T16:58:04.979" v="4607" actId="478"/>
          <ac:picMkLst>
            <pc:docMk/>
            <pc:sldMk cId="640196145" sldId="296"/>
            <ac:picMk id="5" creationId="{FB63D7EF-4D3C-405E-8A0F-0A084C4A4D92}"/>
          </ac:picMkLst>
        </pc:pic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640196145" sldId="296"/>
            <ac:picMk id="7" creationId="{6B49A79F-C17E-457C-9CA3-8231A73B0745}"/>
          </ac:picMkLst>
        </pc:picChg>
        <pc:picChg chg="add del mod">
          <ac:chgData name="Peter McGinty" userId="138e04b35f3df159" providerId="LiveId" clId="{EEEC5C09-B039-45E0-BFBC-F8CC3B3AADD8}" dt="2021-09-14T12:07:07.658" v="5402" actId="478"/>
          <ac:picMkLst>
            <pc:docMk/>
            <pc:sldMk cId="640196145" sldId="296"/>
            <ac:picMk id="8" creationId="{9C4F1B8D-0401-47B7-BEBA-7DDF9A46A9DB}"/>
          </ac:picMkLst>
        </pc:pic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640196145" sldId="296"/>
            <ac:picMk id="9" creationId="{D49FF6A3-E8FC-4BBD-8F38-19210DB98675}"/>
          </ac:picMkLst>
        </pc:picChg>
      </pc:sldChg>
      <pc:sldChg chg="addSp">
        <pc:chgData name="Peter McGinty" userId="138e04b35f3df159" providerId="LiveId" clId="{EEEC5C09-B039-45E0-BFBC-F8CC3B3AADD8}" dt="2021-09-11T21:43:28.615" v="3820"/>
        <pc:sldMkLst>
          <pc:docMk/>
          <pc:sldMk cId="1289931179" sldId="297"/>
        </pc:sldMkLst>
        <pc:picChg chg="add">
          <ac:chgData name="Peter McGinty" userId="138e04b35f3df159" providerId="LiveId" clId="{EEEC5C09-B039-45E0-BFBC-F8CC3B3AADD8}" dt="2021-09-11T21:43:28.615" v="3820"/>
          <ac:picMkLst>
            <pc:docMk/>
            <pc:sldMk cId="1289931179" sldId="297"/>
            <ac:picMk id="1026" creationId="{3C96D1A4-165B-4333-9FA5-1DFBDF632197}"/>
          </ac:picMkLst>
        </pc:picChg>
      </pc:sldChg>
      <pc:sldChg chg="addSp delSp modSp new add del mod ord">
        <pc:chgData name="Peter McGinty" userId="138e04b35f3df159" providerId="LiveId" clId="{EEEC5C09-B039-45E0-BFBC-F8CC3B3AADD8}" dt="2021-09-11T21:57:11.229" v="3916" actId="47"/>
        <pc:sldMkLst>
          <pc:docMk/>
          <pc:sldMk cId="2872465366" sldId="297"/>
        </pc:sldMkLst>
        <pc:spChg chg="mod">
          <ac:chgData name="Peter McGinty" userId="138e04b35f3df159" providerId="LiveId" clId="{EEEC5C09-B039-45E0-BFBC-F8CC3B3AADD8}" dt="2021-09-11T21:48:57.213" v="3862" actId="20577"/>
          <ac:spMkLst>
            <pc:docMk/>
            <pc:sldMk cId="2872465366" sldId="297"/>
            <ac:spMk id="2" creationId="{BC9F9700-EAB2-49AD-B476-E56C087CA8C4}"/>
          </ac:spMkLst>
        </pc:spChg>
        <pc:picChg chg="add mod">
          <ac:chgData name="Peter McGinty" userId="138e04b35f3df159" providerId="LiveId" clId="{EEEC5C09-B039-45E0-BFBC-F8CC3B3AADD8}" dt="2021-09-11T21:51:18.401" v="3865" actId="1076"/>
          <ac:picMkLst>
            <pc:docMk/>
            <pc:sldMk cId="2872465366" sldId="297"/>
            <ac:picMk id="5" creationId="{CC78BA76-ABA0-4AD3-8B9E-2E66F375E51D}"/>
          </ac:picMkLst>
        </pc:picChg>
        <pc:picChg chg="del mod">
          <ac:chgData name="Peter McGinty" userId="138e04b35f3df159" providerId="LiveId" clId="{EEEC5C09-B039-45E0-BFBC-F8CC3B3AADD8}" dt="2021-09-11T21:43:33.429" v="3825" actId="478"/>
          <ac:picMkLst>
            <pc:docMk/>
            <pc:sldMk cId="2872465366" sldId="297"/>
            <ac:picMk id="1026" creationId="{3C96D1A4-165B-4333-9FA5-1DFBDF632197}"/>
          </ac:picMkLst>
        </pc:picChg>
        <pc:picChg chg="del mod">
          <ac:chgData name="Peter McGinty" userId="138e04b35f3df159" providerId="LiveId" clId="{EEEC5C09-B039-45E0-BFBC-F8CC3B3AADD8}" dt="2021-09-11T21:49:04.102" v="3863" actId="478"/>
          <ac:picMkLst>
            <pc:docMk/>
            <pc:sldMk cId="2872465366" sldId="297"/>
            <ac:picMk id="2050" creationId="{93766E0F-C074-4DDC-951F-11FD34051013}"/>
          </ac:picMkLst>
        </pc:picChg>
      </pc:sldChg>
      <pc:sldChg chg="addSp">
        <pc:chgData name="Peter McGinty" userId="138e04b35f3df159" providerId="LiveId" clId="{EEEC5C09-B039-45E0-BFBC-F8CC3B3AADD8}" dt="2021-09-11T21:44:42.987" v="3838"/>
        <pc:sldMkLst>
          <pc:docMk/>
          <pc:sldMk cId="3591711681" sldId="297"/>
        </pc:sldMkLst>
        <pc:picChg chg="add">
          <ac:chgData name="Peter McGinty" userId="138e04b35f3df159" providerId="LiveId" clId="{EEEC5C09-B039-45E0-BFBC-F8CC3B3AADD8}" dt="2021-09-11T21:44:42.987" v="3838"/>
          <ac:picMkLst>
            <pc:docMk/>
            <pc:sldMk cId="3591711681" sldId="297"/>
            <ac:picMk id="2050" creationId="{93766E0F-C074-4DDC-951F-11FD34051013}"/>
          </ac:picMkLst>
        </pc:picChg>
      </pc:sldChg>
      <pc:sldChg chg="addSp modSp new del mod ord">
        <pc:chgData name="Peter McGinty" userId="138e04b35f3df159" providerId="LiveId" clId="{EEEC5C09-B039-45E0-BFBC-F8CC3B3AADD8}" dt="2021-09-11T21:57:10.005" v="3915" actId="47"/>
        <pc:sldMkLst>
          <pc:docMk/>
          <pc:sldMk cId="2025490479" sldId="298"/>
        </pc:sldMkLst>
        <pc:spChg chg="mod">
          <ac:chgData name="Peter McGinty" userId="138e04b35f3df159" providerId="LiveId" clId="{EEEC5C09-B039-45E0-BFBC-F8CC3B3AADD8}" dt="2021-09-11T21:45:18.545" v="3846"/>
          <ac:spMkLst>
            <pc:docMk/>
            <pc:sldMk cId="2025490479" sldId="298"/>
            <ac:spMk id="2" creationId="{D6CE2215-7820-4B60-A7C8-69A919CEA95D}"/>
          </ac:spMkLst>
        </pc:spChg>
        <pc:picChg chg="add mod">
          <ac:chgData name="Peter McGinty" userId="138e04b35f3df159" providerId="LiveId" clId="{EEEC5C09-B039-45E0-BFBC-F8CC3B3AADD8}" dt="2021-09-11T21:45:40.400" v="3849" actId="14100"/>
          <ac:picMkLst>
            <pc:docMk/>
            <pc:sldMk cId="2025490479" sldId="298"/>
            <ac:picMk id="5" creationId="{D1BD6A50-C2B9-4AE1-BB81-97FBC1D0775F}"/>
          </ac:picMkLst>
        </pc:picChg>
      </pc:sldChg>
      <pc:sldChg chg="addSp">
        <pc:chgData name="Peter McGinty" userId="138e04b35f3df159" providerId="LiveId" clId="{EEEC5C09-B039-45E0-BFBC-F8CC3B3AADD8}" dt="2021-09-11T21:48:18.377" v="3853"/>
        <pc:sldMkLst>
          <pc:docMk/>
          <pc:sldMk cId="2980760738" sldId="299"/>
        </pc:sldMkLst>
        <pc:picChg chg="add">
          <ac:chgData name="Peter McGinty" userId="138e04b35f3df159" providerId="LiveId" clId="{EEEC5C09-B039-45E0-BFBC-F8CC3B3AADD8}" dt="2021-09-11T21:48:18.377" v="3853"/>
          <ac:picMkLst>
            <pc:docMk/>
            <pc:sldMk cId="2980760738" sldId="299"/>
            <ac:picMk id="3074" creationId="{9C65B2E1-CB73-4C40-91AB-AF11F64B9FFB}"/>
          </ac:picMkLst>
        </pc:picChg>
      </pc:sldChg>
      <pc:sldChg chg="addSp delSp modSp add del mod ord chgLayout">
        <pc:chgData name="Peter McGinty" userId="138e04b35f3df159" providerId="LiveId" clId="{EEEC5C09-B039-45E0-BFBC-F8CC3B3AADD8}" dt="2021-09-25T22:54:25.526" v="6769" actId="6264"/>
        <pc:sldMkLst>
          <pc:docMk/>
          <pc:sldMk cId="3983323588" sldId="299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983323588" sldId="299"/>
            <ac:spMk id="2" creationId="{BC9F9700-EAB2-49AD-B476-E56C087CA8C4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983323588" sldId="299"/>
            <ac:spMk id="3" creationId="{C474BBFC-FBB0-47E1-BE9A-057E5D831FC8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983323588" sldId="299"/>
            <ac:spMk id="4" creationId="{2BA4A936-83AF-462A-A5B9-45F11A5D8059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983323588" sldId="299"/>
            <ac:spMk id="5" creationId="{3812BE3C-1BE4-4E48-A0E0-AE238C4A593A}"/>
          </ac:spMkLst>
        </pc:spChg>
        <pc:picChg chg="add del mod">
          <ac:chgData name="Peter McGinty" userId="138e04b35f3df159" providerId="LiveId" clId="{EEEC5C09-B039-45E0-BFBC-F8CC3B3AADD8}" dt="2021-09-14T12:07:10.679" v="5403" actId="478"/>
          <ac:picMkLst>
            <pc:docMk/>
            <pc:sldMk cId="3983323588" sldId="299"/>
            <ac:picMk id="5" creationId="{293AD6EC-E86B-4233-9E70-7C65C735CE0D}"/>
          </ac:picMkLst>
        </pc:picChg>
        <pc:picChg chg="add del mod">
          <ac:chgData name="Peter McGinty" userId="138e04b35f3df159" providerId="LiveId" clId="{EEEC5C09-B039-45E0-BFBC-F8CC3B3AADD8}" dt="2021-09-12T17:04:49.476" v="4624" actId="478"/>
          <ac:picMkLst>
            <pc:docMk/>
            <pc:sldMk cId="3983323588" sldId="299"/>
            <ac:picMk id="6" creationId="{3F1EBB0E-581E-4D96-9C45-3688ADACF2BF}"/>
          </ac:picMkLst>
        </pc:picChg>
        <pc:picChg chg="add del">
          <ac:chgData name="Peter McGinty" userId="138e04b35f3df159" providerId="LiveId" clId="{EEEC5C09-B039-45E0-BFBC-F8CC3B3AADD8}" dt="2021-09-12T17:04:44.173" v="4622" actId="22"/>
          <ac:picMkLst>
            <pc:docMk/>
            <pc:sldMk cId="3983323588" sldId="299"/>
            <ac:picMk id="8" creationId="{39A205EF-1CE0-47F9-A205-3786345C3DE5}"/>
          </ac:picMkLst>
        </pc:pic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3983323588" sldId="299"/>
            <ac:picMk id="10" creationId="{19209DF8-E301-4BDE-8B77-96ACA2CB2553}"/>
          </ac:picMkLst>
        </pc:picChg>
        <pc:picChg chg="del">
          <ac:chgData name="Peter McGinty" userId="138e04b35f3df159" providerId="LiveId" clId="{EEEC5C09-B039-45E0-BFBC-F8CC3B3AADD8}" dt="2021-09-11T21:48:14.374" v="3852" actId="478"/>
          <ac:picMkLst>
            <pc:docMk/>
            <pc:sldMk cId="3983323588" sldId="299"/>
            <ac:picMk id="2050" creationId="{93766E0F-C074-4DDC-951F-11FD34051013}"/>
          </ac:picMkLst>
        </pc:picChg>
        <pc:picChg chg="add del mod">
          <ac:chgData name="Peter McGinty" userId="138e04b35f3df159" providerId="LiveId" clId="{EEEC5C09-B039-45E0-BFBC-F8CC3B3AADD8}" dt="2021-09-25T22:54:17.492" v="6742"/>
          <ac:picMkLst>
            <pc:docMk/>
            <pc:sldMk cId="3983323588" sldId="299"/>
            <ac:picMk id="3074" creationId="{9C65B2E1-CB73-4C40-91AB-AF11F64B9FFB}"/>
          </ac:picMkLst>
        </pc:picChg>
      </pc:sldChg>
      <pc:sldChg chg="addSp modSp new del mod ord">
        <pc:chgData name="Peter McGinty" userId="138e04b35f3df159" providerId="LiveId" clId="{EEEC5C09-B039-45E0-BFBC-F8CC3B3AADD8}" dt="2021-09-11T22:18:38.163" v="4071" actId="47"/>
        <pc:sldMkLst>
          <pc:docMk/>
          <pc:sldMk cId="3486678455" sldId="300"/>
        </pc:sldMkLst>
        <pc:spChg chg="mod">
          <ac:chgData name="Peter McGinty" userId="138e04b35f3df159" providerId="LiveId" clId="{EEEC5C09-B039-45E0-BFBC-F8CC3B3AADD8}" dt="2021-09-11T21:57:29.373" v="3933" actId="20577"/>
          <ac:spMkLst>
            <pc:docMk/>
            <pc:sldMk cId="3486678455" sldId="300"/>
            <ac:spMk id="2" creationId="{E1FA330D-ACEC-4DA4-A999-6A4A0CB41164}"/>
          </ac:spMkLst>
        </pc:spChg>
        <pc:picChg chg="add">
          <ac:chgData name="Peter McGinty" userId="138e04b35f3df159" providerId="LiveId" clId="{EEEC5C09-B039-45E0-BFBC-F8CC3B3AADD8}" dt="2021-09-11T21:57:01.309" v="3914" actId="22"/>
          <ac:picMkLst>
            <pc:docMk/>
            <pc:sldMk cId="3486678455" sldId="300"/>
            <ac:picMk id="5" creationId="{323164F4-124D-4A2C-9D13-21050AF9D116}"/>
          </ac:picMkLst>
        </pc:picChg>
      </pc:sldChg>
      <pc:sldChg chg="addSp delSp modSp new mod chgLayout modNotes modNotesTx">
        <pc:chgData name="Peter McGinty" userId="138e04b35f3df159" providerId="LiveId" clId="{EEEC5C09-B039-45E0-BFBC-F8CC3B3AADD8}" dt="2021-09-27T06:21:49.895" v="6841"/>
        <pc:sldMkLst>
          <pc:docMk/>
          <pc:sldMk cId="471948452" sldId="301"/>
        </pc:sldMkLst>
        <pc:spChg chg="mod ord">
          <ac:chgData name="Peter McGinty" userId="138e04b35f3df159" providerId="LiveId" clId="{EEEC5C09-B039-45E0-BFBC-F8CC3B3AADD8}" dt="2021-09-26T21:15:48.817" v="6840" actId="313"/>
          <ac:spMkLst>
            <pc:docMk/>
            <pc:sldMk cId="471948452" sldId="301"/>
            <ac:spMk id="2" creationId="{83EC4C6C-9B5C-41EE-A2F1-532C35D30DD8}"/>
          </ac:spMkLst>
        </pc:spChg>
        <pc:spChg chg="del mod">
          <ac:chgData name="Peter McGinty" userId="138e04b35f3df159" providerId="LiveId" clId="{EEEC5C09-B039-45E0-BFBC-F8CC3B3AADD8}" dt="2021-09-25T22:54:25.526" v="6769" actId="6264"/>
          <ac:spMkLst>
            <pc:docMk/>
            <pc:sldMk cId="471948452" sldId="301"/>
            <ac:spMk id="3" creationId="{44381190-5856-4D47-AE9A-83590A53A39A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471948452" sldId="301"/>
            <ac:spMk id="4" creationId="{EDB345BF-7484-4AA3-B7C5-A681F790AC6B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471948452" sldId="301"/>
            <ac:spMk id="5" creationId="{13B6751E-078B-4AEE-881C-C031B7B37FE2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471948452" sldId="301"/>
            <ac:spMk id="6" creationId="{91F44792-5DF1-426D-AD82-83B97E00C5AF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471948452" sldId="301"/>
            <ac:spMk id="7" creationId="{BB956D38-EEB5-4CBA-8AD1-7B809EA6A5C3}"/>
          </ac:spMkLst>
        </pc:spChg>
      </pc:sldChg>
      <pc:sldChg chg="modSp add del mod ord">
        <pc:chgData name="Peter McGinty" userId="138e04b35f3df159" providerId="LiveId" clId="{EEEC5C09-B039-45E0-BFBC-F8CC3B3AADD8}" dt="2021-09-14T09:27:42.042" v="5181" actId="47"/>
        <pc:sldMkLst>
          <pc:docMk/>
          <pc:sldMk cId="1478439657" sldId="302"/>
        </pc:sldMkLst>
        <pc:spChg chg="mod">
          <ac:chgData name="Peter McGinty" userId="138e04b35f3df159" providerId="LiveId" clId="{EEEC5C09-B039-45E0-BFBC-F8CC3B3AADD8}" dt="2021-09-11T22:12:41.165" v="4061" actId="20577"/>
          <ac:spMkLst>
            <pc:docMk/>
            <pc:sldMk cId="1478439657" sldId="302"/>
            <ac:spMk id="3" creationId="{6670829B-BD5E-4D33-9CEC-5D77712D4C2E}"/>
          </ac:spMkLst>
        </pc:spChg>
      </pc:sldChg>
      <pc:sldChg chg="addSp delSp modSp add mod ord chgLayout modNotes modNotesTx">
        <pc:chgData name="Peter McGinty" userId="138e04b35f3df159" providerId="LiveId" clId="{EEEC5C09-B039-45E0-BFBC-F8CC3B3AADD8}" dt="2021-09-27T06:21:49.895" v="6841"/>
        <pc:sldMkLst>
          <pc:docMk/>
          <pc:sldMk cId="2011169441" sldId="303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011169441" sldId="303"/>
            <ac:spMk id="2" creationId="{C5E22ED3-6A21-45D6-B7D9-F83AE0EC3B18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011169441" sldId="303"/>
            <ac:spMk id="3" creationId="{6670829B-BD5E-4D33-9CEC-5D77712D4C2E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011169441" sldId="303"/>
            <ac:spMk id="4" creationId="{4F16E1DA-FFB2-484A-A33A-B6DAFA483EC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011169441" sldId="303"/>
            <ac:spMk id="5" creationId="{9643C930-FC22-4D0A-8DAD-F9AEC898AB17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011169441" sldId="303"/>
            <ac:spMk id="6" creationId="{9B3291F7-4107-4838-89B3-7B87DD285B7A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011169441" sldId="303"/>
            <ac:spMk id="7" creationId="{0C6334AD-5795-4B4F-8102-789F4B602311}"/>
          </ac:spMkLst>
        </pc:spChg>
      </pc:sldChg>
      <pc:sldChg chg="modSp new del mod">
        <pc:chgData name="Peter McGinty" userId="138e04b35f3df159" providerId="LiveId" clId="{EEEC5C09-B039-45E0-BFBC-F8CC3B3AADD8}" dt="2021-09-12T17:34:09.708" v="4811" actId="47"/>
        <pc:sldMkLst>
          <pc:docMk/>
          <pc:sldMk cId="3127696878" sldId="304"/>
        </pc:sldMkLst>
        <pc:spChg chg="mod">
          <ac:chgData name="Peter McGinty" userId="138e04b35f3df159" providerId="LiveId" clId="{EEEC5C09-B039-45E0-BFBC-F8CC3B3AADD8}" dt="2021-09-11T22:19:57.428" v="4095" actId="20577"/>
          <ac:spMkLst>
            <pc:docMk/>
            <pc:sldMk cId="3127696878" sldId="304"/>
            <ac:spMk id="2" creationId="{A6CE5B63-F4CD-4DB8-B473-0EC65CCB081C}"/>
          </ac:spMkLst>
        </pc:spChg>
      </pc:sldChg>
      <pc:sldChg chg="addSp delSp modSp add mod chgLayout">
        <pc:chgData name="Peter McGinty" userId="138e04b35f3df159" providerId="LiveId" clId="{EEEC5C09-B039-45E0-BFBC-F8CC3B3AADD8}" dt="2021-09-25T22:54:25.526" v="6769" actId="6264"/>
        <pc:sldMkLst>
          <pc:docMk/>
          <pc:sldMk cId="540544346" sldId="305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540544346" sldId="305"/>
            <ac:spMk id="2" creationId="{C5E22ED3-6A21-45D6-B7D9-F83AE0EC3B18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540544346" sldId="305"/>
            <ac:spMk id="3" creationId="{6670829B-BD5E-4D33-9CEC-5D77712D4C2E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540544346" sldId="305"/>
            <ac:spMk id="4" creationId="{4F16E1DA-FFB2-484A-A33A-B6DAFA483ECF}"/>
          </ac:spMkLst>
        </pc:spChg>
        <pc:spChg chg="mod">
          <ac:chgData name="Peter McGinty" userId="138e04b35f3df159" providerId="LiveId" clId="{EEEC5C09-B039-45E0-BFBC-F8CC3B3AADD8}" dt="2021-09-25T22:54:17.492" v="6742"/>
          <ac:spMkLst>
            <pc:docMk/>
            <pc:sldMk cId="540544346" sldId="305"/>
            <ac:spMk id="5" creationId="{7ACAD21A-36DA-44FC-8C97-72BC0309ACA8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540544346" sldId="305"/>
            <ac:spMk id="6" creationId="{F470BC81-763D-48E6-B3AF-E8CB4FF76ED7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540544346" sldId="305"/>
            <ac:spMk id="7" creationId="{7A2ECCB8-61F4-442C-B6A9-9A6CFAE8D263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540544346" sldId="305"/>
            <ac:spMk id="8" creationId="{C6570104-3F95-40FE-AFD2-DC8C52F94582}"/>
          </ac:spMkLst>
        </pc:spChg>
      </pc:sldChg>
      <pc:sldChg chg="new del">
        <pc:chgData name="Peter McGinty" userId="138e04b35f3df159" providerId="LiveId" clId="{EEEC5C09-B039-45E0-BFBC-F8CC3B3AADD8}" dt="2021-09-12T17:09:49.814" v="4629" actId="47"/>
        <pc:sldMkLst>
          <pc:docMk/>
          <pc:sldMk cId="1509054795" sldId="306"/>
        </pc:sldMkLst>
      </pc:sldChg>
      <pc:sldChg chg="addSp delSp modSp new mod modClrScheme chgLayout">
        <pc:chgData name="Peter McGinty" userId="138e04b35f3df159" providerId="LiveId" clId="{EEEC5C09-B039-45E0-BFBC-F8CC3B3AADD8}" dt="2021-09-25T22:55:33.673" v="6786" actId="20577"/>
        <pc:sldMkLst>
          <pc:docMk/>
          <pc:sldMk cId="2747671490" sldId="307"/>
        </pc:sldMkLst>
        <pc:spChg chg="del">
          <ac:chgData name="Peter McGinty" userId="138e04b35f3df159" providerId="LiveId" clId="{EEEC5C09-B039-45E0-BFBC-F8CC3B3AADD8}" dt="2021-09-12T17:10:03.518" v="4631" actId="700"/>
          <ac:spMkLst>
            <pc:docMk/>
            <pc:sldMk cId="2747671490" sldId="307"/>
            <ac:spMk id="2" creationId="{0EB9BEA0-D07E-4DD4-99A2-FF739175D3F3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747671490" sldId="307"/>
            <ac:spMk id="2" creationId="{5662BD59-7B5B-44A3-B386-86DCD120F307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747671490" sldId="307"/>
            <ac:spMk id="3" creationId="{C1573D6C-D257-4DBA-AC6C-E0487E471E36}"/>
          </ac:spMkLst>
        </pc:spChg>
        <pc:spChg chg="add mod">
          <ac:chgData name="Peter McGinty" userId="138e04b35f3df159" providerId="LiveId" clId="{EEEC5C09-B039-45E0-BFBC-F8CC3B3AADD8}" dt="2021-09-25T22:55:33.673" v="6786" actId="20577"/>
          <ac:spMkLst>
            <pc:docMk/>
            <pc:sldMk cId="2747671490" sldId="307"/>
            <ac:spMk id="4" creationId="{AB87AA01-9CFE-40D1-9781-61F9CBB8A4AE}"/>
          </ac:spMkLst>
        </pc:sp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2747671490" sldId="307"/>
            <ac:picMk id="1026" creationId="{B495B647-840A-4B15-8E06-81779D0FF66E}"/>
          </ac:picMkLst>
        </pc:picChg>
      </pc:sldChg>
      <pc:sldChg chg="addSp delSp modSp new mod ord chgLayout">
        <pc:chgData name="Peter McGinty" userId="138e04b35f3df159" providerId="LiveId" clId="{EEEC5C09-B039-45E0-BFBC-F8CC3B3AADD8}" dt="2021-09-25T22:54:25.526" v="6769" actId="6264"/>
        <pc:sldMkLst>
          <pc:docMk/>
          <pc:sldMk cId="4264261838" sldId="308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4264261838" sldId="308"/>
            <ac:spMk id="2" creationId="{C733CEC6-4316-4244-98AC-86FABA24CF9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4264261838" sldId="308"/>
            <ac:spMk id="3" creationId="{C7173A5C-73DE-420D-ADAC-D27F4245E1FB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4264261838" sldId="308"/>
            <ac:spMk id="4" creationId="{6C5396AB-8E56-4174-935F-DDE34A3F46DD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4264261838" sldId="308"/>
            <ac:spMk id="6" creationId="{5F8634FC-48FE-4599-9C51-32910C696043}"/>
          </ac:spMkLst>
        </pc:spChg>
        <pc:spChg chg="add mod">
          <ac:chgData name="Peter McGinty" userId="138e04b35f3df159" providerId="LiveId" clId="{EEEC5C09-B039-45E0-BFBC-F8CC3B3AADD8}" dt="2021-09-25T22:54:17.492" v="6742"/>
          <ac:spMkLst>
            <pc:docMk/>
            <pc:sldMk cId="4264261838" sldId="308"/>
            <ac:spMk id="8" creationId="{6085D6B6-8911-4455-B6E2-F8443A950CD7}"/>
          </ac:spMkLst>
        </pc:sp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4264261838" sldId="308"/>
            <ac:picMk id="5" creationId="{FCD42CA5-7A27-414A-BB88-3A699B124892}"/>
          </ac:picMkLst>
        </pc:pic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4264261838" sldId="308"/>
            <ac:picMk id="7" creationId="{133098DB-0E0C-4B60-83C2-303F80F8766A}"/>
          </ac:picMkLst>
        </pc:picChg>
      </pc:sldChg>
      <pc:sldChg chg="addSp delSp modSp new mod ord chgLayout">
        <pc:chgData name="Peter McGinty" userId="138e04b35f3df159" providerId="LiveId" clId="{EEEC5C09-B039-45E0-BFBC-F8CC3B3AADD8}" dt="2021-09-25T22:54:25.526" v="6769" actId="6264"/>
        <pc:sldMkLst>
          <pc:docMk/>
          <pc:sldMk cId="3810109229" sldId="309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810109229" sldId="309"/>
            <ac:spMk id="2" creationId="{06C35107-6496-4CD5-9DBC-2180D1B7B92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810109229" sldId="309"/>
            <ac:spMk id="3" creationId="{F350A3F9-6874-47F4-9AF6-D5795E1C33B5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810109229" sldId="309"/>
            <ac:spMk id="4" creationId="{80008679-1CA7-4F1A-87BF-91AE287DA7B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810109229" sldId="309"/>
            <ac:spMk id="6" creationId="{A7505741-B708-4FB5-A371-17660A88A9A3}"/>
          </ac:spMkLst>
        </pc:spChg>
        <pc:picChg chg="add mod ord">
          <ac:chgData name="Peter McGinty" userId="138e04b35f3df159" providerId="LiveId" clId="{EEEC5C09-B039-45E0-BFBC-F8CC3B3AADD8}" dt="2021-09-25T22:54:17.492" v="6742"/>
          <ac:picMkLst>
            <pc:docMk/>
            <pc:sldMk cId="3810109229" sldId="309"/>
            <ac:picMk id="5" creationId="{F394C119-E201-404C-AC7B-C6F2B87E6EF9}"/>
          </ac:picMkLst>
        </pc:picChg>
        <pc:picChg chg="add del mod">
          <ac:chgData name="Peter McGinty" userId="138e04b35f3df159" providerId="LiveId" clId="{EEEC5C09-B039-45E0-BFBC-F8CC3B3AADD8}" dt="2021-09-12T17:32:26.956" v="4807" actId="478"/>
          <ac:picMkLst>
            <pc:docMk/>
            <pc:sldMk cId="3810109229" sldId="309"/>
            <ac:picMk id="7" creationId="{82053671-7C35-4DD8-A119-5CD836C4B83D}"/>
          </ac:picMkLst>
        </pc:pic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3810109229" sldId="309"/>
            <ac:picMk id="9" creationId="{C10DDBD6-42F3-442E-8D75-178A9ACC25A8}"/>
          </ac:picMkLst>
        </pc:picChg>
      </pc:sldChg>
      <pc:sldChg chg="addSp delSp modSp new mod ord chgLayout">
        <pc:chgData name="Peter McGinty" userId="138e04b35f3df159" providerId="LiveId" clId="{EEEC5C09-B039-45E0-BFBC-F8CC3B3AADD8}" dt="2021-09-25T22:54:25.526" v="6769" actId="6264"/>
        <pc:sldMkLst>
          <pc:docMk/>
          <pc:sldMk cId="634382354" sldId="310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34382354" sldId="310"/>
            <ac:spMk id="2" creationId="{CD779070-7B84-4324-B378-A556AF82C755}"/>
          </ac:spMkLst>
        </pc:spChg>
        <pc:spChg chg="del mod">
          <ac:chgData name="Peter McGinty" userId="138e04b35f3df159" providerId="LiveId" clId="{EEEC5C09-B039-45E0-BFBC-F8CC3B3AADD8}" dt="2021-09-25T22:54:25.526" v="6769" actId="6264"/>
          <ac:spMkLst>
            <pc:docMk/>
            <pc:sldMk cId="634382354" sldId="310"/>
            <ac:spMk id="3" creationId="{674F5B98-14C5-467B-9EE5-6A475EBBD4CA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34382354" sldId="310"/>
            <ac:spMk id="4" creationId="{BD8960E1-A3AA-4D91-8248-CD980DF1312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34382354" sldId="310"/>
            <ac:spMk id="5" creationId="{C3293A20-B5B9-427B-98F6-4F2D7587529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34382354" sldId="310"/>
            <ac:spMk id="6" creationId="{61F4733C-5A8D-4192-99CF-CF8F82D7CF65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634382354" sldId="310"/>
            <ac:spMk id="7" creationId="{514D1042-7ED8-4940-B4DB-436FA5B08D41}"/>
          </ac:spMkLst>
        </pc:spChg>
      </pc:sldChg>
      <pc:sldChg chg="addSp delSp modSp add mod chgLayout">
        <pc:chgData name="Peter McGinty" userId="138e04b35f3df159" providerId="LiveId" clId="{EEEC5C09-B039-45E0-BFBC-F8CC3B3AADD8}" dt="2021-09-25T22:54:25.526" v="6769" actId="6264"/>
        <pc:sldMkLst>
          <pc:docMk/>
          <pc:sldMk cId="696414531" sldId="311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96414531" sldId="311"/>
            <ac:spMk id="2" creationId="{C5E22ED3-6A21-45D6-B7D9-F83AE0EC3B18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96414531" sldId="311"/>
            <ac:spMk id="3" creationId="{6670829B-BD5E-4D33-9CEC-5D77712D4C2E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96414531" sldId="311"/>
            <ac:spMk id="4" creationId="{4F16E1DA-FFB2-484A-A33A-B6DAFA483EC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96414531" sldId="311"/>
            <ac:spMk id="5" creationId="{4ACE8C60-EFB4-43EE-87E5-BDBEA67D2FCC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96414531" sldId="311"/>
            <ac:spMk id="6" creationId="{AD75B59C-BF48-4C8E-BF72-9FECFA53A17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96414531" sldId="311"/>
            <ac:spMk id="7" creationId="{7F813ADA-2BB3-47D0-A504-ECA787F6B37C}"/>
          </ac:spMkLst>
        </pc:spChg>
      </pc:sldChg>
      <pc:sldChg chg="addSp delSp modSp new mod modClrScheme chgLayout">
        <pc:chgData name="Peter McGinty" userId="138e04b35f3df159" providerId="LiveId" clId="{EEEC5C09-B039-45E0-BFBC-F8CC3B3AADD8}" dt="2021-09-25T22:54:25.526" v="6769" actId="6264"/>
        <pc:sldMkLst>
          <pc:docMk/>
          <pc:sldMk cId="3079875715" sldId="312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079875715" sldId="312"/>
            <ac:spMk id="2" creationId="{8E09D36A-9B8E-4510-860C-C61C46A4F05E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079875715" sldId="312"/>
            <ac:spMk id="3" creationId="{94B2FEE5-10BC-4336-B2E4-0BF37230A860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079875715" sldId="312"/>
            <ac:spMk id="4" creationId="{7402D4D6-FC69-40EA-98F2-C3BA21602DE6}"/>
          </ac:spMkLst>
        </pc:spChg>
        <pc:spChg chg="add del mod">
          <ac:chgData name="Peter McGinty" userId="138e04b35f3df159" providerId="LiveId" clId="{EEEC5C09-B039-45E0-BFBC-F8CC3B3AADD8}" dt="2021-09-12T20:45:56.367" v="4914" actId="6264"/>
          <ac:spMkLst>
            <pc:docMk/>
            <pc:sldMk cId="3079875715" sldId="312"/>
            <ac:spMk id="5" creationId="{7E582910-E239-48ED-963E-1010675E9125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079875715" sldId="312"/>
            <ac:spMk id="5" creationId="{B127CE8F-8388-4083-9F9F-31FFB1DAE476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079875715" sldId="312"/>
            <ac:spMk id="6" creationId="{184B860E-FAB2-4022-A074-7FFF07B613B7}"/>
          </ac:spMkLst>
        </pc:spChg>
        <pc:spChg chg="add del mod">
          <ac:chgData name="Peter McGinty" userId="138e04b35f3df159" providerId="LiveId" clId="{EEEC5C09-B039-45E0-BFBC-F8CC3B3AADD8}" dt="2021-09-12T20:45:56.367" v="4914" actId="6264"/>
          <ac:spMkLst>
            <pc:docMk/>
            <pc:sldMk cId="3079875715" sldId="312"/>
            <ac:spMk id="6" creationId="{8F607328-41AF-466D-B618-CEDEC4A2BC93}"/>
          </ac:spMkLst>
        </pc:spChg>
        <pc:spChg chg="add del mod">
          <ac:chgData name="Peter McGinty" userId="138e04b35f3df159" providerId="LiveId" clId="{EEEC5C09-B039-45E0-BFBC-F8CC3B3AADD8}" dt="2021-09-12T20:45:56.367" v="4914" actId="6264"/>
          <ac:spMkLst>
            <pc:docMk/>
            <pc:sldMk cId="3079875715" sldId="312"/>
            <ac:spMk id="7" creationId="{087CF657-2B8F-4544-A5DE-F74FD497BDFA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079875715" sldId="312"/>
            <ac:spMk id="7" creationId="{9906C098-4B9E-4AF2-90F1-8909020D8D4D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3079875715" sldId="312"/>
            <ac:spMk id="8" creationId="{A337DC8D-B1AA-45C7-8031-CF89A8605E02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079875715" sldId="312"/>
            <ac:spMk id="9" creationId="{CEBA2370-4154-4C54-B2E8-F02CACF4229E}"/>
          </ac:spMkLst>
        </pc:spChg>
      </pc:sldChg>
      <pc:sldChg chg="addSp delSp modSp new mod modClrScheme chgLayout">
        <pc:chgData name="Peter McGinty" userId="138e04b35f3df159" providerId="LiveId" clId="{EEEC5C09-B039-45E0-BFBC-F8CC3B3AADD8}" dt="2021-09-25T22:54:25.728" v="6785" actId="27636"/>
        <pc:sldMkLst>
          <pc:docMk/>
          <pc:sldMk cId="1466035044" sldId="313"/>
        </pc:sldMkLst>
        <pc:spChg chg="mod ord">
          <ac:chgData name="Peter McGinty" userId="138e04b35f3df159" providerId="LiveId" clId="{EEEC5C09-B039-45E0-BFBC-F8CC3B3AADD8}" dt="2021-09-25T22:54:25.728" v="6785" actId="27636"/>
          <ac:spMkLst>
            <pc:docMk/>
            <pc:sldMk cId="1466035044" sldId="313"/>
            <ac:spMk id="2" creationId="{6F32E26D-C1E3-47E8-8D1F-EF30CACF45E9}"/>
          </ac:spMkLst>
        </pc:spChg>
        <pc:spChg chg="del mod ord">
          <ac:chgData name="Peter McGinty" userId="138e04b35f3df159" providerId="LiveId" clId="{EEEC5C09-B039-45E0-BFBC-F8CC3B3AADD8}" dt="2021-09-15T08:14:08.149" v="6531" actId="478"/>
          <ac:spMkLst>
            <pc:docMk/>
            <pc:sldMk cId="1466035044" sldId="313"/>
            <ac:spMk id="3" creationId="{13F0770C-C97B-4A94-80A6-3D0CE7AC94C7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3" creationId="{628B8C8F-AB7A-4D9A-8DCD-D02FC3C8F125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4" creationId="{0A7C03A4-EC87-4E0E-85FE-6A1FB7966683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5" creationId="{AEB846DD-B211-4F4C-9065-1BBA83FAD1C9}"/>
          </ac:spMkLst>
        </pc:spChg>
        <pc:spChg chg="add del mod ord">
          <ac:chgData name="Peter McGinty" userId="138e04b35f3df159" providerId="LiveId" clId="{EEEC5C09-B039-45E0-BFBC-F8CC3B3AADD8}" dt="2021-09-15T08:14:13.973" v="6533" actId="478"/>
          <ac:spMkLst>
            <pc:docMk/>
            <pc:sldMk cId="1466035044" sldId="313"/>
            <ac:spMk id="6" creationId="{18A163EB-53DD-44B0-B60B-835E889727A5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6" creationId="{862C43E7-1850-421F-9EC0-16215B12F0C4}"/>
          </ac:spMkLst>
        </pc:spChg>
        <pc:spChg chg="add del mod ord">
          <ac:chgData name="Peter McGinty" userId="138e04b35f3df159" providerId="LiveId" clId="{EEEC5C09-B039-45E0-BFBC-F8CC3B3AADD8}" dt="2021-09-15T08:14:48.925" v="6536" actId="478"/>
          <ac:spMkLst>
            <pc:docMk/>
            <pc:sldMk cId="1466035044" sldId="313"/>
            <ac:spMk id="7" creationId="{138A774B-F19B-46CC-AE0E-79B317A0FE72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7" creationId="{8AA8F8B6-22AC-4B31-BF2B-CA2C6C7E5AFC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8" creationId="{CB02DBB3-1D31-4B44-B677-520E17B8ECA5}"/>
          </ac:spMkLst>
        </pc:spChg>
        <pc:spChg chg="add del mod">
          <ac:chgData name="Peter McGinty" userId="138e04b35f3df159" providerId="LiveId" clId="{EEEC5C09-B039-45E0-BFBC-F8CC3B3AADD8}" dt="2021-09-15T08:14:11.625" v="6532" actId="478"/>
          <ac:spMkLst>
            <pc:docMk/>
            <pc:sldMk cId="1466035044" sldId="313"/>
            <ac:spMk id="9" creationId="{EDEE7A96-5CE5-4A5B-80D0-AAECE9800B3E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9" creationId="{FF316508-E6BD-46AB-B5DD-7F043EF67C23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10" creationId="{4CE82FA2-4867-4A9A-BC09-EAD3FAC72023}"/>
          </ac:spMkLst>
        </pc:spChg>
        <pc:spChg chg="add del mod">
          <ac:chgData name="Peter McGinty" userId="138e04b35f3df159" providerId="LiveId" clId="{EEEC5C09-B039-45E0-BFBC-F8CC3B3AADD8}" dt="2021-09-15T08:14:15.649" v="6534" actId="478"/>
          <ac:spMkLst>
            <pc:docMk/>
            <pc:sldMk cId="1466035044" sldId="313"/>
            <ac:spMk id="11" creationId="{B5B4AA4D-E822-42ED-A8E6-CCF4997D9268}"/>
          </ac:spMkLst>
        </pc:spChg>
        <pc:spChg chg="add del mod">
          <ac:chgData name="Peter McGinty" userId="138e04b35f3df159" providerId="LiveId" clId="{EEEC5C09-B039-45E0-BFBC-F8CC3B3AADD8}" dt="2021-09-15T08:14:49.765" v="6537" actId="478"/>
          <ac:spMkLst>
            <pc:docMk/>
            <pc:sldMk cId="1466035044" sldId="313"/>
            <ac:spMk id="13" creationId="{80FB8A71-8785-45EB-A062-8161FD118C64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14" creationId="{298C90F6-F216-4009-BDDC-C0BBF3302DD7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15" creationId="{FCA9638B-BF77-48B3-A947-B292E345193E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16" creationId="{A0F6E329-5AF7-49EA-BF0A-444BDB8BE2B2}"/>
          </ac:spMkLst>
        </pc:spChg>
      </pc:sldChg>
      <pc:sldChg chg="addSp delSp modSp add mod chgLayout">
        <pc:chgData name="Peter McGinty" userId="138e04b35f3df159" providerId="LiveId" clId="{EEEC5C09-B039-45E0-BFBC-F8CC3B3AADD8}" dt="2021-09-25T22:54:25.526" v="6769" actId="6264"/>
        <pc:sldMkLst>
          <pc:docMk/>
          <pc:sldMk cId="3781982069" sldId="314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781982069" sldId="314"/>
            <ac:spMk id="2" creationId="{EE19D110-95AB-4D79-8FD0-D30DF089DD0B}"/>
          </ac:spMkLst>
        </pc:spChg>
        <pc:spChg chg="del mod">
          <ac:chgData name="Peter McGinty" userId="138e04b35f3df159" providerId="LiveId" clId="{EEEC5C09-B039-45E0-BFBC-F8CC3B3AADD8}" dt="2021-09-25T22:54:25.526" v="6769" actId="6264"/>
          <ac:spMkLst>
            <pc:docMk/>
            <pc:sldMk cId="3781982069" sldId="314"/>
            <ac:spMk id="3" creationId="{2A048521-30F0-427F-A6BE-11CFAF24FE4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781982069" sldId="314"/>
            <ac:spMk id="4" creationId="{087B492D-66E9-42CC-8859-F1D6338C9198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781982069" sldId="314"/>
            <ac:spMk id="5" creationId="{69AD01FD-C7ED-411B-9FE3-DE4105639CEC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781982069" sldId="314"/>
            <ac:spMk id="6" creationId="{252061A4-1AE5-410E-B61B-1F644BACE767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3781982069" sldId="314"/>
            <ac:spMk id="7" creationId="{E00474B8-7B56-486F-A23D-F18CB4C049EF}"/>
          </ac:spMkLst>
        </pc:spChg>
      </pc:sldChg>
      <pc:sldChg chg="addSp delSp modSp new mod modClrScheme chgLayout">
        <pc:chgData name="Peter McGinty" userId="138e04b35f3df159" providerId="LiveId" clId="{EEEC5C09-B039-45E0-BFBC-F8CC3B3AADD8}" dt="2021-09-25T22:54:25.526" v="6769" actId="6264"/>
        <pc:sldMkLst>
          <pc:docMk/>
          <pc:sldMk cId="832303476" sldId="315"/>
        </pc:sldMkLst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832303476" sldId="315"/>
            <ac:spMk id="2" creationId="{2A786BBC-FCCB-4EFF-8F35-BA26D5112A40}"/>
          </ac:spMkLst>
        </pc:spChg>
        <pc:spChg chg="del mod ord">
          <ac:chgData name="Peter McGinty" userId="138e04b35f3df159" providerId="LiveId" clId="{EEEC5C09-B039-45E0-BFBC-F8CC3B3AADD8}" dt="2021-09-14T13:44:09.881" v="5807" actId="700"/>
          <ac:spMkLst>
            <pc:docMk/>
            <pc:sldMk cId="832303476" sldId="315"/>
            <ac:spMk id="2" creationId="{791A1F7B-6F47-4614-8F00-1F6870B0E81F}"/>
          </ac:spMkLst>
        </pc:spChg>
        <pc:spChg chg="add del mod">
          <ac:chgData name="Peter McGinty" userId="138e04b35f3df159" providerId="LiveId" clId="{EEEC5C09-B039-45E0-BFBC-F8CC3B3AADD8}" dt="2021-09-15T08:02:03.548" v="6407" actId="478"/>
          <ac:spMkLst>
            <pc:docMk/>
            <pc:sldMk cId="832303476" sldId="315"/>
            <ac:spMk id="3" creationId="{29C99FA8-9A11-4AB8-B215-8B2AB1791B69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832303476" sldId="315"/>
            <ac:spMk id="3" creationId="{60DA2CB0-04B2-447C-AB31-2E9D2FA7C514}"/>
          </ac:spMkLst>
        </pc:spChg>
        <pc:spChg chg="del mod ord">
          <ac:chgData name="Peter McGinty" userId="138e04b35f3df159" providerId="LiveId" clId="{EEEC5C09-B039-45E0-BFBC-F8CC3B3AADD8}" dt="2021-09-14T13:44:09.881" v="5807" actId="700"/>
          <ac:spMkLst>
            <pc:docMk/>
            <pc:sldMk cId="832303476" sldId="315"/>
            <ac:spMk id="3" creationId="{70660177-D078-49B1-B138-3A9D721CB9F7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832303476" sldId="315"/>
            <ac:spMk id="4" creationId="{04A8D45F-CB84-4DCA-B8D1-22E29276925D}"/>
          </ac:spMkLst>
        </pc:spChg>
        <pc:spChg chg="del mod ord">
          <ac:chgData name="Peter McGinty" userId="138e04b35f3df159" providerId="LiveId" clId="{EEEC5C09-B039-45E0-BFBC-F8CC3B3AADD8}" dt="2021-09-14T13:44:09.881" v="5807" actId="700"/>
          <ac:spMkLst>
            <pc:docMk/>
            <pc:sldMk cId="832303476" sldId="315"/>
            <ac:spMk id="4" creationId="{DFA001C7-11DF-4D13-A415-C470DF1129A5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832303476" sldId="315"/>
            <ac:spMk id="5" creationId="{8059C100-B624-4BFA-8AA8-1937997F293B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832303476" sldId="315"/>
            <ac:spMk id="6" creationId="{2C27194D-A65B-49BC-B858-5D5AC76EDCA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832303476" sldId="315"/>
            <ac:spMk id="7" creationId="{B8A66CC6-0F8D-476D-8092-3B2103516EEA}"/>
          </ac:spMkLst>
        </pc:spChg>
        <pc:spChg chg="add del mod ord">
          <ac:chgData name="Peter McGinty" userId="138e04b35f3df159" providerId="LiveId" clId="{EEEC5C09-B039-45E0-BFBC-F8CC3B3AADD8}" dt="2021-09-15T08:01:55.289" v="6405" actId="478"/>
          <ac:spMkLst>
            <pc:docMk/>
            <pc:sldMk cId="832303476" sldId="315"/>
            <ac:spMk id="7" creationId="{EC418361-91BD-41B0-97C5-3DF7ADFA780D}"/>
          </ac:spMkLst>
        </pc:spChg>
        <pc:spChg chg="add del mod ord">
          <ac:chgData name="Peter McGinty" userId="138e04b35f3df159" providerId="LiveId" clId="{EEEC5C09-B039-45E0-BFBC-F8CC3B3AADD8}" dt="2021-09-15T08:01:53.098" v="6404" actId="478"/>
          <ac:spMkLst>
            <pc:docMk/>
            <pc:sldMk cId="832303476" sldId="315"/>
            <ac:spMk id="8" creationId="{1254E560-AAD8-4E5A-881D-41FD75F8427B}"/>
          </ac:spMkLst>
        </pc:spChg>
        <pc:spChg chg="add del mod ord">
          <ac:chgData name="Peter McGinty" userId="138e04b35f3df159" providerId="LiveId" clId="{EEEC5C09-B039-45E0-BFBC-F8CC3B3AADD8}" dt="2021-09-15T08:02:12.204" v="6409" actId="478"/>
          <ac:spMkLst>
            <pc:docMk/>
            <pc:sldMk cId="832303476" sldId="315"/>
            <ac:spMk id="9" creationId="{1522CF48-4017-471C-9067-F145E50623D0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832303476" sldId="315"/>
            <ac:spMk id="10" creationId="{85C703E8-B8D3-485E-A1B8-B1D6F8FCCEDE}"/>
          </ac:spMkLst>
        </pc:spChg>
        <pc:spChg chg="add del mod">
          <ac:chgData name="Peter McGinty" userId="138e04b35f3df159" providerId="LiveId" clId="{EEEC5C09-B039-45E0-BFBC-F8CC3B3AADD8}" dt="2021-09-15T08:02:01.546" v="6406" actId="478"/>
          <ac:spMkLst>
            <pc:docMk/>
            <pc:sldMk cId="832303476" sldId="315"/>
            <ac:spMk id="11" creationId="{05286866-BDB5-4286-82EA-AD40AD1FA6E4}"/>
          </ac:spMkLst>
        </pc:spChg>
        <pc:spChg chg="add del">
          <ac:chgData name="Peter McGinty" userId="138e04b35f3df159" providerId="LiveId" clId="{EEEC5C09-B039-45E0-BFBC-F8CC3B3AADD8}" dt="2021-09-14T13:45:09.602" v="5827" actId="22"/>
          <ac:spMkLst>
            <pc:docMk/>
            <pc:sldMk cId="832303476" sldId="315"/>
            <ac:spMk id="12" creationId="{6E6BFE94-9F58-4CBA-BDE3-68B04F93BC82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832303476" sldId="315"/>
            <ac:spMk id="12" creationId="{700062A2-C6DD-4E0F-8AD5-970C8EDA8AD5}"/>
          </ac:spMkLst>
        </pc:spChg>
        <pc:spChg chg="add mod">
          <ac:chgData name="Peter McGinty" userId="138e04b35f3df159" providerId="LiveId" clId="{EEEC5C09-B039-45E0-BFBC-F8CC3B3AADD8}" dt="2021-09-25T22:54:17.492" v="6742"/>
          <ac:spMkLst>
            <pc:docMk/>
            <pc:sldMk cId="832303476" sldId="315"/>
            <ac:spMk id="13" creationId="{517170C1-15AB-4061-981B-16ACC6013546}"/>
          </ac:spMkLst>
        </pc:spChg>
      </pc:sldChg>
      <pc:sldChg chg="addSp delSp modSp add mod ord modClrScheme chgLayout">
        <pc:chgData name="Peter McGinty" userId="138e04b35f3df159" providerId="LiveId" clId="{EEEC5C09-B039-45E0-BFBC-F8CC3B3AADD8}" dt="2021-09-25T22:54:25.526" v="6769" actId="6264"/>
        <pc:sldMkLst>
          <pc:docMk/>
          <pc:sldMk cId="859961575" sldId="316"/>
        </pc:sldMkLst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859961575" sldId="316"/>
            <ac:spMk id="2" creationId="{550CBE24-2B54-4FC0-AC05-6379405E5B59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859961575" sldId="316"/>
            <ac:spMk id="3" creationId="{1F493654-1ED7-44E3-B97F-F9A8082F2E07}"/>
          </ac:spMkLst>
        </pc:spChg>
        <pc:spChg chg="add del mod">
          <ac:chgData name="Peter McGinty" userId="138e04b35f3df159" providerId="LiveId" clId="{EEEC5C09-B039-45E0-BFBC-F8CC3B3AADD8}" dt="2021-09-15T07:53:36.380" v="6257" actId="478"/>
          <ac:spMkLst>
            <pc:docMk/>
            <pc:sldMk cId="859961575" sldId="316"/>
            <ac:spMk id="3" creationId="{EA9928F4-E80B-4683-BE26-8D29326C82E9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859961575" sldId="316"/>
            <ac:spMk id="4" creationId="{0F5C3021-D89C-4DA4-A07B-9BED1F95D5F8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859961575" sldId="316"/>
            <ac:spMk id="5" creationId="{8059C100-B624-4BFA-8AA8-1937997F293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859961575" sldId="316"/>
            <ac:spMk id="6" creationId="{2C27194D-A65B-49BC-B858-5D5AC76EDCA4}"/>
          </ac:spMkLst>
        </pc:spChg>
        <pc:spChg chg="del mod ord">
          <ac:chgData name="Peter McGinty" userId="138e04b35f3df159" providerId="LiveId" clId="{EEEC5C09-B039-45E0-BFBC-F8CC3B3AADD8}" dt="2021-09-15T07:53:54.600" v="6261" actId="478"/>
          <ac:spMkLst>
            <pc:docMk/>
            <pc:sldMk cId="859961575" sldId="316"/>
            <ac:spMk id="7" creationId="{EC418361-91BD-41B0-97C5-3DF7ADFA780D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859961575" sldId="316"/>
            <ac:spMk id="7" creationId="{F0D2557F-09FB-4B77-969B-512A7B179D4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859961575" sldId="316"/>
            <ac:spMk id="8" creationId="{1254E560-AAD8-4E5A-881D-41FD75F8427B}"/>
          </ac:spMkLst>
        </pc:spChg>
        <pc:spChg chg="del">
          <ac:chgData name="Peter McGinty" userId="138e04b35f3df159" providerId="LiveId" clId="{EEEC5C09-B039-45E0-BFBC-F8CC3B3AADD8}" dt="2021-09-15T07:53:30.372" v="6256" actId="478"/>
          <ac:spMkLst>
            <pc:docMk/>
            <pc:sldMk cId="859961575" sldId="316"/>
            <ac:spMk id="9" creationId="{1522CF48-4017-471C-9067-F145E50623D0}"/>
          </ac:spMkLst>
        </pc:spChg>
        <pc:spChg chg="del">
          <ac:chgData name="Peter McGinty" userId="138e04b35f3df159" providerId="LiveId" clId="{EEEC5C09-B039-45E0-BFBC-F8CC3B3AADD8}" dt="2021-09-15T07:53:28.222" v="6255" actId="478"/>
          <ac:spMkLst>
            <pc:docMk/>
            <pc:sldMk cId="859961575" sldId="316"/>
            <ac:spMk id="10" creationId="{85C703E8-B8D3-485E-A1B8-B1D6F8FCCEDE}"/>
          </ac:spMkLst>
        </pc:spChg>
        <pc:spChg chg="add del mod">
          <ac:chgData name="Peter McGinty" userId="138e04b35f3df159" providerId="LiveId" clId="{EEEC5C09-B039-45E0-BFBC-F8CC3B3AADD8}" dt="2021-09-15T07:53:39.275" v="6258" actId="478"/>
          <ac:spMkLst>
            <pc:docMk/>
            <pc:sldMk cId="859961575" sldId="316"/>
            <ac:spMk id="11" creationId="{7AC6D9D2-6784-43B1-8526-C736F6AECC71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859961575" sldId="316"/>
            <ac:spMk id="12" creationId="{9903DD27-11EF-4F09-8E0E-AE7E53F2AD81}"/>
          </ac:spMkLst>
        </pc:spChg>
        <pc:spChg chg="mod">
          <ac:chgData name="Peter McGinty" userId="138e04b35f3df159" providerId="LiveId" clId="{EEEC5C09-B039-45E0-BFBC-F8CC3B3AADD8}" dt="2021-09-25T22:54:17.492" v="6742"/>
          <ac:spMkLst>
            <pc:docMk/>
            <pc:sldMk cId="859961575" sldId="316"/>
            <ac:spMk id="13" creationId="{517170C1-15AB-4061-981B-16ACC6013546}"/>
          </ac:spMkLst>
        </pc:spChg>
      </pc:sldChg>
      <pc:sldChg chg="add del">
        <pc:chgData name="Peter McGinty" userId="138e04b35f3df159" providerId="LiveId" clId="{EEEC5C09-B039-45E0-BFBC-F8CC3B3AADD8}" dt="2021-09-14T15:30:38.288" v="6020" actId="47"/>
        <pc:sldMkLst>
          <pc:docMk/>
          <pc:sldMk cId="3564771649" sldId="316"/>
        </pc:sldMkLst>
      </pc:sldChg>
      <pc:sldChg chg="modSp add del mod">
        <pc:chgData name="Peter McGinty" userId="138e04b35f3df159" providerId="LiveId" clId="{EEEC5C09-B039-45E0-BFBC-F8CC3B3AADD8}" dt="2021-09-15T07:52:50.286" v="6253" actId="47"/>
        <pc:sldMkLst>
          <pc:docMk/>
          <pc:sldMk cId="1507864156" sldId="317"/>
        </pc:sldMkLst>
        <pc:spChg chg="mod">
          <ac:chgData name="Peter McGinty" userId="138e04b35f3df159" providerId="LiveId" clId="{EEEC5C09-B039-45E0-BFBC-F8CC3B3AADD8}" dt="2021-09-14T15:34:21.230" v="6197" actId="6549"/>
          <ac:spMkLst>
            <pc:docMk/>
            <pc:sldMk cId="1507864156" sldId="317"/>
            <ac:spMk id="3" creationId="{6670829B-BD5E-4D33-9CEC-5D77712D4C2E}"/>
          </ac:spMkLst>
        </pc:spChg>
      </pc:sldChg>
      <pc:sldMasterChg chg="modSp modSldLayout">
        <pc:chgData name="Peter McGinty" userId="138e04b35f3df159" providerId="LiveId" clId="{EEEC5C09-B039-45E0-BFBC-F8CC3B3AADD8}" dt="2021-09-25T22:54:17.492" v="6742"/>
        <pc:sldMasterMkLst>
          <pc:docMk/>
          <pc:sldMasterMk cId="3777914966" sldId="2147483648"/>
        </pc:sldMasterMkLst>
        <pc:spChg chg="mod">
          <ac:chgData name="Peter McGinty" userId="138e04b35f3df159" providerId="LiveId" clId="{EEEC5C09-B039-45E0-BFBC-F8CC3B3AADD8}" dt="2021-09-25T22:54:17.492" v="6742"/>
          <ac:spMkLst>
            <pc:docMk/>
            <pc:sldMasterMk cId="3777914966" sldId="2147483648"/>
            <ac:spMk id="2" creationId="{472C5935-4AA3-45BD-A2AD-A19F3D04F782}"/>
          </ac:spMkLst>
        </pc:spChg>
        <pc:spChg chg="mod">
          <ac:chgData name="Peter McGinty" userId="138e04b35f3df159" providerId="LiveId" clId="{EEEC5C09-B039-45E0-BFBC-F8CC3B3AADD8}" dt="2021-09-25T22:54:17.492" v="6742"/>
          <ac:spMkLst>
            <pc:docMk/>
            <pc:sldMasterMk cId="3777914966" sldId="2147483648"/>
            <ac:spMk id="3" creationId="{FC25450A-CD2D-4E74-A573-DA1F8F0635E6}"/>
          </ac:spMkLst>
        </pc:spChg>
        <pc:spChg chg="mod">
          <ac:chgData name="Peter McGinty" userId="138e04b35f3df159" providerId="LiveId" clId="{EEEC5C09-B039-45E0-BFBC-F8CC3B3AADD8}" dt="2021-09-25T22:54:17.492" v="6742"/>
          <ac:spMkLst>
            <pc:docMk/>
            <pc:sldMasterMk cId="3777914966" sldId="2147483648"/>
            <ac:spMk id="4" creationId="{33890845-E65D-4A81-93D7-EE1190EDBBEC}"/>
          </ac:spMkLst>
        </pc:spChg>
        <pc:spChg chg="mod">
          <ac:chgData name="Peter McGinty" userId="138e04b35f3df159" providerId="LiveId" clId="{EEEC5C09-B039-45E0-BFBC-F8CC3B3AADD8}" dt="2021-09-25T22:54:17.492" v="6742"/>
          <ac:spMkLst>
            <pc:docMk/>
            <pc:sldMasterMk cId="3777914966" sldId="2147483648"/>
            <ac:spMk id="5" creationId="{62D03B44-A7B0-484F-B05C-B9AA237CBA80}"/>
          </ac:spMkLst>
        </pc:spChg>
        <pc:spChg chg="mod">
          <ac:chgData name="Peter McGinty" userId="138e04b35f3df159" providerId="LiveId" clId="{EEEC5C09-B039-45E0-BFBC-F8CC3B3AADD8}" dt="2021-09-25T22:54:17.492" v="6742"/>
          <ac:spMkLst>
            <pc:docMk/>
            <pc:sldMasterMk cId="3777914966" sldId="2147483648"/>
            <ac:spMk id="6" creationId="{AE7C505C-D9CF-46E7-95CB-088A348A0C13}"/>
          </ac:spMkLst>
        </pc:spChg>
        <pc:sldLayoutChg chg="modSp">
          <pc:chgData name="Peter McGinty" userId="138e04b35f3df159" providerId="LiveId" clId="{EEEC5C09-B039-45E0-BFBC-F8CC3B3AADD8}" dt="2021-09-25T22:54:17.492" v="6742"/>
          <pc:sldLayoutMkLst>
            <pc:docMk/>
            <pc:sldMasterMk cId="3777914966" sldId="2147483648"/>
            <pc:sldLayoutMk cId="2153645582" sldId="2147483649"/>
          </pc:sldLayoutMkLst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153645582" sldId="2147483649"/>
              <ac:spMk id="2" creationId="{69EFA8BE-6470-4B77-A0D3-871C890931B7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153645582" sldId="2147483649"/>
              <ac:spMk id="3" creationId="{2945FA10-0214-426E-BBB6-0E158B1A87E8}"/>
            </ac:spMkLst>
          </pc:spChg>
        </pc:sldLayoutChg>
        <pc:sldLayoutChg chg="modSp">
          <pc:chgData name="Peter McGinty" userId="138e04b35f3df159" providerId="LiveId" clId="{EEEC5C09-B039-45E0-BFBC-F8CC3B3AADD8}" dt="2021-09-25T22:54:17.492" v="6742"/>
          <pc:sldLayoutMkLst>
            <pc:docMk/>
            <pc:sldMasterMk cId="3777914966" sldId="2147483648"/>
            <pc:sldLayoutMk cId="1749687876" sldId="2147483651"/>
          </pc:sldLayoutMkLst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1749687876" sldId="2147483651"/>
              <ac:spMk id="2" creationId="{3F52FC24-C454-464A-B791-E4839F046DCA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1749687876" sldId="2147483651"/>
              <ac:spMk id="3" creationId="{089BB5F9-DCEA-4195-8761-5A17B008EA60}"/>
            </ac:spMkLst>
          </pc:spChg>
        </pc:sldLayoutChg>
        <pc:sldLayoutChg chg="modSp">
          <pc:chgData name="Peter McGinty" userId="138e04b35f3df159" providerId="LiveId" clId="{EEEC5C09-B039-45E0-BFBC-F8CC3B3AADD8}" dt="2021-09-25T22:54:17.492" v="6742"/>
          <pc:sldLayoutMkLst>
            <pc:docMk/>
            <pc:sldMasterMk cId="3777914966" sldId="2147483648"/>
            <pc:sldLayoutMk cId="3884811684" sldId="2147483652"/>
          </pc:sldLayoutMkLst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3884811684" sldId="2147483652"/>
              <ac:spMk id="3" creationId="{0DA6672F-9990-4093-8E59-3A712973549A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3884811684" sldId="2147483652"/>
              <ac:spMk id="4" creationId="{3B21657F-1B1D-4D2B-9E9A-33489F3643A0}"/>
            </ac:spMkLst>
          </pc:spChg>
        </pc:sldLayoutChg>
        <pc:sldLayoutChg chg="modSp">
          <pc:chgData name="Peter McGinty" userId="138e04b35f3df159" providerId="LiveId" clId="{EEEC5C09-B039-45E0-BFBC-F8CC3B3AADD8}" dt="2021-09-25T22:54:17.492" v="6742"/>
          <pc:sldLayoutMkLst>
            <pc:docMk/>
            <pc:sldMasterMk cId="3777914966" sldId="2147483648"/>
            <pc:sldLayoutMk cId="3564373246" sldId="2147483653"/>
          </pc:sldLayoutMkLst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3564373246" sldId="2147483653"/>
              <ac:spMk id="2" creationId="{2F1D1480-03BD-43EC-8B64-EE418001FBC7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3564373246" sldId="2147483653"/>
              <ac:spMk id="3" creationId="{E922B0BC-31F9-4657-A4E7-5E56D7CCABF1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3564373246" sldId="2147483653"/>
              <ac:spMk id="4" creationId="{8D09D925-AB1B-49B2-9430-4DB4FBA60847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3564373246" sldId="2147483653"/>
              <ac:spMk id="5" creationId="{14D4FCAA-4914-4E89-9833-37D30C156F33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3564373246" sldId="2147483653"/>
              <ac:spMk id="6" creationId="{54480C19-9120-42D8-BCED-E64FE52E33D6}"/>
            </ac:spMkLst>
          </pc:spChg>
        </pc:sldLayoutChg>
        <pc:sldLayoutChg chg="modSp">
          <pc:chgData name="Peter McGinty" userId="138e04b35f3df159" providerId="LiveId" clId="{EEEC5C09-B039-45E0-BFBC-F8CC3B3AADD8}" dt="2021-09-25T22:54:17.492" v="6742"/>
          <pc:sldLayoutMkLst>
            <pc:docMk/>
            <pc:sldMasterMk cId="3777914966" sldId="2147483648"/>
            <pc:sldLayoutMk cId="2843147243" sldId="2147483656"/>
          </pc:sldLayoutMkLst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843147243" sldId="2147483656"/>
              <ac:spMk id="2" creationId="{5EF0414A-FD1E-41ED-8843-0750D86707C1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843147243" sldId="2147483656"/>
              <ac:spMk id="3" creationId="{1976D95A-C837-4B7A-B46C-0FA8D5A03719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843147243" sldId="2147483656"/>
              <ac:spMk id="4" creationId="{85A5544A-18A5-4E64-9EE2-0A75164C4C00}"/>
            </ac:spMkLst>
          </pc:spChg>
        </pc:sldLayoutChg>
        <pc:sldLayoutChg chg="modSp">
          <pc:chgData name="Peter McGinty" userId="138e04b35f3df159" providerId="LiveId" clId="{EEEC5C09-B039-45E0-BFBC-F8CC3B3AADD8}" dt="2021-09-25T22:54:17.492" v="6742"/>
          <pc:sldLayoutMkLst>
            <pc:docMk/>
            <pc:sldMasterMk cId="3777914966" sldId="2147483648"/>
            <pc:sldLayoutMk cId="2486252067" sldId="2147483657"/>
          </pc:sldLayoutMkLst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486252067" sldId="2147483657"/>
              <ac:spMk id="2" creationId="{C44A4DEE-E297-4119-B407-835F89F6EFD9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486252067" sldId="2147483657"/>
              <ac:spMk id="3" creationId="{6AF88D61-23F0-41F1-BB08-F1574EED8FEE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486252067" sldId="2147483657"/>
              <ac:spMk id="4" creationId="{E5C49FCD-77CC-46B8-90BA-91815084A522}"/>
            </ac:spMkLst>
          </pc:spChg>
        </pc:sldLayoutChg>
        <pc:sldLayoutChg chg="modSp">
          <pc:chgData name="Peter McGinty" userId="138e04b35f3df159" providerId="LiveId" clId="{EEEC5C09-B039-45E0-BFBC-F8CC3B3AADD8}" dt="2021-09-25T22:54:17.492" v="6742"/>
          <pc:sldLayoutMkLst>
            <pc:docMk/>
            <pc:sldMasterMk cId="3777914966" sldId="2147483648"/>
            <pc:sldLayoutMk cId="2997959970" sldId="2147483659"/>
          </pc:sldLayoutMkLst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997959970" sldId="2147483659"/>
              <ac:spMk id="2" creationId="{5D53BF31-DEE0-479B-BCE8-1DB62A611034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997959970" sldId="2147483659"/>
              <ac:spMk id="3" creationId="{B223A274-60B8-4E5E-AA71-A5CC4E49BBFB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D4E1B-2196-4B1C-A7F6-845369997D7F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CE3C4-E0C2-48DF-AEE6-786691052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07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https://wiki.python.org/moin/BeginnersGuide/NonProgrammers</a:t>
            </a:r>
          </a:p>
          <a:p>
            <a:r>
              <a:rPr lang="en-GB" dirty="0"/>
              <a:t>https://wiki.python.org/moin/BeginnersGuide/Programmers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CE3C4-E0C2-48DF-AEE6-786691052C0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624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Printing and pretty printing. </a:t>
            </a:r>
          </a:p>
          <a:p>
            <a:r>
              <a:rPr lang="en-GB" dirty="0"/>
              <a:t>Simple dialogues using input()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CE3C4-E0C2-48DF-AEE6-786691052C07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01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this now so that it’s not scrunched in at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CE3C4-E0C2-48DF-AEE6-786691052C07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3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81C-2B60-42C3-A748-75EA2F3942BF}" type="datetime1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60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729C-0306-4878-A3D6-09398341D606}" type="datetime1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54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45D9-B9E8-4610-820A-4A59B1E4101F}" type="datetime1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75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1337-94D5-4918-B360-64FFE871DA51}" type="datetime1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68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44AF-2164-4CF3-9A52-0793DCB20635}" type="datetime1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59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5A6A-8405-498E-B628-AFCE81617177}" type="datetime1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88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B44D-3270-40B8-ACD2-12507109F736}" type="datetime1">
              <a:rPr lang="en-GB" smtClean="0"/>
              <a:t>02/06/2022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17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2067-C42E-4109-B65A-12D269CA97C5}" type="datetime1">
              <a:rPr lang="en-GB" smtClean="0"/>
              <a:t>02/06/2022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04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5B42-69A9-4109-8C35-ED4BC0890372}" type="datetime1">
              <a:rPr lang="en-GB" smtClean="0"/>
              <a:t>02/06/2022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B12E-8E86-41FF-A319-015531BB30C2}" type="datetime1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57B0-CF72-4766-AD5B-C54D18F943AA}" type="datetime1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29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2B6E7-1570-42A0-95C4-43A22D9DAFEC}" type="datetime1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01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text-sequence-type-str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strings/" TargetMode="External"/><Relationship Id="rId2" Type="http://schemas.openxmlformats.org/officeDocument/2006/relationships/hyperlink" Target="https://docs.python.org/3/tutorial/introduction.html#string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anywhere.com/" TargetMode="External"/><Relationship Id="rId2" Type="http://schemas.openxmlformats.org/officeDocument/2006/relationships/hyperlink" Target="http://www.replit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hyperlink" Target="https://docs.aws.amazon.com/cloud9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snakify.org/en/" TargetMode="External"/><Relationship Id="rId3" Type="http://schemas.openxmlformats.org/officeDocument/2006/relationships/hyperlink" Target="https://docs.python.org/3/tutorial/index.html" TargetMode="External"/><Relationship Id="rId7" Type="http://schemas.openxmlformats.org/officeDocument/2006/relationships/hyperlink" Target="https://www.w3schools.com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reecodecamp.org/" TargetMode="External"/><Relationship Id="rId5" Type="http://schemas.openxmlformats.org/officeDocument/2006/relationships/hyperlink" Target="https://realpython.com/" TargetMode="External"/><Relationship Id="rId4" Type="http://schemas.openxmlformats.org/officeDocument/2006/relationships/hyperlink" Target="https://docs.python.org/3/genindex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realpython.com/" TargetMode="External"/><Relationship Id="rId4" Type="http://schemas.openxmlformats.org/officeDocument/2006/relationships/hyperlink" Target="http://www.w3schools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E16B-71B8-43A1-BC00-7A908FE03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Coding for Linguists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0DDB592-654E-448B-8AC2-092C2701D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LIN6209</a:t>
            </a:r>
          </a:p>
          <a:p>
            <a:r>
              <a:rPr lang="en-GB" dirty="0"/>
              <a:t>Week 1</a:t>
            </a:r>
          </a:p>
          <a:p>
            <a:endParaRPr lang="en-GB" dirty="0"/>
          </a:p>
          <a:p>
            <a:r>
              <a:rPr lang="en-GB" dirty="0"/>
              <a:t>(Please logon while we are waiting)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7C326-E980-4345-82B7-34F5A57C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2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45F1-A625-4B21-B541-2F3ADA5C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Interactive Python Shell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285DDF-9707-41BF-90CE-885D6A17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244CD-32BF-4271-8E99-269C3E1BA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452" y="1587691"/>
            <a:ext cx="5399096" cy="428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2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A1BA-05C3-4F24-8499-51C9BD06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Logon to classroom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FBA55-3111-44EB-A69D-DFA985280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Start Python IDLE</a:t>
            </a:r>
          </a:p>
          <a:p>
            <a:r>
              <a:rPr lang="en-GB" dirty="0"/>
              <a:t>Make sure you are in the interactive shell</a:t>
            </a:r>
          </a:p>
          <a:p>
            <a:r>
              <a:rPr lang="en-GB" dirty="0"/>
              <a:t>At the ‘&gt;&gt;&gt;’ prompt type this</a:t>
            </a:r>
          </a:p>
          <a:p>
            <a:endParaRPr lang="en-GB" dirty="0"/>
          </a:p>
          <a:p>
            <a:r>
              <a:rPr lang="en-GB" dirty="0"/>
              <a:t>&gt;&gt;&gt; print(‘Hello World!’)</a:t>
            </a:r>
          </a:p>
          <a:p>
            <a:endParaRPr lang="en-GB" dirty="0"/>
          </a:p>
          <a:p>
            <a:r>
              <a:rPr lang="en-GB" dirty="0"/>
              <a:t>And press the ‘Enter’ key</a:t>
            </a:r>
          </a:p>
          <a:p>
            <a:r>
              <a:rPr lang="en-GB" dirty="0"/>
              <a:t>If you get a ‘Traceback’ message try again.</a:t>
            </a:r>
          </a:p>
          <a:p>
            <a:r>
              <a:rPr lang="en-GB" dirty="0"/>
              <a:t>Congratulations. You have written your first Python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3274F-5551-4C8B-AB04-0F876BB1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06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2ED3-6A21-45D6-B7D9-F83AE0EC3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Practice Worksheet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0829B-BD5E-4D33-9CEC-5D77712D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 dirty="0"/>
              <a:t>Try the examples and questions yourself</a:t>
            </a:r>
          </a:p>
          <a:p>
            <a:r>
              <a:rPr lang="en-GB" dirty="0"/>
              <a:t>Section 1 – Getting Started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6E1DA-FFB2-484A-A33A-B6DAFA4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AD21A-36DA-44FC-8C97-72BC0309ACA8}"/>
              </a:ext>
            </a:extLst>
          </p:cNvPr>
          <p:cNvSpPr txBox="1"/>
          <p:nvPr/>
        </p:nvSpPr>
        <p:spPr>
          <a:xfrm>
            <a:off x="2220036" y="6246125"/>
            <a:ext cx="175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1858506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B4B8-941E-40C0-914C-EBB42D0C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BB85-4C87-4BB8-84CA-9215310CC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Everything in Python is an object</a:t>
            </a:r>
          </a:p>
          <a:p>
            <a:r>
              <a:rPr lang="en-GB" dirty="0"/>
              <a:t>Types of Python objects</a:t>
            </a:r>
          </a:p>
          <a:p>
            <a:pPr lvl="1"/>
            <a:r>
              <a:rPr lang="en-GB" dirty="0"/>
              <a:t>Integer: int() </a:t>
            </a:r>
          </a:p>
          <a:p>
            <a:pPr lvl="1"/>
            <a:r>
              <a:rPr lang="en-GB" dirty="0"/>
              <a:t>Floating point: float()</a:t>
            </a:r>
          </a:p>
          <a:p>
            <a:pPr lvl="1"/>
            <a:r>
              <a:rPr lang="en-GB" dirty="0"/>
              <a:t>Boolean: bool() </a:t>
            </a:r>
          </a:p>
          <a:p>
            <a:pPr lvl="1"/>
            <a:r>
              <a:rPr lang="en-GB" dirty="0"/>
              <a:t>String (text): str()</a:t>
            </a:r>
          </a:p>
          <a:p>
            <a:pPr lvl="1"/>
            <a:r>
              <a:rPr lang="en-GB" dirty="0"/>
              <a:t> . . .</a:t>
            </a:r>
          </a:p>
          <a:p>
            <a:r>
              <a:rPr lang="en-GB" dirty="0"/>
              <a:t>Python Operators</a:t>
            </a:r>
          </a:p>
          <a:p>
            <a:pPr lvl="1"/>
            <a:r>
              <a:rPr lang="en-GB" dirty="0"/>
              <a:t>+,  -,  *,  /,  //,  %</a:t>
            </a:r>
          </a:p>
          <a:p>
            <a:pPr lvl="1"/>
            <a:r>
              <a:rPr lang="en-GB" dirty="0"/>
              <a:t>&lt;,  &lt;=,  ==,  !=,  &gt;=,  &gt;</a:t>
            </a:r>
          </a:p>
          <a:p>
            <a:pPr lvl="1"/>
            <a:r>
              <a:rPr lang="en-GB" dirty="0"/>
              <a:t>and, or, not</a:t>
            </a:r>
          </a:p>
          <a:p>
            <a:pPr lvl="1"/>
            <a:r>
              <a:rPr lang="en-GB" dirty="0"/>
              <a:t>[ ]    in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8F5FE3B-3D89-47BB-B4F9-7F2FEAEDF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Combine objects and operators </a:t>
            </a:r>
          </a:p>
          <a:p>
            <a:r>
              <a:rPr lang="en-GB" dirty="0"/>
              <a:t>&gt;&gt;&gt; 2+2</a:t>
            </a:r>
          </a:p>
          <a:p>
            <a:r>
              <a:rPr lang="en-GB" dirty="0"/>
              <a:t>&gt;&gt;&gt; 3-1</a:t>
            </a:r>
          </a:p>
          <a:p>
            <a:r>
              <a:rPr lang="en-GB" dirty="0"/>
              <a:t>&gt;&gt;&gt; 5*6</a:t>
            </a:r>
          </a:p>
          <a:p>
            <a:r>
              <a:rPr lang="en-GB" dirty="0"/>
              <a:t>&gt;&gt;&gt; 11/3</a:t>
            </a:r>
          </a:p>
          <a:p>
            <a:r>
              <a:rPr lang="en-GB" dirty="0"/>
              <a:t>&gt;&gt;&gt; 11//3</a:t>
            </a:r>
          </a:p>
          <a:p>
            <a:r>
              <a:rPr lang="en-GB" dirty="0"/>
              <a:t>&gt;&gt;&gt; 11%3</a:t>
            </a:r>
          </a:p>
          <a:p>
            <a:r>
              <a:rPr lang="en-GB" dirty="0"/>
              <a:t>&gt;&gt;&gt; 2&gt;11</a:t>
            </a:r>
          </a:p>
          <a:p>
            <a:r>
              <a:rPr lang="en-GB" dirty="0"/>
              <a:t>&gt;&gt;&gt; ‘3’+‘4’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C6062-19A8-4E05-A5D9-2152E117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6EB61-9F00-4AA7-A4D9-6B74905B54D0}"/>
              </a:ext>
            </a:extLst>
          </p:cNvPr>
          <p:cNvSpPr/>
          <p:nvPr/>
        </p:nvSpPr>
        <p:spPr>
          <a:xfrm>
            <a:off x="6928513" y="404885"/>
            <a:ext cx="2829636" cy="7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Computer Scientists</a:t>
            </a:r>
            <a:br>
              <a:rPr lang="en-GB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count from 0 (zero)</a:t>
            </a:r>
          </a:p>
        </p:txBody>
      </p:sp>
    </p:spTree>
    <p:extLst>
      <p:ext uri="{BB962C8B-B14F-4D97-AF65-F5344CB8AC3E}">
        <p14:creationId xmlns:p14="http://schemas.microsoft.com/office/powerpoint/2010/main" val="3133732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B4B8-941E-40C0-914C-EBB42D0C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BB85-4C87-4BB8-84CA-9215310CC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More examples</a:t>
            </a:r>
          </a:p>
          <a:p>
            <a:r>
              <a:rPr lang="en-GB" dirty="0"/>
              <a:t>&gt;&gt;&gt; not True</a:t>
            </a:r>
          </a:p>
          <a:p>
            <a:r>
              <a:rPr lang="en-GB" dirty="0"/>
              <a:t>&gt;&gt;&gt; True and False</a:t>
            </a:r>
          </a:p>
          <a:p>
            <a:r>
              <a:rPr lang="en-GB" dirty="0"/>
              <a:t>&gt;&gt;&gt; False or 5&gt;4</a:t>
            </a:r>
          </a:p>
          <a:p>
            <a:r>
              <a:rPr lang="en-GB" dirty="0"/>
              <a:t>&gt;&gt;&gt; ‘Ni ’ * 5</a:t>
            </a:r>
          </a:p>
          <a:p>
            <a:r>
              <a:rPr lang="en-GB" dirty="0"/>
              <a:t>&gt;&gt;&gt; ‘</a:t>
            </a:r>
            <a:r>
              <a:rPr lang="en-GB" dirty="0" err="1"/>
              <a:t>abcd</a:t>
            </a:r>
            <a:r>
              <a:rPr lang="en-GB" dirty="0"/>
              <a:t>’[1] * 7</a:t>
            </a:r>
          </a:p>
          <a:p>
            <a:r>
              <a:rPr lang="en-GB" dirty="0"/>
              <a:t>&gt;&gt;&gt; ‘c’ in ‘abracadabra’</a:t>
            </a:r>
          </a:p>
          <a:p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8F5FE3B-3D89-47BB-B4F9-7F2FEAEDF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Convert one type to another</a:t>
            </a:r>
          </a:p>
          <a:p>
            <a:r>
              <a:rPr lang="en-GB" dirty="0"/>
              <a:t>&gt;&gt;&gt; str(5)</a:t>
            </a:r>
          </a:p>
          <a:p>
            <a:r>
              <a:rPr lang="en-GB" dirty="0"/>
              <a:t>&gt;&gt;&gt; int(‘5’)</a:t>
            </a:r>
          </a:p>
          <a:p>
            <a:r>
              <a:rPr lang="en-GB" dirty="0"/>
              <a:t>&gt;&gt;&gt; bool(4)</a:t>
            </a:r>
          </a:p>
          <a:p>
            <a:r>
              <a:rPr lang="en-GB" dirty="0"/>
              <a:t>&gt;&gt;&gt; bool(‘4’)</a:t>
            </a:r>
          </a:p>
          <a:p>
            <a:endParaRPr lang="en-GB" dirty="0"/>
          </a:p>
          <a:p>
            <a:r>
              <a:rPr lang="en-GB" dirty="0"/>
              <a:t>Determine the type of an object</a:t>
            </a:r>
          </a:p>
          <a:p>
            <a:r>
              <a:rPr lang="en-GB" dirty="0"/>
              <a:t>&gt;&gt;&gt; type(3)</a:t>
            </a:r>
          </a:p>
          <a:p>
            <a:r>
              <a:rPr lang="en-GB" dirty="0"/>
              <a:t>&gt;&gt;&gt; type(‘</a:t>
            </a:r>
            <a:r>
              <a:rPr lang="en-GB" dirty="0" err="1"/>
              <a:t>abcd</a:t>
            </a:r>
            <a:r>
              <a:rPr lang="en-GB" dirty="0"/>
              <a:t>’)</a:t>
            </a:r>
          </a:p>
          <a:p>
            <a:r>
              <a:rPr lang="en-GB" dirty="0"/>
              <a:t>&gt;&gt;&gt; type(5&gt;4)</a:t>
            </a:r>
          </a:p>
          <a:p>
            <a:r>
              <a:rPr lang="en-GB" dirty="0"/>
              <a:t>&gt;&gt;&gt; type(5/3)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C6062-19A8-4E05-A5D9-2152E117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24043-D675-44FD-B6F1-DBD7412AFC8B}"/>
              </a:ext>
            </a:extLst>
          </p:cNvPr>
          <p:cNvSpPr/>
          <p:nvPr/>
        </p:nvSpPr>
        <p:spPr>
          <a:xfrm>
            <a:off x="6928513" y="404885"/>
            <a:ext cx="2829636" cy="7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Computer Scientists</a:t>
            </a:r>
            <a:br>
              <a:rPr lang="en-GB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count from 0 (zero)</a:t>
            </a:r>
          </a:p>
        </p:txBody>
      </p:sp>
    </p:spTree>
    <p:extLst>
      <p:ext uri="{BB962C8B-B14F-4D97-AF65-F5344CB8AC3E}">
        <p14:creationId xmlns:p14="http://schemas.microsoft.com/office/powerpoint/2010/main" val="178267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DF78-67BB-4285-84CF-23D60132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Interactive Programming is good – but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51BD-32E8-479B-B8AD-F0E248B1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It’s a lot of repetitive typing</a:t>
            </a:r>
          </a:p>
          <a:p>
            <a:r>
              <a:rPr lang="en-GB" dirty="0"/>
              <a:t>Programs have to be typed out every time</a:t>
            </a:r>
          </a:p>
          <a:p>
            <a:r>
              <a:rPr lang="en-GB" dirty="0"/>
              <a:t>It’s easy to make mistakes</a:t>
            </a:r>
          </a:p>
          <a:p>
            <a:endParaRPr lang="en-GB" dirty="0"/>
          </a:p>
          <a:p>
            <a:r>
              <a:rPr lang="en-GB" dirty="0"/>
              <a:t>How to solve this?</a:t>
            </a:r>
          </a:p>
          <a:p>
            <a:endParaRPr lang="en-GB" dirty="0"/>
          </a:p>
          <a:p>
            <a:r>
              <a:rPr lang="en-GB" dirty="0"/>
              <a:t>Variables</a:t>
            </a:r>
          </a:p>
          <a:p>
            <a:r>
              <a:rPr lang="en-GB" dirty="0"/>
              <a:t>Modules</a:t>
            </a:r>
          </a:p>
          <a:p>
            <a:endParaRPr lang="en-GB" dirty="0"/>
          </a:p>
          <a:p>
            <a:r>
              <a:rPr lang="en-GB" dirty="0"/>
              <a:t>Functions</a:t>
            </a:r>
          </a:p>
          <a:p>
            <a:r>
              <a:rPr lang="en-GB" dirty="0"/>
              <a:t>Classes and Objects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FC2B5-8FF7-4962-8E07-5C0B5518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13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D110-95AB-4D79-8FD0-D30DF089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0474B8-7B56-486F-A23D-F18CB4C04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B492D-66E9-42CC-8859-F1D6338C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982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C894-6E76-40E3-8B0B-AFCD5F8B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78C48-D0F2-40D1-AB29-7DCFD54B2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name of an address in the computer’s memory that contains a value</a:t>
            </a:r>
          </a:p>
          <a:p>
            <a:r>
              <a:rPr lang="en-GB" dirty="0"/>
              <a:t>A variable name MUST start with a letter and have no spaces</a:t>
            </a:r>
          </a:p>
          <a:p>
            <a:r>
              <a:rPr lang="en-GB" dirty="0"/>
              <a:t>A variable name SHOULD start with a lower-case letter</a:t>
            </a:r>
          </a:p>
          <a:p>
            <a:r>
              <a:rPr lang="en-GB" dirty="0"/>
              <a:t>Assign a value to a variable with the ‘=‘ sign</a:t>
            </a:r>
          </a:p>
          <a:p>
            <a:endParaRPr lang="en-GB" dirty="0"/>
          </a:p>
          <a:p>
            <a:r>
              <a:rPr lang="en-GB" dirty="0"/>
              <a:t>Variable names SHOULD be meaningful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D2139-9CC4-4828-9685-8A4DE25B6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&gt;&gt;&gt; a = 3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r>
              <a:rPr lang="en-GB" dirty="0"/>
              <a:t>&gt;&gt;&gt; b = 5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r>
              <a:rPr lang="en-GB" dirty="0"/>
              <a:t>&gt;&gt;&gt; c = 7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r>
              <a:rPr lang="en-GB" dirty="0"/>
              <a:t>&gt;&gt;&gt; d = a == b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r>
              <a:rPr lang="en-GB" dirty="0"/>
              <a:t>&gt;&gt;&gt; e = a * b + c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r>
              <a:rPr lang="en-GB" dirty="0"/>
              <a:t>&gt;&gt;&gt; f = a * (b + c)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r>
              <a:rPr lang="en-GB" dirty="0"/>
              <a:t>&gt;&gt;&gt; a, b, c, d, e, f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14139-23CA-49EB-9F2F-F2074729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937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2ED3-6A21-45D6-B7D9-F83AE0EC3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Practice Worksheet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0829B-BD5E-4D33-9CEC-5D77712D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 dirty="0"/>
              <a:t>Try the examples and questions yourself</a:t>
            </a:r>
          </a:p>
          <a:p>
            <a:r>
              <a:rPr lang="en-GB" dirty="0"/>
              <a:t>Section 2 -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6E1DA-FFB2-484A-A33A-B6DAFA4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AD21A-36DA-44FC-8C97-72BC0309ACA8}"/>
              </a:ext>
            </a:extLst>
          </p:cNvPr>
          <p:cNvSpPr txBox="1"/>
          <p:nvPr/>
        </p:nvSpPr>
        <p:spPr>
          <a:xfrm>
            <a:off x="2220036" y="6246125"/>
            <a:ext cx="175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540544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D110-95AB-4D79-8FD0-D30DF089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Saving &amp; reusing your work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C6BD7C-A61C-4556-BBB5-A16A7D0C6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B492D-66E9-42CC-8859-F1D6338C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88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2AB5-BD43-4ADD-BD4D-A5FC99A6C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Getting Started</a:t>
            </a:r>
            <a:br>
              <a:rPr lang="en-GB" dirty="0"/>
            </a:b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E31C777-EF67-48C4-815B-E932275CF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Pre-requisites</a:t>
            </a:r>
          </a:p>
          <a:p>
            <a:r>
              <a:rPr lang="en-GB" dirty="0"/>
              <a:t>Why Python?</a:t>
            </a:r>
          </a:p>
          <a:p>
            <a:r>
              <a:rPr lang="en-GB" dirty="0"/>
              <a:t>Installing Python</a:t>
            </a:r>
          </a:p>
          <a:p>
            <a:r>
              <a:rPr lang="en-GB" dirty="0"/>
              <a:t>Interactive Python programming</a:t>
            </a:r>
          </a:p>
          <a:p>
            <a:r>
              <a:rPr lang="en-GB" dirty="0"/>
              <a:t>Values, Variables, Functions</a:t>
            </a:r>
          </a:p>
          <a:p>
            <a:r>
              <a:rPr lang="en-GB" dirty="0"/>
              <a:t>Organising and saving your work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AF2C5-4917-406A-A361-8623A2CA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85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281D-B2B3-4759-BBFD-4F07E8A6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and write python module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16DFB4-923C-4793-814F-EC18EFEA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49A79F-C17E-457C-9CA3-8231A73B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344" y="1690689"/>
            <a:ext cx="4083366" cy="3204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9FF6A3-E8FC-4BBD-8F38-19210DB98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293" y="1690689"/>
            <a:ext cx="4222967" cy="32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96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9700-EAB2-49AD-B476-E56C087C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Save it and then run 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74BBFC-FBB0-47E1-BE9A-057E5D83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3074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65B2E1-CB73-4C40-91AB-AF11F64B9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033" y="1430244"/>
            <a:ext cx="3919394" cy="3878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209DF8-E301-4BDE-8B77-96ACA2CB2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045" y="1430244"/>
            <a:ext cx="4222967" cy="32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23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573D6C-D257-4DBA-AC6C-E0487E47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95B647-840A-4B15-8E06-81779D0FF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093" y="1182878"/>
            <a:ext cx="58102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87AA01-9CFE-40D1-9781-61F9CBB8A4AE}"/>
              </a:ext>
            </a:extLst>
          </p:cNvPr>
          <p:cNvSpPr txBox="1"/>
          <p:nvPr/>
        </p:nvSpPr>
        <p:spPr>
          <a:xfrm>
            <a:off x="2288276" y="5445458"/>
            <a:ext cx="4559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Need to explicitly tell Python to output results.</a:t>
            </a:r>
          </a:p>
          <a:p>
            <a:r>
              <a:rPr lang="en-GB" dirty="0"/>
              <a:t>The print() function does this.</a:t>
            </a:r>
          </a:p>
        </p:txBody>
      </p:sp>
    </p:spTree>
    <p:extLst>
      <p:ext uri="{BB962C8B-B14F-4D97-AF65-F5344CB8AC3E}">
        <p14:creationId xmlns:p14="http://schemas.microsoft.com/office/powerpoint/2010/main" val="2747671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9070-7B84-4324-B378-A556AF82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The print() and input()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4D1042-7ED8-4940-B4DB-436FA5B08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960E1-A3AA-4D91-8248-CD980DF1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382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CEC6-4316-4244-98AC-86FABA24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print()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173A5C-73DE-420D-ADAC-D27F4245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24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42CA5-7A27-414A-BB88-3A699B124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034" y="1690689"/>
            <a:ext cx="4222967" cy="3232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3098DB-0E0C-4B60-83C2-303F80F87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989" y="1690690"/>
            <a:ext cx="2381372" cy="29020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85D6B6-8911-4455-B6E2-F8443A950CD7}"/>
              </a:ext>
            </a:extLst>
          </p:cNvPr>
          <p:cNvSpPr txBox="1"/>
          <p:nvPr/>
        </p:nvSpPr>
        <p:spPr>
          <a:xfrm>
            <a:off x="7598405" y="4831308"/>
            <a:ext cx="16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Now it works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261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5107-6496-4CD5-9DBC-2180D1B7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input()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50A3F9-6874-47F4-9AF6-D5795E1C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25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0DDBD6-42F3-442E-8D75-178A9ACC2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1" y="1414847"/>
            <a:ext cx="4845299" cy="24893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94C119-E201-404C-AC7B-C6F2B87E6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136" y="2921222"/>
            <a:ext cx="3975304" cy="2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09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2ED3-6A21-45D6-B7D9-F83AE0EC3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Practice Worksheet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0829B-BD5E-4D33-9CEC-5D77712D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 dirty="0"/>
              <a:t>Try the examples and questions yourself</a:t>
            </a:r>
          </a:p>
          <a:p>
            <a:r>
              <a:rPr lang="en-GB" dirty="0"/>
              <a:t>The print() and input()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6E1DA-FFB2-484A-A33A-B6DAFA4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169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4C6C-9B5C-41EE-A2F1-532C35D3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This week’s Assignment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956D38-EEB5-4CBA-8AD1-7B809EA6A5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345BF-7484-4AA3-B7C5-A681F790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948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D36A-9B8E-4510-860C-C61C46A4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Built-in Functions</a:t>
            </a:r>
            <a:br>
              <a:rPr lang="en-GB" dirty="0"/>
            </a:br>
            <a:r>
              <a:rPr lang="en-GB" dirty="0">
                <a:hlinkClick r:id="rId2"/>
              </a:rPr>
              <a:t>https://docs.python.org/3/library/functions.html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FEE5-10BC-4336-B2E4-0BF37230A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int()</a:t>
            </a:r>
          </a:p>
          <a:p>
            <a:r>
              <a:rPr lang="en-GB" dirty="0"/>
              <a:t>bool()</a:t>
            </a:r>
          </a:p>
          <a:p>
            <a:r>
              <a:rPr lang="en-GB" dirty="0"/>
              <a:t>float()</a:t>
            </a:r>
          </a:p>
          <a:p>
            <a:r>
              <a:rPr lang="en-GB" dirty="0"/>
              <a:t>str()</a:t>
            </a:r>
          </a:p>
          <a:p>
            <a:endParaRPr lang="en-GB" dirty="0"/>
          </a:p>
          <a:p>
            <a:r>
              <a:rPr lang="en-GB" dirty="0"/>
              <a:t>input()</a:t>
            </a:r>
          </a:p>
          <a:p>
            <a:r>
              <a:rPr lang="en-GB" dirty="0"/>
              <a:t>print()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37DC8D-B1AA-45C7-8031-CF89A8605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len</a:t>
            </a:r>
            <a:r>
              <a:rPr lang="en-GB" dirty="0"/>
              <a:t>()</a:t>
            </a:r>
          </a:p>
          <a:p>
            <a:r>
              <a:rPr lang="en-GB" dirty="0" err="1"/>
              <a:t>chr</a:t>
            </a:r>
            <a:r>
              <a:rPr lang="en-GB" dirty="0"/>
              <a:t>()</a:t>
            </a:r>
          </a:p>
          <a:p>
            <a:r>
              <a:rPr lang="en-GB" dirty="0"/>
              <a:t>ascii()</a:t>
            </a:r>
          </a:p>
          <a:p>
            <a:r>
              <a:rPr lang="en-GB" dirty="0"/>
              <a:t>slice()</a:t>
            </a:r>
          </a:p>
          <a:p>
            <a:r>
              <a:rPr lang="en-GB" dirty="0"/>
              <a:t>sorted()</a:t>
            </a:r>
          </a:p>
          <a:p>
            <a:endParaRPr lang="en-GB" dirty="0"/>
          </a:p>
          <a:p>
            <a:r>
              <a:rPr lang="en-GB" dirty="0"/>
              <a:t>abs()</a:t>
            </a:r>
          </a:p>
          <a:p>
            <a:r>
              <a:rPr lang="en-GB" dirty="0"/>
              <a:t>min()</a:t>
            </a:r>
          </a:p>
          <a:p>
            <a:r>
              <a:rPr lang="en-GB" dirty="0"/>
              <a:t>max()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2D4D6-FC69-40EA-98F2-C3BA2160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875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27194D-A65B-49BC-B858-5D5AC76ED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Creating a string object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54E560-AAD8-4E5A-881D-41FD75F84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fr-FR" dirty="0"/>
              <a:t>Class </a:t>
            </a:r>
            <a:r>
              <a:rPr lang="fr-FR" dirty="0" err="1"/>
              <a:t>str</a:t>
            </a:r>
            <a:r>
              <a:rPr lang="fr-FR" dirty="0"/>
              <a:t>() 		</a:t>
            </a:r>
          </a:p>
          <a:p>
            <a:endParaRPr lang="fr-FR" dirty="0"/>
          </a:p>
          <a:p>
            <a:r>
              <a:rPr lang="fr-FR" dirty="0"/>
              <a:t>Single </a:t>
            </a:r>
            <a:r>
              <a:rPr lang="fr-FR" dirty="0" err="1"/>
              <a:t>quote</a:t>
            </a:r>
            <a:r>
              <a:rPr lang="fr-FR" dirty="0"/>
              <a:t> marks	</a:t>
            </a:r>
          </a:p>
          <a:p>
            <a:endParaRPr lang="fr-FR" dirty="0"/>
          </a:p>
          <a:p>
            <a:r>
              <a:rPr lang="fr-FR" dirty="0"/>
              <a:t>Double </a:t>
            </a:r>
            <a:r>
              <a:rPr lang="fr-FR" dirty="0" err="1"/>
              <a:t>quote</a:t>
            </a:r>
            <a:r>
              <a:rPr lang="fr-FR" dirty="0"/>
              <a:t> marks</a:t>
            </a:r>
          </a:p>
          <a:p>
            <a:r>
              <a:rPr lang="fr-FR" dirty="0"/>
              <a:t>	</a:t>
            </a:r>
          </a:p>
          <a:p>
            <a:r>
              <a:rPr lang="fr-FR" dirty="0"/>
              <a:t>Triple </a:t>
            </a:r>
            <a:r>
              <a:rPr lang="fr-FR" dirty="0" err="1"/>
              <a:t>quotes</a:t>
            </a:r>
            <a:endParaRPr lang="fr-FR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903DD27-11EF-4F09-8E0E-AE7E53F2A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 dirty="0" err="1"/>
              <a:t>str</a:t>
            </a:r>
            <a:r>
              <a:rPr lang="fr-FR" dirty="0"/>
              <a:t>(</a:t>
            </a:r>
            <a:r>
              <a:rPr lang="fr-FR" dirty="0" err="1"/>
              <a:t>anyobject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'a string'</a:t>
            </a:r>
          </a:p>
          <a:p>
            <a:endParaRPr lang="fr-FR" dirty="0"/>
          </a:p>
          <a:p>
            <a:r>
              <a:rPr lang="fr-FR" dirty="0"/>
              <a:t>"a string"</a:t>
            </a:r>
          </a:p>
          <a:p>
            <a:endParaRPr lang="fr-FR" dirty="0"/>
          </a:p>
          <a:p>
            <a:r>
              <a:rPr lang="fr-FR" dirty="0"/>
              <a:t>'''a string'''    or	"""</a:t>
            </a:r>
            <a:r>
              <a:rPr lang="fr-FR" dirty="0" err="1"/>
              <a:t>astring</a:t>
            </a:r>
            <a:r>
              <a:rPr lang="fr-FR" dirty="0"/>
              <a:t>"""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9C100-B624-4BFA-8AA8-1937997F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7170C1-15AB-4061-981B-16ACC6013546}"/>
              </a:ext>
            </a:extLst>
          </p:cNvPr>
          <p:cNvSpPr/>
          <p:nvPr/>
        </p:nvSpPr>
        <p:spPr>
          <a:xfrm>
            <a:off x="6928513" y="404885"/>
            <a:ext cx="2829636" cy="7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Computer Scientists</a:t>
            </a:r>
            <a:br>
              <a:rPr lang="en-GB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count from 0 (zero)</a:t>
            </a:r>
          </a:p>
        </p:txBody>
      </p:sp>
    </p:spTree>
    <p:extLst>
      <p:ext uri="{BB962C8B-B14F-4D97-AF65-F5344CB8AC3E}">
        <p14:creationId xmlns:p14="http://schemas.microsoft.com/office/powerpoint/2010/main" val="85996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2A27C9-9BB6-42D5-92FD-9DB53F183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208" y="469748"/>
            <a:ext cx="8439584" cy="59185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8259B4-C255-4F4E-BC92-8F12FF72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251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27194D-A65B-49BC-B858-5D5AC76ED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Strings are indexable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C703E8-B8D3-485E-A1B8-B1D6F8FCC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&gt;&gt;&gt; a = ‘</a:t>
            </a:r>
            <a:r>
              <a:rPr lang="en-GB" dirty="0" err="1"/>
              <a:t>a_string</a:t>
            </a:r>
            <a:r>
              <a:rPr lang="en-GB" dirty="0"/>
              <a:t>’</a:t>
            </a:r>
          </a:p>
          <a:p>
            <a:r>
              <a:rPr lang="en-GB" dirty="0"/>
              <a:t>&gt;&gt;&gt; </a:t>
            </a:r>
            <a:r>
              <a:rPr lang="en-GB" dirty="0" err="1"/>
              <a:t>len</a:t>
            </a:r>
            <a:r>
              <a:rPr lang="en-GB" dirty="0"/>
              <a:t>(a)</a:t>
            </a:r>
          </a:p>
          <a:p>
            <a:r>
              <a:rPr lang="en-GB" dirty="0"/>
              <a:t>8</a:t>
            </a:r>
          </a:p>
          <a:p>
            <a:r>
              <a:rPr lang="en-GB" dirty="0"/>
              <a:t>&gt;&gt;&gt; a[0]</a:t>
            </a:r>
          </a:p>
          <a:p>
            <a:r>
              <a:rPr lang="en-GB" dirty="0"/>
              <a:t>'a'</a:t>
            </a:r>
          </a:p>
          <a:p>
            <a:r>
              <a:rPr lang="en-GB" dirty="0"/>
              <a:t>&gt;&gt;&gt; a[2]</a:t>
            </a:r>
          </a:p>
          <a:p>
            <a:r>
              <a:rPr lang="en-GB" dirty="0"/>
              <a:t>'s'</a:t>
            </a:r>
          </a:p>
          <a:p>
            <a:r>
              <a:rPr lang="en-GB" dirty="0"/>
              <a:t>&gt;&gt;&gt; a[-2]</a:t>
            </a:r>
          </a:p>
          <a:p>
            <a:r>
              <a:rPr lang="en-GB" dirty="0"/>
              <a:t>'n'</a:t>
            </a:r>
          </a:p>
          <a:p>
            <a:r>
              <a:rPr lang="en-GB" dirty="0"/>
              <a:t>&gt;&gt;&gt; a[3:6]</a:t>
            </a:r>
          </a:p>
          <a:p>
            <a:r>
              <a:rPr lang="en-GB" dirty="0"/>
              <a:t>'tri'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00062A2-C6DD-4E0F-8AD5-970C8EDA8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&gt;&gt;&gt; a[:1]</a:t>
            </a:r>
          </a:p>
          <a:p>
            <a:r>
              <a:rPr lang="en-GB" dirty="0"/>
              <a:t>'a'</a:t>
            </a:r>
          </a:p>
          <a:p>
            <a:r>
              <a:rPr lang="en-GB" dirty="0"/>
              <a:t>&gt;&gt;&gt; a[-4:]</a:t>
            </a:r>
          </a:p>
          <a:p>
            <a:r>
              <a:rPr lang="en-GB" dirty="0"/>
              <a:t>'ring'</a:t>
            </a:r>
          </a:p>
          <a:p>
            <a:endParaRPr lang="en-GB" dirty="0"/>
          </a:p>
          <a:p>
            <a:r>
              <a:rPr lang="en-GB" dirty="0"/>
              <a:t>&gt;&gt;&gt; a[:1]+’ '+ a[4:]</a:t>
            </a:r>
          </a:p>
          <a:p>
            <a:r>
              <a:rPr lang="en-GB" dirty="0"/>
              <a:t>'a ring'</a:t>
            </a:r>
          </a:p>
          <a:p>
            <a:endParaRPr lang="en-GB" dirty="0"/>
          </a:p>
          <a:p>
            <a:r>
              <a:rPr lang="en-GB" dirty="0"/>
              <a:t>&gt;&gt;&gt; a[0:-1:2],a[-1::-2]</a:t>
            </a:r>
          </a:p>
          <a:p>
            <a:r>
              <a:rPr lang="en-GB" dirty="0"/>
              <a:t>('</a:t>
            </a:r>
            <a:r>
              <a:rPr lang="en-GB" dirty="0" err="1"/>
              <a:t>asrn</a:t>
            </a:r>
            <a:r>
              <a:rPr lang="en-GB" dirty="0"/>
              <a:t>', 'git_')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9C100-B624-4BFA-8AA8-1937997F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7170C1-15AB-4061-981B-16ACC6013546}"/>
              </a:ext>
            </a:extLst>
          </p:cNvPr>
          <p:cNvSpPr/>
          <p:nvPr/>
        </p:nvSpPr>
        <p:spPr>
          <a:xfrm>
            <a:off x="6928513" y="404885"/>
            <a:ext cx="2829636" cy="7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Computer Scientists</a:t>
            </a:r>
            <a:br>
              <a:rPr lang="en-GB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count from 0 (zero)</a:t>
            </a:r>
          </a:p>
        </p:txBody>
      </p:sp>
    </p:spTree>
    <p:extLst>
      <p:ext uri="{BB962C8B-B14F-4D97-AF65-F5344CB8AC3E}">
        <p14:creationId xmlns:p14="http://schemas.microsoft.com/office/powerpoint/2010/main" val="832303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E26D-C1E3-47E8-8D1F-EF30CACF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The str Library</a:t>
            </a:r>
            <a:br>
              <a:rPr lang="en-GB" dirty="0"/>
            </a:br>
            <a:r>
              <a:rPr lang="en-GB" dirty="0">
                <a:hlinkClick r:id="rId2"/>
              </a:rPr>
              <a:t>https://docs.python.org/3/library/stdtypes.html#text-sequence-type-str</a:t>
            </a:r>
            <a:r>
              <a:rPr lang="en-GB" dirty="0"/>
              <a:t>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CA9638B-BF77-48B3-A947-B292E3451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en-GB" dirty="0"/>
              <a:t>There are many </a:t>
            </a:r>
            <a:r>
              <a:rPr lang="en-GB"/>
              <a:t>string methods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B846DD-B211-4F4C-9065-1BBA83FAD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dirty="0"/>
              <a:t>Prototype of usage:</a:t>
            </a:r>
          </a:p>
          <a:p>
            <a:endParaRPr lang="en-GB" dirty="0"/>
          </a:p>
          <a:p>
            <a:r>
              <a:rPr lang="en-GB" dirty="0" err="1"/>
              <a:t>'the</a:t>
            </a:r>
            <a:r>
              <a:rPr lang="en-GB" dirty="0"/>
              <a:t> string'.</a:t>
            </a:r>
            <a:r>
              <a:rPr lang="en-GB" dirty="0" err="1"/>
              <a:t>method_name</a:t>
            </a:r>
            <a:r>
              <a:rPr lang="en-GB" dirty="0"/>
              <a:t>()</a:t>
            </a:r>
          </a:p>
          <a:p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F6E329-5AF7-49EA-BF0A-444BDB8BE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r>
              <a:rPr lang="en-GB" dirty="0"/>
              <a:t>Examples</a:t>
            </a:r>
          </a:p>
          <a:p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98C90F6-F216-4009-BDDC-C0BBF3302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/>
              <a:t>casefold</a:t>
            </a:r>
            <a:r>
              <a:rPr lang="en-GB" dirty="0"/>
              <a:t>()</a:t>
            </a:r>
          </a:p>
          <a:p>
            <a:r>
              <a:rPr lang="en-GB" dirty="0" err="1"/>
              <a:t>isdecimal</a:t>
            </a:r>
            <a:r>
              <a:rPr lang="en-GB" dirty="0"/>
              <a:t>()</a:t>
            </a:r>
          </a:p>
          <a:p>
            <a:r>
              <a:rPr lang="en-GB" dirty="0" err="1"/>
              <a:t>isalpha</a:t>
            </a:r>
            <a:r>
              <a:rPr lang="en-GB" dirty="0"/>
              <a:t>()</a:t>
            </a:r>
          </a:p>
          <a:p>
            <a:r>
              <a:rPr lang="en-GB" dirty="0"/>
              <a:t>join()</a:t>
            </a:r>
          </a:p>
          <a:p>
            <a:r>
              <a:rPr lang="en-GB" dirty="0"/>
              <a:t>lower()</a:t>
            </a:r>
          </a:p>
          <a:p>
            <a:r>
              <a:rPr lang="en-GB" dirty="0"/>
              <a:t>upper()</a:t>
            </a:r>
          </a:p>
          <a:p>
            <a:r>
              <a:rPr lang="en-GB" dirty="0" err="1"/>
              <a:t>removeprefix</a:t>
            </a:r>
            <a:r>
              <a:rPr lang="en-GB" dirty="0"/>
              <a:t>()</a:t>
            </a:r>
          </a:p>
          <a:p>
            <a:r>
              <a:rPr lang="en-GB" dirty="0"/>
              <a:t>…</a:t>
            </a:r>
          </a:p>
          <a:p>
            <a:r>
              <a:rPr lang="en-GB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C03A4-EC87-4E0E-85FE-6A1FB796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035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2ED3-6A21-45D6-B7D9-F83AE0EC3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/>
              <a:t>Practice Worksheet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0829B-BD5E-4D33-9CEC-5D77712D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Try the remaining examples and questions yourself.</a:t>
            </a:r>
          </a:p>
          <a:p>
            <a:r>
              <a:rPr lang="en-GB" dirty="0"/>
              <a:t>More practice at:</a:t>
            </a:r>
          </a:p>
          <a:p>
            <a:r>
              <a:rPr lang="en-GB" dirty="0">
                <a:hlinkClick r:id="rId2"/>
              </a:rPr>
              <a:t>https://docs.python.org/3/tutorial/introduction.html#strings</a:t>
            </a:r>
            <a:endParaRPr lang="en-GB" dirty="0"/>
          </a:p>
          <a:p>
            <a:r>
              <a:rPr lang="en-GB" dirty="0">
                <a:hlinkClick r:id="rId3"/>
              </a:rPr>
              <a:t>https://realpython.com/python-strings/</a:t>
            </a: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6E1DA-FFB2-484A-A33A-B6DAFA4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41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E184D61-12EB-4E24-8458-B11B38FA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Pre-requisites:</a:t>
            </a:r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6F3FF9D2-DA03-438D-8DAD-3180335EB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 PC or laptop</a:t>
            </a:r>
          </a:p>
          <a:p>
            <a:r>
              <a:rPr lang="en-GB" dirty="0"/>
              <a:t>You know how to switch it on and use it</a:t>
            </a:r>
          </a:p>
          <a:p>
            <a:endParaRPr lang="en-GB" dirty="0"/>
          </a:p>
          <a:p>
            <a:r>
              <a:rPr lang="en-GB" dirty="0"/>
              <a:t>You do need a PC for this course</a:t>
            </a:r>
          </a:p>
          <a:p>
            <a:r>
              <a:rPr lang="en-GB" dirty="0"/>
              <a:t>There are ‘cloud based’ Python environments that you can use solely via your browser:</a:t>
            </a:r>
          </a:p>
          <a:p>
            <a:pPr lvl="1"/>
            <a:r>
              <a:rPr lang="en-GB" dirty="0">
                <a:hlinkClick r:id="rId2"/>
              </a:rPr>
              <a:t>www.replit.com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3"/>
              </a:rPr>
              <a:t>www.pythonanywhere.com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4"/>
              </a:rPr>
              <a:t>docs.aws.amazon.com/cloud9/</a:t>
            </a:r>
            <a:endParaRPr lang="en-GB" dirty="0"/>
          </a:p>
          <a:p>
            <a:r>
              <a:rPr lang="en-GB" dirty="0"/>
              <a:t>But that’s another layer of learning you would need to work through</a:t>
            </a:r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D40D7F-0D2E-4D51-9CD2-B5F99E623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“Monty Python’s Flying Circus”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96AFC-F0D3-42C1-9FE0-7C54C370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5" name="Monty Python graphic">
            <a:extLst>
              <a:ext uri="{FF2B5EF4-FFF2-40B4-BE49-F238E27FC236}">
                <a16:creationId xmlns:a16="http://schemas.microsoft.com/office/drawing/2014/main" id="{92FFFDDB-DFBB-41AF-AB20-9D91CAB12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850" y="2179968"/>
            <a:ext cx="4263274" cy="331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6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A14D-65CA-4114-914F-4408347A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This week you will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ABEF1-BB7D-4567-93E5-FD68460E2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Install Python on own laptop/PC</a:t>
            </a:r>
          </a:p>
          <a:p>
            <a:r>
              <a:rPr lang="en-GB" dirty="0"/>
              <a:t>Start and use Python IDLE</a:t>
            </a:r>
          </a:p>
          <a:p>
            <a:r>
              <a:rPr lang="en-GB" dirty="0"/>
              <a:t>Write and </a:t>
            </a:r>
            <a:r>
              <a:rPr lang="en-GB"/>
              <a:t>execute Python </a:t>
            </a:r>
            <a:r>
              <a:rPr lang="en-GB" dirty="0"/>
              <a:t>interactively</a:t>
            </a:r>
          </a:p>
          <a:p>
            <a:r>
              <a:rPr lang="en-GB" dirty="0"/>
              <a:t>Save your Python programs</a:t>
            </a:r>
          </a:p>
          <a:p>
            <a:r>
              <a:rPr lang="en-GB" dirty="0"/>
              <a:t>Execute your saved programs</a:t>
            </a:r>
          </a:p>
          <a:p>
            <a:r>
              <a:rPr lang="en-GB" dirty="0"/>
              <a:t>Understand what a value is</a:t>
            </a:r>
          </a:p>
          <a:p>
            <a:r>
              <a:rPr lang="en-GB" dirty="0"/>
              <a:t>Understand what a type is</a:t>
            </a:r>
          </a:p>
          <a:p>
            <a:r>
              <a:rPr lang="en-GB" dirty="0"/>
              <a:t>Understand what a variable is</a:t>
            </a:r>
          </a:p>
          <a:p>
            <a:r>
              <a:rPr lang="en-GB" dirty="0"/>
              <a:t>Understand what a function is</a:t>
            </a:r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EDBE48-D616-49FF-9860-83B59B8C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Create and use integer, float, string (text), and bool values</a:t>
            </a:r>
          </a:p>
          <a:p>
            <a:r>
              <a:rPr lang="en-GB" dirty="0"/>
              <a:t>Create a variable and assign it a value</a:t>
            </a:r>
          </a:p>
          <a:p>
            <a:r>
              <a:rPr lang="en-GB" dirty="0"/>
              <a:t>Understand and use the operators:</a:t>
            </a:r>
          </a:p>
          <a:p>
            <a:pPr lvl="1"/>
            <a:r>
              <a:rPr lang="en-GB" dirty="0"/>
              <a:t> +, -, *, /, **, %, //</a:t>
            </a:r>
          </a:p>
          <a:p>
            <a:pPr lvl="1"/>
            <a:r>
              <a:rPr lang="en-GB" dirty="0"/>
              <a:t>&lt;, &lt;=, ==, !=, &gt;=, &gt;</a:t>
            </a:r>
          </a:p>
          <a:p>
            <a:pPr lvl="1"/>
            <a:r>
              <a:rPr lang="en-GB" dirty="0"/>
              <a:t>and, or, not, in</a:t>
            </a:r>
          </a:p>
          <a:p>
            <a:r>
              <a:rPr lang="en-GB" dirty="0"/>
              <a:t>Understand and use the built-in functions int(), float(), str(), bool(), print() and input()</a:t>
            </a:r>
          </a:p>
          <a:p>
            <a:r>
              <a:rPr lang="en-GB" dirty="0"/>
              <a:t>Begin to explore the Python Standard Library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56887-FEA8-4981-A408-A6F165AD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30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13C6-79EC-43F1-8D9B-6AA157A5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Python 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2DFD-9EFF-4B3F-897A-3000718A3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python website</a:t>
            </a:r>
          </a:p>
          <a:p>
            <a:pPr lvl="1"/>
            <a:r>
              <a:rPr lang="en-GB" dirty="0">
                <a:hlinkClick r:id="rId2"/>
              </a:rPr>
              <a:t>https://docs.python.org/3/</a:t>
            </a:r>
            <a:r>
              <a:rPr lang="en-GB" dirty="0"/>
              <a:t> </a:t>
            </a:r>
          </a:p>
          <a:p>
            <a:r>
              <a:rPr lang="en-GB" dirty="0"/>
              <a:t>The python tutorial</a:t>
            </a:r>
          </a:p>
          <a:p>
            <a:pPr lvl="1"/>
            <a:r>
              <a:rPr lang="en-GB" dirty="0">
                <a:hlinkClick r:id="rId3"/>
              </a:rPr>
              <a:t>https://docs.python.org/3/tutorial/index.html</a:t>
            </a:r>
            <a:r>
              <a:rPr lang="en-GB" dirty="0"/>
              <a:t> </a:t>
            </a:r>
          </a:p>
          <a:p>
            <a:r>
              <a:rPr lang="en-GB" dirty="0"/>
              <a:t>The python index</a:t>
            </a:r>
          </a:p>
          <a:p>
            <a:pPr lvl="1"/>
            <a:r>
              <a:rPr lang="en-GB" dirty="0">
                <a:hlinkClick r:id="rId4"/>
              </a:rPr>
              <a:t>https://docs.python.org/3/genindex.html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BEF52-4647-4CE5-8719-B0388DA01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Online Tutorials</a:t>
            </a:r>
          </a:p>
          <a:p>
            <a:pPr lvl="1"/>
            <a:r>
              <a:rPr lang="en-GB" dirty="0">
                <a:hlinkClick r:id="rId5"/>
              </a:rPr>
              <a:t>https://realpython.com/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6"/>
              </a:rPr>
              <a:t>https://www.freecodecamp.org/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7"/>
              </a:rPr>
              <a:t>https://www.w3schools.com/</a:t>
            </a:r>
            <a:r>
              <a:rPr lang="en-GB" dirty="0"/>
              <a:t>   </a:t>
            </a:r>
          </a:p>
          <a:p>
            <a:pPr lvl="1"/>
            <a:r>
              <a:rPr lang="en-GB" dirty="0"/>
              <a:t>and YouTube is awash with them</a:t>
            </a:r>
          </a:p>
          <a:p>
            <a:r>
              <a:rPr lang="en-GB" dirty="0"/>
              <a:t>Practice exercises and mini projects</a:t>
            </a:r>
          </a:p>
          <a:p>
            <a:pPr lvl="1"/>
            <a:r>
              <a:rPr lang="en-GB" dirty="0">
                <a:hlinkClick r:id="rId8"/>
              </a:rPr>
              <a:t>https://snakify.org/en/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0AF80-A82E-4CB4-BD4D-BE4700C4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42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5D8C-6794-4722-A4DE-7B229215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Python 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120A5-CB80-46BB-8419-BED94633D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Books – There is no required textbook for this course. There are LOTS of suitable books. A few of my choices are:</a:t>
            </a:r>
          </a:p>
          <a:p>
            <a:pPr lvl="1"/>
            <a:r>
              <a:rPr lang="en-GB" dirty="0"/>
              <a:t>Practical Programming: An introduction to computer Science using Python 3 by </a:t>
            </a:r>
            <a:r>
              <a:rPr lang="en-GB" dirty="0" err="1"/>
              <a:t>Gries</a:t>
            </a:r>
            <a:r>
              <a:rPr lang="en-GB" dirty="0"/>
              <a:t>, Campbell, </a:t>
            </a:r>
            <a:r>
              <a:rPr lang="en-GB" dirty="0" err="1"/>
              <a:t>Montojo</a:t>
            </a:r>
            <a:endParaRPr lang="en-GB" dirty="0"/>
          </a:p>
          <a:p>
            <a:pPr lvl="1"/>
            <a:r>
              <a:rPr lang="en-GB" dirty="0"/>
              <a:t>Python Basics: A practical introduction to Python 3 by the realpython.com tutorial team</a:t>
            </a:r>
          </a:p>
          <a:p>
            <a:pPr lvl="1"/>
            <a:r>
              <a:rPr lang="en-GB" dirty="0"/>
              <a:t>Automate the boring stuff with Python by Al </a:t>
            </a:r>
            <a:r>
              <a:rPr lang="en-GB" dirty="0" err="1"/>
              <a:t>Sweigart</a:t>
            </a:r>
            <a:endParaRPr lang="en-GB" dirty="0"/>
          </a:p>
          <a:p>
            <a:pPr lvl="1"/>
            <a:r>
              <a:rPr lang="en-GB" dirty="0"/>
              <a:t>Learn Python in One Day and Learn It Well by Jamie Chan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C5F14-D388-474B-B4EC-A87F3E993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Stack Overflow</a:t>
            </a:r>
          </a:p>
          <a:p>
            <a:pPr lvl="1"/>
            <a:r>
              <a:rPr lang="en-GB" dirty="0">
                <a:hlinkClick r:id="rId2"/>
              </a:rPr>
              <a:t>https://stackoverflow.com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Use this with caution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A3D02-7D52-4E25-AF3B-D0C878AA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4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06C3-5AF3-47CE-BD27-C2B769C2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Why Python?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F0B8F-A6C2-4140-A654-4A1CEEF2E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Free</a:t>
            </a:r>
          </a:p>
          <a:p>
            <a:pPr lvl="1"/>
            <a:r>
              <a:rPr lang="en-GB" dirty="0">
                <a:hlinkClick r:id="rId2"/>
              </a:rPr>
              <a:t>www.python.org</a:t>
            </a:r>
            <a:r>
              <a:rPr lang="en-GB" dirty="0"/>
              <a:t> </a:t>
            </a:r>
          </a:p>
          <a:p>
            <a:r>
              <a:rPr lang="en-GB" dirty="0"/>
              <a:t>Easy to get started</a:t>
            </a:r>
          </a:p>
          <a:p>
            <a:pPr lvl="1"/>
            <a:r>
              <a:rPr lang="en-GB" dirty="0"/>
              <a:t>&gt;&gt;&gt; a = 2 + 2</a:t>
            </a:r>
          </a:p>
          <a:p>
            <a:pPr lvl="1"/>
            <a:r>
              <a:rPr lang="en-GB" dirty="0"/>
              <a:t>&gt;&gt;&gt; b = ‘</a:t>
            </a:r>
            <a:r>
              <a:rPr lang="en-GB" dirty="0" err="1"/>
              <a:t>sp</a:t>
            </a:r>
            <a:r>
              <a:rPr lang="en-GB" dirty="0"/>
              <a:t>’ + ‘am’</a:t>
            </a:r>
          </a:p>
          <a:p>
            <a:pPr lvl="1"/>
            <a:r>
              <a:rPr lang="en-GB" dirty="0"/>
              <a:t>&gt;&gt;&gt; c = (b + ‘ ’)  * a + ‘&amp; ’ + b</a:t>
            </a:r>
          </a:p>
          <a:p>
            <a:r>
              <a:rPr lang="en-GB" dirty="0"/>
              <a:t>Easy to get help</a:t>
            </a:r>
          </a:p>
          <a:p>
            <a:pPr lvl="1"/>
            <a:r>
              <a:rPr lang="en-GB" dirty="0">
                <a:hlinkClick r:id="rId3"/>
              </a:rPr>
              <a:t>www.stackoverflow.com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www.w3schools.com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www.realpython.com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and much, much more</a:t>
            </a:r>
          </a:p>
          <a:p>
            <a:r>
              <a:rPr lang="en-GB" dirty="0"/>
              <a:t>Interpreted not compiled</a:t>
            </a:r>
          </a:p>
          <a:p>
            <a:pPr lvl="1"/>
            <a:r>
              <a:rPr lang="en-GB" dirty="0"/>
              <a:t>So ‘instant’ execution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75649-FADE-4755-BEF1-1370FB40D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Used extensively by professional software developers</a:t>
            </a:r>
          </a:p>
          <a:p>
            <a:pPr lvl="1"/>
            <a:r>
              <a:rPr lang="en-GB" dirty="0"/>
              <a:t>High quality ‘community editions’ of the same development tools used by professionals</a:t>
            </a:r>
          </a:p>
          <a:p>
            <a:r>
              <a:rPr lang="en-GB" dirty="0"/>
              <a:t>High quality function libraries:</a:t>
            </a:r>
          </a:p>
          <a:p>
            <a:pPr lvl="1"/>
            <a:r>
              <a:rPr lang="en-GB" dirty="0"/>
              <a:t>Text processing</a:t>
            </a:r>
          </a:p>
          <a:p>
            <a:pPr lvl="1"/>
            <a:r>
              <a:rPr lang="en-GB" dirty="0"/>
              <a:t>Web scraping and content management</a:t>
            </a:r>
          </a:p>
          <a:p>
            <a:pPr lvl="1"/>
            <a:r>
              <a:rPr lang="en-GB" dirty="0"/>
              <a:t>Natural Language Analysis</a:t>
            </a:r>
          </a:p>
          <a:p>
            <a:pPr lvl="1"/>
            <a:r>
              <a:rPr lang="en-GB" dirty="0"/>
              <a:t>Machine Learning &amp; Artificial Intelligence</a:t>
            </a:r>
          </a:p>
          <a:p>
            <a:pPr lvl="1"/>
            <a:r>
              <a:rPr lang="en-GB" dirty="0"/>
              <a:t>Statistics and data analysis</a:t>
            </a:r>
          </a:p>
          <a:p>
            <a:pPr lvl="1"/>
            <a:r>
              <a:rPr lang="en-GB" dirty="0"/>
              <a:t>And just about anything else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21218-9330-4400-BF88-345C22D0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50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45F1-A625-4B21-B541-2F3ADA5C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dirty="0"/>
              <a:t>Installing Python on your PC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050B917-0B2A-4336-A0D1-5B1EDEAAE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en-GB" dirty="0"/>
              <a:t>Installing Python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7AE25-ED64-4986-B2D8-91404B900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r>
              <a:rPr lang="en-GB" dirty="0"/>
              <a:t>Go to www.python.org</a:t>
            </a:r>
          </a:p>
          <a:p>
            <a:r>
              <a:rPr lang="en-GB" dirty="0"/>
              <a:t>Download the installer</a:t>
            </a:r>
          </a:p>
          <a:p>
            <a:r>
              <a:rPr lang="en-GB" dirty="0"/>
              <a:t>Find it on your PC (!)</a:t>
            </a:r>
          </a:p>
          <a:p>
            <a:r>
              <a:rPr lang="en-GB" dirty="0"/>
              <a:t>Execute the installer</a:t>
            </a:r>
          </a:p>
          <a:p>
            <a:r>
              <a:rPr lang="en-GB" dirty="0"/>
              <a:t>Accept all the defaults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E87C03F-AED1-40F9-AFE2-A926E147D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r>
              <a:rPr lang="en-GB" dirty="0"/>
              <a:t>Testing your Python installation</a:t>
            </a:r>
          </a:p>
          <a:p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36D811B-FA72-454D-907A-880F48144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n-GB" dirty="0"/>
              <a:t>Start ‘Python IDLE’</a:t>
            </a:r>
          </a:p>
          <a:p>
            <a:r>
              <a:rPr lang="en-GB" dirty="0"/>
              <a:t>At the prompt ‘&gt;&gt;&gt;’</a:t>
            </a:r>
          </a:p>
          <a:p>
            <a:r>
              <a:rPr lang="en-GB" dirty="0"/>
              <a:t>Enter 2 + 2 </a:t>
            </a:r>
          </a:p>
          <a:p>
            <a:r>
              <a:rPr lang="en-GB" dirty="0"/>
              <a:t>Press ‘Enter’ or ‘Return’ key</a:t>
            </a:r>
          </a:p>
          <a:p>
            <a:r>
              <a:rPr lang="en-GB" dirty="0"/>
              <a:t>The result should be 4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D684F2-775D-441D-819E-05C9E909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6C486-5317-4F85-ABEB-7305B971E16F}"/>
              </a:ext>
            </a:extLst>
          </p:cNvPr>
          <p:cNvSpPr txBox="1"/>
          <p:nvPr/>
        </p:nvSpPr>
        <p:spPr>
          <a:xfrm>
            <a:off x="2151458" y="5213445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This is part of your assignment this week</a:t>
            </a:r>
          </a:p>
        </p:txBody>
      </p:sp>
    </p:spTree>
    <p:extLst>
      <p:ext uri="{BB962C8B-B14F-4D97-AF65-F5344CB8AC3E}">
        <p14:creationId xmlns:p14="http://schemas.microsoft.com/office/powerpoint/2010/main" val="365251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951</TotalTime>
  <Words>1478</Words>
  <Application>Microsoft Office PowerPoint</Application>
  <PresentationFormat>Widescreen</PresentationFormat>
  <Paragraphs>331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Coding for Linguists</vt:lpstr>
      <vt:lpstr>Getting Started </vt:lpstr>
      <vt:lpstr>PowerPoint Presentation</vt:lpstr>
      <vt:lpstr>Pre-requisites:</vt:lpstr>
      <vt:lpstr>This week you will :</vt:lpstr>
      <vt:lpstr>Python Learning Resources</vt:lpstr>
      <vt:lpstr>Python Learning Resources</vt:lpstr>
      <vt:lpstr>Why Python?</vt:lpstr>
      <vt:lpstr>Installing Python on your PC</vt:lpstr>
      <vt:lpstr>The Interactive Python Shell</vt:lpstr>
      <vt:lpstr>Logon to classroom PC</vt:lpstr>
      <vt:lpstr>Practice Worksheet</vt:lpstr>
      <vt:lpstr>Python</vt:lpstr>
      <vt:lpstr>Python</vt:lpstr>
      <vt:lpstr>Interactive Programming is good – but …</vt:lpstr>
      <vt:lpstr>Variables</vt:lpstr>
      <vt:lpstr>Variables</vt:lpstr>
      <vt:lpstr>Practice Worksheet</vt:lpstr>
      <vt:lpstr>Saving &amp; reusing your work</vt:lpstr>
      <vt:lpstr>Create and write python module</vt:lpstr>
      <vt:lpstr>Save it and then run it</vt:lpstr>
      <vt:lpstr>PowerPoint Presentation</vt:lpstr>
      <vt:lpstr>The print() and input() functions</vt:lpstr>
      <vt:lpstr>The print() function</vt:lpstr>
      <vt:lpstr>The input() function</vt:lpstr>
      <vt:lpstr>Practice Worksheet</vt:lpstr>
      <vt:lpstr>This week’s Assignment</vt:lpstr>
      <vt:lpstr>Built-in Functions https://docs.python.org/3/library/functions.html </vt:lpstr>
      <vt:lpstr>Creating a string object</vt:lpstr>
      <vt:lpstr>Strings are indexable</vt:lpstr>
      <vt:lpstr>The str Library https://docs.python.org/3/library/stdtypes.html#text-sequence-type-str </vt:lpstr>
      <vt:lpstr>Practice Worksheet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for Linguists</dc:title>
  <dc:creator>Peter McGinty</dc:creator>
  <cp:lastModifiedBy>Peter McGinty</cp:lastModifiedBy>
  <cp:revision>1</cp:revision>
  <dcterms:created xsi:type="dcterms:W3CDTF">2021-08-15T21:44:50Z</dcterms:created>
  <dcterms:modified xsi:type="dcterms:W3CDTF">2022-06-02T09:47:43Z</dcterms:modified>
</cp:coreProperties>
</file>