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5" r:id="rId7"/>
    <p:sldId id="261" r:id="rId8"/>
    <p:sldId id="264" r:id="rId9"/>
    <p:sldId id="266" r:id="rId10"/>
    <p:sldId id="267" r:id="rId11"/>
    <p:sldId id="268" r:id="rId12"/>
    <p:sldId id="260" r:id="rId13"/>
    <p:sldId id="262" r:id="rId14"/>
    <p:sldId id="263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9" r:id="rId24"/>
    <p:sldId id="278" r:id="rId25"/>
    <p:sldId id="279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E2841-D47E-4675-9B47-B01542F61C56}">
          <p14:sldIdLst>
            <p14:sldId id="256"/>
            <p14:sldId id="257"/>
            <p14:sldId id="258"/>
            <p14:sldId id="259"/>
          </p14:sldIdLst>
        </p14:section>
        <p14:section name="Character symbols &amp; Unicode" id="{3FE61676-C1C8-4DFC-A9D7-E5EDF1D13CB3}">
          <p14:sldIdLst>
            <p14:sldId id="265"/>
            <p14:sldId id="261"/>
            <p14:sldId id="264"/>
          </p14:sldIdLst>
        </p14:section>
        <p14:section name="Characters - occcurence" id="{D09504C3-C2AF-496F-88A2-86E9B5949854}">
          <p14:sldIdLst>
            <p14:sldId id="266"/>
            <p14:sldId id="267"/>
            <p14:sldId id="268"/>
          </p14:sldIdLst>
        </p14:section>
        <p14:section name="Characters - counting" id="{44441D0A-1EE5-4B79-A8EC-220AEE73B3B9}">
          <p14:sldIdLst>
            <p14:sldId id="260"/>
            <p14:sldId id="262"/>
            <p14:sldId id="263"/>
            <p14:sldId id="292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Words" id="{E61DBE91-3B3C-4699-81AA-E47E01C9BFE5}">
          <p14:sldIdLst>
            <p14:sldId id="269"/>
            <p14:sldId id="278"/>
            <p14:sldId id="279"/>
            <p14:sldId id="277"/>
          </p14:sldIdLst>
        </p14:section>
        <p14:section name="Word Counting" id="{3A58C2DE-4FB6-40C6-A542-C39C167AF098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ounting other structures" id="{4C2F190F-0D6A-45B6-A468-1F2D9AAC3407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67A8E-B6FC-49A3-9D2B-13822748E37A}" v="26" dt="2021-11-01T07:22:2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0" y="1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31E67A8E-B6FC-49A3-9D2B-13822748E37A}"/>
    <pc:docChg chg="undo custSel addSld delSld modSld sldOrd addSection modSection modNotesMaster">
      <pc:chgData name="Peter McGinty" userId="138e04b35f3df159" providerId="LiveId" clId="{31E67A8E-B6FC-49A3-9D2B-13822748E37A}" dt="2021-11-09T10:35:47.333" v="7022" actId="20577"/>
      <pc:docMkLst>
        <pc:docMk/>
      </pc:docMkLst>
      <pc:sldChg chg="modSp mod">
        <pc:chgData name="Peter McGinty" userId="138e04b35f3df159" providerId="LiveId" clId="{31E67A8E-B6FC-49A3-9D2B-13822748E37A}" dt="2021-11-09T10:31:52.092" v="6995" actId="20577"/>
        <pc:sldMkLst>
          <pc:docMk/>
          <pc:sldMk cId="1277258620" sldId="256"/>
        </pc:sldMkLst>
        <pc:spChg chg="mod">
          <ac:chgData name="Peter McGinty" userId="138e04b35f3df159" providerId="LiveId" clId="{31E67A8E-B6FC-49A3-9D2B-13822748E37A}" dt="2021-11-09T10:31:52.092" v="6995" actId="20577"/>
          <ac:spMkLst>
            <pc:docMk/>
            <pc:sldMk cId="1277258620" sldId="256"/>
            <ac:spMk id="3" creationId="{F6302E3A-3C29-440E-AEA3-F39028C62D24}"/>
          </ac:spMkLst>
        </pc:spChg>
      </pc:sldChg>
      <pc:sldChg chg="addSp delSp modSp mod modClrScheme chgLayout">
        <pc:chgData name="Peter McGinty" userId="138e04b35f3df159" providerId="LiveId" clId="{31E67A8E-B6FC-49A3-9D2B-13822748E37A}" dt="2021-10-28T07:51:00.909" v="2115" actId="20577"/>
        <pc:sldMkLst>
          <pc:docMk/>
          <pc:sldMk cId="1193667103" sldId="257"/>
        </pc:sldMkLst>
        <pc:spChg chg="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2" creationId="{BFC7347A-6668-4B59-9106-AC7E6347C746}"/>
          </ac:spMkLst>
        </pc:spChg>
        <pc:spChg chg="add del mod ord">
          <ac:chgData name="Peter McGinty" userId="138e04b35f3df159" providerId="LiveId" clId="{31E67A8E-B6FC-49A3-9D2B-13822748E37A}" dt="2021-10-28T06:34:15.021" v="107" actId="700"/>
          <ac:spMkLst>
            <pc:docMk/>
            <pc:sldMk cId="1193667103" sldId="257"/>
            <ac:spMk id="3" creationId="{1C7E9F73-E6B5-4762-B319-1EF211DC19B0}"/>
          </ac:spMkLst>
        </pc:spChg>
        <pc:spChg chg="mod ord">
          <ac:chgData name="Peter McGinty" userId="138e04b35f3df159" providerId="LiveId" clId="{31E67A8E-B6FC-49A3-9D2B-13822748E37A}" dt="2021-10-28T07:51:00.909" v="2115" actId="20577"/>
          <ac:spMkLst>
            <pc:docMk/>
            <pc:sldMk cId="1193667103" sldId="257"/>
            <ac:spMk id="4" creationId="{E14A6EF0-2E69-421D-841C-A8E4CF85C1C6}"/>
          </ac:spMkLst>
        </pc:spChg>
        <pc:spChg chg="add del mod">
          <ac:chgData name="Peter McGinty" userId="138e04b35f3df159" providerId="LiveId" clId="{31E67A8E-B6FC-49A3-9D2B-13822748E37A}" dt="2021-10-28T06:34:29.892" v="110" actId="478"/>
          <ac:spMkLst>
            <pc:docMk/>
            <pc:sldMk cId="1193667103" sldId="257"/>
            <ac:spMk id="5" creationId="{5434BEE4-10B7-45C9-82F6-C1EE2239FCB0}"/>
          </ac:spMkLst>
        </pc:spChg>
      </pc:sldChg>
      <pc:sldChg chg="del ord">
        <pc:chgData name="Peter McGinty" userId="138e04b35f3df159" providerId="LiveId" clId="{31E67A8E-B6FC-49A3-9D2B-13822748E37A}" dt="2021-10-28T06:38:14.115" v="275" actId="47"/>
        <pc:sldMkLst>
          <pc:docMk/>
          <pc:sldMk cId="2270484922" sldId="259"/>
        </pc:sldMkLst>
      </pc:sldChg>
      <pc:sldChg chg="addSp modSp new mod modClrScheme chgLayout">
        <pc:chgData name="Peter McGinty" userId="138e04b35f3df159" providerId="LiveId" clId="{31E67A8E-B6FC-49A3-9D2B-13822748E37A}" dt="2021-11-09T10:35:47.333" v="7022" actId="20577"/>
        <pc:sldMkLst>
          <pc:docMk/>
          <pc:sldMk cId="2894884445" sldId="259"/>
        </pc:sldMkLst>
        <pc:spChg chg="mod ord">
          <ac:chgData name="Peter McGinty" userId="138e04b35f3df159" providerId="LiveId" clId="{31E67A8E-B6FC-49A3-9D2B-13822748E37A}" dt="2021-10-28T06:45:41.436" v="383" actId="700"/>
          <ac:spMkLst>
            <pc:docMk/>
            <pc:sldMk cId="2894884445" sldId="259"/>
            <ac:spMk id="2" creationId="{4F96DA2A-4C2B-42C7-9D84-DEF5D4F88105}"/>
          </ac:spMkLst>
        </pc:spChg>
        <pc:spChg chg="mod ord">
          <ac:chgData name="Peter McGinty" userId="138e04b35f3df159" providerId="LiveId" clId="{31E67A8E-B6FC-49A3-9D2B-13822748E37A}" dt="2021-10-28T06:49:24.036" v="490" actId="20577"/>
          <ac:spMkLst>
            <pc:docMk/>
            <pc:sldMk cId="2894884445" sldId="259"/>
            <ac:spMk id="3" creationId="{E9B6AB33-40F9-4762-B220-62D4022D48B4}"/>
          </ac:spMkLst>
        </pc:spChg>
        <pc:spChg chg="add mod ord">
          <ac:chgData name="Peter McGinty" userId="138e04b35f3df159" providerId="LiveId" clId="{31E67A8E-B6FC-49A3-9D2B-13822748E37A}" dt="2021-11-09T10:35:47.333" v="7022" actId="20577"/>
          <ac:spMkLst>
            <pc:docMk/>
            <pc:sldMk cId="2894884445" sldId="259"/>
            <ac:spMk id="4" creationId="{23D0C46A-4BBB-4230-8CF2-02AFB1988476}"/>
          </ac:spMkLst>
        </pc:spChg>
      </pc:sldChg>
      <pc:sldChg chg="del">
        <pc:chgData name="Peter McGinty" userId="138e04b35f3df159" providerId="LiveId" clId="{31E67A8E-B6FC-49A3-9D2B-13822748E37A}" dt="2021-10-28T06:43:42.005" v="293" actId="47"/>
        <pc:sldMkLst>
          <pc:docMk/>
          <pc:sldMk cId="1271578070" sldId="260"/>
        </pc:sldMkLst>
      </pc:sldChg>
      <pc:sldChg chg="modSp new mod">
        <pc:chgData name="Peter McGinty" userId="138e04b35f3df159" providerId="LiveId" clId="{31E67A8E-B6FC-49A3-9D2B-13822748E37A}" dt="2021-11-01T07:18:49.413" v="6751" actId="20577"/>
        <pc:sldMkLst>
          <pc:docMk/>
          <pc:sldMk cId="1537529391" sldId="260"/>
        </pc:sldMkLst>
        <pc:spChg chg="mod">
          <ac:chgData name="Peter McGinty" userId="138e04b35f3df159" providerId="LiveId" clId="{31E67A8E-B6FC-49A3-9D2B-13822748E37A}" dt="2021-10-28T09:34:54.416" v="2573" actId="20577"/>
          <ac:spMkLst>
            <pc:docMk/>
            <pc:sldMk cId="1537529391" sldId="260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1-01T07:18:49.413" v="6751" actId="20577"/>
          <ac:spMkLst>
            <pc:docMk/>
            <pc:sldMk cId="1537529391" sldId="260"/>
            <ac:spMk id="3" creationId="{65301F74-6407-4DC8-9C7A-243E6E35B3AC}"/>
          </ac:spMkLst>
        </pc:spChg>
      </pc:sldChg>
      <pc:sldChg chg="modSp new mod ord">
        <pc:chgData name="Peter McGinty" userId="138e04b35f3df159" providerId="LiveId" clId="{31E67A8E-B6FC-49A3-9D2B-13822748E37A}" dt="2021-10-28T07:52:23.532" v="2201" actId="20577"/>
        <pc:sldMkLst>
          <pc:docMk/>
          <pc:sldMk cId="2904747508" sldId="261"/>
        </pc:sldMkLst>
        <pc:spChg chg="mod">
          <ac:chgData name="Peter McGinty" userId="138e04b35f3df159" providerId="LiveId" clId="{31E67A8E-B6FC-49A3-9D2B-13822748E37A}" dt="2021-10-28T07:00:08.932" v="766" actId="20577"/>
          <ac:spMkLst>
            <pc:docMk/>
            <pc:sldMk cId="2904747508" sldId="261"/>
            <ac:spMk id="2" creationId="{10CB730D-B83C-45D0-B012-6C9A7CFCA868}"/>
          </ac:spMkLst>
        </pc:spChg>
        <pc:spChg chg="mod">
          <ac:chgData name="Peter McGinty" userId="138e04b35f3df159" providerId="LiveId" clId="{31E67A8E-B6FC-49A3-9D2B-13822748E37A}" dt="2021-10-28T07:52:23.532" v="2201" actId="20577"/>
          <ac:spMkLst>
            <pc:docMk/>
            <pc:sldMk cId="2904747508" sldId="261"/>
            <ac:spMk id="3" creationId="{DA101D00-72B6-4601-BA9B-DF644E806B29}"/>
          </ac:spMkLst>
        </pc:spChg>
      </pc:sldChg>
      <pc:sldChg chg="add del">
        <pc:chgData name="Peter McGinty" userId="138e04b35f3df159" providerId="LiveId" clId="{31E67A8E-B6FC-49A3-9D2B-13822748E37A}" dt="2021-10-28T06:43:38.175" v="292" actId="47"/>
        <pc:sldMkLst>
          <pc:docMk/>
          <pc:sldMk cId="3522584602" sldId="261"/>
        </pc:sldMkLst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454297529" sldId="262"/>
        </pc:sldMkLst>
      </pc:sldChg>
      <pc:sldChg chg="delSp modSp new add del mod ord modClrScheme chgLayout">
        <pc:chgData name="Peter McGinty" userId="138e04b35f3df159" providerId="LiveId" clId="{31E67A8E-B6FC-49A3-9D2B-13822748E37A}" dt="2021-11-01T07:17:53.120" v="6725" actId="2696"/>
        <pc:sldMkLst>
          <pc:docMk/>
          <pc:sldMk cId="2502138963" sldId="262"/>
        </pc:sldMkLst>
        <pc:spChg chg="mod ord">
          <ac:chgData name="Peter McGinty" userId="138e04b35f3df159" providerId="LiveId" clId="{31E67A8E-B6FC-49A3-9D2B-13822748E37A}" dt="2021-10-28T07:16:53.636" v="1320" actId="20577"/>
          <ac:spMkLst>
            <pc:docMk/>
            <pc:sldMk cId="2502138963" sldId="262"/>
            <ac:spMk id="2" creationId="{FBF3DA3E-1790-41AA-A446-9C1D066F5E6B}"/>
          </ac:spMkLst>
        </pc:spChg>
        <pc:spChg chg="mod ord">
          <ac:chgData name="Peter McGinty" userId="138e04b35f3df159" providerId="LiveId" clId="{31E67A8E-B6FC-49A3-9D2B-13822748E37A}" dt="2021-10-28T09:35:47.640" v="2628" actId="20577"/>
          <ac:spMkLst>
            <pc:docMk/>
            <pc:sldMk cId="2502138963" sldId="262"/>
            <ac:spMk id="3" creationId="{640C2230-EAC9-4472-8D05-7B9DE4BC9A9A}"/>
          </ac:spMkLst>
        </pc:spChg>
        <pc:spChg chg="del">
          <ac:chgData name="Peter McGinty" userId="138e04b35f3df159" providerId="LiveId" clId="{31E67A8E-B6FC-49A3-9D2B-13822748E37A}" dt="2021-10-28T07:14:26.219" v="1205" actId="700"/>
          <ac:spMkLst>
            <pc:docMk/>
            <pc:sldMk cId="2502138963" sldId="262"/>
            <ac:spMk id="4" creationId="{0FF25F3B-83A5-4DFF-8C0B-0006BBE60084}"/>
          </ac:spMkLst>
        </pc:spChg>
      </pc:sldChg>
      <pc:sldChg chg="modSp add del mod ord">
        <pc:chgData name="Peter McGinty" userId="138e04b35f3df159" providerId="LiveId" clId="{31E67A8E-B6FC-49A3-9D2B-13822748E37A}" dt="2021-11-01T07:26:27.414" v="6895"/>
        <pc:sldMkLst>
          <pc:docMk/>
          <pc:sldMk cId="2367597446" sldId="263"/>
        </pc:sldMkLst>
        <pc:spChg chg="mod">
          <ac:chgData name="Peter McGinty" userId="138e04b35f3df159" providerId="LiveId" clId="{31E67A8E-B6FC-49A3-9D2B-13822748E37A}" dt="2021-11-01T07:25:34.367" v="6883" actId="313"/>
          <ac:spMkLst>
            <pc:docMk/>
            <pc:sldMk cId="2367597446" sldId="263"/>
            <ac:spMk id="3" creationId="{640C2230-EAC9-4472-8D05-7B9DE4BC9A9A}"/>
          </ac:spMkLst>
        </pc:spChg>
      </pc:sldChg>
      <pc:sldChg chg="add del">
        <pc:chgData name="Peter McGinty" userId="138e04b35f3df159" providerId="LiveId" clId="{31E67A8E-B6FC-49A3-9D2B-13822748E37A}" dt="2021-11-01T07:17:52.442" v="6724"/>
        <pc:sldMkLst>
          <pc:docMk/>
          <pc:sldMk cId="2574352217" sldId="263"/>
        </pc:sldMkLst>
      </pc:sldChg>
      <pc:sldChg chg="addSp delSp modSp new mod ord">
        <pc:chgData name="Peter McGinty" userId="138e04b35f3df159" providerId="LiveId" clId="{31E67A8E-B6FC-49A3-9D2B-13822748E37A}" dt="2021-10-28T07:52:39.469" v="2205" actId="6549"/>
        <pc:sldMkLst>
          <pc:docMk/>
          <pc:sldMk cId="1281334447" sldId="264"/>
        </pc:sldMkLst>
        <pc:spChg chg="mod">
          <ac:chgData name="Peter McGinty" userId="138e04b35f3df159" providerId="LiveId" clId="{31E67A8E-B6FC-49A3-9D2B-13822748E37A}" dt="2021-10-28T07:52:39.469" v="2205" actId="6549"/>
          <ac:spMkLst>
            <pc:docMk/>
            <pc:sldMk cId="1281334447" sldId="264"/>
            <ac:spMk id="2" creationId="{636D465C-BC20-4D0A-A785-5E31563A7625}"/>
          </ac:spMkLst>
        </pc:spChg>
        <pc:spChg chg="mod">
          <ac:chgData name="Peter McGinty" userId="138e04b35f3df159" providerId="LiveId" clId="{31E67A8E-B6FC-49A3-9D2B-13822748E37A}" dt="2021-10-28T07:28:17.963" v="1564" actId="20577"/>
          <ac:spMkLst>
            <pc:docMk/>
            <pc:sldMk cId="1281334447" sldId="264"/>
            <ac:spMk id="3" creationId="{84EBBCDD-C441-4D85-94E8-02DB457ED99B}"/>
          </ac:spMkLst>
        </pc:spChg>
        <pc:spChg chg="add del">
          <ac:chgData name="Peter McGinty" userId="138e04b35f3df159" providerId="LiveId" clId="{31E67A8E-B6FC-49A3-9D2B-13822748E37A}" dt="2021-10-28T07:25:55.295" v="1488"/>
          <ac:spMkLst>
            <pc:docMk/>
            <pc:sldMk cId="1281334447" sldId="264"/>
            <ac:spMk id="4" creationId="{17192AE4-26DF-4DE3-9025-E9ADAC6880ED}"/>
          </ac:spMkLst>
        </pc:spChg>
      </pc:sldChg>
      <pc:sldChg chg="modSp new mod ord">
        <pc:chgData name="Peter McGinty" userId="138e04b35f3df159" providerId="LiveId" clId="{31E67A8E-B6FC-49A3-9D2B-13822748E37A}" dt="2021-10-28T07:40:15.491" v="1779"/>
        <pc:sldMkLst>
          <pc:docMk/>
          <pc:sldMk cId="3445196057" sldId="265"/>
        </pc:sldMkLst>
        <pc:spChg chg="mod">
          <ac:chgData name="Peter McGinty" userId="138e04b35f3df159" providerId="LiveId" clId="{31E67A8E-B6FC-49A3-9D2B-13822748E37A}" dt="2021-10-28T07:38:47.302" v="1670" actId="20577"/>
          <ac:spMkLst>
            <pc:docMk/>
            <pc:sldMk cId="3445196057" sldId="265"/>
            <ac:spMk id="2" creationId="{1C132625-299B-49DE-B546-D24E91DEEDF4}"/>
          </ac:spMkLst>
        </pc:spChg>
        <pc:spChg chg="mod">
          <ac:chgData name="Peter McGinty" userId="138e04b35f3df159" providerId="LiveId" clId="{31E67A8E-B6FC-49A3-9D2B-13822748E37A}" dt="2021-10-28T07:39:59.365" v="1777" actId="20577"/>
          <ac:spMkLst>
            <pc:docMk/>
            <pc:sldMk cId="3445196057" sldId="265"/>
            <ac:spMk id="3" creationId="{FD6028A8-E435-41AD-81CE-A27EF7B5282D}"/>
          </ac:spMkLst>
        </pc:spChg>
      </pc:sldChg>
      <pc:sldChg chg="modSp new mod ord">
        <pc:chgData name="Peter McGinty" userId="138e04b35f3df159" providerId="LiveId" clId="{31E67A8E-B6FC-49A3-9D2B-13822748E37A}" dt="2021-10-28T09:34:36.886" v="2568" actId="313"/>
        <pc:sldMkLst>
          <pc:docMk/>
          <pc:sldMk cId="3911795726" sldId="266"/>
        </pc:sldMkLst>
        <pc:spChg chg="mod">
          <ac:chgData name="Peter McGinty" userId="138e04b35f3df159" providerId="LiveId" clId="{31E67A8E-B6FC-49A3-9D2B-13822748E37A}" dt="2021-10-28T09:34:06.756" v="2531" actId="6549"/>
          <ac:spMkLst>
            <pc:docMk/>
            <pc:sldMk cId="3911795726" sldId="266"/>
            <ac:spMk id="2" creationId="{085ECFF2-B68F-4B7D-93C8-2A3BBF6F41D3}"/>
          </ac:spMkLst>
        </pc:spChg>
        <pc:spChg chg="mod">
          <ac:chgData name="Peter McGinty" userId="138e04b35f3df159" providerId="LiveId" clId="{31E67A8E-B6FC-49A3-9D2B-13822748E37A}" dt="2021-10-28T09:34:36.886" v="2568" actId="313"/>
          <ac:spMkLst>
            <pc:docMk/>
            <pc:sldMk cId="3911795726" sldId="266"/>
            <ac:spMk id="3" creationId="{F821CF8C-7355-4402-90E4-25999E890D55}"/>
          </ac:spMkLst>
        </pc:spChg>
      </pc:sldChg>
      <pc:sldChg chg="modSp new mod ord">
        <pc:chgData name="Peter McGinty" userId="138e04b35f3df159" providerId="LiveId" clId="{31E67A8E-B6FC-49A3-9D2B-13822748E37A}" dt="2021-11-01T07:16:33.827" v="6721" actId="313"/>
        <pc:sldMkLst>
          <pc:docMk/>
          <pc:sldMk cId="1837384854" sldId="267"/>
        </pc:sldMkLst>
        <pc:spChg chg="mod">
          <ac:chgData name="Peter McGinty" userId="138e04b35f3df159" providerId="LiveId" clId="{31E67A8E-B6FC-49A3-9D2B-13822748E37A}" dt="2021-11-01T07:16:33.827" v="6721" actId="313"/>
          <ac:spMkLst>
            <pc:docMk/>
            <pc:sldMk cId="1837384854" sldId="267"/>
            <ac:spMk id="2" creationId="{346BF80F-617E-4197-8A06-DC366F8C63B8}"/>
          </ac:spMkLst>
        </pc:spChg>
        <pc:spChg chg="mod">
          <ac:chgData name="Peter McGinty" userId="138e04b35f3df159" providerId="LiveId" clId="{31E67A8E-B6FC-49A3-9D2B-13822748E37A}" dt="2021-10-28T07:50:41.509" v="2111" actId="20577"/>
          <ac:spMkLst>
            <pc:docMk/>
            <pc:sldMk cId="1837384854" sldId="267"/>
            <ac:spMk id="3" creationId="{BCFF49F9-9651-4AF5-A57E-018882E846D7}"/>
          </ac:spMkLst>
        </pc:spChg>
      </pc:sldChg>
      <pc:sldChg chg="modSp new mod">
        <pc:chgData name="Peter McGinty" userId="138e04b35f3df159" providerId="LiveId" clId="{31E67A8E-B6FC-49A3-9D2B-13822748E37A}" dt="2021-10-28T09:32:58.792" v="2528" actId="20577"/>
        <pc:sldMkLst>
          <pc:docMk/>
          <pc:sldMk cId="2993983252" sldId="268"/>
        </pc:sldMkLst>
        <pc:spChg chg="mod">
          <ac:chgData name="Peter McGinty" userId="138e04b35f3df159" providerId="LiveId" clId="{31E67A8E-B6FC-49A3-9D2B-13822748E37A}" dt="2021-10-28T09:32:58.792" v="2528" actId="20577"/>
          <ac:spMkLst>
            <pc:docMk/>
            <pc:sldMk cId="2993983252" sldId="268"/>
            <ac:spMk id="2" creationId="{A2DECC5F-AA55-4ADA-AE5D-E55B2F0B9151}"/>
          </ac:spMkLst>
        </pc:spChg>
        <pc:spChg chg="mod">
          <ac:chgData name="Peter McGinty" userId="138e04b35f3df159" providerId="LiveId" clId="{31E67A8E-B6FC-49A3-9D2B-13822748E37A}" dt="2021-10-28T09:27:13.474" v="2431"/>
          <ac:spMkLst>
            <pc:docMk/>
            <pc:sldMk cId="2993983252" sldId="268"/>
            <ac:spMk id="3" creationId="{EA2327F3-FF4B-462C-A978-A75582D1D139}"/>
          </ac:spMkLst>
        </pc:spChg>
      </pc:sldChg>
      <pc:sldChg chg="modSp add mod ord">
        <pc:chgData name="Peter McGinty" userId="138e04b35f3df159" providerId="LiveId" clId="{31E67A8E-B6FC-49A3-9D2B-13822748E37A}" dt="2021-10-28T11:25:52.481" v="5750" actId="20577"/>
        <pc:sldMkLst>
          <pc:docMk/>
          <pc:sldMk cId="2430799274" sldId="269"/>
        </pc:sldMkLst>
        <pc:spChg chg="mod">
          <ac:chgData name="Peter McGinty" userId="138e04b35f3df159" providerId="LiveId" clId="{31E67A8E-B6FC-49A3-9D2B-13822748E37A}" dt="2021-10-28T11:25:52.481" v="5750" actId="20577"/>
          <ac:spMkLst>
            <pc:docMk/>
            <pc:sldMk cId="2430799274" sldId="269"/>
            <ac:spMk id="2" creationId="{6CCA4ECD-C930-4C53-A766-7B8D4C551ABA}"/>
          </ac:spMkLst>
        </pc:spChg>
        <pc:spChg chg="mod">
          <ac:chgData name="Peter McGinty" userId="138e04b35f3df159" providerId="LiveId" clId="{31E67A8E-B6FC-49A3-9D2B-13822748E37A}" dt="2021-10-28T10:30:03.209" v="4689" actId="20577"/>
          <ac:spMkLst>
            <pc:docMk/>
            <pc:sldMk cId="2430799274" sldId="269"/>
            <ac:spMk id="3" creationId="{65301F74-6407-4DC8-9C7A-243E6E35B3AC}"/>
          </ac:spMkLst>
        </pc:spChg>
      </pc:sldChg>
      <pc:sldChg chg="modSp add mod">
        <pc:chgData name="Peter McGinty" userId="138e04b35f3df159" providerId="LiveId" clId="{31E67A8E-B6FC-49A3-9D2B-13822748E37A}" dt="2021-11-01T07:18:18.018" v="6727" actId="207"/>
        <pc:sldMkLst>
          <pc:docMk/>
          <pc:sldMk cId="70966595" sldId="270"/>
        </pc:sldMkLst>
        <pc:spChg chg="mod">
          <ac:chgData name="Peter McGinty" userId="138e04b35f3df159" providerId="LiveId" clId="{31E67A8E-B6FC-49A3-9D2B-13822748E37A}" dt="2021-11-01T07:18:18.018" v="6727" actId="207"/>
          <ac:spMkLst>
            <pc:docMk/>
            <pc:sldMk cId="70966595" sldId="270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09:41:23.910" v="2753" actId="20577"/>
          <ac:spMkLst>
            <pc:docMk/>
            <pc:sldMk cId="70966595" sldId="270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01.311" v="6185" actId="27636"/>
        <pc:sldMkLst>
          <pc:docMk/>
          <pc:sldMk cId="2255667990" sldId="271"/>
        </pc:sldMkLst>
        <pc:spChg chg="mod">
          <ac:chgData name="Peter McGinty" userId="138e04b35f3df159" providerId="LiveId" clId="{31E67A8E-B6FC-49A3-9D2B-13822748E37A}" dt="2021-10-28T09:46:57.190" v="3156" actId="5793"/>
          <ac:spMkLst>
            <pc:docMk/>
            <pc:sldMk cId="2255667990" sldId="271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01.311" v="6185" actId="27636"/>
          <ac:spMkLst>
            <pc:docMk/>
            <pc:sldMk cId="2255667990" sldId="271"/>
            <ac:spMk id="3" creationId="{640C2230-EAC9-4472-8D05-7B9DE4BC9A9A}"/>
          </ac:spMkLst>
        </pc:spChg>
      </pc:sldChg>
      <pc:sldChg chg="modSp new mod">
        <pc:chgData name="Peter McGinty" userId="138e04b35f3df159" providerId="LiveId" clId="{31E67A8E-B6FC-49A3-9D2B-13822748E37A}" dt="2021-11-01T07:27:08.365" v="6905" actId="20577"/>
        <pc:sldMkLst>
          <pc:docMk/>
          <pc:sldMk cId="411779911" sldId="272"/>
        </pc:sldMkLst>
        <pc:spChg chg="mod">
          <ac:chgData name="Peter McGinty" userId="138e04b35f3df159" providerId="LiveId" clId="{31E67A8E-B6FC-49A3-9D2B-13822748E37A}" dt="2021-11-01T07:27:08.365" v="6905" actId="20577"/>
          <ac:spMkLst>
            <pc:docMk/>
            <pc:sldMk cId="411779911" sldId="272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05:43.808" v="4022" actId="20577"/>
          <ac:spMkLst>
            <pc:docMk/>
            <pc:sldMk cId="411779911" sldId="272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19:45.352" v="4461" actId="20577"/>
        <pc:sldMkLst>
          <pc:docMk/>
          <pc:sldMk cId="345443726" sldId="273"/>
        </pc:sldMkLst>
        <pc:spChg chg="mod">
          <ac:chgData name="Peter McGinty" userId="138e04b35f3df159" providerId="LiveId" clId="{31E67A8E-B6FC-49A3-9D2B-13822748E37A}" dt="2021-10-28T10:19:45.352" v="4461" actId="20577"/>
          <ac:spMkLst>
            <pc:docMk/>
            <pc:sldMk cId="345443726" sldId="273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10:34.160" v="4113" actId="207"/>
          <ac:spMkLst>
            <pc:docMk/>
            <pc:sldMk cId="345443726" sldId="273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2:26.606" v="4499"/>
        <pc:sldMkLst>
          <pc:docMk/>
          <pc:sldMk cId="326379857" sldId="274"/>
        </pc:sldMkLst>
        <pc:spChg chg="mod">
          <ac:chgData name="Peter McGinty" userId="138e04b35f3df159" providerId="LiveId" clId="{31E67A8E-B6FC-49A3-9D2B-13822748E37A}" dt="2021-10-28T10:19:59.673" v="4465" actId="6549"/>
          <ac:spMkLst>
            <pc:docMk/>
            <pc:sldMk cId="326379857" sldId="274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2:26.606" v="4499"/>
          <ac:spMkLst>
            <pc:docMk/>
            <pc:sldMk cId="326379857" sldId="274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3:09.454" v="4541" actId="20577"/>
        <pc:sldMkLst>
          <pc:docMk/>
          <pc:sldMk cId="4268755003" sldId="275"/>
        </pc:sldMkLst>
        <pc:spChg chg="mod">
          <ac:chgData name="Peter McGinty" userId="138e04b35f3df159" providerId="LiveId" clId="{31E67A8E-B6FC-49A3-9D2B-13822748E37A}" dt="2021-10-28T10:23:09.454" v="4541" actId="20577"/>
          <ac:spMkLst>
            <pc:docMk/>
            <pc:sldMk cId="4268755003" sldId="275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1:39.497" v="4497" actId="20577"/>
          <ac:spMkLst>
            <pc:docMk/>
            <pc:sldMk cId="4268755003" sldId="275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0:28:08.234" v="4674" actId="207"/>
        <pc:sldMkLst>
          <pc:docMk/>
          <pc:sldMk cId="1952216034" sldId="276"/>
        </pc:sldMkLst>
        <pc:spChg chg="mod">
          <ac:chgData name="Peter McGinty" userId="138e04b35f3df159" providerId="LiveId" clId="{31E67A8E-B6FC-49A3-9D2B-13822748E37A}" dt="2021-10-28T10:22:51.297" v="4524" actId="20577"/>
          <ac:spMkLst>
            <pc:docMk/>
            <pc:sldMk cId="1952216034" sldId="27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0:28:08.234" v="4674" actId="207"/>
          <ac:spMkLst>
            <pc:docMk/>
            <pc:sldMk cId="1952216034" sldId="276"/>
            <ac:spMk id="3" creationId="{A5AACFF5-7DA0-4541-8B43-88B5D3A08095}"/>
          </ac:spMkLst>
        </pc:spChg>
      </pc:sldChg>
      <pc:sldChg chg="addSp modSp new mod modClrScheme chgLayout">
        <pc:chgData name="Peter McGinty" userId="138e04b35f3df159" providerId="LiveId" clId="{31E67A8E-B6FC-49A3-9D2B-13822748E37A}" dt="2021-11-01T07:28:13.941" v="6962" actId="20577"/>
        <pc:sldMkLst>
          <pc:docMk/>
          <pc:sldMk cId="696109617" sldId="277"/>
        </pc:sldMkLst>
        <pc:spChg chg="mod ord">
          <ac:chgData name="Peter McGinty" userId="138e04b35f3df159" providerId="LiveId" clId="{31E67A8E-B6FC-49A3-9D2B-13822748E37A}" dt="2021-11-01T07:28:13.941" v="6962" actId="20577"/>
          <ac:spMkLst>
            <pc:docMk/>
            <pc:sldMk cId="696109617" sldId="277"/>
            <ac:spMk id="2" creationId="{7469C781-9B14-4E5E-B7AF-451493F04F87}"/>
          </ac:spMkLst>
        </pc:spChg>
        <pc:spChg chg="mod ord">
          <ac:chgData name="Peter McGinty" userId="138e04b35f3df159" providerId="LiveId" clId="{31E67A8E-B6FC-49A3-9D2B-13822748E37A}" dt="2021-10-28T11:31:48.099" v="5830" actId="20577"/>
          <ac:spMkLst>
            <pc:docMk/>
            <pc:sldMk cId="696109617" sldId="277"/>
            <ac:spMk id="3" creationId="{C74B2133-6A1B-4CB7-B63B-BC61E7BDFE95}"/>
          </ac:spMkLst>
        </pc:spChg>
        <pc:spChg chg="add mod ord">
          <ac:chgData name="Peter McGinty" userId="138e04b35f3df159" providerId="LiveId" clId="{31E67A8E-B6FC-49A3-9D2B-13822748E37A}" dt="2021-10-28T11:31:38.753" v="5818" actId="27636"/>
          <ac:spMkLst>
            <pc:docMk/>
            <pc:sldMk cId="696109617" sldId="277"/>
            <ac:spMk id="4" creationId="{666C270B-E622-4DF9-A53E-1A0AD44A9E28}"/>
          </ac:spMkLst>
        </pc:spChg>
      </pc:sldChg>
      <pc:sldChg chg="modSp new mod">
        <pc:chgData name="Peter McGinty" userId="138e04b35f3df159" providerId="LiveId" clId="{31E67A8E-B6FC-49A3-9D2B-13822748E37A}" dt="2021-10-28T11:30:02.359" v="5779" actId="20577"/>
        <pc:sldMkLst>
          <pc:docMk/>
          <pc:sldMk cId="3037154609" sldId="278"/>
        </pc:sldMkLst>
        <pc:spChg chg="mod">
          <ac:chgData name="Peter McGinty" userId="138e04b35f3df159" providerId="LiveId" clId="{31E67A8E-B6FC-49A3-9D2B-13822748E37A}" dt="2021-10-28T10:57:45.552" v="4887" actId="6549"/>
          <ac:spMkLst>
            <pc:docMk/>
            <pc:sldMk cId="3037154609" sldId="278"/>
            <ac:spMk id="2" creationId="{A929B2DA-8C25-47F3-A238-7E54453C2991}"/>
          </ac:spMkLst>
        </pc:spChg>
        <pc:spChg chg="mod">
          <ac:chgData name="Peter McGinty" userId="138e04b35f3df159" providerId="LiveId" clId="{31E67A8E-B6FC-49A3-9D2B-13822748E37A}" dt="2021-10-28T11:30:02.359" v="5779" actId="20577"/>
          <ac:spMkLst>
            <pc:docMk/>
            <pc:sldMk cId="3037154609" sldId="278"/>
            <ac:spMk id="3" creationId="{FD714436-A7D8-4A79-B419-EDCF558B5093}"/>
          </ac:spMkLst>
        </pc:spChg>
      </pc:sldChg>
      <pc:sldChg chg="modSp new mod">
        <pc:chgData name="Peter McGinty" userId="138e04b35f3df159" providerId="LiveId" clId="{31E67A8E-B6FC-49A3-9D2B-13822748E37A}" dt="2021-11-01T07:27:35.373" v="6912" actId="20577"/>
        <pc:sldMkLst>
          <pc:docMk/>
          <pc:sldMk cId="3220339659" sldId="279"/>
        </pc:sldMkLst>
        <pc:spChg chg="mod">
          <ac:chgData name="Peter McGinty" userId="138e04b35f3df159" providerId="LiveId" clId="{31E67A8E-B6FC-49A3-9D2B-13822748E37A}" dt="2021-11-01T07:27:35.373" v="6912" actId="20577"/>
          <ac:spMkLst>
            <pc:docMk/>
            <pc:sldMk cId="3220339659" sldId="279"/>
            <ac:spMk id="2" creationId="{E2E20C43-AA1F-48B2-9177-11B9A204CB2A}"/>
          </ac:spMkLst>
        </pc:spChg>
        <pc:spChg chg="mod">
          <ac:chgData name="Peter McGinty" userId="138e04b35f3df159" providerId="LiveId" clId="{31E67A8E-B6FC-49A3-9D2B-13822748E37A}" dt="2021-11-01T07:19:33.404" v="6760" actId="20577"/>
          <ac:spMkLst>
            <pc:docMk/>
            <pc:sldMk cId="3220339659" sldId="279"/>
            <ac:spMk id="3" creationId="{48F01708-AA1A-46AC-8007-8FBEA3A872A5}"/>
          </ac:spMkLst>
        </pc:spChg>
      </pc:sldChg>
      <pc:sldChg chg="modSp add del mod ord">
        <pc:chgData name="Peter McGinty" userId="138e04b35f3df159" providerId="LiveId" clId="{31E67A8E-B6FC-49A3-9D2B-13822748E37A}" dt="2021-11-01T07:20:11.638" v="6761" actId="47"/>
        <pc:sldMkLst>
          <pc:docMk/>
          <pc:sldMk cId="3036608857" sldId="280"/>
        </pc:sldMkLst>
        <pc:spChg chg="mod">
          <ac:chgData name="Peter McGinty" userId="138e04b35f3df159" providerId="LiveId" clId="{31E67A8E-B6FC-49A3-9D2B-13822748E37A}" dt="2021-10-28T11:24:35.999" v="5749" actId="20577"/>
          <ac:spMkLst>
            <pc:docMk/>
            <pc:sldMk cId="3036608857" sldId="280"/>
            <ac:spMk id="3" creationId="{48F01708-AA1A-46AC-8007-8FBEA3A872A5}"/>
          </ac:spMkLst>
        </pc:spChg>
      </pc:sldChg>
      <pc:sldChg chg="modSp new mod">
        <pc:chgData name="Peter McGinty" userId="138e04b35f3df159" providerId="LiveId" clId="{31E67A8E-B6FC-49A3-9D2B-13822748E37A}" dt="2021-10-28T11:37:13.569" v="5968" actId="20577"/>
        <pc:sldMkLst>
          <pc:docMk/>
          <pc:sldMk cId="3748830037" sldId="281"/>
        </pc:sldMkLst>
        <pc:spChg chg="mod">
          <ac:chgData name="Peter McGinty" userId="138e04b35f3df159" providerId="LiveId" clId="{31E67A8E-B6FC-49A3-9D2B-13822748E37A}" dt="2021-10-28T11:33:09.089" v="5853" actId="20577"/>
          <ac:spMkLst>
            <pc:docMk/>
            <pc:sldMk cId="3748830037" sldId="281"/>
            <ac:spMk id="2" creationId="{EB37C3C3-7085-40B9-A234-276431AD0BF0}"/>
          </ac:spMkLst>
        </pc:spChg>
        <pc:spChg chg="mod">
          <ac:chgData name="Peter McGinty" userId="138e04b35f3df159" providerId="LiveId" clId="{31E67A8E-B6FC-49A3-9D2B-13822748E37A}" dt="2021-10-28T11:37:13.569" v="5968" actId="20577"/>
          <ac:spMkLst>
            <pc:docMk/>
            <pc:sldMk cId="3748830037" sldId="281"/>
            <ac:spMk id="3" creationId="{4EBF7ED4-9C73-4A5B-850A-4395419D4E2A}"/>
          </ac:spMkLst>
        </pc:spChg>
      </pc:sldChg>
      <pc:sldChg chg="modSp add mod">
        <pc:chgData name="Peter McGinty" userId="138e04b35f3df159" providerId="LiveId" clId="{31E67A8E-B6FC-49A3-9D2B-13822748E37A}" dt="2021-11-01T07:29:00.709" v="6963" actId="20577"/>
        <pc:sldMkLst>
          <pc:docMk/>
          <pc:sldMk cId="2290827209" sldId="282"/>
        </pc:sldMkLst>
        <pc:spChg chg="mod">
          <ac:chgData name="Peter McGinty" userId="138e04b35f3df159" providerId="LiveId" clId="{31E67A8E-B6FC-49A3-9D2B-13822748E37A}" dt="2021-10-28T11:49:33.141" v="6047" actId="114"/>
          <ac:spMkLst>
            <pc:docMk/>
            <pc:sldMk cId="2290827209" sldId="282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00.709" v="6963" actId="20577"/>
          <ac:spMkLst>
            <pc:docMk/>
            <pc:sldMk cId="2290827209" sldId="282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14.221" v="6965" actId="20577"/>
        <pc:sldMkLst>
          <pc:docMk/>
          <pc:sldMk cId="4249112366" sldId="283"/>
        </pc:sldMkLst>
        <pc:spChg chg="mod">
          <ac:chgData name="Peter McGinty" userId="138e04b35f3df159" providerId="LiveId" clId="{31E67A8E-B6FC-49A3-9D2B-13822748E37A}" dt="2021-10-28T11:34:52.829" v="5862" actId="20577"/>
          <ac:spMkLst>
            <pc:docMk/>
            <pc:sldMk cId="4249112366" sldId="283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14.221" v="6965" actId="20577"/>
          <ac:spMkLst>
            <pc:docMk/>
            <pc:sldMk cId="4249112366" sldId="283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23.109" v="6966" actId="20577"/>
        <pc:sldMkLst>
          <pc:docMk/>
          <pc:sldMk cId="301633770" sldId="284"/>
        </pc:sldMkLst>
        <pc:spChg chg="mod">
          <ac:chgData name="Peter McGinty" userId="138e04b35f3df159" providerId="LiveId" clId="{31E67A8E-B6FC-49A3-9D2B-13822748E37A}" dt="2021-10-28T11:51:46.084" v="6099" actId="20577"/>
          <ac:spMkLst>
            <pc:docMk/>
            <pc:sldMk cId="301633770" sldId="284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1-01T07:29:23.109" v="6966" actId="20577"/>
          <ac:spMkLst>
            <pc:docMk/>
            <pc:sldMk cId="301633770" sldId="284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0-28T11:54:39.976" v="6197" actId="20577"/>
        <pc:sldMkLst>
          <pc:docMk/>
          <pc:sldMk cId="2125762544" sldId="285"/>
        </pc:sldMkLst>
        <pc:spChg chg="mod">
          <ac:chgData name="Peter McGinty" userId="138e04b35f3df159" providerId="LiveId" clId="{31E67A8E-B6FC-49A3-9D2B-13822748E37A}" dt="2021-10-28T11:53:05.976" v="6152" actId="20577"/>
          <ac:spMkLst>
            <pc:docMk/>
            <pc:sldMk cId="2125762544" sldId="285"/>
            <ac:spMk id="2" creationId="{FBF3DA3E-1790-41AA-A446-9C1D066F5E6B}"/>
          </ac:spMkLst>
        </pc:spChg>
        <pc:spChg chg="mod">
          <ac:chgData name="Peter McGinty" userId="138e04b35f3df159" providerId="LiveId" clId="{31E67A8E-B6FC-49A3-9D2B-13822748E37A}" dt="2021-10-28T11:54:39.976" v="6197" actId="20577"/>
          <ac:spMkLst>
            <pc:docMk/>
            <pc:sldMk cId="2125762544" sldId="285"/>
            <ac:spMk id="3" creationId="{640C2230-EAC9-4472-8D05-7B9DE4BC9A9A}"/>
          </ac:spMkLst>
        </pc:spChg>
      </pc:sldChg>
      <pc:sldChg chg="modSp add mod">
        <pc:chgData name="Peter McGinty" userId="138e04b35f3df159" providerId="LiveId" clId="{31E67A8E-B6FC-49A3-9D2B-13822748E37A}" dt="2021-11-01T07:29:37.964" v="6975" actId="20577"/>
        <pc:sldMkLst>
          <pc:docMk/>
          <pc:sldMk cId="1285973431" sldId="286"/>
        </pc:sldMkLst>
        <pc:spChg chg="mod">
          <ac:chgData name="Peter McGinty" userId="138e04b35f3df159" providerId="LiveId" clId="{31E67A8E-B6FC-49A3-9D2B-13822748E37A}" dt="2021-11-01T07:29:37.964" v="6975" actId="20577"/>
          <ac:spMkLst>
            <pc:docMk/>
            <pc:sldMk cId="1285973431" sldId="286"/>
            <ac:spMk id="2" creationId="{642EA0F7-0DEE-4C8B-AE45-E3492239775E}"/>
          </ac:spMkLst>
        </pc:spChg>
        <pc:spChg chg="mod">
          <ac:chgData name="Peter McGinty" userId="138e04b35f3df159" providerId="LiveId" clId="{31E67A8E-B6FC-49A3-9D2B-13822748E37A}" dt="2021-10-28T12:08:05.184" v="6503" actId="20577"/>
          <ac:spMkLst>
            <pc:docMk/>
            <pc:sldMk cId="1285973431" sldId="286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3:23.746" v="6634" actId="20577"/>
        <pc:sldMkLst>
          <pc:docMk/>
          <pc:sldMk cId="1555886756" sldId="287"/>
        </pc:sldMkLst>
        <pc:spChg chg="mod">
          <ac:chgData name="Peter McGinty" userId="138e04b35f3df159" providerId="LiveId" clId="{31E67A8E-B6FC-49A3-9D2B-13822748E37A}" dt="2021-10-28T12:13:23.746" v="6634" actId="20577"/>
          <ac:spMkLst>
            <pc:docMk/>
            <pc:sldMk cId="1555886756" sldId="287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0-28T12:14:55.643" v="6665" actId="20577"/>
        <pc:sldMkLst>
          <pc:docMk/>
          <pc:sldMk cId="1114317583" sldId="288"/>
        </pc:sldMkLst>
        <pc:spChg chg="mod">
          <ac:chgData name="Peter McGinty" userId="138e04b35f3df159" providerId="LiveId" clId="{31E67A8E-B6FC-49A3-9D2B-13822748E37A}" dt="2021-10-28T12:14:55.643" v="6665" actId="20577"/>
          <ac:spMkLst>
            <pc:docMk/>
            <pc:sldMk cId="1114317583" sldId="288"/>
            <ac:spMk id="3" creationId="{A5AACFF5-7DA0-4541-8B43-88B5D3A08095}"/>
          </ac:spMkLst>
        </pc:spChg>
      </pc:sldChg>
      <pc:sldChg chg="addSp delSp modSp add mod">
        <pc:chgData name="Peter McGinty" userId="138e04b35f3df159" providerId="LiveId" clId="{31E67A8E-B6FC-49A3-9D2B-13822748E37A}" dt="2021-10-28T12:15:46.657" v="6670" actId="14100"/>
        <pc:sldMkLst>
          <pc:docMk/>
          <pc:sldMk cId="3035208613" sldId="289"/>
        </pc:sldMkLst>
        <pc:spChg chg="del">
          <ac:chgData name="Peter McGinty" userId="138e04b35f3df159" providerId="LiveId" clId="{31E67A8E-B6FC-49A3-9D2B-13822748E37A}" dt="2021-10-28T12:15:25.014" v="6666" actId="478"/>
          <ac:spMkLst>
            <pc:docMk/>
            <pc:sldMk cId="3035208613" sldId="289"/>
            <ac:spMk id="3" creationId="{A5AACFF5-7DA0-4541-8B43-88B5D3A08095}"/>
          </ac:spMkLst>
        </pc:spChg>
        <pc:spChg chg="add del mod">
          <ac:chgData name="Peter McGinty" userId="138e04b35f3df159" providerId="LiveId" clId="{31E67A8E-B6FC-49A3-9D2B-13822748E37A}" dt="2021-10-28T12:15:29.562" v="6667" actId="478"/>
          <ac:spMkLst>
            <pc:docMk/>
            <pc:sldMk cId="3035208613" sldId="289"/>
            <ac:spMk id="5" creationId="{AB39A835-F3B6-4E05-BA4A-888305973A48}"/>
          </ac:spMkLst>
        </pc:spChg>
        <pc:spChg chg="add mod">
          <ac:chgData name="Peter McGinty" userId="138e04b35f3df159" providerId="LiveId" clId="{31E67A8E-B6FC-49A3-9D2B-13822748E37A}" dt="2021-10-28T12:15:46.657" v="6670" actId="14100"/>
          <ac:spMkLst>
            <pc:docMk/>
            <pc:sldMk cId="3035208613" sldId="289"/>
            <ac:spMk id="6" creationId="{8C36E3C8-EFCF-4B58-8332-C213FEA11854}"/>
          </ac:spMkLst>
        </pc:spChg>
      </pc:sldChg>
      <pc:sldChg chg="modSp add mod">
        <pc:chgData name="Peter McGinty" userId="138e04b35f3df159" providerId="LiveId" clId="{31E67A8E-B6FC-49A3-9D2B-13822748E37A}" dt="2021-10-28T12:17:26.115" v="6713" actId="20577"/>
        <pc:sldMkLst>
          <pc:docMk/>
          <pc:sldMk cId="1252253490" sldId="290"/>
        </pc:sldMkLst>
        <pc:spChg chg="mod">
          <ac:chgData name="Peter McGinty" userId="138e04b35f3df159" providerId="LiveId" clId="{31E67A8E-B6FC-49A3-9D2B-13822748E37A}" dt="2021-10-28T12:17:26.115" v="6713" actId="20577"/>
          <ac:spMkLst>
            <pc:docMk/>
            <pc:sldMk cId="1252253490" sldId="290"/>
            <ac:spMk id="3" creationId="{A5AACFF5-7DA0-4541-8B43-88B5D3A08095}"/>
          </ac:spMkLst>
        </pc:spChg>
      </pc:sldChg>
      <pc:sldChg chg="modSp add mod">
        <pc:chgData name="Peter McGinty" userId="138e04b35f3df159" providerId="LiveId" clId="{31E67A8E-B6FC-49A3-9D2B-13822748E37A}" dt="2021-11-01T07:24:33.949" v="6844" actId="20577"/>
        <pc:sldMkLst>
          <pc:docMk/>
          <pc:sldMk cId="436723540" sldId="291"/>
        </pc:sldMkLst>
        <pc:spChg chg="mod">
          <ac:chgData name="Peter McGinty" userId="138e04b35f3df159" providerId="LiveId" clId="{31E67A8E-B6FC-49A3-9D2B-13822748E37A}" dt="2021-11-01T07:24:33.949" v="6844" actId="20577"/>
          <ac:spMkLst>
            <pc:docMk/>
            <pc:sldMk cId="436723540" sldId="291"/>
            <ac:spMk id="2" creationId="{EB37C3C3-7085-40B9-A234-276431AD0BF0}"/>
          </ac:spMkLst>
        </pc:spChg>
      </pc:sldChg>
      <pc:sldChg chg="modSp add mod ord">
        <pc:chgData name="Peter McGinty" userId="138e04b35f3df159" providerId="LiveId" clId="{31E67A8E-B6FC-49A3-9D2B-13822748E37A}" dt="2021-11-01T07:26:14.763" v="6893" actId="207"/>
        <pc:sldMkLst>
          <pc:docMk/>
          <pc:sldMk cId="1692250629" sldId="292"/>
        </pc:sldMkLst>
        <pc:spChg chg="mod">
          <ac:chgData name="Peter McGinty" userId="138e04b35f3df159" providerId="LiveId" clId="{31E67A8E-B6FC-49A3-9D2B-13822748E37A}" dt="2021-11-01T07:26:14.763" v="6893" actId="207"/>
          <ac:spMkLst>
            <pc:docMk/>
            <pc:sldMk cId="1692250629" sldId="292"/>
            <ac:spMk id="3" creationId="{65301F74-6407-4DC8-9C7A-243E6E35B3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4F32A8AD-D88C-43C4-A5DB-9A2270A4382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25A62C1-DC81-4908-824D-16D71A81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6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0DC6-15F9-4269-B6DF-7D4243F8C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17932-C000-40E8-91F8-08BD293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A955-E34F-4568-B8A3-3EB3BC04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97F7-B866-4BD3-BE76-02529F17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0AF8-041C-49B1-A9F2-58D7F0F1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C59-640F-4E30-B4F9-D08D203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A9D4-88CB-4FFB-AF02-378B8282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7FA5-59E7-487D-885B-720B5F36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DD4C-2414-4FE2-89CE-4FB61EA8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8BC4-6F29-42DB-AF57-259E3D4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9701-D55C-483A-8880-1AD1A856C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D8D0-CF94-4D5A-B262-C6FFD1B1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18C2-50F8-4A44-839A-6215E686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F2E2-411A-4C47-9DF4-E2D2E33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08E0-C6E5-4044-99B4-9B40A319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2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2E1-BCBC-6740-81CB-E19E667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94E-F588-5541-BC1E-C5F3FA0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F671-B717-D94E-93CB-4B928E0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C52E-05BD-C943-A975-63ED063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9A1-D368-F14A-B484-D11BE09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099E-5998-5A4C-B429-8934512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D359-74FB-4243-BFC7-6E37B6C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CD6C-2491-8C44-B511-B715233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C8BD-15D0-4BBD-87F2-412C6D3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E9C3-8501-49C7-B202-CE6F42A3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159C-CB41-4A80-825A-9E08942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FF66-5A1F-41D1-BB15-718310A2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DFD9-E5A4-4139-80BD-608A24F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9EA1-BABA-4C97-829B-16623146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C2B-1BE7-4EF7-9EDA-A14CD883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EFBB-1E7D-4C68-92C8-28AE4224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A217-DAD1-4D93-AA86-8A3148B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5842-6471-4C9D-AB8E-314A8DD6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168-8ECB-454D-AA28-D0CFBFA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A719-4715-4D81-822E-B0E8BF23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6387-E0DE-4810-BFA5-F7E6C0E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E31D-343B-40A1-AD7A-1F83D44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0BA25-0D1F-4ACF-9E94-61274D2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97F3-1F3F-4EDE-B1E8-F2588EF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A6C6-2671-407B-A310-9114354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3D84-E896-464B-AFA0-CFA6A681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DFE2-E28C-4F13-ACED-319A3975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4F6FA-820F-4003-B9A6-C8786650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544D-3749-446D-B730-49A25064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1A950-0088-4B10-81D7-2A46816E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38833-D461-49F8-BE99-3A393C75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26AD-7372-4DF4-BD23-857308A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FEBD-6593-433E-9D76-656D848F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052A-D079-4243-AAC7-B97A1076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FB330-A647-4E16-AF8F-B53E33E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1925-F102-4D5B-AB74-D577885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7DE3-6FEC-498C-9F17-C7923E2E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10C2-E2A5-4072-8C45-89EA6A8E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E949D-62E2-427B-81AB-4352AE97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146D-35FD-4C71-9B72-51ADA01A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556-BADC-4D05-A3E6-0B96B0D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5BA1-725B-4894-A144-7085A4CD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DAB3-52C5-4A1B-A717-164DAE4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CF2E-AE3A-4472-903F-630A388E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9D5-6EFF-4A0A-B13F-17D0F55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C28-E3B8-4166-8EDC-0260B264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E1792-4E78-4E72-8319-1647BBD0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B74B-8771-453C-A161-6865260B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8499-178B-475F-B388-9A075A5E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D00C-9366-410B-965C-E5E6EBA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AE21-2944-4063-ACD5-0582AA89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E2839-1DED-47A5-90C2-99E7A053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7B64-71B6-4D18-88A6-BE5EC6E5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685C-78A5-402D-A7B6-F4DFAFA31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B541-4568-42CE-BB01-FB37BE7917A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F353-C409-4214-B140-F7CE7E76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99C6-A6DA-460E-94EF-D35DAE0EF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5F4F-7FB9-4B3B-881A-E0CB6D85D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1925-F45D-D041-9667-BC7D4C8B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422D-E304-A146-98BC-991CDECA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850-92E5-EC46-99AF-93719E84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F3B4-0850-104A-892F-23AD12B44846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794A-F2F8-8F4B-8441-4B1ADEE0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D60A-EA33-DE4D-940C-B2D4D804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347-D4B8-4926-9B0F-D3E772E6B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2E3A-3C29-440E-AEA3-F39028C62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11 –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27725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C5F-AA55-4ADA-AE5D-E55B2F0B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characters occur in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27F3-FF4B-462C-A978-A75582D1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set of all the character in the text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 = set(text)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print all the characters to the console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char_set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print(</a:t>
            </a:r>
            <a:r>
              <a:rPr lang="en-GB" dirty="0" err="1">
                <a:latin typeface="Lucida Console" panose="020B0609040504020204" pitchFamily="49" charset="0"/>
              </a:rPr>
              <a:t>each_char</a:t>
            </a:r>
            <a:r>
              <a:rPr lang="en-GB" dirty="0">
                <a:latin typeface="Lucida Console" panose="020B0609040504020204" pitchFamily="49" charset="0"/>
              </a:rPr>
              <a:t>, end = ‘ ‘)</a:t>
            </a:r>
          </a:p>
        </p:txBody>
      </p:sp>
    </p:spTree>
    <p:extLst>
      <p:ext uri="{BB962C8B-B14F-4D97-AF65-F5344CB8AC3E}">
        <p14:creationId xmlns:p14="http://schemas.microsoft.com/office/powerpoint/2010/main" val="29939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a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5375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char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char == ‘a’ or char == ‘A’: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5021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character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Book = </a:t>
            </a:r>
            <a:r>
              <a:rPr lang="en-GB" dirty="0" err="1">
                <a:latin typeface="Lucida Console" panose="020B0609040504020204" pitchFamily="49" charset="0"/>
              </a:rPr>
              <a:t>‘the</a:t>
            </a:r>
            <a:r>
              <a:rPr lang="en-GB" dirty="0">
                <a:latin typeface="Lucida Console" panose="020B0609040504020204" pitchFamily="49" charset="0"/>
              </a:rPr>
              <a:t> string to be searched’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 + 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(‘A’)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number of a\’s in book is’, count)</a:t>
            </a:r>
          </a:p>
        </p:txBody>
      </p:sp>
    </p:spTree>
    <p:extLst>
      <p:ext uri="{BB962C8B-B14F-4D97-AF65-F5344CB8AC3E}">
        <p14:creationId xmlns:p14="http://schemas.microsoft.com/office/powerpoint/2010/main" val="23675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Counting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times does </a:t>
            </a:r>
            <a:r>
              <a:rPr lang="en-GB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occur in a text?</a:t>
            </a:r>
          </a:p>
          <a:p>
            <a:endParaRPr lang="en-GB" dirty="0"/>
          </a:p>
          <a:p>
            <a:r>
              <a:rPr lang="en-GB" dirty="0"/>
              <a:t>Designing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9225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</a:t>
            </a:r>
            <a:r>
              <a:rPr lang="en-GB" b="1" dirty="0">
                <a:solidFill>
                  <a:srgbClr val="FF0000"/>
                </a:solidFill>
              </a:rPr>
              <a:t>every</a:t>
            </a:r>
            <a:r>
              <a:rPr lang="en-GB" dirty="0"/>
              <a:t> character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7096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character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characters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character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character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character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25566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characters,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set(book)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all_chars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all_chars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or do both in one step with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(book, 0)</a:t>
            </a:r>
          </a:p>
        </p:txBody>
      </p:sp>
    </p:spTree>
    <p:extLst>
      <p:ext uri="{BB962C8B-B14F-4D97-AF65-F5344CB8AC3E}">
        <p14:creationId xmlns:p14="http://schemas.microsoft.com/office/powerpoint/2010/main" val="41177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the book, one character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book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char_counts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this_char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47A-6668-4B59-9106-AC7E6347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6EF0-2E69-421D-841C-A8E4CF8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with open(‘text.txt’, ‘</a:t>
            </a:r>
            <a:r>
              <a:rPr lang="en-GB" sz="2800" dirty="0" err="1">
                <a:latin typeface="Lucida Console" panose="020B0609040504020204" pitchFamily="49" charset="0"/>
              </a:rPr>
              <a:t>r</a:t>
            </a:r>
            <a:r>
              <a:rPr lang="en-GB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n-GB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sz="2800" dirty="0">
                <a:latin typeface="Lucida Console" panose="020B0609040504020204" pitchFamily="49" charset="0"/>
              </a:rPr>
              <a:t>’, ‘utf-8’) as f: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</a:t>
            </a:r>
            <a:r>
              <a:rPr lang="en-GB" dirty="0">
                <a:latin typeface="Lucida Console" panose="020B0609040504020204" pitchFamily="49" charset="0"/>
              </a:rPr>
              <a:t>()			# read whole file into a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</a:t>
            </a:r>
            <a:r>
              <a:rPr lang="en-GB" dirty="0">
                <a:latin typeface="Lucida Console" panose="020B0609040504020204" pitchFamily="49" charset="0"/>
              </a:rPr>
              <a:t>()		# read a line of file to string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f.readlines</a:t>
            </a:r>
            <a:r>
              <a:rPr lang="en-GB" dirty="0">
                <a:latin typeface="Lucida Console" panose="020B0609040504020204" pitchFamily="49" charset="0"/>
              </a:rPr>
              <a:t>()	# read file into list of lines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</a:t>
            </a:r>
            <a:r>
              <a:rPr lang="en-GB" dirty="0">
                <a:latin typeface="Lucida Console" panose="020B0609040504020204" pitchFamily="49" charset="0"/>
              </a:rPr>
              <a:t>()		# write a string to file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f.writelines</a:t>
            </a:r>
            <a:r>
              <a:rPr lang="en-GB" dirty="0">
                <a:latin typeface="Lucida Console" panose="020B0609040504020204" pitchFamily="49" charset="0"/>
              </a:rPr>
              <a:t>()	# write list of strings to file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6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5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chr_counts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(book,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 in book: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this_char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1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ECD-C930-4C53-A766-7B8D4C5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1F74-6407-4DC8-9C7A-243E6E35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word?</a:t>
            </a:r>
          </a:p>
        </p:txBody>
      </p:sp>
    </p:spTree>
    <p:extLst>
      <p:ext uri="{BB962C8B-B14F-4D97-AF65-F5344CB8AC3E}">
        <p14:creationId xmlns:p14="http://schemas.microsoft.com/office/powerpoint/2010/main" val="24307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B2DA-8C25-47F3-A238-7E54453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4436-A7D8-4A79-B419-EDCF558B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 a space before and after, but not always</a:t>
            </a:r>
          </a:p>
          <a:p>
            <a:r>
              <a:rPr lang="en-GB" dirty="0"/>
              <a:t>Punctuation character at the end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r>
              <a:rPr lang="en-GB" dirty="0"/>
              <a:t>. example! example? example: example; </a:t>
            </a:r>
          </a:p>
          <a:p>
            <a:r>
              <a:rPr lang="en-GB" dirty="0"/>
              <a:t>Capital at beginning</a:t>
            </a:r>
          </a:p>
          <a:p>
            <a:pPr lvl="1"/>
            <a:r>
              <a:rPr lang="en-GB" dirty="0"/>
              <a:t>Example </a:t>
            </a:r>
            <a:r>
              <a:rPr lang="en-GB" dirty="0" err="1"/>
              <a:t>example</a:t>
            </a:r>
            <a:endParaRPr lang="en-GB" dirty="0"/>
          </a:p>
          <a:p>
            <a:r>
              <a:rPr lang="en-GB" dirty="0"/>
              <a:t>Quotation marks and brackets</a:t>
            </a:r>
          </a:p>
          <a:p>
            <a:pPr lvl="1"/>
            <a:r>
              <a:rPr lang="en-GB" dirty="0"/>
              <a:t>‘example’  “example”  (example)  [example]  {example} </a:t>
            </a:r>
          </a:p>
          <a:p>
            <a:r>
              <a:rPr lang="en-GB" dirty="0"/>
              <a:t>Hyphens and other symbols in the word</a:t>
            </a:r>
          </a:p>
          <a:p>
            <a:pPr lvl="1"/>
            <a:r>
              <a:rPr lang="en-GB" dirty="0"/>
              <a:t>Inter(</a:t>
            </a:r>
            <a:r>
              <a:rPr lang="en-GB" dirty="0" err="1"/>
              <a:t>jec</a:t>
            </a:r>
            <a:r>
              <a:rPr lang="en-GB" dirty="0"/>
              <a:t>)</a:t>
            </a:r>
            <a:r>
              <a:rPr lang="en-GB" dirty="0" err="1"/>
              <a:t>tion</a:t>
            </a:r>
            <a:r>
              <a:rPr lang="en-GB" dirty="0"/>
              <a:t>  e.g.  </a:t>
            </a:r>
            <a:r>
              <a:rPr lang="en-GB" dirty="0" err="1"/>
              <a:t>n.b</a:t>
            </a:r>
            <a:r>
              <a:rPr lang="en-GB" dirty="0"/>
              <a:t>  ad-lib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0C43-AA1F-48B2-9177-11B9A20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way of dealing with word boundary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1708-AA1A-46AC-8007-8FBEA3A8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Ignore. Only spaces and newlines make words</a:t>
            </a:r>
          </a:p>
          <a:p>
            <a:r>
              <a:rPr lang="en-GB" dirty="0"/>
              <a:t>Everything to lower case</a:t>
            </a:r>
          </a:p>
          <a:p>
            <a:r>
              <a:rPr lang="en-GB" dirty="0"/>
              <a:t>Remove all punctuation</a:t>
            </a:r>
          </a:p>
          <a:p>
            <a:r>
              <a:rPr lang="en-GB" dirty="0"/>
              <a:t>Remove all punctuation except within a word</a:t>
            </a:r>
          </a:p>
          <a:p>
            <a:r>
              <a:rPr lang="en-GB" dirty="0"/>
              <a:t>You choose</a:t>
            </a:r>
          </a:p>
        </p:txBody>
      </p:sp>
    </p:spTree>
    <p:extLst>
      <p:ext uri="{BB962C8B-B14F-4D97-AF65-F5344CB8AC3E}">
        <p14:creationId xmlns:p14="http://schemas.microsoft.com/office/powerpoint/2010/main" val="322033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781-9B14-4E5E-B7AF-451493F0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spelling . . .</a:t>
            </a:r>
            <a:br>
              <a:rPr lang="en-GB" dirty="0"/>
            </a:br>
            <a:r>
              <a:rPr lang="en-GB" dirty="0"/>
              <a:t>What counts as  a different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2133-6A1B-4CB7-B63B-BC61E7BDF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Industry</a:t>
            </a:r>
          </a:p>
          <a:p>
            <a:r>
              <a:rPr lang="en-GB" dirty="0"/>
              <a:t>Industries</a:t>
            </a:r>
          </a:p>
          <a:p>
            <a:r>
              <a:rPr lang="en-GB" dirty="0"/>
              <a:t>Industrial</a:t>
            </a:r>
          </a:p>
          <a:p>
            <a:r>
              <a:rPr lang="en-GB" dirty="0"/>
              <a:t>Industrious</a:t>
            </a:r>
          </a:p>
          <a:p>
            <a:r>
              <a:rPr lang="en-GB" dirty="0"/>
              <a:t>industrialise</a:t>
            </a:r>
          </a:p>
          <a:p>
            <a:r>
              <a:rPr lang="en-GB" dirty="0"/>
              <a:t>Industrialist</a:t>
            </a:r>
          </a:p>
          <a:p>
            <a:r>
              <a:rPr lang="en-GB" dirty="0"/>
              <a:t>Industrialising</a:t>
            </a:r>
          </a:p>
          <a:p>
            <a:r>
              <a:rPr lang="en-GB" dirty="0"/>
              <a:t>Industrialised</a:t>
            </a:r>
          </a:p>
          <a:p>
            <a:r>
              <a:rPr lang="en-GB" dirty="0"/>
              <a:t>Industrialisation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270B-E622-4DF9-A53E-1A0AD44A9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Deindustrialised</a:t>
            </a:r>
          </a:p>
          <a:p>
            <a:r>
              <a:rPr lang="en-GB" dirty="0"/>
              <a:t>Post-industrial</a:t>
            </a:r>
          </a:p>
          <a:p>
            <a:r>
              <a:rPr lang="en-GB" dirty="0"/>
              <a:t>Reindustrialised</a:t>
            </a:r>
          </a:p>
          <a:p>
            <a:r>
              <a:rPr lang="en-GB" dirty="0"/>
              <a:t>Unindustrialised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of course spelling</a:t>
            </a:r>
          </a:p>
          <a:p>
            <a:r>
              <a:rPr lang="en-GB" dirty="0"/>
              <a:t>Industrialise vs Industrialize</a:t>
            </a:r>
          </a:p>
          <a:p>
            <a:r>
              <a:rPr lang="en-GB" dirty="0"/>
              <a:t>Tyre vs tire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0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Words:</a:t>
            </a:r>
            <a:br>
              <a:rPr lang="en-GB" dirty="0"/>
            </a:br>
            <a:r>
              <a:rPr lang="en-GB" dirty="0"/>
              <a:t>	Counting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374883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</a:t>
            </a:r>
            <a:r>
              <a:rPr lang="en-GB" i="1" dirty="0"/>
              <a:t>word</a:t>
            </a:r>
            <a:r>
              <a:rPr lang="en-GB" dirty="0"/>
              <a:t>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1 – using a ‘for’ loop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words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 # creates a list of words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in words: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if </a:t>
            </a:r>
            <a:r>
              <a:rPr lang="en-GB" dirty="0" err="1">
                <a:latin typeface="Lucida Console" panose="020B0609040504020204" pitchFamily="49" charset="0"/>
              </a:rPr>
              <a:t>each_word</a:t>
            </a:r>
            <a:r>
              <a:rPr lang="en-GB" dirty="0">
                <a:latin typeface="Lucida Console" panose="020B0609040504020204" pitchFamily="49" charset="0"/>
              </a:rPr>
              <a:t> == word: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count = count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is’{count}’)</a:t>
            </a:r>
          </a:p>
        </p:txBody>
      </p:sp>
    </p:spTree>
    <p:extLst>
      <p:ext uri="{BB962C8B-B14F-4D97-AF65-F5344CB8AC3E}">
        <p14:creationId xmlns:p14="http://schemas.microsoft.com/office/powerpoint/2010/main" val="229082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the number of occurrences of a particular word in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method 2 – using a string method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=	</a:t>
            </a:r>
            <a:r>
              <a:rPr lang="en-GB" dirty="0" err="1">
                <a:latin typeface="Lucida Console" panose="020B0609040504020204" pitchFamily="49" charset="0"/>
              </a:rPr>
              <a:t>book.count</a:t>
            </a:r>
            <a:r>
              <a:rPr lang="en-GB" dirty="0">
                <a:latin typeface="Lucida Console" panose="020B0609040504020204" pitchFamily="49" charset="0"/>
              </a:rPr>
              <a:t>(‘ ’ + word + ‘ ‘)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f‘The</a:t>
            </a:r>
            <a:r>
              <a:rPr lang="en-GB" dirty="0">
                <a:latin typeface="Lucida Console" panose="020B0609040504020204" pitchFamily="49" charset="0"/>
              </a:rPr>
              <a:t> number of {word} in book is{count}’)</a:t>
            </a:r>
          </a:p>
        </p:txBody>
      </p:sp>
    </p:spTree>
    <p:extLst>
      <p:ext uri="{BB962C8B-B14F-4D97-AF65-F5344CB8AC3E}">
        <p14:creationId xmlns:p14="http://schemas.microsoft.com/office/powerpoint/2010/main" val="424911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too difficult to do in head?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start sketching pseudocode &amp; algorithms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If you only had pen &amp; paper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30163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A3E-1790-41AA-A446-9C1D066F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times every word in a book occurs – manually!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230-EAC9-4472-8D05-7B9DE4BC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Make a list of all the words in book with no duplicates or repetitions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Write that list vertically on a sheet of paper with the number zero next to every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Go through the book a word at a time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Find that word in the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Lucida Console" panose="020B0609040504020204" pitchFamily="49" charset="0"/>
              </a:rPr>
              <a:t>Add 1 to the number next to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Lucida Console" panose="020B0609040504020204" pitchFamily="49" charset="0"/>
              </a:rPr>
              <a:t>When done, the number of occurrences of a word in the book is the number of ticks against its name in the list</a:t>
            </a:r>
          </a:p>
        </p:txBody>
      </p:sp>
    </p:spTree>
    <p:extLst>
      <p:ext uri="{BB962C8B-B14F-4D97-AF65-F5344CB8AC3E}">
        <p14:creationId xmlns:p14="http://schemas.microsoft.com/office/powerpoint/2010/main" val="2125762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1. Sketch</a:t>
            </a:r>
            <a:r>
              <a:rPr lang="en-GB" dirty="0"/>
              <a:t> </a:t>
            </a:r>
            <a:r>
              <a:rPr lang="en-GB"/>
              <a:t>the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split the book into a list of words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book.split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all the words, without duplicates or repetitions – that sounds like a set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set(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create a list of </a:t>
            </a:r>
            <a:r>
              <a:rPr lang="en-GB" dirty="0" err="1">
                <a:latin typeface="Lucida Console" panose="020B0609040504020204" pitchFamily="49" charset="0"/>
              </a:rPr>
              <a:t>all_words</a:t>
            </a:r>
            <a:r>
              <a:rPr lang="en-GB" dirty="0">
                <a:latin typeface="Lucida Console" panose="020B0609040504020204" pitchFamily="49" charset="0"/>
              </a:rPr>
              <a:t>, each associated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with a value of zero. Can do that with two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lists or a dictionary. Dictionary is best.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all_words_set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don’t need set, dictionary accepts lists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dict.fromkeys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128597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2. Sketch</a:t>
            </a:r>
            <a:r>
              <a:rPr lang="en-GB" dirty="0"/>
              <a:t>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go through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one word at a time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book_words_list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find the entry for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increase its count by one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word_counts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each_word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]+1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done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8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3. Assemble the pieces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1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4. Do a ‘desktop walk-though’ = test it works!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6E3C8-EFCF-4B58-8332-C213FEA1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the list of words in the book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create a dictionary with an entry for every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character associated with a value of 0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iterate the characters of text and increase the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count of a character by 1 each time it is found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]=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]+1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08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A0F7-0DEE-4C8B-AE45-E349223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5. Write it as a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FF5-7DA0-4541-8B43-88B5D3A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85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book.split</a:t>
            </a:r>
            <a:r>
              <a:rPr lang="en-GB" dirty="0">
                <a:latin typeface="Lucida Console" panose="020B0609040504020204" pitchFamily="49" charset="0"/>
              </a:rPr>
              <a:t>(‘ ‘)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dict.fromkeys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, 0)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for 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book_words_list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=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	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err="1">
                <a:latin typeface="Lucida Console" panose="020B0609040504020204" pitchFamily="49" charset="0"/>
              </a:rPr>
              <a:t>this_word</a:t>
            </a:r>
            <a:r>
              <a:rPr lang="en-GB" dirty="0">
                <a:latin typeface="Lucida Console" panose="020B0609040504020204" pitchFamily="49" charset="0"/>
              </a:rPr>
              <a:t>] + 1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return </a:t>
            </a:r>
            <a:r>
              <a:rPr lang="en-GB" dirty="0" err="1">
                <a:latin typeface="Lucida Console" panose="020B0609040504020204" pitchFamily="49" charset="0"/>
              </a:rPr>
              <a:t>word_counts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test it works – again! - and done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53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C3-7085-40B9-A234-276431AD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Counting </a:t>
            </a:r>
            <a:br>
              <a:rPr lang="en-GB" dirty="0"/>
            </a:br>
            <a:r>
              <a:rPr lang="en-GB" dirty="0"/>
              <a:t>		Sentences &amp; 		Paragraphs</a:t>
            </a:r>
            <a:br>
              <a:rPr lang="en-GB" dirty="0"/>
            </a:br>
            <a:r>
              <a:rPr lang="en-GB" dirty="0"/>
              <a:t>		Word-endings &amp; structures</a:t>
            </a:r>
            <a:br>
              <a:rPr lang="en-GB" dirty="0"/>
            </a:br>
            <a:r>
              <a:rPr lang="en-GB" dirty="0"/>
              <a:t>		etc.,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7ED4-9C73-4A5B-850A-4395419D4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all text is lower case and all punctuation has been replaced by spaces</a:t>
            </a:r>
          </a:p>
        </p:txBody>
      </p:sp>
    </p:spTree>
    <p:extLst>
      <p:ext uri="{BB962C8B-B14F-4D97-AF65-F5344CB8AC3E}">
        <p14:creationId xmlns:p14="http://schemas.microsoft.com/office/powerpoint/2010/main" val="4367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A2A-4C2B-42C7-9D84-DEF5D4F8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AB33-40F9-4762-B220-62D4022D4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Paragraphs, etc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C46A-4BBB-4230-8CF2-02AFB1988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Occurrence</a:t>
            </a:r>
          </a:p>
          <a:p>
            <a:pPr marL="0" indent="0">
              <a:buNone/>
            </a:pPr>
            <a:r>
              <a:rPr lang="en-GB" dirty="0"/>
              <a:t>Counting</a:t>
            </a:r>
          </a:p>
          <a:p>
            <a:pPr marL="0" indent="0">
              <a:buNone/>
            </a:pPr>
            <a:r>
              <a:rPr lang="en-GB" dirty="0"/>
              <a:t>Relative frequency</a:t>
            </a:r>
          </a:p>
          <a:p>
            <a:pPr marL="0" indent="0">
              <a:buNone/>
            </a:pPr>
            <a:r>
              <a:rPr lang="en-GB" dirty="0"/>
              <a:t>Simple pattern recognition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2625-299B-49DE-B546-D24E91D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symbols &amp; 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28A8-E435-41AD-81CE-A27EF7B52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character is a number.</a:t>
            </a:r>
          </a:p>
          <a:p>
            <a:r>
              <a:rPr lang="en-GB" dirty="0"/>
              <a:t>Different characters have different numbers.</a:t>
            </a:r>
          </a:p>
        </p:txBody>
      </p:sp>
    </p:spTree>
    <p:extLst>
      <p:ext uri="{BB962C8B-B14F-4D97-AF65-F5344CB8AC3E}">
        <p14:creationId xmlns:p14="http://schemas.microsoft.com/office/powerpoint/2010/main" val="34451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30D-B83C-45D0-B012-6C9A7CFC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‘character’?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1D00-72B6-4601-BA9B-DF644E80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letters a-z and A-Z</a:t>
            </a:r>
          </a:p>
          <a:p>
            <a:r>
              <a:rPr lang="en-GB" dirty="0"/>
              <a:t>The digits 0-9</a:t>
            </a:r>
          </a:p>
          <a:p>
            <a:r>
              <a:rPr lang="en-GB" dirty="0"/>
              <a:t>The punctuation symbols ,.;:!?’-”</a:t>
            </a:r>
          </a:p>
          <a:p>
            <a:r>
              <a:rPr lang="en-GB" dirty="0"/>
              <a:t>Other symbols @#+-*/\~£$%^&amp;(){}[] …</a:t>
            </a:r>
          </a:p>
          <a:p>
            <a:r>
              <a:rPr lang="en-GB" dirty="0"/>
              <a:t>The ‘non-printing’ characters newline \n, carriage return \</a:t>
            </a:r>
            <a:r>
              <a:rPr lang="en-GB" dirty="0" err="1"/>
              <a:t>cr</a:t>
            </a:r>
            <a:r>
              <a:rPr lang="en-GB" dirty="0"/>
              <a:t>, tab \t …</a:t>
            </a:r>
          </a:p>
          <a:p>
            <a:endParaRPr lang="en-GB" dirty="0"/>
          </a:p>
          <a:p>
            <a:r>
              <a:rPr lang="en-GB" dirty="0"/>
              <a:t>Many, many other symbol sets for other languages and contexts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7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465C-BC20-4D0A-A785-5E3156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Unicode  </a:t>
            </a:r>
            <a:r>
              <a:rPr lang="en-GB">
                <a:hlinkClick r:id="rId2"/>
              </a:rPr>
              <a:t>www.unicode.org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CDD-C441-4D85-94E8-02DB457E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different character has a unique Unicode number</a:t>
            </a:r>
          </a:p>
          <a:p>
            <a:r>
              <a:rPr lang="en-GB" dirty="0"/>
              <a:t>Built-in function </a:t>
            </a:r>
            <a:r>
              <a:rPr lang="en-GB" dirty="0" err="1"/>
              <a:t>chr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Return the string representing a character whose Unicode code point is the integer </a:t>
            </a:r>
            <a:r>
              <a:rPr lang="en-GB" dirty="0" err="1"/>
              <a:t>i</a:t>
            </a:r>
            <a:r>
              <a:rPr lang="en-GB" dirty="0"/>
              <a:t>. For example, </a:t>
            </a:r>
            <a:r>
              <a:rPr lang="en-GB" dirty="0" err="1"/>
              <a:t>chr</a:t>
            </a:r>
            <a:r>
              <a:rPr lang="en-GB" dirty="0"/>
              <a:t>(97) returns the string 'a', while </a:t>
            </a:r>
            <a:r>
              <a:rPr lang="en-GB" dirty="0" err="1"/>
              <a:t>chr</a:t>
            </a:r>
            <a:r>
              <a:rPr lang="en-GB" dirty="0"/>
              <a:t>(8364) returns the string '€'. This is the inverse of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dirty="0"/>
              <a:t>Built-in function </a:t>
            </a:r>
            <a:r>
              <a:rPr lang="en-GB" dirty="0" err="1"/>
              <a:t>ord</a:t>
            </a:r>
            <a:r>
              <a:rPr lang="en-GB" dirty="0"/>
              <a:t>(c)</a:t>
            </a:r>
          </a:p>
          <a:p>
            <a:pPr lvl="1"/>
            <a:r>
              <a:rPr lang="en-GB" dirty="0"/>
              <a:t>Given a string representing one Unicode character, return an integer representing the Unicode code point of that character. For example, </a:t>
            </a:r>
            <a:r>
              <a:rPr lang="en-GB" dirty="0" err="1"/>
              <a:t>ord</a:t>
            </a:r>
            <a:r>
              <a:rPr lang="en-GB" dirty="0"/>
              <a:t>('a') returns the integer 97 and </a:t>
            </a:r>
            <a:r>
              <a:rPr lang="en-GB" dirty="0" err="1"/>
              <a:t>ord</a:t>
            </a:r>
            <a:r>
              <a:rPr lang="en-GB" dirty="0"/>
              <a:t>('€') (Euro sign) returns 8364. This is the inverse of </a:t>
            </a:r>
            <a:r>
              <a:rPr lang="en-GB" dirty="0" err="1"/>
              <a:t>chr</a:t>
            </a:r>
            <a:r>
              <a:rPr lang="en-GB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813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CFF2-B68F-4B7D-93C8-2A3BBF6F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Characters:</a:t>
            </a:r>
            <a:br>
              <a:rPr lang="en-GB" dirty="0"/>
            </a:br>
            <a:r>
              <a:rPr lang="en-GB" dirty="0"/>
              <a:t>	Occurrence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CF8C-7355-4402-90E4-25999E890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 character occur within a text?</a:t>
            </a:r>
          </a:p>
          <a:p>
            <a:r>
              <a:rPr lang="en-GB" dirty="0"/>
              <a:t>Which characters occur in a text?</a:t>
            </a:r>
          </a:p>
        </p:txBody>
      </p:sp>
    </p:spTree>
    <p:extLst>
      <p:ext uri="{BB962C8B-B14F-4D97-AF65-F5344CB8AC3E}">
        <p14:creationId xmlns:p14="http://schemas.microsoft.com/office/powerpoint/2010/main" val="391179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F80F-617E-4197-8A06-DC366F8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the character ‘£’ occur with the ‘text’?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49F9-9651-4AF5-A57E-018882E8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 = ‘£’ in text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char_occurs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say = ‘does not’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print(‘The text’, say, ‘contain the £ symbol.’)</a:t>
            </a:r>
          </a:p>
        </p:txBody>
      </p:sp>
    </p:spTree>
    <p:extLst>
      <p:ext uri="{BB962C8B-B14F-4D97-AF65-F5344CB8AC3E}">
        <p14:creationId xmlns:p14="http://schemas.microsoft.com/office/powerpoint/2010/main" val="1837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2110</Words>
  <Application>Microsoft Office PowerPoint</Application>
  <PresentationFormat>Widescreen</PresentationFormat>
  <Paragraphs>260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Lucida Console</vt:lpstr>
      <vt:lpstr>Office Theme</vt:lpstr>
      <vt:lpstr>Office Theme</vt:lpstr>
      <vt:lpstr>LIN6209  Coding for Linguists</vt:lpstr>
      <vt:lpstr>Last Week – reading and writing files</vt:lpstr>
      <vt:lpstr>PowerPoint Presentation</vt:lpstr>
      <vt:lpstr>This week – analysing texts</vt:lpstr>
      <vt:lpstr>Character symbols &amp; Unicode</vt:lpstr>
      <vt:lpstr>What is a ‘character’?</vt:lpstr>
      <vt:lpstr>Unicode  www.unicode.org </vt:lpstr>
      <vt:lpstr>Characters:  Occurrence</vt:lpstr>
      <vt:lpstr>Does the character ‘£’ occur with the ‘text’?</vt:lpstr>
      <vt:lpstr>Which characters occur in the text</vt:lpstr>
      <vt:lpstr>Characters:  Counting</vt:lpstr>
      <vt:lpstr>Count the number of occurrences of a particular character in a book</vt:lpstr>
      <vt:lpstr>Count the number of occurrences of a particular character in a book</vt:lpstr>
      <vt:lpstr>Characters:  Counting</vt:lpstr>
      <vt:lpstr>Count the number of times every character in a book occurs</vt:lpstr>
      <vt:lpstr>Count the number of times every character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Words</vt:lpstr>
      <vt:lpstr>Word boundaries</vt:lpstr>
      <vt:lpstr>Possible way of dealing with word boundary differences</vt:lpstr>
      <vt:lpstr>In addition to spelling . . . What counts as  a different word?</vt:lpstr>
      <vt:lpstr>Words:  Counting </vt:lpstr>
      <vt:lpstr>Count the number of occurrences of a particular word in a book</vt:lpstr>
      <vt:lpstr>Count the number of occurrences of a particular word in a book</vt:lpstr>
      <vt:lpstr>Count the number of times every word in a book occurs</vt:lpstr>
      <vt:lpstr>Count the number of times every word in a book occurs – manually!</vt:lpstr>
      <vt:lpstr>1. Sketch the algorithm</vt:lpstr>
      <vt:lpstr>2. Sketch the code</vt:lpstr>
      <vt:lpstr>3. Assemble the pieces</vt:lpstr>
      <vt:lpstr>4. Do a ‘desktop walk-though’ = test it works!</vt:lpstr>
      <vt:lpstr>5. Write it as a function</vt:lpstr>
      <vt:lpstr>Counting    Sentences &amp;   Paragraphs   Word-endings &amp; structures   etc.,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dcterms:created xsi:type="dcterms:W3CDTF">2021-10-27T21:40:44Z</dcterms:created>
  <dcterms:modified xsi:type="dcterms:W3CDTF">2021-11-09T10:36:31Z</dcterms:modified>
</cp:coreProperties>
</file>