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93" r:id="rId13"/>
    <p:sldId id="269" r:id="rId14"/>
    <p:sldId id="268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74" r:id="rId23"/>
    <p:sldId id="277" r:id="rId24"/>
    <p:sldId id="278" r:id="rId25"/>
    <p:sldId id="279" r:id="rId26"/>
    <p:sldId id="280" r:id="rId27"/>
    <p:sldId id="275" r:id="rId28"/>
    <p:sldId id="276" r:id="rId29"/>
    <p:sldId id="271" r:id="rId30"/>
    <p:sldId id="272" r:id="rId31"/>
    <p:sldId id="273" r:id="rId32"/>
    <p:sldId id="289" r:id="rId33"/>
    <p:sldId id="290" r:id="rId34"/>
    <p:sldId id="291" r:id="rId35"/>
    <p:sldId id="292" r:id="rId36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D94084-40F3-433C-8F54-134F2C208C25}">
          <p14:sldIdLst>
            <p14:sldId id="256"/>
            <p14:sldId id="260"/>
            <p14:sldId id="259"/>
            <p14:sldId id="261"/>
          </p14:sldIdLst>
        </p14:section>
        <p14:section name="Examples" id="{FBF55458-2CCD-4E50-B9DF-AB8CFBFE6EFD}">
          <p14:sldIdLst>
            <p14:sldId id="262"/>
            <p14:sldId id="263"/>
            <p14:sldId id="264"/>
            <p14:sldId id="265"/>
            <p14:sldId id="266"/>
            <p14:sldId id="267"/>
            <p14:sldId id="270"/>
            <p14:sldId id="293"/>
          </p14:sldIdLst>
        </p14:section>
        <p14:section name="Practice" id="{7C0DD7B7-82DB-43B0-BF66-8C4CC76863CA}">
          <p14:sldIdLst>
            <p14:sldId id="269"/>
            <p14:sldId id="268"/>
          </p14:sldIdLst>
        </p14:section>
        <p14:section name="Assignments" id="{6FE1F9DC-AB22-4268-AB59-375A75638EFB}">
          <p14:sldIdLst>
            <p14:sldId id="281"/>
            <p14:sldId id="282"/>
            <p14:sldId id="283"/>
            <p14:sldId id="284"/>
            <p14:sldId id="285"/>
            <p14:sldId id="287"/>
            <p14:sldId id="288"/>
          </p14:sldIdLst>
        </p14:section>
        <p14:section name="Chart types" id="{B45C73D3-8035-4F6F-AC87-F537D466114A}">
          <p14:sldIdLst>
            <p14:sldId id="274"/>
            <p14:sldId id="277"/>
            <p14:sldId id="278"/>
            <p14:sldId id="279"/>
            <p14:sldId id="280"/>
            <p14:sldId id="275"/>
            <p14:sldId id="276"/>
          </p14:sldIdLst>
        </p14:section>
        <p14:section name="Styling" id="{01BFDB44-EF6F-4950-B581-197706F9988C}">
          <p14:sldIdLst>
            <p14:sldId id="271"/>
            <p14:sldId id="272"/>
            <p14:sldId id="273"/>
          </p14:sldIdLst>
        </p14:section>
        <p14:section name="Example applications" id="{24DB809B-7C74-40CF-A685-2C68F3DFC8E3}">
          <p14:sldIdLst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10139-A631-45C9-8CCD-E52E89C356A1}" v="44" dt="2021-11-21T13:36:10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00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FDB10139-A631-45C9-8CCD-E52E89C356A1}"/>
    <pc:docChg chg="undo redo custSel addSld delSld modSld sldOrd addSection modSection">
      <pc:chgData name="Peter McGinty" userId="138e04b35f3df159" providerId="LiveId" clId="{FDB10139-A631-45C9-8CCD-E52E89C356A1}" dt="2021-11-21T17:51:40.248" v="5396" actId="20577"/>
      <pc:docMkLst>
        <pc:docMk/>
      </pc:docMkLst>
      <pc:sldChg chg="modSp mod">
        <pc:chgData name="Peter McGinty" userId="138e04b35f3df159" providerId="LiveId" clId="{FDB10139-A631-45C9-8CCD-E52E89C356A1}" dt="2021-11-20T09:07:04.687" v="43" actId="20577"/>
        <pc:sldMkLst>
          <pc:docMk/>
          <pc:sldMk cId="3031953840" sldId="256"/>
        </pc:sldMkLst>
        <pc:spChg chg="mod">
          <ac:chgData name="Peter McGinty" userId="138e04b35f3df159" providerId="LiveId" clId="{FDB10139-A631-45C9-8CCD-E52E89C356A1}" dt="2021-11-20T09:07:04.687" v="43" actId="20577"/>
          <ac:spMkLst>
            <pc:docMk/>
            <pc:sldMk cId="3031953840" sldId="256"/>
            <ac:spMk id="3" creationId="{8657AFC1-664E-4A06-B181-6C77E8702B5A}"/>
          </ac:spMkLst>
        </pc:spChg>
      </pc:sldChg>
      <pc:sldChg chg="add">
        <pc:chgData name="Peter McGinty" userId="138e04b35f3df159" providerId="LiveId" clId="{FDB10139-A631-45C9-8CCD-E52E89C356A1}" dt="2021-11-20T09:08:03.500" v="51"/>
        <pc:sldMkLst>
          <pc:docMk/>
          <pc:sldMk cId="2162078861" sldId="259"/>
        </pc:sldMkLst>
      </pc:sldChg>
      <pc:sldChg chg="modSp add mod">
        <pc:chgData name="Peter McGinty" userId="138e04b35f3df159" providerId="LiveId" clId="{FDB10139-A631-45C9-8CCD-E52E89C356A1}" dt="2021-11-20T09:07:29.336" v="48" actId="20577"/>
        <pc:sldMkLst>
          <pc:docMk/>
          <pc:sldMk cId="3934206027" sldId="260"/>
        </pc:sldMkLst>
        <pc:spChg chg="mod">
          <ac:chgData name="Peter McGinty" userId="138e04b35f3df159" providerId="LiveId" clId="{FDB10139-A631-45C9-8CCD-E52E89C356A1}" dt="2021-11-20T09:07:29.336" v="48" actId="20577"/>
          <ac:spMkLst>
            <pc:docMk/>
            <pc:sldMk cId="3934206027" sldId="260"/>
            <ac:spMk id="2" creationId="{E828F800-8EFE-409A-A3A3-6A7610956DF8}"/>
          </ac:spMkLst>
        </pc:spChg>
      </pc:sldChg>
      <pc:sldChg chg="add del">
        <pc:chgData name="Peter McGinty" userId="138e04b35f3df159" providerId="LiveId" clId="{FDB10139-A631-45C9-8CCD-E52E89C356A1}" dt="2021-11-20T09:07:55.735" v="50" actId="47"/>
        <pc:sldMkLst>
          <pc:docMk/>
          <pc:sldMk cId="1428079125" sldId="261"/>
        </pc:sldMkLst>
      </pc:sldChg>
      <pc:sldChg chg="addSp delSp modSp new mod modClrScheme chgLayout">
        <pc:chgData name="Peter McGinty" userId="138e04b35f3df159" providerId="LiveId" clId="{FDB10139-A631-45C9-8CCD-E52E89C356A1}" dt="2021-11-21T17:51:40.248" v="5396" actId="20577"/>
        <pc:sldMkLst>
          <pc:docMk/>
          <pc:sldMk cId="2328599616" sldId="261"/>
        </pc:sldMkLst>
        <pc:spChg chg="mod ord">
          <ac:chgData name="Peter McGinty" userId="138e04b35f3df159" providerId="LiveId" clId="{FDB10139-A631-45C9-8CCD-E52E89C356A1}" dt="2021-11-20T09:11:13.855" v="149" actId="700"/>
          <ac:spMkLst>
            <pc:docMk/>
            <pc:sldMk cId="2328599616" sldId="261"/>
            <ac:spMk id="2" creationId="{3A86AC2F-A36C-4F5A-9E34-8A56C0CF9A1D}"/>
          </ac:spMkLst>
        </pc:spChg>
        <pc:spChg chg="mod ord">
          <ac:chgData name="Peter McGinty" userId="138e04b35f3df159" providerId="LiveId" clId="{FDB10139-A631-45C9-8CCD-E52E89C356A1}" dt="2021-11-21T17:51:40.248" v="5396" actId="20577"/>
          <ac:spMkLst>
            <pc:docMk/>
            <pc:sldMk cId="2328599616" sldId="261"/>
            <ac:spMk id="3" creationId="{0633BD9A-8003-44C4-8560-F718DEA308DF}"/>
          </ac:spMkLst>
        </pc:spChg>
        <pc:spChg chg="add del mod">
          <ac:chgData name="Peter McGinty" userId="138e04b35f3df159" providerId="LiveId" clId="{FDB10139-A631-45C9-8CCD-E52E89C356A1}" dt="2021-11-20T09:11:02.631" v="148" actId="6264"/>
          <ac:spMkLst>
            <pc:docMk/>
            <pc:sldMk cId="2328599616" sldId="261"/>
            <ac:spMk id="4" creationId="{663F5C21-4301-40A5-AE46-3C9C2ECA1BFF}"/>
          </ac:spMkLst>
        </pc:spChg>
        <pc:spChg chg="add del mod">
          <ac:chgData name="Peter McGinty" userId="138e04b35f3df159" providerId="LiveId" clId="{FDB10139-A631-45C9-8CCD-E52E89C356A1}" dt="2021-11-20T09:11:02.631" v="148" actId="6264"/>
          <ac:spMkLst>
            <pc:docMk/>
            <pc:sldMk cId="2328599616" sldId="261"/>
            <ac:spMk id="5" creationId="{D2243E27-45A9-435C-9EC7-2BBE2AFAFCB1}"/>
          </ac:spMkLst>
        </pc:spChg>
        <pc:spChg chg="add mod ord">
          <ac:chgData name="Peter McGinty" userId="138e04b35f3df159" providerId="LiveId" clId="{FDB10139-A631-45C9-8CCD-E52E89C356A1}" dt="2021-11-21T17:51:07.618" v="5395" actId="113"/>
          <ac:spMkLst>
            <pc:docMk/>
            <pc:sldMk cId="2328599616" sldId="261"/>
            <ac:spMk id="6" creationId="{FC1022EF-045A-42DE-8CC5-E839A30B10CF}"/>
          </ac:spMkLst>
        </pc:spChg>
      </pc:sldChg>
      <pc:sldChg chg="modSp new mod">
        <pc:chgData name="Peter McGinty" userId="138e04b35f3df159" providerId="LiveId" clId="{FDB10139-A631-45C9-8CCD-E52E89C356A1}" dt="2021-11-20T18:05:14.019" v="813" actId="20577"/>
        <pc:sldMkLst>
          <pc:docMk/>
          <pc:sldMk cId="757049084" sldId="262"/>
        </pc:sldMkLst>
        <pc:spChg chg="mod">
          <ac:chgData name="Peter McGinty" userId="138e04b35f3df159" providerId="LiveId" clId="{FDB10139-A631-45C9-8CCD-E52E89C356A1}" dt="2021-11-20T09:13:33.634" v="252" actId="20577"/>
          <ac:spMkLst>
            <pc:docMk/>
            <pc:sldMk cId="757049084" sldId="262"/>
            <ac:spMk id="2" creationId="{FEC0AEA5-61C5-4843-88B5-903901603FF1}"/>
          </ac:spMkLst>
        </pc:spChg>
        <pc:spChg chg="mod">
          <ac:chgData name="Peter McGinty" userId="138e04b35f3df159" providerId="LiveId" clId="{FDB10139-A631-45C9-8CCD-E52E89C356A1}" dt="2021-11-20T18:05:14.019" v="813" actId="20577"/>
          <ac:spMkLst>
            <pc:docMk/>
            <pc:sldMk cId="757049084" sldId="262"/>
            <ac:spMk id="3" creationId="{7AF2FB12-D097-4969-8C68-FFD71CC5B8E6}"/>
          </ac:spMkLst>
        </pc:spChg>
      </pc:sldChg>
      <pc:sldChg chg="addSp modSp new mod modClrScheme chgLayout">
        <pc:chgData name="Peter McGinty" userId="138e04b35f3df159" providerId="LiveId" clId="{FDB10139-A631-45C9-8CCD-E52E89C356A1}" dt="2021-11-20T09:24:51.871" v="654" actId="20577"/>
        <pc:sldMkLst>
          <pc:docMk/>
          <pc:sldMk cId="531912591" sldId="263"/>
        </pc:sldMkLst>
        <pc:spChg chg="mod ord">
          <ac:chgData name="Peter McGinty" userId="138e04b35f3df159" providerId="LiveId" clId="{FDB10139-A631-45C9-8CCD-E52E89C356A1}" dt="2021-11-20T09:20:23.040" v="489" actId="700"/>
          <ac:spMkLst>
            <pc:docMk/>
            <pc:sldMk cId="531912591" sldId="263"/>
            <ac:spMk id="2" creationId="{5AA44DA2-31A5-4421-9ED7-C376A1A0C51D}"/>
          </ac:spMkLst>
        </pc:spChg>
        <pc:spChg chg="mod ord">
          <ac:chgData name="Peter McGinty" userId="138e04b35f3df159" providerId="LiveId" clId="{FDB10139-A631-45C9-8CCD-E52E89C356A1}" dt="2021-11-20T09:24:51.871" v="654" actId="20577"/>
          <ac:spMkLst>
            <pc:docMk/>
            <pc:sldMk cId="531912591" sldId="263"/>
            <ac:spMk id="3" creationId="{76A94A43-9057-494E-A8CD-26180F94DF2D}"/>
          </ac:spMkLst>
        </pc:spChg>
        <pc:spChg chg="add mod ord">
          <ac:chgData name="Peter McGinty" userId="138e04b35f3df159" providerId="LiveId" clId="{FDB10139-A631-45C9-8CCD-E52E89C356A1}" dt="2021-11-20T09:24:31.942" v="650" actId="20577"/>
          <ac:spMkLst>
            <pc:docMk/>
            <pc:sldMk cId="531912591" sldId="263"/>
            <ac:spMk id="4" creationId="{C3F20576-0806-44D3-AC87-DB4249072A1A}"/>
          </ac:spMkLst>
        </pc:spChg>
      </pc:sldChg>
      <pc:sldChg chg="addSp delSp modSp new mod modClrScheme chgLayout">
        <pc:chgData name="Peter McGinty" userId="138e04b35f3df159" providerId="LiveId" clId="{FDB10139-A631-45C9-8CCD-E52E89C356A1}" dt="2021-11-21T08:23:30.916" v="1161" actId="167"/>
        <pc:sldMkLst>
          <pc:docMk/>
          <pc:sldMk cId="1110970008" sldId="264"/>
        </pc:sldMkLst>
        <pc:spChg chg="mod ord">
          <ac:chgData name="Peter McGinty" userId="138e04b35f3df159" providerId="LiveId" clId="{FDB10139-A631-45C9-8CCD-E52E89C356A1}" dt="2021-11-21T08:23:23.199" v="1160" actId="5793"/>
          <ac:spMkLst>
            <pc:docMk/>
            <pc:sldMk cId="1110970008" sldId="264"/>
            <ac:spMk id="2" creationId="{58EA2F2F-747D-4E87-8B5C-D6BEAA50B82C}"/>
          </ac:spMkLst>
        </pc:spChg>
        <pc:spChg chg="del mod ord">
          <ac:chgData name="Peter McGinty" userId="138e04b35f3df159" providerId="LiveId" clId="{FDB10139-A631-45C9-8CCD-E52E89C356A1}" dt="2021-11-20T09:27:27.928" v="696" actId="700"/>
          <ac:spMkLst>
            <pc:docMk/>
            <pc:sldMk cId="1110970008" sldId="264"/>
            <ac:spMk id="3" creationId="{2A5135B7-1EE2-4CA7-8167-B2082B7B287D}"/>
          </ac:spMkLst>
        </pc:spChg>
        <pc:spChg chg="add mod ord">
          <ac:chgData name="Peter McGinty" userId="138e04b35f3df159" providerId="LiveId" clId="{FDB10139-A631-45C9-8CCD-E52E89C356A1}" dt="2021-11-20T20:52:35.219" v="819" actId="20577"/>
          <ac:spMkLst>
            <pc:docMk/>
            <pc:sldMk cId="1110970008" sldId="264"/>
            <ac:spMk id="4" creationId="{8DF5C5BE-B24A-4D71-9EC7-FEB076266455}"/>
          </ac:spMkLst>
        </pc:spChg>
        <pc:spChg chg="add del mod ord">
          <ac:chgData name="Peter McGinty" userId="138e04b35f3df159" providerId="LiveId" clId="{FDB10139-A631-45C9-8CCD-E52E89C356A1}" dt="2021-11-20T09:29:07.303" v="711" actId="478"/>
          <ac:spMkLst>
            <pc:docMk/>
            <pc:sldMk cId="1110970008" sldId="264"/>
            <ac:spMk id="5" creationId="{CD763537-B97A-4262-8DFF-29A514710DF0}"/>
          </ac:spMkLst>
        </pc:spChg>
        <pc:spChg chg="add del mod ord">
          <ac:chgData name="Peter McGinty" userId="138e04b35f3df159" providerId="LiveId" clId="{FDB10139-A631-45C9-8CCD-E52E89C356A1}" dt="2021-11-20T09:28:46.123" v="710" actId="700"/>
          <ac:spMkLst>
            <pc:docMk/>
            <pc:sldMk cId="1110970008" sldId="264"/>
            <ac:spMk id="6" creationId="{D7370076-6231-4F26-B7F5-CC9844D1DB0B}"/>
          </ac:spMkLst>
        </pc:spChg>
        <pc:picChg chg="add mod ord">
          <ac:chgData name="Peter McGinty" userId="138e04b35f3df159" providerId="LiveId" clId="{FDB10139-A631-45C9-8CCD-E52E89C356A1}" dt="2021-11-21T08:23:30.916" v="1161" actId="167"/>
          <ac:picMkLst>
            <pc:docMk/>
            <pc:sldMk cId="1110970008" sldId="264"/>
            <ac:picMk id="8" creationId="{D88BB78E-F2C8-4D36-B954-49FE42C7BD9D}"/>
          </ac:picMkLst>
        </pc:picChg>
      </pc:sldChg>
      <pc:sldChg chg="addSp delSp modSp add mod">
        <pc:chgData name="Peter McGinty" userId="138e04b35f3df159" providerId="LiveId" clId="{FDB10139-A631-45C9-8CCD-E52E89C356A1}" dt="2021-11-21T08:23:58.076" v="1171" actId="167"/>
        <pc:sldMkLst>
          <pc:docMk/>
          <pc:sldMk cId="28047184" sldId="265"/>
        </pc:sldMkLst>
        <pc:spChg chg="mod">
          <ac:chgData name="Peter McGinty" userId="138e04b35f3df159" providerId="LiveId" clId="{FDB10139-A631-45C9-8CCD-E52E89C356A1}" dt="2021-11-21T08:23:38.783" v="1170" actId="5793"/>
          <ac:spMkLst>
            <pc:docMk/>
            <pc:sldMk cId="28047184" sldId="265"/>
            <ac:spMk id="2" creationId="{58EA2F2F-747D-4E87-8B5C-D6BEAA50B82C}"/>
          </ac:spMkLst>
        </pc:spChg>
        <pc:spChg chg="mod">
          <ac:chgData name="Peter McGinty" userId="138e04b35f3df159" providerId="LiveId" clId="{FDB10139-A631-45C9-8CCD-E52E89C356A1}" dt="2021-11-20T09:32:00.358" v="724" actId="20577"/>
          <ac:spMkLst>
            <pc:docMk/>
            <pc:sldMk cId="28047184" sldId="265"/>
            <ac:spMk id="4" creationId="{8DF5C5BE-B24A-4D71-9EC7-FEB076266455}"/>
          </ac:spMkLst>
        </pc:spChg>
        <pc:picChg chg="add mod ord">
          <ac:chgData name="Peter McGinty" userId="138e04b35f3df159" providerId="LiveId" clId="{FDB10139-A631-45C9-8CCD-E52E89C356A1}" dt="2021-11-21T08:23:58.076" v="1171" actId="167"/>
          <ac:picMkLst>
            <pc:docMk/>
            <pc:sldMk cId="28047184" sldId="265"/>
            <ac:picMk id="5" creationId="{E7A2B613-D0E0-4D02-AA2A-8CE28719A75F}"/>
          </ac:picMkLst>
        </pc:picChg>
        <pc:picChg chg="del">
          <ac:chgData name="Peter McGinty" userId="138e04b35f3df159" providerId="LiveId" clId="{FDB10139-A631-45C9-8CCD-E52E89C356A1}" dt="2021-11-20T09:32:16.493" v="725" actId="478"/>
          <ac:picMkLst>
            <pc:docMk/>
            <pc:sldMk cId="28047184" sldId="265"/>
            <ac:picMk id="8" creationId="{D88BB78E-F2C8-4D36-B954-49FE42C7BD9D}"/>
          </ac:picMkLst>
        </pc:picChg>
      </pc:sldChg>
      <pc:sldChg chg="addSp delSp modSp new mod">
        <pc:chgData name="Peter McGinty" userId="138e04b35f3df159" providerId="LiveId" clId="{FDB10139-A631-45C9-8CCD-E52E89C356A1}" dt="2021-11-21T08:24:12.372" v="1181" actId="167"/>
        <pc:sldMkLst>
          <pc:docMk/>
          <pc:sldMk cId="3957787663" sldId="266"/>
        </pc:sldMkLst>
        <pc:spChg chg="mod">
          <ac:chgData name="Peter McGinty" userId="138e04b35f3df159" providerId="LiveId" clId="{FDB10139-A631-45C9-8CCD-E52E89C356A1}" dt="2021-11-21T08:24:05.230" v="1180" actId="5793"/>
          <ac:spMkLst>
            <pc:docMk/>
            <pc:sldMk cId="3957787663" sldId="266"/>
            <ac:spMk id="2" creationId="{5E13478F-0C5D-456F-8743-443C90DAFB33}"/>
          </ac:spMkLst>
        </pc:spChg>
        <pc:spChg chg="mod">
          <ac:chgData name="Peter McGinty" userId="138e04b35f3df159" providerId="LiveId" clId="{FDB10139-A631-45C9-8CCD-E52E89C356A1}" dt="2021-11-20T21:00:13.829" v="869" actId="14100"/>
          <ac:spMkLst>
            <pc:docMk/>
            <pc:sldMk cId="3957787663" sldId="266"/>
            <ac:spMk id="3" creationId="{3E5DA14A-E9F9-4AD8-9E52-AC64EF26A919}"/>
          </ac:spMkLst>
        </pc:spChg>
        <pc:spChg chg="del">
          <ac:chgData name="Peter McGinty" userId="138e04b35f3df159" providerId="LiveId" clId="{FDB10139-A631-45C9-8CCD-E52E89C356A1}" dt="2021-11-20T20:54:20.866" v="821" actId="478"/>
          <ac:spMkLst>
            <pc:docMk/>
            <pc:sldMk cId="3957787663" sldId="266"/>
            <ac:spMk id="4" creationId="{F4593248-1F1C-4F64-A286-5C2EAB051878}"/>
          </ac:spMkLst>
        </pc:spChg>
        <pc:picChg chg="add del">
          <ac:chgData name="Peter McGinty" userId="138e04b35f3df159" providerId="LiveId" clId="{FDB10139-A631-45C9-8CCD-E52E89C356A1}" dt="2021-11-20T20:58:58.810" v="856" actId="478"/>
          <ac:picMkLst>
            <pc:docMk/>
            <pc:sldMk cId="3957787663" sldId="266"/>
            <ac:picMk id="5" creationId="{2386E63A-6FDF-487E-9BD6-54665F89035A}"/>
          </ac:picMkLst>
        </pc:picChg>
        <pc:picChg chg="add del mod">
          <ac:chgData name="Peter McGinty" userId="138e04b35f3df159" providerId="LiveId" clId="{FDB10139-A631-45C9-8CCD-E52E89C356A1}" dt="2021-11-20T20:59:11.025" v="862" actId="478"/>
          <ac:picMkLst>
            <pc:docMk/>
            <pc:sldMk cId="3957787663" sldId="266"/>
            <ac:picMk id="7" creationId="{12870ECA-44D2-4132-95DF-73F575E7BE84}"/>
          </ac:picMkLst>
        </pc:picChg>
        <pc:picChg chg="add del">
          <ac:chgData name="Peter McGinty" userId="138e04b35f3df159" providerId="LiveId" clId="{FDB10139-A631-45C9-8CCD-E52E89C356A1}" dt="2021-11-20T20:59:09.746" v="861" actId="478"/>
          <ac:picMkLst>
            <pc:docMk/>
            <pc:sldMk cId="3957787663" sldId="266"/>
            <ac:picMk id="8" creationId="{FA3A8ADD-01DF-4A88-907D-D16AAA658F13}"/>
          </ac:picMkLst>
        </pc:picChg>
        <pc:picChg chg="add mod ord">
          <ac:chgData name="Peter McGinty" userId="138e04b35f3df159" providerId="LiveId" clId="{FDB10139-A631-45C9-8CCD-E52E89C356A1}" dt="2021-11-21T08:24:12.372" v="1181" actId="167"/>
          <ac:picMkLst>
            <pc:docMk/>
            <pc:sldMk cId="3957787663" sldId="266"/>
            <ac:picMk id="9" creationId="{8D65F057-89C6-4BE6-9158-D338FD5949C1}"/>
          </ac:picMkLst>
        </pc:picChg>
      </pc:sldChg>
      <pc:sldChg chg="addSp delSp modSp new mod">
        <pc:chgData name="Peter McGinty" userId="138e04b35f3df159" providerId="LiveId" clId="{FDB10139-A631-45C9-8CCD-E52E89C356A1}" dt="2021-11-21T08:24:30.212" v="1195" actId="167"/>
        <pc:sldMkLst>
          <pc:docMk/>
          <pc:sldMk cId="1507689440" sldId="267"/>
        </pc:sldMkLst>
        <pc:spChg chg="mod">
          <ac:chgData name="Peter McGinty" userId="138e04b35f3df159" providerId="LiveId" clId="{FDB10139-A631-45C9-8CCD-E52E89C356A1}" dt="2021-11-21T08:24:23.838" v="1194" actId="5793"/>
          <ac:spMkLst>
            <pc:docMk/>
            <pc:sldMk cId="1507689440" sldId="267"/>
            <ac:spMk id="2" creationId="{9F8199C3-5638-419B-81EE-72E7ECCC4FB8}"/>
          </ac:spMkLst>
        </pc:spChg>
        <pc:spChg chg="mod">
          <ac:chgData name="Peter McGinty" userId="138e04b35f3df159" providerId="LiveId" clId="{FDB10139-A631-45C9-8CCD-E52E89C356A1}" dt="2021-11-21T08:17:31.834" v="1117" actId="12"/>
          <ac:spMkLst>
            <pc:docMk/>
            <pc:sldMk cId="1507689440" sldId="267"/>
            <ac:spMk id="3" creationId="{08D92434-1E8A-4CEF-A2E5-EB8AE1179C10}"/>
          </ac:spMkLst>
        </pc:spChg>
        <pc:spChg chg="del">
          <ac:chgData name="Peter McGinty" userId="138e04b35f3df159" providerId="LiveId" clId="{FDB10139-A631-45C9-8CCD-E52E89C356A1}" dt="2021-11-20T21:01:29.121" v="871" actId="478"/>
          <ac:spMkLst>
            <pc:docMk/>
            <pc:sldMk cId="1507689440" sldId="267"/>
            <ac:spMk id="4" creationId="{780DADD5-F997-46A7-9891-85DB9DB12CA9}"/>
          </ac:spMkLst>
        </pc:spChg>
        <pc:picChg chg="add mod ord">
          <ac:chgData name="Peter McGinty" userId="138e04b35f3df159" providerId="LiveId" clId="{FDB10139-A631-45C9-8CCD-E52E89C356A1}" dt="2021-11-21T08:24:30.212" v="1195" actId="167"/>
          <ac:picMkLst>
            <pc:docMk/>
            <pc:sldMk cId="1507689440" sldId="267"/>
            <ac:picMk id="5" creationId="{1A15BB42-88CF-43BC-87E0-AABA7219A645}"/>
          </ac:picMkLst>
        </pc:picChg>
        <pc:picChg chg="add del mod">
          <ac:chgData name="Peter McGinty" userId="138e04b35f3df159" providerId="LiveId" clId="{FDB10139-A631-45C9-8CCD-E52E89C356A1}" dt="2021-11-21T08:18:48.412" v="1130" actId="478"/>
          <ac:picMkLst>
            <pc:docMk/>
            <pc:sldMk cId="1507689440" sldId="267"/>
            <ac:picMk id="6" creationId="{1669B582-240F-4549-A827-9BF20447C59F}"/>
          </ac:picMkLst>
        </pc:picChg>
      </pc:sldChg>
      <pc:sldChg chg="modSp new mod">
        <pc:chgData name="Peter McGinty" userId="138e04b35f3df159" providerId="LiveId" clId="{FDB10139-A631-45C9-8CCD-E52E89C356A1}" dt="2021-11-21T08:27:39.526" v="1208" actId="20577"/>
        <pc:sldMkLst>
          <pc:docMk/>
          <pc:sldMk cId="2367633517" sldId="268"/>
        </pc:sldMkLst>
        <pc:spChg chg="mod">
          <ac:chgData name="Peter McGinty" userId="138e04b35f3df159" providerId="LiveId" clId="{FDB10139-A631-45C9-8CCD-E52E89C356A1}" dt="2021-11-20T21:09:23.593" v="1100" actId="20577"/>
          <ac:spMkLst>
            <pc:docMk/>
            <pc:sldMk cId="2367633517" sldId="268"/>
            <ac:spMk id="2" creationId="{F9104480-90F9-4EDC-9D21-6C83C16F74DA}"/>
          </ac:spMkLst>
        </pc:spChg>
        <pc:spChg chg="mod">
          <ac:chgData name="Peter McGinty" userId="138e04b35f3df159" providerId="LiveId" clId="{FDB10139-A631-45C9-8CCD-E52E89C356A1}" dt="2021-11-21T08:27:39.526" v="1208" actId="20577"/>
          <ac:spMkLst>
            <pc:docMk/>
            <pc:sldMk cId="2367633517" sldId="268"/>
            <ac:spMk id="3" creationId="{11DC2A8D-1BCB-41AB-8843-B03762A2192A}"/>
          </ac:spMkLst>
        </pc:spChg>
      </pc:sldChg>
      <pc:sldChg chg="modSp new mod">
        <pc:chgData name="Peter McGinty" userId="138e04b35f3df159" providerId="LiveId" clId="{FDB10139-A631-45C9-8CCD-E52E89C356A1}" dt="2021-11-21T08:27:34.413" v="1206" actId="20577"/>
        <pc:sldMkLst>
          <pc:docMk/>
          <pc:sldMk cId="2423991615" sldId="269"/>
        </pc:sldMkLst>
        <pc:spChg chg="mod">
          <ac:chgData name="Peter McGinty" userId="138e04b35f3df159" providerId="LiveId" clId="{FDB10139-A631-45C9-8CCD-E52E89C356A1}" dt="2021-11-20T21:06:21.034" v="1081" actId="20577"/>
          <ac:spMkLst>
            <pc:docMk/>
            <pc:sldMk cId="2423991615" sldId="269"/>
            <ac:spMk id="2" creationId="{B33D2D44-C51D-4809-97BD-13E1E69E4DBF}"/>
          </ac:spMkLst>
        </pc:spChg>
        <pc:spChg chg="mod">
          <ac:chgData name="Peter McGinty" userId="138e04b35f3df159" providerId="LiveId" clId="{FDB10139-A631-45C9-8CCD-E52E89C356A1}" dt="2021-11-21T08:27:34.413" v="1206" actId="20577"/>
          <ac:spMkLst>
            <pc:docMk/>
            <pc:sldMk cId="2423991615" sldId="269"/>
            <ac:spMk id="3" creationId="{F2E770F4-C205-43AD-B737-C20A9BE34C8E}"/>
          </ac:spMkLst>
        </pc:spChg>
      </pc:sldChg>
      <pc:sldChg chg="addSp delSp modSp add del mod ord setBg">
        <pc:chgData name="Peter McGinty" userId="138e04b35f3df159" providerId="LiveId" clId="{FDB10139-A631-45C9-8CCD-E52E89C356A1}" dt="2021-11-21T13:35:41.767" v="5058" actId="26606"/>
        <pc:sldMkLst>
          <pc:docMk/>
          <pc:sldMk cId="1817642535" sldId="270"/>
        </pc:sldMkLst>
        <pc:spChg chg="mod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2" creationId="{9F8199C3-5638-419B-81EE-72E7ECCC4FB8}"/>
          </ac:spMkLst>
        </pc:spChg>
        <pc:spChg chg="mod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3" creationId="{08D92434-1E8A-4CEF-A2E5-EB8AE1179C10}"/>
          </ac:spMkLst>
        </pc:spChg>
        <pc:spChg chg="add del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10" creationId="{5E39A796-BE83-48B1-B33F-35C4A32AAB57}"/>
          </ac:spMkLst>
        </pc:spChg>
        <pc:spChg chg="add del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12" creationId="{72F84B47-E267-4194-8194-831DB7B5547F}"/>
          </ac:spMkLst>
        </pc:spChg>
        <pc:picChg chg="add mod ord">
          <ac:chgData name="Peter McGinty" userId="138e04b35f3df159" providerId="LiveId" clId="{FDB10139-A631-45C9-8CCD-E52E89C356A1}" dt="2021-11-21T13:35:41.767" v="5058" actId="26606"/>
          <ac:picMkLst>
            <pc:docMk/>
            <pc:sldMk cId="1817642535" sldId="270"/>
            <ac:picMk id="5" creationId="{30834ABA-AB1B-42DD-9096-CE5E76EDD099}"/>
          </ac:picMkLst>
        </pc:picChg>
        <pc:picChg chg="del">
          <ac:chgData name="Peter McGinty" userId="138e04b35f3df159" providerId="LiveId" clId="{FDB10139-A631-45C9-8CCD-E52E89C356A1}" dt="2021-11-21T08:18:13.477" v="1125" actId="478"/>
          <ac:picMkLst>
            <pc:docMk/>
            <pc:sldMk cId="1817642535" sldId="270"/>
            <ac:picMk id="6" creationId="{1669B582-240F-4549-A827-9BF20447C59F}"/>
          </ac:picMkLst>
        </pc:picChg>
      </pc:sldChg>
      <pc:sldChg chg="modSp new mod ord">
        <pc:chgData name="Peter McGinty" userId="138e04b35f3df159" providerId="LiveId" clId="{FDB10139-A631-45C9-8CCD-E52E89C356A1}" dt="2021-11-21T17:45:10.287" v="5158"/>
        <pc:sldMkLst>
          <pc:docMk/>
          <pc:sldMk cId="3473313067" sldId="271"/>
        </pc:sldMkLst>
        <pc:spChg chg="mod">
          <ac:chgData name="Peter McGinty" userId="138e04b35f3df159" providerId="LiveId" clId="{FDB10139-A631-45C9-8CCD-E52E89C356A1}" dt="2021-11-21T08:29:25.972" v="1292" actId="20577"/>
          <ac:spMkLst>
            <pc:docMk/>
            <pc:sldMk cId="3473313067" sldId="271"/>
            <ac:spMk id="2" creationId="{6032AAD6-DEF8-417F-9B43-4E49561E2B76}"/>
          </ac:spMkLst>
        </pc:spChg>
      </pc:sldChg>
      <pc:sldChg chg="addSp delSp modSp add mod ord">
        <pc:chgData name="Peter McGinty" userId="138e04b35f3df159" providerId="LiveId" clId="{FDB10139-A631-45C9-8CCD-E52E89C356A1}" dt="2021-11-21T17:45:10.287" v="5158"/>
        <pc:sldMkLst>
          <pc:docMk/>
          <pc:sldMk cId="2212191706" sldId="272"/>
        </pc:sldMkLst>
        <pc:spChg chg="mod">
          <ac:chgData name="Peter McGinty" userId="138e04b35f3df159" providerId="LiveId" clId="{FDB10139-A631-45C9-8CCD-E52E89C356A1}" dt="2021-11-21T08:33:13.261" v="1337" actId="20577"/>
          <ac:spMkLst>
            <pc:docMk/>
            <pc:sldMk cId="2212191706" sldId="272"/>
            <ac:spMk id="2" creationId="{9F8199C3-5638-419B-81EE-72E7ECCC4FB8}"/>
          </ac:spMkLst>
        </pc:spChg>
        <pc:spChg chg="mod">
          <ac:chgData name="Peter McGinty" userId="138e04b35f3df159" providerId="LiveId" clId="{FDB10139-A631-45C9-8CCD-E52E89C356A1}" dt="2021-11-21T08:31:38.557" v="1302" actId="14100"/>
          <ac:spMkLst>
            <pc:docMk/>
            <pc:sldMk cId="2212191706" sldId="272"/>
            <ac:spMk id="3" creationId="{08D92434-1E8A-4CEF-A2E5-EB8AE1179C10}"/>
          </ac:spMkLst>
        </pc:spChg>
        <pc:picChg chg="del">
          <ac:chgData name="Peter McGinty" userId="138e04b35f3df159" providerId="LiveId" clId="{FDB10139-A631-45C9-8CCD-E52E89C356A1}" dt="2021-11-21T08:31:57.941" v="1303" actId="478"/>
          <ac:picMkLst>
            <pc:docMk/>
            <pc:sldMk cId="2212191706" sldId="272"/>
            <ac:picMk id="5" creationId="{30834ABA-AB1B-42DD-9096-CE5E76EDD099}"/>
          </ac:picMkLst>
        </pc:picChg>
        <pc:picChg chg="add mod ord">
          <ac:chgData name="Peter McGinty" userId="138e04b35f3df159" providerId="LiveId" clId="{FDB10139-A631-45C9-8CCD-E52E89C356A1}" dt="2021-11-21T08:32:20.464" v="1310" actId="12789"/>
          <ac:picMkLst>
            <pc:docMk/>
            <pc:sldMk cId="2212191706" sldId="272"/>
            <ac:picMk id="6" creationId="{A45DF847-2DF7-463A-9BE5-F30275A491B0}"/>
          </ac:picMkLst>
        </pc:picChg>
      </pc:sldChg>
      <pc:sldChg chg="addSp delSp modSp add mod ord modClrScheme chgLayout">
        <pc:chgData name="Peter McGinty" userId="138e04b35f3df159" providerId="LiveId" clId="{FDB10139-A631-45C9-8CCD-E52E89C356A1}" dt="2021-11-21T17:45:10.287" v="5158"/>
        <pc:sldMkLst>
          <pc:docMk/>
          <pc:sldMk cId="2101665249" sldId="273"/>
        </pc:sldMkLst>
        <pc:spChg chg="del mod ord">
          <ac:chgData name="Peter McGinty" userId="138e04b35f3df159" providerId="LiveId" clId="{FDB10139-A631-45C9-8CCD-E52E89C356A1}" dt="2021-11-21T08:40:17.646" v="1390" actId="478"/>
          <ac:spMkLst>
            <pc:docMk/>
            <pc:sldMk cId="2101665249" sldId="273"/>
            <ac:spMk id="2" creationId="{9F8199C3-5638-419B-81EE-72E7ECCC4FB8}"/>
          </ac:spMkLst>
        </pc:spChg>
        <pc:spChg chg="del mod">
          <ac:chgData name="Peter McGinty" userId="138e04b35f3df159" providerId="LiveId" clId="{FDB10139-A631-45C9-8CCD-E52E89C356A1}" dt="2021-11-21T08:36:01.968" v="1358" actId="478"/>
          <ac:spMkLst>
            <pc:docMk/>
            <pc:sldMk cId="2101665249" sldId="273"/>
            <ac:spMk id="3" creationId="{08D92434-1E8A-4CEF-A2E5-EB8AE1179C10}"/>
          </ac:spMkLst>
        </pc:spChg>
        <pc:spChg chg="add del mod">
          <ac:chgData name="Peter McGinty" userId="138e04b35f3df159" providerId="LiveId" clId="{FDB10139-A631-45C9-8CCD-E52E89C356A1}" dt="2021-11-21T08:40:23.181" v="1391" actId="478"/>
          <ac:spMkLst>
            <pc:docMk/>
            <pc:sldMk cId="2101665249" sldId="273"/>
            <ac:spMk id="14" creationId="{AA322E33-6506-4FFE-9AF0-4A0DC99205FB}"/>
          </ac:spMkLst>
        </pc:spChg>
        <pc:spChg chg="add mod ord">
          <ac:chgData name="Peter McGinty" userId="138e04b35f3df159" providerId="LiveId" clId="{FDB10139-A631-45C9-8CCD-E52E89C356A1}" dt="2021-11-21T08:44:57.895" v="1882" actId="1038"/>
          <ac:spMkLst>
            <pc:docMk/>
            <pc:sldMk cId="2101665249" sldId="273"/>
            <ac:spMk id="15" creationId="{05706BCE-694B-4909-A7B2-15B82ADA0702}"/>
          </ac:spMkLst>
        </pc:spChg>
        <pc:spChg chg="add mod">
          <ac:chgData name="Peter McGinty" userId="138e04b35f3df159" providerId="LiveId" clId="{FDB10139-A631-45C9-8CCD-E52E89C356A1}" dt="2021-11-21T08:45:14.894" v="1890" actId="20577"/>
          <ac:spMkLst>
            <pc:docMk/>
            <pc:sldMk cId="2101665249" sldId="273"/>
            <ac:spMk id="16" creationId="{B1F00226-568A-4FED-9FA0-5C89BFEA41F5}"/>
          </ac:spMkLst>
        </pc:spChg>
        <pc:picChg chg="add mod">
          <ac:chgData name="Peter McGinty" userId="138e04b35f3df159" providerId="LiveId" clId="{FDB10139-A631-45C9-8CCD-E52E89C356A1}" dt="2021-11-21T08:42:30.863" v="1559" actId="1038"/>
          <ac:picMkLst>
            <pc:docMk/>
            <pc:sldMk cId="2101665249" sldId="273"/>
            <ac:picMk id="5" creationId="{E8D86D61-0ADE-407E-B191-550646ADD12E}"/>
          </ac:picMkLst>
        </pc:picChg>
        <pc:picChg chg="del">
          <ac:chgData name="Peter McGinty" userId="138e04b35f3df159" providerId="LiveId" clId="{FDB10139-A631-45C9-8CCD-E52E89C356A1}" dt="2021-11-21T08:35:26.005" v="1357" actId="478"/>
          <ac:picMkLst>
            <pc:docMk/>
            <pc:sldMk cId="2101665249" sldId="273"/>
            <ac:picMk id="6" creationId="{A45DF847-2DF7-463A-9BE5-F30275A491B0}"/>
          </ac:picMkLst>
        </pc:picChg>
        <pc:picChg chg="add mod">
          <ac:chgData name="Peter McGinty" userId="138e04b35f3df159" providerId="LiveId" clId="{FDB10139-A631-45C9-8CCD-E52E89C356A1}" dt="2021-11-21T08:41:45.916" v="1441" actId="1035"/>
          <ac:picMkLst>
            <pc:docMk/>
            <pc:sldMk cId="2101665249" sldId="273"/>
            <ac:picMk id="8" creationId="{029C188D-D8CC-426F-802C-DB27C29FADBB}"/>
          </ac:picMkLst>
        </pc:picChg>
        <pc:picChg chg="add mod">
          <ac:chgData name="Peter McGinty" userId="138e04b35f3df159" providerId="LiveId" clId="{FDB10139-A631-45C9-8CCD-E52E89C356A1}" dt="2021-11-21T08:41:55.327" v="1467" actId="1035"/>
          <ac:picMkLst>
            <pc:docMk/>
            <pc:sldMk cId="2101665249" sldId="273"/>
            <ac:picMk id="10" creationId="{6D69ACF7-B3F8-4ABA-9BA4-5050FD7786EE}"/>
          </ac:picMkLst>
        </pc:picChg>
        <pc:picChg chg="add mod">
          <ac:chgData name="Peter McGinty" userId="138e04b35f3df159" providerId="LiveId" clId="{FDB10139-A631-45C9-8CCD-E52E89C356A1}" dt="2021-11-21T08:42:03.111" v="1492" actId="1037"/>
          <ac:picMkLst>
            <pc:docMk/>
            <pc:sldMk cId="2101665249" sldId="273"/>
            <ac:picMk id="12" creationId="{9CD73E11-81CD-4737-8434-379A730F554A}"/>
          </ac:picMkLst>
        </pc:picChg>
      </pc:sldChg>
      <pc:sldChg chg="modSp new mod">
        <pc:chgData name="Peter McGinty" userId="138e04b35f3df159" providerId="LiveId" clId="{FDB10139-A631-45C9-8CCD-E52E89C356A1}" dt="2021-11-21T09:14:48.565" v="2271" actId="20577"/>
        <pc:sldMkLst>
          <pc:docMk/>
          <pc:sldMk cId="1408806308" sldId="274"/>
        </pc:sldMkLst>
        <pc:spChg chg="mod">
          <ac:chgData name="Peter McGinty" userId="138e04b35f3df159" providerId="LiveId" clId="{FDB10139-A631-45C9-8CCD-E52E89C356A1}" dt="2021-11-21T08:47:02.374" v="1919" actId="20577"/>
          <ac:spMkLst>
            <pc:docMk/>
            <pc:sldMk cId="1408806308" sldId="274"/>
            <ac:spMk id="2" creationId="{0220AE1F-FBD2-4D90-A429-21A5B58F2AEB}"/>
          </ac:spMkLst>
        </pc:spChg>
        <pc:spChg chg="mod">
          <ac:chgData name="Peter McGinty" userId="138e04b35f3df159" providerId="LiveId" clId="{FDB10139-A631-45C9-8CCD-E52E89C356A1}" dt="2021-11-21T09:14:48.565" v="2271" actId="20577"/>
          <ac:spMkLst>
            <pc:docMk/>
            <pc:sldMk cId="1408806308" sldId="274"/>
            <ac:spMk id="3" creationId="{4564AA68-C3B7-4D4F-8712-D095891AC003}"/>
          </ac:spMkLst>
        </pc:spChg>
      </pc:sldChg>
      <pc:sldChg chg="addSp delSp modSp new mod ord">
        <pc:chgData name="Peter McGinty" userId="138e04b35f3df159" providerId="LiveId" clId="{FDB10139-A631-45C9-8CCD-E52E89C356A1}" dt="2021-11-21T09:19:07.821" v="2273"/>
        <pc:sldMkLst>
          <pc:docMk/>
          <pc:sldMk cId="1330148610" sldId="275"/>
        </pc:sldMkLst>
        <pc:spChg chg="mod">
          <ac:chgData name="Peter McGinty" userId="138e04b35f3df159" providerId="LiveId" clId="{FDB10139-A631-45C9-8CCD-E52E89C356A1}" dt="2021-11-21T08:53:48.742" v="1999" actId="20577"/>
          <ac:spMkLst>
            <pc:docMk/>
            <pc:sldMk cId="1330148610" sldId="275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8:52:21.432" v="1981" actId="27636"/>
          <ac:spMkLst>
            <pc:docMk/>
            <pc:sldMk cId="1330148610" sldId="275"/>
            <ac:spMk id="3" creationId="{C09D6D5A-09CA-4630-BB9C-9AEB733F71EC}"/>
          </ac:spMkLst>
        </pc:spChg>
        <pc:spChg chg="del">
          <ac:chgData name="Peter McGinty" userId="138e04b35f3df159" providerId="LiveId" clId="{FDB10139-A631-45C9-8CCD-E52E89C356A1}" dt="2021-11-21T08:47:21.811" v="1921" actId="478"/>
          <ac:spMkLst>
            <pc:docMk/>
            <pc:sldMk cId="1330148610" sldId="275"/>
            <ac:spMk id="4" creationId="{B2B6FB15-8A3E-4E65-B173-873C6F32D3E2}"/>
          </ac:spMkLst>
        </pc:spChg>
        <pc:picChg chg="add mod">
          <ac:chgData name="Peter McGinty" userId="138e04b35f3df159" providerId="LiveId" clId="{FDB10139-A631-45C9-8CCD-E52E89C356A1}" dt="2021-11-21T08:53:14.438" v="1989" actId="12789"/>
          <ac:picMkLst>
            <pc:docMk/>
            <pc:sldMk cId="1330148610" sldId="275"/>
            <ac:picMk id="5" creationId="{957A52D1-DE4F-4449-8062-5430093A8C42}"/>
          </ac:picMkLst>
        </pc:picChg>
      </pc:sldChg>
      <pc:sldChg chg="addSp delSp modSp add mod ord">
        <pc:chgData name="Peter McGinty" userId="138e04b35f3df159" providerId="LiveId" clId="{FDB10139-A631-45C9-8CCD-E52E89C356A1}" dt="2021-11-21T09:19:07.821" v="2273"/>
        <pc:sldMkLst>
          <pc:docMk/>
          <pc:sldMk cId="936742714" sldId="276"/>
        </pc:sldMkLst>
        <pc:spChg chg="mod">
          <ac:chgData name="Peter McGinty" userId="138e04b35f3df159" providerId="LiveId" clId="{FDB10139-A631-45C9-8CCD-E52E89C356A1}" dt="2021-11-21T08:53:54.415" v="2000" actId="20577"/>
          <ac:spMkLst>
            <pc:docMk/>
            <pc:sldMk cId="936742714" sldId="276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8:56:05.789" v="2039" actId="1037"/>
          <ac:spMkLst>
            <pc:docMk/>
            <pc:sldMk cId="936742714" sldId="276"/>
            <ac:spMk id="3" creationId="{C09D6D5A-09CA-4630-BB9C-9AEB733F71EC}"/>
          </ac:spMkLst>
        </pc:spChg>
        <pc:picChg chg="del">
          <ac:chgData name="Peter McGinty" userId="138e04b35f3df159" providerId="LiveId" clId="{FDB10139-A631-45C9-8CCD-E52E89C356A1}" dt="2021-11-21T08:56:08.461" v="2040" actId="478"/>
          <ac:picMkLst>
            <pc:docMk/>
            <pc:sldMk cId="936742714" sldId="276"/>
            <ac:picMk id="5" creationId="{957A52D1-DE4F-4449-8062-5430093A8C42}"/>
          </ac:picMkLst>
        </pc:picChg>
        <pc:picChg chg="add mod ord">
          <ac:chgData name="Peter McGinty" userId="138e04b35f3df159" providerId="LiveId" clId="{FDB10139-A631-45C9-8CCD-E52E89C356A1}" dt="2021-11-21T08:57:10.997" v="2047" actId="167"/>
          <ac:picMkLst>
            <pc:docMk/>
            <pc:sldMk cId="936742714" sldId="276"/>
            <ac:picMk id="6" creationId="{523F86AB-9BF7-4D90-AC01-D6FC991CDDF9}"/>
          </ac:picMkLst>
        </pc:picChg>
      </pc:sldChg>
      <pc:sldChg chg="addSp delSp modSp add mod ord">
        <pc:chgData name="Peter McGinty" userId="138e04b35f3df159" providerId="LiveId" clId="{FDB10139-A631-45C9-8CCD-E52E89C356A1}" dt="2021-11-21T09:00:49.245" v="2075" actId="6549"/>
        <pc:sldMkLst>
          <pc:docMk/>
          <pc:sldMk cId="252497662" sldId="277"/>
        </pc:sldMkLst>
        <pc:spChg chg="mod">
          <ac:chgData name="Peter McGinty" userId="138e04b35f3df159" providerId="LiveId" clId="{FDB10139-A631-45C9-8CCD-E52E89C356A1}" dt="2021-11-21T09:00:49.245" v="2075" actId="6549"/>
          <ac:spMkLst>
            <pc:docMk/>
            <pc:sldMk cId="252497662" sldId="277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9:00:36.816" v="2065" actId="14100"/>
          <ac:spMkLst>
            <pc:docMk/>
            <pc:sldMk cId="252497662" sldId="277"/>
            <ac:spMk id="3" creationId="{C09D6D5A-09CA-4630-BB9C-9AEB733F71EC}"/>
          </ac:spMkLst>
        </pc:spChg>
        <pc:picChg chg="del">
          <ac:chgData name="Peter McGinty" userId="138e04b35f3df159" providerId="LiveId" clId="{FDB10139-A631-45C9-8CCD-E52E89C356A1}" dt="2021-11-21T09:00:01.700" v="2058" actId="478"/>
          <ac:picMkLst>
            <pc:docMk/>
            <pc:sldMk cId="252497662" sldId="277"/>
            <ac:picMk id="5" creationId="{957A52D1-DE4F-4449-8062-5430093A8C42}"/>
          </ac:picMkLst>
        </pc:picChg>
        <pc:picChg chg="add mod">
          <ac:chgData name="Peter McGinty" userId="138e04b35f3df159" providerId="LiveId" clId="{FDB10139-A631-45C9-8CCD-E52E89C356A1}" dt="2021-11-21T09:00:28.106" v="2064" actId="14100"/>
          <ac:picMkLst>
            <pc:docMk/>
            <pc:sldMk cId="252497662" sldId="277"/>
            <ac:picMk id="6" creationId="{3A2174F7-6824-42AF-9C09-10B01090F4B0}"/>
          </ac:picMkLst>
        </pc:picChg>
      </pc:sldChg>
      <pc:sldChg chg="addSp delSp modSp add mod">
        <pc:chgData name="Peter McGinty" userId="138e04b35f3df159" providerId="LiveId" clId="{FDB10139-A631-45C9-8CCD-E52E89C356A1}" dt="2021-11-21T09:02:54.967" v="2099" actId="12789"/>
        <pc:sldMkLst>
          <pc:docMk/>
          <pc:sldMk cId="2404761848" sldId="278"/>
        </pc:sldMkLst>
        <pc:spChg chg="mod">
          <ac:chgData name="Peter McGinty" userId="138e04b35f3df159" providerId="LiveId" clId="{FDB10139-A631-45C9-8CCD-E52E89C356A1}" dt="2021-11-21T09:01:37.716" v="2090" actId="20577"/>
          <ac:spMkLst>
            <pc:docMk/>
            <pc:sldMk cId="2404761848" sldId="278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9:02:25.126" v="2092" actId="20577"/>
          <ac:spMkLst>
            <pc:docMk/>
            <pc:sldMk cId="2404761848" sldId="278"/>
            <ac:spMk id="3" creationId="{C09D6D5A-09CA-4630-BB9C-9AEB733F71EC}"/>
          </ac:spMkLst>
        </pc:spChg>
        <pc:picChg chg="add mod">
          <ac:chgData name="Peter McGinty" userId="138e04b35f3df159" providerId="LiveId" clId="{FDB10139-A631-45C9-8CCD-E52E89C356A1}" dt="2021-11-21T09:02:54.967" v="2099" actId="12789"/>
          <ac:picMkLst>
            <pc:docMk/>
            <pc:sldMk cId="2404761848" sldId="278"/>
            <ac:picMk id="5" creationId="{1BBDD1E0-6DC1-4B71-85D0-CBBDDEC7F736}"/>
          </ac:picMkLst>
        </pc:picChg>
        <pc:picChg chg="del">
          <ac:chgData name="Peter McGinty" userId="138e04b35f3df159" providerId="LiveId" clId="{FDB10139-A631-45C9-8CCD-E52E89C356A1}" dt="2021-11-21T09:02:30.090" v="2093" actId="478"/>
          <ac:picMkLst>
            <pc:docMk/>
            <pc:sldMk cId="2404761848" sldId="278"/>
            <ac:picMk id="6" creationId="{3A2174F7-6824-42AF-9C09-10B01090F4B0}"/>
          </ac:picMkLst>
        </pc:picChg>
      </pc:sldChg>
      <pc:sldChg chg="addSp delSp modSp add mod chgLayout">
        <pc:chgData name="Peter McGinty" userId="138e04b35f3df159" providerId="LiveId" clId="{FDB10139-A631-45C9-8CCD-E52E89C356A1}" dt="2021-11-21T09:08:29.031" v="2233" actId="167"/>
        <pc:sldMkLst>
          <pc:docMk/>
          <pc:sldMk cId="473794270" sldId="279"/>
        </pc:sldMkLst>
        <pc:spChg chg="mod or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2" creationId="{1DFCEBDF-422D-4C79-8674-F6316E28CD4C}"/>
          </ac:spMkLst>
        </pc:spChg>
        <pc:spChg chg="mod ord">
          <ac:chgData name="Peter McGinty" userId="138e04b35f3df159" providerId="LiveId" clId="{FDB10139-A631-45C9-8CCD-E52E89C356A1}" dt="2021-11-21T09:07:52.989" v="2232" actId="20577"/>
          <ac:spMkLst>
            <pc:docMk/>
            <pc:sldMk cId="473794270" sldId="279"/>
            <ac:spMk id="3" creationId="{C09D6D5A-09CA-4630-BB9C-9AEB733F71EC}"/>
          </ac:spMkLst>
        </pc:spChg>
        <pc:spChg chg="add del mo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4" creationId="{4A9C7564-5EBD-457B-8B15-9D788BE752E1}"/>
          </ac:spMkLst>
        </pc:spChg>
        <pc:spChg chg="add del mo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6" creationId="{941FDAE1-3A17-4B62-81FE-9F52FD5FA7DF}"/>
          </ac:spMkLst>
        </pc:spChg>
        <pc:spChg chg="add del mod or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7" creationId="{23CEE059-1D6D-463E-8F40-0D9DDACABF8D}"/>
          </ac:spMkLst>
        </pc:spChg>
        <pc:picChg chg="del mod ord">
          <ac:chgData name="Peter McGinty" userId="138e04b35f3df159" providerId="LiveId" clId="{FDB10139-A631-45C9-8CCD-E52E89C356A1}" dt="2021-11-21T09:05:35.050" v="2127" actId="478"/>
          <ac:picMkLst>
            <pc:docMk/>
            <pc:sldMk cId="473794270" sldId="279"/>
            <ac:picMk id="5" creationId="{1BBDD1E0-6DC1-4B71-85D0-CBBDDEC7F736}"/>
          </ac:picMkLst>
        </pc:picChg>
        <pc:picChg chg="add mod ord">
          <ac:chgData name="Peter McGinty" userId="138e04b35f3df159" providerId="LiveId" clId="{FDB10139-A631-45C9-8CCD-E52E89C356A1}" dt="2021-11-21T09:08:29.031" v="2233" actId="167"/>
          <ac:picMkLst>
            <pc:docMk/>
            <pc:sldMk cId="473794270" sldId="279"/>
            <ac:picMk id="9" creationId="{D3516C6E-12BC-4342-A1E3-FA98B5819349}"/>
          </ac:picMkLst>
        </pc:picChg>
      </pc:sldChg>
      <pc:sldChg chg="addSp delSp modSp add mod">
        <pc:chgData name="Peter McGinty" userId="138e04b35f3df159" providerId="LiveId" clId="{FDB10139-A631-45C9-8CCD-E52E89C356A1}" dt="2021-11-21T09:14:22.941" v="2255" actId="553"/>
        <pc:sldMkLst>
          <pc:docMk/>
          <pc:sldMk cId="2660637774" sldId="280"/>
        </pc:sldMkLst>
        <pc:spChg chg="mod">
          <ac:chgData name="Peter McGinty" userId="138e04b35f3df159" providerId="LiveId" clId="{FDB10139-A631-45C9-8CCD-E52E89C356A1}" dt="2021-11-21T09:09:06.675" v="2246" actId="6549"/>
          <ac:spMkLst>
            <pc:docMk/>
            <pc:sldMk cId="2660637774" sldId="280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9:13:46.620" v="2249" actId="255"/>
          <ac:spMkLst>
            <pc:docMk/>
            <pc:sldMk cId="2660637774" sldId="280"/>
            <ac:spMk id="3" creationId="{C09D6D5A-09CA-4630-BB9C-9AEB733F71EC}"/>
          </ac:spMkLst>
        </pc:spChg>
        <pc:picChg chg="del">
          <ac:chgData name="Peter McGinty" userId="138e04b35f3df159" providerId="LiveId" clId="{FDB10139-A631-45C9-8CCD-E52E89C356A1}" dt="2021-11-21T09:08:53.096" v="2235" actId="478"/>
          <ac:picMkLst>
            <pc:docMk/>
            <pc:sldMk cId="2660637774" sldId="280"/>
            <ac:picMk id="5" creationId="{957A52D1-DE4F-4449-8062-5430093A8C42}"/>
          </ac:picMkLst>
        </pc:picChg>
        <pc:picChg chg="add mod">
          <ac:chgData name="Peter McGinty" userId="138e04b35f3df159" providerId="LiveId" clId="{FDB10139-A631-45C9-8CCD-E52E89C356A1}" dt="2021-11-21T09:14:22.941" v="2255" actId="553"/>
          <ac:picMkLst>
            <pc:docMk/>
            <pc:sldMk cId="2660637774" sldId="280"/>
            <ac:picMk id="6" creationId="{49F58A79-AA13-4449-84C6-571738B8A9CF}"/>
          </ac:picMkLst>
        </pc:picChg>
      </pc:sldChg>
      <pc:sldChg chg="modSp new mod">
        <pc:chgData name="Peter McGinty" userId="138e04b35f3df159" providerId="LiveId" clId="{FDB10139-A631-45C9-8CCD-E52E89C356A1}" dt="2021-11-21T09:21:39.858" v="2314" actId="20577"/>
        <pc:sldMkLst>
          <pc:docMk/>
          <pc:sldMk cId="515645051" sldId="281"/>
        </pc:sldMkLst>
        <pc:spChg chg="mod">
          <ac:chgData name="Peter McGinty" userId="138e04b35f3df159" providerId="LiveId" clId="{FDB10139-A631-45C9-8CCD-E52E89C356A1}" dt="2021-11-21T09:21:39.858" v="2314" actId="20577"/>
          <ac:spMkLst>
            <pc:docMk/>
            <pc:sldMk cId="515645051" sldId="281"/>
            <ac:spMk id="2" creationId="{32D55B18-E5CA-4E0C-93B9-286B1BADCB05}"/>
          </ac:spMkLst>
        </pc:spChg>
      </pc:sldChg>
      <pc:sldChg chg="modSp new mod">
        <pc:chgData name="Peter McGinty" userId="138e04b35f3df159" providerId="LiveId" clId="{FDB10139-A631-45C9-8CCD-E52E89C356A1}" dt="2021-11-21T16:17:37.377" v="5156" actId="20577"/>
        <pc:sldMkLst>
          <pc:docMk/>
          <pc:sldMk cId="2759816678" sldId="282"/>
        </pc:sldMkLst>
        <pc:spChg chg="mod">
          <ac:chgData name="Peter McGinty" userId="138e04b35f3df159" providerId="LiveId" clId="{FDB10139-A631-45C9-8CCD-E52E89C356A1}" dt="2021-11-21T09:40:00.020" v="2640" actId="20577"/>
          <ac:spMkLst>
            <pc:docMk/>
            <pc:sldMk cId="2759816678" sldId="282"/>
            <ac:spMk id="2" creationId="{AA222139-42DB-4AC5-A633-6A6151320660}"/>
          </ac:spMkLst>
        </pc:spChg>
        <pc:spChg chg="mod">
          <ac:chgData name="Peter McGinty" userId="138e04b35f3df159" providerId="LiveId" clId="{FDB10139-A631-45C9-8CCD-E52E89C356A1}" dt="2021-11-21T16:17:37.377" v="5156" actId="20577"/>
          <ac:spMkLst>
            <pc:docMk/>
            <pc:sldMk cId="2759816678" sldId="282"/>
            <ac:spMk id="3" creationId="{1DF69DD4-9D1E-44DA-90BC-3BDDF95D0C54}"/>
          </ac:spMkLst>
        </pc:spChg>
      </pc:sldChg>
      <pc:sldChg chg="modSp new mod">
        <pc:chgData name="Peter McGinty" userId="138e04b35f3df159" providerId="LiveId" clId="{FDB10139-A631-45C9-8CCD-E52E89C356A1}" dt="2021-11-21T09:53:03.439" v="3249" actId="20577"/>
        <pc:sldMkLst>
          <pc:docMk/>
          <pc:sldMk cId="1720151516" sldId="283"/>
        </pc:sldMkLst>
        <pc:spChg chg="mod">
          <ac:chgData name="Peter McGinty" userId="138e04b35f3df159" providerId="LiveId" clId="{FDB10139-A631-45C9-8CCD-E52E89C356A1}" dt="2021-11-21T09:44:55.814" v="2843" actId="6549"/>
          <ac:spMkLst>
            <pc:docMk/>
            <pc:sldMk cId="1720151516" sldId="283"/>
            <ac:spMk id="2" creationId="{35D2EE7F-35BF-432E-AC41-F3A8E9EEDC4B}"/>
          </ac:spMkLst>
        </pc:spChg>
        <pc:spChg chg="mod">
          <ac:chgData name="Peter McGinty" userId="138e04b35f3df159" providerId="LiveId" clId="{FDB10139-A631-45C9-8CCD-E52E89C356A1}" dt="2021-11-21T09:53:03.439" v="3249" actId="20577"/>
          <ac:spMkLst>
            <pc:docMk/>
            <pc:sldMk cId="1720151516" sldId="283"/>
            <ac:spMk id="3" creationId="{185AB86A-85D7-42EB-A583-17E41864E76B}"/>
          </ac:spMkLst>
        </pc:spChg>
      </pc:sldChg>
      <pc:sldChg chg="modSp new mod">
        <pc:chgData name="Peter McGinty" userId="138e04b35f3df159" providerId="LiveId" clId="{FDB10139-A631-45C9-8CCD-E52E89C356A1}" dt="2021-11-21T10:17:59.672" v="3846" actId="20577"/>
        <pc:sldMkLst>
          <pc:docMk/>
          <pc:sldMk cId="3425510975" sldId="284"/>
        </pc:sldMkLst>
        <pc:spChg chg="mod">
          <ac:chgData name="Peter McGinty" userId="138e04b35f3df159" providerId="LiveId" clId="{FDB10139-A631-45C9-8CCD-E52E89C356A1}" dt="2021-11-21T10:17:59.672" v="3846" actId="20577"/>
          <ac:spMkLst>
            <pc:docMk/>
            <pc:sldMk cId="3425510975" sldId="284"/>
            <ac:spMk id="2" creationId="{8FA6307B-9D39-4AC9-B7A9-D71BFBDC1BB2}"/>
          </ac:spMkLst>
        </pc:spChg>
        <pc:spChg chg="mod">
          <ac:chgData name="Peter McGinty" userId="138e04b35f3df159" providerId="LiveId" clId="{FDB10139-A631-45C9-8CCD-E52E89C356A1}" dt="2021-11-21T10:16:11.333" v="3811" actId="20577"/>
          <ac:spMkLst>
            <pc:docMk/>
            <pc:sldMk cId="3425510975" sldId="284"/>
            <ac:spMk id="3" creationId="{E2A87381-11AD-4A59-B838-6D2C32606E7F}"/>
          </ac:spMkLst>
        </pc:spChg>
      </pc:sldChg>
      <pc:sldChg chg="modSp new mod">
        <pc:chgData name="Peter McGinty" userId="138e04b35f3df159" providerId="LiveId" clId="{FDB10139-A631-45C9-8CCD-E52E89C356A1}" dt="2021-11-21T10:36:32.891" v="4078" actId="20577"/>
        <pc:sldMkLst>
          <pc:docMk/>
          <pc:sldMk cId="60586892" sldId="285"/>
        </pc:sldMkLst>
        <pc:spChg chg="mod">
          <ac:chgData name="Peter McGinty" userId="138e04b35f3df159" providerId="LiveId" clId="{FDB10139-A631-45C9-8CCD-E52E89C356A1}" dt="2021-11-21T10:18:23.437" v="3850" actId="20577"/>
          <ac:spMkLst>
            <pc:docMk/>
            <pc:sldMk cId="60586892" sldId="285"/>
            <ac:spMk id="2" creationId="{3922DE0E-E003-43AE-9399-ACE36B9D0FA1}"/>
          </ac:spMkLst>
        </pc:spChg>
        <pc:spChg chg="mod">
          <ac:chgData name="Peter McGinty" userId="138e04b35f3df159" providerId="LiveId" clId="{FDB10139-A631-45C9-8CCD-E52E89C356A1}" dt="2021-11-21T10:36:32.891" v="4078" actId="20577"/>
          <ac:spMkLst>
            <pc:docMk/>
            <pc:sldMk cId="60586892" sldId="285"/>
            <ac:spMk id="3" creationId="{93A9F482-C095-45EF-B6B0-517840A9EAF2}"/>
          </ac:spMkLst>
        </pc:spChg>
      </pc:sldChg>
      <pc:sldChg chg="addSp delSp modSp new del mod chgLayout">
        <pc:chgData name="Peter McGinty" userId="138e04b35f3df159" providerId="LiveId" clId="{FDB10139-A631-45C9-8CCD-E52E89C356A1}" dt="2021-11-21T10:44:46.318" v="4234" actId="47"/>
        <pc:sldMkLst>
          <pc:docMk/>
          <pc:sldMk cId="2474340017" sldId="286"/>
        </pc:sldMkLst>
        <pc:spChg chg="mod ord">
          <ac:chgData name="Peter McGinty" userId="138e04b35f3df159" providerId="LiveId" clId="{FDB10139-A631-45C9-8CCD-E52E89C356A1}" dt="2021-11-21T10:41:24.184" v="4131" actId="6264"/>
          <ac:spMkLst>
            <pc:docMk/>
            <pc:sldMk cId="2474340017" sldId="286"/>
            <ac:spMk id="2" creationId="{260B8B62-88D7-4BDE-9FA0-67DD64AC35A9}"/>
          </ac:spMkLst>
        </pc:spChg>
        <pc:spChg chg="add del">
          <ac:chgData name="Peter McGinty" userId="138e04b35f3df159" providerId="LiveId" clId="{FDB10139-A631-45C9-8CCD-E52E89C356A1}" dt="2021-11-21T10:40:36.607" v="4124"/>
          <ac:spMkLst>
            <pc:docMk/>
            <pc:sldMk cId="2474340017" sldId="286"/>
            <ac:spMk id="3" creationId="{6E9D364B-CA16-4ECD-92E1-E5016D2D2FEF}"/>
          </ac:spMkLst>
        </pc:spChg>
        <pc:spChg chg="add del mod">
          <ac:chgData name="Peter McGinty" userId="138e04b35f3df159" providerId="LiveId" clId="{FDB10139-A631-45C9-8CCD-E52E89C356A1}" dt="2021-11-21T10:40:30.537" v="4123"/>
          <ac:spMkLst>
            <pc:docMk/>
            <pc:sldMk cId="2474340017" sldId="286"/>
            <ac:spMk id="4" creationId="{A7533DD7-2318-4CD3-890A-A81B00BBF08E}"/>
          </ac:spMkLst>
        </pc:spChg>
        <pc:spChg chg="add del mod">
          <ac:chgData name="Peter McGinty" userId="138e04b35f3df159" providerId="LiveId" clId="{FDB10139-A631-45C9-8CCD-E52E89C356A1}" dt="2021-11-21T10:40:52.825" v="4128" actId="478"/>
          <ac:spMkLst>
            <pc:docMk/>
            <pc:sldMk cId="2474340017" sldId="286"/>
            <ac:spMk id="5" creationId="{DE94A4E7-EC59-423D-8574-EDF318B781C5}"/>
          </ac:spMkLst>
        </pc:spChg>
        <pc:spChg chg="add del mod">
          <ac:chgData name="Peter McGinty" userId="138e04b35f3df159" providerId="LiveId" clId="{FDB10139-A631-45C9-8CCD-E52E89C356A1}" dt="2021-11-21T10:40:57.359" v="4129"/>
          <ac:spMkLst>
            <pc:docMk/>
            <pc:sldMk cId="2474340017" sldId="286"/>
            <ac:spMk id="6" creationId="{1AA1CA03-CFF0-4709-B719-7BD2F080F02D}"/>
          </ac:spMkLst>
        </pc:spChg>
        <pc:spChg chg="add mod ord">
          <ac:chgData name="Peter McGinty" userId="138e04b35f3df159" providerId="LiveId" clId="{FDB10139-A631-45C9-8CCD-E52E89C356A1}" dt="2021-11-21T10:42:07.634" v="4162" actId="6549"/>
          <ac:spMkLst>
            <pc:docMk/>
            <pc:sldMk cId="2474340017" sldId="286"/>
            <ac:spMk id="7" creationId="{D9E4483D-8400-4333-A554-DD5600D2341E}"/>
          </ac:spMkLst>
        </pc:spChg>
        <pc:spChg chg="add del mod">
          <ac:chgData name="Peter McGinty" userId="138e04b35f3df159" providerId="LiveId" clId="{FDB10139-A631-45C9-8CCD-E52E89C356A1}" dt="2021-11-21T10:41:24.184" v="4131" actId="6264"/>
          <ac:spMkLst>
            <pc:docMk/>
            <pc:sldMk cId="2474340017" sldId="286"/>
            <ac:spMk id="8" creationId="{4490E4DE-9C1E-4789-8800-7D33CD4C1950}"/>
          </ac:spMkLst>
        </pc:spChg>
        <pc:spChg chg="add del mod">
          <ac:chgData name="Peter McGinty" userId="138e04b35f3df159" providerId="LiveId" clId="{FDB10139-A631-45C9-8CCD-E52E89C356A1}" dt="2021-11-21T10:41:24.184" v="4131" actId="6264"/>
          <ac:spMkLst>
            <pc:docMk/>
            <pc:sldMk cId="2474340017" sldId="286"/>
            <ac:spMk id="9" creationId="{52560D94-A49D-475B-8E7C-CA5E6DA43810}"/>
          </ac:spMkLst>
        </pc:spChg>
      </pc:sldChg>
      <pc:sldChg chg="modSp new mod">
        <pc:chgData name="Peter McGinty" userId="138e04b35f3df159" providerId="LiveId" clId="{FDB10139-A631-45C9-8CCD-E52E89C356A1}" dt="2021-11-21T10:44:56.619" v="4235" actId="207"/>
        <pc:sldMkLst>
          <pc:docMk/>
          <pc:sldMk cId="1196896107" sldId="287"/>
        </pc:sldMkLst>
        <pc:spChg chg="mod">
          <ac:chgData name="Peter McGinty" userId="138e04b35f3df159" providerId="LiveId" clId="{FDB10139-A631-45C9-8CCD-E52E89C356A1}" dt="2021-11-21T10:43:39.150" v="4167" actId="207"/>
          <ac:spMkLst>
            <pc:docMk/>
            <pc:sldMk cId="1196896107" sldId="287"/>
            <ac:spMk id="2" creationId="{36F731E0-42C0-41AE-A8BB-F41417473F74}"/>
          </ac:spMkLst>
        </pc:spChg>
        <pc:spChg chg="mod">
          <ac:chgData name="Peter McGinty" userId="138e04b35f3df159" providerId="LiveId" clId="{FDB10139-A631-45C9-8CCD-E52E89C356A1}" dt="2021-11-21T10:44:56.619" v="4235" actId="207"/>
          <ac:spMkLst>
            <pc:docMk/>
            <pc:sldMk cId="1196896107" sldId="287"/>
            <ac:spMk id="3" creationId="{76B5EFEA-4B52-434C-9098-6E1D6DBBC69E}"/>
          </ac:spMkLst>
        </pc:spChg>
      </pc:sldChg>
      <pc:sldChg chg="modSp new mod">
        <pc:chgData name="Peter McGinty" userId="138e04b35f3df159" providerId="LiveId" clId="{FDB10139-A631-45C9-8CCD-E52E89C356A1}" dt="2021-11-21T10:54:06.360" v="4331" actId="20577"/>
        <pc:sldMkLst>
          <pc:docMk/>
          <pc:sldMk cId="3272295682" sldId="288"/>
        </pc:sldMkLst>
        <pc:spChg chg="mod">
          <ac:chgData name="Peter McGinty" userId="138e04b35f3df159" providerId="LiveId" clId="{FDB10139-A631-45C9-8CCD-E52E89C356A1}" dt="2021-11-21T10:53:33.278" v="4296" actId="20577"/>
          <ac:spMkLst>
            <pc:docMk/>
            <pc:sldMk cId="3272295682" sldId="288"/>
            <ac:spMk id="2" creationId="{36FDEC3C-0650-4FB1-9EDD-1465555E60EB}"/>
          </ac:spMkLst>
        </pc:spChg>
        <pc:spChg chg="mod">
          <ac:chgData name="Peter McGinty" userId="138e04b35f3df159" providerId="LiveId" clId="{FDB10139-A631-45C9-8CCD-E52E89C356A1}" dt="2021-11-21T10:54:06.360" v="4331" actId="20577"/>
          <ac:spMkLst>
            <pc:docMk/>
            <pc:sldMk cId="3272295682" sldId="288"/>
            <ac:spMk id="3" creationId="{57BA6692-103A-41E0-95AA-CD7948BA8B5D}"/>
          </ac:spMkLst>
        </pc:spChg>
      </pc:sldChg>
      <pc:sldChg chg="modSp new mod">
        <pc:chgData name="Peter McGinty" userId="138e04b35f3df159" providerId="LiveId" clId="{FDB10139-A631-45C9-8CCD-E52E89C356A1}" dt="2021-11-21T10:54:59.614" v="4363" actId="20577"/>
        <pc:sldMkLst>
          <pc:docMk/>
          <pc:sldMk cId="3062767274" sldId="289"/>
        </pc:sldMkLst>
        <pc:spChg chg="mod">
          <ac:chgData name="Peter McGinty" userId="138e04b35f3df159" providerId="LiveId" clId="{FDB10139-A631-45C9-8CCD-E52E89C356A1}" dt="2021-11-21T10:54:59.614" v="4363" actId="20577"/>
          <ac:spMkLst>
            <pc:docMk/>
            <pc:sldMk cId="3062767274" sldId="289"/>
            <ac:spMk id="2" creationId="{56A4EF57-6083-4B72-A3BB-DE3719EC7956}"/>
          </ac:spMkLst>
        </pc:spChg>
      </pc:sldChg>
      <pc:sldChg chg="modSp new mod">
        <pc:chgData name="Peter McGinty" userId="138e04b35f3df159" providerId="LiveId" clId="{FDB10139-A631-45C9-8CCD-E52E89C356A1}" dt="2021-11-21T11:05:50.782" v="4912" actId="20577"/>
        <pc:sldMkLst>
          <pc:docMk/>
          <pc:sldMk cId="3615599976" sldId="290"/>
        </pc:sldMkLst>
        <pc:spChg chg="mod">
          <ac:chgData name="Peter McGinty" userId="138e04b35f3df159" providerId="LiveId" clId="{FDB10139-A631-45C9-8CCD-E52E89C356A1}" dt="2021-11-21T11:05:50.782" v="4912" actId="20577"/>
          <ac:spMkLst>
            <pc:docMk/>
            <pc:sldMk cId="3615599976" sldId="290"/>
            <ac:spMk id="2" creationId="{20591ECA-E8EB-47EF-9D7D-8CCF7B7AEE32}"/>
          </ac:spMkLst>
        </pc:spChg>
        <pc:spChg chg="mod">
          <ac:chgData name="Peter McGinty" userId="138e04b35f3df159" providerId="LiveId" clId="{FDB10139-A631-45C9-8CCD-E52E89C356A1}" dt="2021-11-21T11:04:26.999" v="4908" actId="20577"/>
          <ac:spMkLst>
            <pc:docMk/>
            <pc:sldMk cId="3615599976" sldId="290"/>
            <ac:spMk id="3" creationId="{D7A0787D-11EF-4040-A431-D876A3D75C56}"/>
          </ac:spMkLst>
        </pc:spChg>
      </pc:sldChg>
      <pc:sldChg chg="modSp add mod">
        <pc:chgData name="Peter McGinty" userId="138e04b35f3df159" providerId="LiveId" clId="{FDB10139-A631-45C9-8CCD-E52E89C356A1}" dt="2021-11-21T11:11:33.085" v="5038" actId="20577"/>
        <pc:sldMkLst>
          <pc:docMk/>
          <pc:sldMk cId="2418848292" sldId="291"/>
        </pc:sldMkLst>
        <pc:spChg chg="mod">
          <ac:chgData name="Peter McGinty" userId="138e04b35f3df159" providerId="LiveId" clId="{FDB10139-A631-45C9-8CCD-E52E89C356A1}" dt="2021-11-21T11:06:03.987" v="4919" actId="20577"/>
          <ac:spMkLst>
            <pc:docMk/>
            <pc:sldMk cId="2418848292" sldId="291"/>
            <ac:spMk id="2" creationId="{20591ECA-E8EB-47EF-9D7D-8CCF7B7AEE32}"/>
          </ac:spMkLst>
        </pc:spChg>
        <pc:spChg chg="mod">
          <ac:chgData name="Peter McGinty" userId="138e04b35f3df159" providerId="LiveId" clId="{FDB10139-A631-45C9-8CCD-E52E89C356A1}" dt="2021-11-21T11:11:33.085" v="5038" actId="20577"/>
          <ac:spMkLst>
            <pc:docMk/>
            <pc:sldMk cId="2418848292" sldId="291"/>
            <ac:spMk id="3" creationId="{D7A0787D-11EF-4040-A431-D876A3D75C56}"/>
          </ac:spMkLst>
        </pc:spChg>
      </pc:sldChg>
      <pc:sldChg chg="modSp add mod">
        <pc:chgData name="Peter McGinty" userId="138e04b35f3df159" providerId="LiveId" clId="{FDB10139-A631-45C9-8CCD-E52E89C356A1}" dt="2021-11-21T12:16:18.910" v="5040" actId="20577"/>
        <pc:sldMkLst>
          <pc:docMk/>
          <pc:sldMk cId="2385944770" sldId="292"/>
        </pc:sldMkLst>
        <pc:spChg chg="mod">
          <ac:chgData name="Peter McGinty" userId="138e04b35f3df159" providerId="LiveId" clId="{FDB10139-A631-45C9-8CCD-E52E89C356A1}" dt="2021-11-21T12:16:18.910" v="5040" actId="20577"/>
          <ac:spMkLst>
            <pc:docMk/>
            <pc:sldMk cId="2385944770" sldId="292"/>
            <ac:spMk id="2" creationId="{20591ECA-E8EB-47EF-9D7D-8CCF7B7AEE32}"/>
          </ac:spMkLst>
        </pc:spChg>
        <pc:spChg chg="mod">
          <ac:chgData name="Peter McGinty" userId="138e04b35f3df159" providerId="LiveId" clId="{FDB10139-A631-45C9-8CCD-E52E89C356A1}" dt="2021-11-21T11:09:47.130" v="5034" actId="20577"/>
          <ac:spMkLst>
            <pc:docMk/>
            <pc:sldMk cId="2385944770" sldId="292"/>
            <ac:spMk id="3" creationId="{D7A0787D-11EF-4040-A431-D876A3D75C56}"/>
          </ac:spMkLst>
        </pc:spChg>
      </pc:sldChg>
      <pc:sldChg chg="addSp delSp modSp add mod setBg">
        <pc:chgData name="Peter McGinty" userId="138e04b35f3df159" providerId="LiveId" clId="{FDB10139-A631-45C9-8CCD-E52E89C356A1}" dt="2021-11-21T13:36:10.557" v="5063" actId="12788"/>
        <pc:sldMkLst>
          <pc:docMk/>
          <pc:sldMk cId="1967668225" sldId="293"/>
        </pc:sldMkLst>
        <pc:spChg chg="mod">
          <ac:chgData name="Peter McGinty" userId="138e04b35f3df159" providerId="LiveId" clId="{FDB10139-A631-45C9-8CCD-E52E89C356A1}" dt="2021-11-21T13:35:46.873" v="5059" actId="26606"/>
          <ac:spMkLst>
            <pc:docMk/>
            <pc:sldMk cId="1967668225" sldId="293"/>
            <ac:spMk id="2" creationId="{9F8199C3-5638-419B-81EE-72E7ECCC4FB8}"/>
          </ac:spMkLst>
        </pc:spChg>
        <pc:spChg chg="del mod">
          <ac:chgData name="Peter McGinty" userId="138e04b35f3df159" providerId="LiveId" clId="{FDB10139-A631-45C9-8CCD-E52E89C356A1}" dt="2021-11-21T13:33:41.635" v="5049" actId="478"/>
          <ac:spMkLst>
            <pc:docMk/>
            <pc:sldMk cId="1967668225" sldId="293"/>
            <ac:spMk id="3" creationId="{08D92434-1E8A-4CEF-A2E5-EB8AE1179C10}"/>
          </ac:spMkLst>
        </pc:spChg>
        <pc:spChg chg="add del mod">
          <ac:chgData name="Peter McGinty" userId="138e04b35f3df159" providerId="LiveId" clId="{FDB10139-A631-45C9-8CCD-E52E89C356A1}" dt="2021-11-21T13:35:54.871" v="5062" actId="478"/>
          <ac:spMkLst>
            <pc:docMk/>
            <pc:sldMk cId="1967668225" sldId="293"/>
            <ac:spMk id="6" creationId="{F4414DCB-038F-457A-8044-F849F503590D}"/>
          </ac:spMkLst>
        </pc:spChg>
        <pc:picChg chg="del">
          <ac:chgData name="Peter McGinty" userId="138e04b35f3df159" providerId="LiveId" clId="{FDB10139-A631-45C9-8CCD-E52E89C356A1}" dt="2021-11-21T13:33:06.597" v="5044" actId="478"/>
          <ac:picMkLst>
            <pc:docMk/>
            <pc:sldMk cId="1967668225" sldId="293"/>
            <ac:picMk id="5" creationId="{30834ABA-AB1B-42DD-9096-CE5E76EDD099}"/>
          </ac:picMkLst>
        </pc:picChg>
        <pc:picChg chg="add mod">
          <ac:chgData name="Peter McGinty" userId="138e04b35f3df159" providerId="LiveId" clId="{FDB10139-A631-45C9-8CCD-E52E89C356A1}" dt="2021-11-21T13:36:10.557" v="5063" actId="12788"/>
          <ac:picMkLst>
            <pc:docMk/>
            <pc:sldMk cId="1967668225" sldId="293"/>
            <ac:picMk id="1026" creationId="{0F80F129-3114-43E6-84D0-0EFF09CA60E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A3AA-C4A2-4485-8B15-8D9A33C3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24126-FC39-4FB9-87B2-B857B57F5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6C9F-4394-46DC-8759-12BA4874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47A3-F5AD-43ED-BDBE-B3D583B2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E5F26-2775-4249-B1C9-B3AE949E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56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3BE7-1113-4BA8-977B-CA363042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31BB3-B572-4DC2-9100-9BEC98E69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C20B-1079-4646-BD1D-64800E2C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2D103-3DE2-493F-91C4-E3B0BCF3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A0EF8-7DFB-4DF9-B47E-B7751925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4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8DF35-5CB9-4F3A-8354-099BD0EB8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71D25-86EE-41D6-83C2-496EC26A3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4E4FC-FF5C-4850-9972-ADA65F27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0A60-D844-444F-80CC-59F6D77A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B996-0AF3-424C-A0F6-756081D7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4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9EA9-B9D0-4EE7-B42F-F640476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846D-6709-4A94-AA27-AF57E4AE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FF8D-97B6-4E77-A44D-D4CB1EFD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9B9F-ECEF-423F-BF62-EFCB8FE4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CB03-5396-46C0-B42D-FD8F93F1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F20F-EB94-4B9F-A29E-FFF2FA72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A229F-15A1-4E32-9D4C-4B983C57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89764-A037-4C55-88E7-6D7BE28B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C009-443B-4CB4-BC84-D9892D0F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00805-2F42-44CE-B9F8-63A27822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7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19BF-8FD0-4FD5-8868-479A7538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8115-BB00-428A-83FA-B87398A1F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F37B-F731-4D51-A016-79762A254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9B286-FF26-4436-8FCF-56E44945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067B-3D7F-4757-9A9F-E17E8769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B833E-5EE4-491A-A32A-044611F9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0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AB42-2C58-43E1-BEF8-45CECEA8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CF811-2DEE-47AE-824B-B404DDAB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39D13-65D5-4819-98FD-A01746A53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D09B5-C0DB-4918-B811-5F3350561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16C0F-384B-42E2-829B-6AE7471D4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8D39B-536A-41B9-9427-F2CED797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0D6C5-7EF6-4265-BC89-00380B28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57CAC-2F3B-406A-824D-C958E398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6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85E5-437F-4426-8BC6-1489A2F1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9D081-9184-4888-9A6C-ED0795BD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5F82A-BA7F-44F1-9D41-2EB6102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4469B-CF55-4AF4-BA5E-D8BD2964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3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37DDC-7B7B-4813-A363-E8D4C5E2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CA6F7-A211-447E-9C27-B42BD7BE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6439-42E8-4B53-B91D-6F0BFC01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1701-1F3E-45E9-9420-3A0A60F1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3382-71DB-4603-B242-C3DB4685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7B124-764A-4077-BD73-CC35D55A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B231-96E4-46F1-AF10-886EA0D0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26AE6-A69F-4362-8843-8BB1C51F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4A8C-3238-4305-A6F2-011B65C3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5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1995-DF3D-4428-8A52-C6D0E361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330D3-D94F-4D74-ABB5-843BB7FAA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FD79E-38AD-4C75-9E74-AC96D825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E18F2-CE35-487D-B0F1-EC982C13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01016-B779-49EF-9584-595B2BD4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2FE18-7AAC-4759-BA17-536C0A52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67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1E536-5A17-49DA-8610-0689AF1E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37DB3-9BC2-4DB3-A088-B66988ACE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8878-B984-456B-AF2D-98EE506D1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23727-EE83-43E3-BAF2-05DF0E94BB9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AA551-F127-403F-BF9E-AFA9DCED3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895D-084C-43C8-9420-7D549E1BB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55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lexical_analysis.html#string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0728-A986-4918-ABAD-CD86DE2E1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7AFC1-664E-4A06-B181-6C77E8702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Visualisation</a:t>
            </a:r>
          </a:p>
          <a:p>
            <a:endParaRPr lang="en-GB" dirty="0"/>
          </a:p>
          <a:p>
            <a:r>
              <a:rPr lang="en-GB" dirty="0"/>
              <a:t>Pandas, </a:t>
            </a:r>
            <a:r>
              <a:rPr lang="en-GB" dirty="0" err="1"/>
              <a:t>Numpy</a:t>
            </a:r>
            <a:r>
              <a:rPr lang="en-GB" dirty="0"/>
              <a:t>, </a:t>
            </a:r>
            <a:r>
              <a:rPr lang="en-GB" dirty="0" err="1"/>
              <a:t>MatPlotLib</a:t>
            </a:r>
            <a:r>
              <a:rPr lang="en-GB" dirty="0"/>
              <a:t> &amp; Seaborn</a:t>
            </a:r>
          </a:p>
        </p:txBody>
      </p:sp>
    </p:spTree>
    <p:extLst>
      <p:ext uri="{BB962C8B-B14F-4D97-AF65-F5344CB8AC3E}">
        <p14:creationId xmlns:p14="http://schemas.microsoft.com/office/powerpoint/2010/main" val="303195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A15BB42-88CF-43BC-87E0-AABA7219A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199C3-5638-419B-81EE-72E7ECC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chart – 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2434-1E8A-4CEF-A2E5-EB8AE1179C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y1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y2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(y1)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(y2)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8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0834ABA-AB1B-42DD-9096-CE5E76EDD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199C3-5638-419B-81EE-72E7ECC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Drawing a chart – example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2434-1E8A-4CEF-A2E5-EB8AE1179C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x1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y1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x2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y2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(x1, y1, x2, y2)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4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9C3-5638-419B-81EE-72E7ECC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Drawing a chart – example 6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0F129-3114-43E6-84D0-0EFF09CA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16" y="1368839"/>
            <a:ext cx="71709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66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2D44-C51D-4809-97BD-13E1E69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you do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770F4-C205-43AD-B737-C20A9BE34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Start Anaconda</a:t>
            </a:r>
          </a:p>
          <a:p>
            <a:r>
              <a:rPr lang="en-GB" dirty="0"/>
              <a:t>Start Jupyter</a:t>
            </a:r>
          </a:p>
          <a:p>
            <a:r>
              <a:rPr lang="en-GB" dirty="0"/>
              <a:t>Create a notebook and save it</a:t>
            </a:r>
          </a:p>
          <a:p>
            <a:r>
              <a:rPr lang="en-GB" dirty="0"/>
              <a:t>Create and plot the above charts</a:t>
            </a:r>
          </a:p>
        </p:txBody>
      </p:sp>
    </p:spTree>
    <p:extLst>
      <p:ext uri="{BB962C8B-B14F-4D97-AF65-F5344CB8AC3E}">
        <p14:creationId xmlns:p14="http://schemas.microsoft.com/office/powerpoint/2010/main" val="242399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4480-90F9-4EDC-9D21-6C83C16F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plots in a 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2A8D-1BCB-41AB-8843-B03762A2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Anaconda</a:t>
            </a:r>
          </a:p>
          <a:p>
            <a:r>
              <a:rPr lang="en-GB" dirty="0"/>
              <a:t>Start Jupyter</a:t>
            </a:r>
          </a:p>
          <a:p>
            <a:r>
              <a:rPr lang="en-GB" dirty="0"/>
              <a:t>Create a notebook and save it</a:t>
            </a:r>
          </a:p>
          <a:p>
            <a:r>
              <a:rPr lang="en-GB" dirty="0"/>
              <a:t>Create and plot the above charts</a:t>
            </a:r>
          </a:p>
        </p:txBody>
      </p:sp>
    </p:spTree>
    <p:extLst>
      <p:ext uri="{BB962C8B-B14F-4D97-AF65-F5344CB8AC3E}">
        <p14:creationId xmlns:p14="http://schemas.microsoft.com/office/powerpoint/2010/main" val="236763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5B18-E5CA-4E0C-93B9-286B1BAD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-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F9CD8-E186-4D4F-B402-019014056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4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2139-42DB-4AC5-A633-6A615132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 – feedback &amp;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9DD4-9D1E-44DA-90BC-3BDDF95D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apology – the Python string escape sequence for a carriage return is not ‘</a:t>
            </a:r>
            <a:r>
              <a:rPr lang="en-GB" b="1" dirty="0"/>
              <a:t>\</a:t>
            </a:r>
            <a:r>
              <a:rPr lang="en-GB" b="1" dirty="0" err="1"/>
              <a:t>cr</a:t>
            </a:r>
            <a:r>
              <a:rPr lang="en-GB" dirty="0"/>
              <a:t>’ it is ‘</a:t>
            </a:r>
            <a:r>
              <a:rPr lang="en-GB" b="1" dirty="0"/>
              <a:t>\r</a:t>
            </a:r>
            <a:r>
              <a:rPr lang="en-GB" dirty="0"/>
              <a:t>’ (see </a:t>
            </a:r>
            <a:r>
              <a:rPr lang="en-GB" sz="1800" dirty="0">
                <a:hlinkClick r:id="rId2"/>
              </a:rPr>
              <a:t>https://docs.python.org/3/reference/lexical_analysis.html#strings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Take a little more time to design your code before rushing to the computer to write 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Keep expressions simple, especially so with Boolean expressions and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Execute statements in the IDLE shell to confirm your logic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Test your code</a:t>
            </a:r>
          </a:p>
        </p:txBody>
      </p:sp>
    </p:spTree>
    <p:extLst>
      <p:ext uri="{BB962C8B-B14F-4D97-AF65-F5344CB8AC3E}">
        <p14:creationId xmlns:p14="http://schemas.microsoft.com/office/powerpoint/2010/main" val="2759816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EE7F-35BF-432E-AC41-F3A8E9EE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before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B86A-85D7-42EB-A583-17E41864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you understand the problem</a:t>
            </a:r>
          </a:p>
          <a:p>
            <a:r>
              <a:rPr lang="en-GB" dirty="0"/>
              <a:t>Look at the big picture, try not to get trapped in the details</a:t>
            </a:r>
          </a:p>
          <a:p>
            <a:r>
              <a:rPr lang="en-GB" dirty="0"/>
              <a:t>How would you solve this problem with paper &amp; pencil</a:t>
            </a:r>
          </a:p>
          <a:p>
            <a:r>
              <a:rPr lang="en-GB" dirty="0"/>
              <a:t>Can you describe the algorithm (the process or recipe) for solving this problem to another person</a:t>
            </a:r>
          </a:p>
          <a:p>
            <a:r>
              <a:rPr lang="en-GB" dirty="0"/>
              <a:t>Outline the procedure with pseudocode </a:t>
            </a:r>
          </a:p>
          <a:p>
            <a:r>
              <a:rPr lang="en-GB" dirty="0"/>
              <a:t>Desk-check your pseudocode</a:t>
            </a:r>
          </a:p>
          <a:p>
            <a:r>
              <a:rPr lang="en-GB" dirty="0"/>
              <a:t>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72015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307B-9D39-4AC9-B7A9-D71BFBDC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Keep expressions simple -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7381-11AD-4A59-B838-6D2C3260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Python allows expressions such as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a=b=c=d=X</a:t>
            </a:r>
            <a:r>
              <a:rPr lang="en-GB" dirty="0"/>
              <a:t> but be careful.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a=b=c=d=6 </a:t>
            </a:r>
            <a:r>
              <a:rPr lang="en-GB" dirty="0"/>
              <a:t>and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 a=b=c=d=‘six’</a:t>
            </a:r>
            <a:r>
              <a:rPr lang="en-GB" dirty="0"/>
              <a:t> work as you might expect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w=x=y=z=[6]</a:t>
            </a:r>
            <a:r>
              <a:rPr lang="en-GB" dirty="0"/>
              <a:t> does not!</a:t>
            </a:r>
          </a:p>
          <a:p>
            <a:r>
              <a:rPr lang="en-GB" dirty="0"/>
              <a:t>Run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a=b=c=d=6</a:t>
            </a:r>
            <a:r>
              <a:rPr lang="en-GB" dirty="0"/>
              <a:t> in interactive Python and then display the values with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a,b,c,d</a:t>
            </a:r>
            <a:r>
              <a:rPr lang="en-GB" dirty="0"/>
              <a:t> </a:t>
            </a:r>
          </a:p>
          <a:p>
            <a:r>
              <a:rPr lang="en-GB" dirty="0"/>
              <a:t>Then execute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b=7</a:t>
            </a:r>
            <a:r>
              <a:rPr lang="en-GB" dirty="0"/>
              <a:t> and display the values of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a,b,c,d</a:t>
            </a:r>
            <a:r>
              <a:rPr lang="en-GB" dirty="0"/>
              <a:t> again</a:t>
            </a:r>
          </a:p>
          <a:p>
            <a:r>
              <a:rPr lang="en-GB" dirty="0"/>
              <a:t>Run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w=x=y=z=[6]</a:t>
            </a:r>
            <a:r>
              <a:rPr lang="en-GB" dirty="0"/>
              <a:t> in interactive Python and then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w,x,y,z</a:t>
            </a:r>
            <a:r>
              <a:rPr lang="en-GB" dirty="0"/>
              <a:t> </a:t>
            </a:r>
          </a:p>
          <a:p>
            <a:r>
              <a:rPr lang="en-GB" dirty="0"/>
              <a:t>Then execute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x.append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(7)</a:t>
            </a:r>
            <a:r>
              <a:rPr lang="en-GB" dirty="0"/>
              <a:t> and display the values of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w,x,y,z</a:t>
            </a:r>
            <a:r>
              <a:rPr lang="en-GB" dirty="0"/>
              <a:t> again</a:t>
            </a:r>
          </a:p>
          <a:p>
            <a:r>
              <a:rPr lang="en-GB" dirty="0"/>
              <a:t>Explain?</a:t>
            </a:r>
          </a:p>
        </p:txBody>
      </p:sp>
    </p:spTree>
    <p:extLst>
      <p:ext uri="{BB962C8B-B14F-4D97-AF65-F5344CB8AC3E}">
        <p14:creationId xmlns:p14="http://schemas.microsoft.com/office/powerpoint/2010/main" val="342551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DE0E-E003-43AE-9399-ACE36B9D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 expressions simple -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F482-C095-45EF-B6B0-517840A9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== 6 == 6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True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(6 == 6) ==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False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== 6 == 6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False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(6 == 6 == 6)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2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== (6 == 6)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False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(6 == (6 == 6))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0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# and more complexity with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&lt;, &lt;=, !=, &gt;=, &gt;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# safest to keep it simple and combine with </a:t>
            </a:r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and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or</a:t>
            </a:r>
            <a:r>
              <a:rPr lang="en-GB" dirty="0">
                <a:sym typeface="Wingdings" panose="05000000000000000000" pitchFamily="2" charset="2"/>
              </a:rPr>
              <a:t> and </a:t>
            </a:r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not</a:t>
            </a:r>
            <a:r>
              <a:rPr lang="en-GB" dirty="0"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8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F800-8EFE-409A-A3A3-6A761095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– 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BFF0-E6A0-44D3-80E2-69A90C6072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a Jupyter notebook is and why it is useful</a:t>
            </a:r>
          </a:p>
          <a:p>
            <a:r>
              <a:rPr lang="en-GB" dirty="0"/>
              <a:t>How to create a Jupyter notebook</a:t>
            </a:r>
          </a:p>
          <a:p>
            <a:r>
              <a:rPr lang="en-GB" dirty="0"/>
              <a:t>How to use a Jupyter notebook</a:t>
            </a:r>
          </a:p>
          <a:p>
            <a:r>
              <a:rPr lang="en-GB" dirty="0"/>
              <a:t>Jupyter notebook set-up</a:t>
            </a:r>
          </a:p>
          <a:p>
            <a:pPr lvl="1"/>
            <a:r>
              <a:rPr lang="en-GB" dirty="0"/>
              <a:t>Client</a:t>
            </a:r>
          </a:p>
          <a:p>
            <a:pPr lvl="1"/>
            <a:r>
              <a:rPr lang="en-GB" dirty="0"/>
              <a:t>Server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ED353-B579-4457-9548-B43D5BFEEF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Jupyter use cases:</a:t>
            </a:r>
          </a:p>
          <a:p>
            <a:r>
              <a:rPr lang="en-GB" dirty="0"/>
              <a:t>Software design</a:t>
            </a:r>
          </a:p>
          <a:p>
            <a:r>
              <a:rPr lang="en-GB" dirty="0"/>
              <a:t>Data analysis</a:t>
            </a:r>
          </a:p>
          <a:p>
            <a:r>
              <a:rPr lang="en-GB" dirty="0"/>
              <a:t>Presentation of results</a:t>
            </a:r>
          </a:p>
          <a:p>
            <a:pPr lvl="1"/>
            <a:r>
              <a:rPr lang="en-GB" dirty="0"/>
              <a:t>Static presentation</a:t>
            </a:r>
          </a:p>
          <a:p>
            <a:pPr lvl="1"/>
            <a:r>
              <a:rPr lang="en-GB" dirty="0"/>
              <a:t>Dynamic presentation</a:t>
            </a:r>
          </a:p>
          <a:p>
            <a:r>
              <a:rPr lang="en-GB" dirty="0"/>
              <a:t>Collaborative working</a:t>
            </a:r>
          </a:p>
          <a:p>
            <a:r>
              <a:rPr lang="en-GB" dirty="0"/>
              <a:t>‘Anywhere &amp; Anytime’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206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31E0-42C0-41AE-A8BB-F4141747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 code with ‘</a:t>
            </a:r>
            <a:r>
              <a:rPr lang="en-GB" dirty="0">
                <a:solidFill>
                  <a:schemeClr val="accent1"/>
                </a:solidFill>
              </a:rPr>
              <a:t>assert</a:t>
            </a:r>
            <a:r>
              <a:rPr lang="en-GB" dirty="0"/>
              <a:t>’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EFEA-4B52-434C-9098-6E1D6DBB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score_4(1, 5, 6, 6) == 7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score_4(3, 2, 3, 3) == 2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score_4(2, 6, 1, 5) == 14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score_4(1, 1, 2, 6) == 7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score_4(1, 2, 3, 4) == 1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score_4(3, 3, 3, 4) == 7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score_4(3, 3, 4, 4) == 21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score_4(4, 3, 3, 4) == 21</a:t>
            </a:r>
            <a:endParaRPr kumimoji="0" lang="en-GB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altLang="en-US" dirty="0"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if the expression is true NOTHING happens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896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EC3C-0650-4FB1-9EDD-1465555E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or final assignment due on Sunday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6692-103A-41E0-95AA-CD7948BA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Post on forum or email </a:t>
            </a:r>
          </a:p>
        </p:txBody>
      </p:sp>
    </p:spTree>
    <p:extLst>
      <p:ext uri="{BB962C8B-B14F-4D97-AF65-F5344CB8AC3E}">
        <p14:creationId xmlns:p14="http://schemas.microsoft.com/office/powerpoint/2010/main" val="3272295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AE1F-FBD2-4D90-A429-21A5B58F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types of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4AA68-C3B7-4D4F-8712-D095891AC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Some examples:</a:t>
            </a:r>
          </a:p>
        </p:txBody>
      </p:sp>
    </p:spTree>
    <p:extLst>
      <p:ext uri="{BB962C8B-B14F-4D97-AF65-F5344CB8AC3E}">
        <p14:creationId xmlns:p14="http://schemas.microsoft.com/office/powerpoint/2010/main" val="140880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016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"A"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"B"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"C"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"D"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plt.bar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color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GB" sz="2000" dirty="0" err="1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hotpink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A2174F7-6824-42AF-9C09-10B01090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43579"/>
            <a:ext cx="6266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Horizontal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016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"A"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"B"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"C"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"D"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plt.barh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BBDD1E0-6DC1-4B71-85D0-CBBDDEC7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61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3516C6E-12BC-4342-A1E3-FA98B5819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Histograms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820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lang="en-GB" sz="200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# generate 250 random data points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# normally distributed around 170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# with a SD of 10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np.random.normal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170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plt.hist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 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94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35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15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mylabels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[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"Apples"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"Bananas"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"Cherries"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"Dates"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plt.pie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(y, labels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mylabels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 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49F58A79-AA13-4449-84C6-571738B8A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3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#day one, the age and speed of 13 cars:</a:t>
            </a:r>
            <a:br>
              <a:rPr lang="en-GB" sz="160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 [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 [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86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86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103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86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plt.scatter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#day two, the age and speed of 15 cars:</a:t>
            </a:r>
            <a:br>
              <a:rPr lang="en-GB" sz="160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 [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 [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plt.scatter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57A52D1-DE4F-4449-8062-5430093A8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48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523F86AB-9BF7-4D90-AC01-D6FC991CD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983" y="1825625"/>
            <a:ext cx="59746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np.random.randint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np.random.randint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colors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np.random.randint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sizes = 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*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np.random.randint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plt.scatter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y, c=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colors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s=sizes, alpha=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0.5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cmap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lang="en-GB" sz="1600" dirty="0" err="1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nipy_spectral</a:t>
            </a:r>
            <a:r>
              <a:rPr lang="en-GB" sz="16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plt.colorbar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 </a:t>
            </a:r>
            <a:endParaRPr lang="en-GB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42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AAD6-DEF8-417F-9B43-4E49561E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Styling Charts</a:t>
            </a:r>
            <a:br>
              <a:rPr lang="en-GB" dirty="0"/>
            </a:br>
            <a:r>
              <a:rPr lang="en-GB" dirty="0"/>
              <a:t>points, lines, axes, 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66C1-EB39-444B-8A65-3AAF72D35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1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45DF847-2DF7-463A-9BE5-F30275A4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089000"/>
            <a:ext cx="6240000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199C3-5638-419B-81EE-72E7ECC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Styling a chart -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2434-1E8A-4CEF-A2E5-EB8AE1179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996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240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260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270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280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290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300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310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320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330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font1 = {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'family'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'serif'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'color'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'blue'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'size'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font2 = {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'family'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'serif'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'color'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'darkred'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'size'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plt.title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"Sports Watch Data"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fontdict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font1)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plt.xlabel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"Average Pulse"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fontdict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font2)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plt.ylabel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"Calorie Burnage"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fontdict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font2)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191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8D86D61-0ADE-407E-B191-550646ADD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26" y="191660"/>
            <a:ext cx="4338075" cy="3240000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029C188D-D8CC-426F-802C-DB27C29FA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25" y="3429641"/>
            <a:ext cx="4338075" cy="32400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D69ACF7-B3F8-4ABA-9BA4-5050FD778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93" y="187443"/>
            <a:ext cx="4338075" cy="32400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CD73E11-81CD-4737-8434-379A730F5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23" y="3429641"/>
            <a:ext cx="4338075" cy="324000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05706BCE-694B-4909-A7B2-15B82ADA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34" y="561198"/>
            <a:ext cx="1017104" cy="5772886"/>
          </a:xfrm>
        </p:spPr>
        <p:txBody>
          <a:bodyPr vert="wordArtVert">
            <a:normAutofit/>
          </a:bodyPr>
          <a:lstStyle/>
          <a:p>
            <a:r>
              <a:rPr lang="en-GB" dirty="0"/>
              <a:t>Lines</a:t>
            </a:r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id="{B1F00226-568A-4FED-9FA0-5C89BFEA41F5}"/>
              </a:ext>
            </a:extLst>
          </p:cNvPr>
          <p:cNvSpPr txBox="1">
            <a:spLocks/>
          </p:cNvSpPr>
          <p:nvPr/>
        </p:nvSpPr>
        <p:spPr>
          <a:xfrm>
            <a:off x="10421163" y="561197"/>
            <a:ext cx="1017104" cy="577288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2101665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EF57-6083-4B72-A3BB-DE3719EC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F89D2-C3C5-4D65-B508-75647480F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67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ECA-E8EB-47EF-9D7D-8CCF7B7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1 - Character Frequency Analysis of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787D-11EF-4040-A431-D876A3D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 suitable source of text</a:t>
            </a:r>
          </a:p>
          <a:p>
            <a:r>
              <a:rPr lang="en-GB" dirty="0"/>
              <a:t>Read the text into Python</a:t>
            </a:r>
          </a:p>
          <a:p>
            <a:r>
              <a:rPr lang="en-GB" dirty="0"/>
              <a:t>Clean the data. Maybe it has headers, footers, page numbers, ISBN information, publication dates, etc,. Remove them.</a:t>
            </a:r>
          </a:p>
          <a:p>
            <a:r>
              <a:rPr lang="en-GB" dirty="0"/>
              <a:t>Decide what counts as a character. </a:t>
            </a:r>
          </a:p>
          <a:p>
            <a:r>
              <a:rPr lang="en-GB" dirty="0"/>
              <a:t>Count the number of occurrences of every character</a:t>
            </a:r>
          </a:p>
          <a:p>
            <a:r>
              <a:rPr lang="en-GB" dirty="0"/>
              <a:t>Transform that information into a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  <a:p>
            <a:r>
              <a:rPr lang="en-GB" dirty="0"/>
              <a:t>Display using Matplotlib</a:t>
            </a:r>
          </a:p>
        </p:txBody>
      </p:sp>
    </p:spTree>
    <p:extLst>
      <p:ext uri="{BB962C8B-B14F-4D97-AF65-F5344CB8AC3E}">
        <p14:creationId xmlns:p14="http://schemas.microsoft.com/office/powerpoint/2010/main" val="3615599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ECA-E8EB-47EF-9D7D-8CCF7B7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2 - Word Frequency Analysis of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787D-11EF-4040-A431-D876A3D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 suitable source of text</a:t>
            </a:r>
          </a:p>
          <a:p>
            <a:r>
              <a:rPr lang="en-GB" dirty="0"/>
              <a:t>Read the text into Python</a:t>
            </a:r>
          </a:p>
          <a:p>
            <a:r>
              <a:rPr lang="en-GB" dirty="0"/>
              <a:t>Clean the data. Maybe it has headers, footers, page numbers, ISBN information, publication dates, etc,. Remove them.</a:t>
            </a:r>
          </a:p>
          <a:p>
            <a:r>
              <a:rPr lang="en-GB" dirty="0"/>
              <a:t>Decide what counts as a word. </a:t>
            </a:r>
          </a:p>
          <a:p>
            <a:r>
              <a:rPr lang="en-GB" dirty="0"/>
              <a:t>Count the number of occurrences of every word</a:t>
            </a:r>
          </a:p>
          <a:p>
            <a:r>
              <a:rPr lang="en-GB" dirty="0"/>
              <a:t>Transform that information into a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  <a:p>
            <a:r>
              <a:rPr lang="en-GB" dirty="0"/>
              <a:t>Display using Matplotlib ???</a:t>
            </a:r>
          </a:p>
        </p:txBody>
      </p:sp>
    </p:spTree>
    <p:extLst>
      <p:ext uri="{BB962C8B-B14F-4D97-AF65-F5344CB8AC3E}">
        <p14:creationId xmlns:p14="http://schemas.microsoft.com/office/powerpoint/2010/main" val="2418848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ECA-E8EB-47EF-9D7D-8CCF7B7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3 - Word Frequency-Length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787D-11EF-4040-A431-D876A3D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 suitable source of text, read it into Python and clean it up</a:t>
            </a:r>
          </a:p>
          <a:p>
            <a:r>
              <a:rPr lang="en-GB" dirty="0"/>
              <a:t>Decide what counts as a word. </a:t>
            </a:r>
          </a:p>
          <a:p>
            <a:r>
              <a:rPr lang="en-GB" dirty="0"/>
              <a:t>Count the number of occurrences of every word</a:t>
            </a:r>
          </a:p>
          <a:p>
            <a:r>
              <a:rPr lang="en-GB" dirty="0"/>
              <a:t>Measure the length of every word</a:t>
            </a:r>
          </a:p>
          <a:p>
            <a:r>
              <a:rPr lang="en-GB" dirty="0"/>
              <a:t>Transform that information into a </a:t>
            </a:r>
            <a:r>
              <a:rPr lang="en-GB" dirty="0" err="1"/>
              <a:t>numpy</a:t>
            </a:r>
            <a:r>
              <a:rPr lang="en-GB" dirty="0"/>
              <a:t> array suitable for charting </a:t>
            </a:r>
          </a:p>
          <a:p>
            <a:r>
              <a:rPr lang="en-GB" dirty="0"/>
              <a:t>Display using Matplotlib</a:t>
            </a:r>
          </a:p>
        </p:txBody>
      </p:sp>
    </p:spTree>
    <p:extLst>
      <p:ext uri="{BB962C8B-B14F-4D97-AF65-F5344CB8AC3E}">
        <p14:creationId xmlns:p14="http://schemas.microsoft.com/office/powerpoint/2010/main" val="23859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AC2F-A36C-4F5A-9E34-8A56C0CF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BD9A-8003-44C4-8560-F718DEA30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Line graphs</a:t>
            </a:r>
          </a:p>
          <a:p>
            <a:r>
              <a:rPr lang="en-GB" dirty="0"/>
              <a:t>Bar charts</a:t>
            </a:r>
          </a:p>
          <a:p>
            <a:r>
              <a:rPr lang="en-GB" dirty="0"/>
              <a:t>Histograms</a:t>
            </a:r>
          </a:p>
          <a:p>
            <a:r>
              <a:rPr lang="en-GB" dirty="0"/>
              <a:t>Scatter plots</a:t>
            </a:r>
          </a:p>
          <a:p>
            <a:r>
              <a:rPr lang="en-GB" dirty="0"/>
              <a:t>Pie charts</a:t>
            </a:r>
          </a:p>
          <a:p>
            <a:r>
              <a:rPr lang="en-GB" dirty="0"/>
              <a:t>Contour maps</a:t>
            </a:r>
          </a:p>
          <a:p>
            <a:r>
              <a:rPr lang="en-GB"/>
              <a:t>Pseudo-colour </a:t>
            </a:r>
            <a:r>
              <a:rPr lang="en-GB" dirty="0"/>
              <a:t>images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022EF-045A-42DE-8CC5-E839A30B10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background on:</a:t>
            </a:r>
          </a:p>
          <a:p>
            <a:pPr lvl="1"/>
            <a:r>
              <a:rPr lang="en-GB" dirty="0"/>
              <a:t>Panda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/>
              <a:t>Matplotlib</a:t>
            </a:r>
          </a:p>
          <a:p>
            <a:pPr lvl="1"/>
            <a:r>
              <a:rPr lang="en-GB" dirty="0"/>
              <a:t>Seaborn</a:t>
            </a:r>
          </a:p>
          <a:p>
            <a:endParaRPr lang="en-GB" dirty="0"/>
          </a:p>
          <a:p>
            <a:r>
              <a:rPr lang="en-GB" dirty="0"/>
              <a:t>These packages have a large number of methods, often with an equally large number of options</a:t>
            </a:r>
          </a:p>
          <a:p>
            <a:r>
              <a:rPr lang="en-GB" dirty="0"/>
              <a:t>So . . . Keep Things </a:t>
            </a:r>
            <a:r>
              <a:rPr lang="en-GB" b="1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232859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AEA5-61C5-4843-88B5-90390160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2FB12-D097-4969-8C68-FFD71CC5B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tools needed and drawing a few simple plots</a:t>
            </a:r>
          </a:p>
        </p:txBody>
      </p:sp>
    </p:spTree>
    <p:extLst>
      <p:ext uri="{BB962C8B-B14F-4D97-AF65-F5344CB8AC3E}">
        <p14:creationId xmlns:p14="http://schemas.microsoft.com/office/powerpoint/2010/main" val="75704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4DA2-31A5-4421-9ED7-C376A1A0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A43-9057-494E-A8CD-26180F94DF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Panda</a:t>
            </a:r>
          </a:p>
          <a:p>
            <a:pPr lvl="1"/>
            <a:r>
              <a:rPr lang="en-GB" dirty="0"/>
              <a:t>Panel Data</a:t>
            </a:r>
          </a:p>
          <a:p>
            <a:pPr lvl="1"/>
            <a:r>
              <a:rPr lang="en-GB" dirty="0"/>
              <a:t>Getting your data into Python, cleaning it up and making it ready for processing</a:t>
            </a:r>
          </a:p>
          <a:p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/>
              <a:t>Numerical python</a:t>
            </a:r>
          </a:p>
          <a:p>
            <a:pPr lvl="1"/>
            <a:r>
              <a:rPr lang="en-GB" dirty="0"/>
              <a:t>Optimised for fast and efficient calculations on large amounts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20576-0806-44D3-AC87-DB4249072A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Matplotlib</a:t>
            </a:r>
          </a:p>
          <a:p>
            <a:pPr lvl="1"/>
            <a:r>
              <a:rPr lang="en-GB" dirty="0"/>
              <a:t>Is not primarily about maths!</a:t>
            </a:r>
          </a:p>
          <a:p>
            <a:pPr lvl="1"/>
            <a:r>
              <a:rPr lang="en-GB" dirty="0"/>
              <a:t>Plotting data on charts</a:t>
            </a:r>
          </a:p>
          <a:p>
            <a:r>
              <a:rPr lang="en-GB" dirty="0"/>
              <a:t>Seaborn</a:t>
            </a:r>
          </a:p>
          <a:p>
            <a:pPr lvl="1"/>
            <a:r>
              <a:rPr lang="en-GB" dirty="0"/>
              <a:t>Even more plotting</a:t>
            </a:r>
          </a:p>
          <a:p>
            <a:pPr lvl="1"/>
            <a:r>
              <a:rPr lang="en-GB" dirty="0"/>
              <a:t>Based on matplotlib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91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88BB78E-F2C8-4D36-B954-49FE42C7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43578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EA2F2F-747D-4E87-8B5C-D6BEAA50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chart – 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5C5BE-B24A-4D71-9EC7-FEB076266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7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7A2B613-D0E0-4D02-AA2A-8CE28719A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EA2F2F-747D-4E87-8B5C-D6BEAA50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chart – 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5C5BE-B24A-4D71-9EC7-FEB076266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65F057-89C6-4BE6-9158-D338FD59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13478F-0C5D-456F-8743-443C90DA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chart –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A14A-E9F9-4AD8-9E52-AC64EF26A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931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marker =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'o'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mec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'r'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mfc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'r’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8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1959</Words>
  <Application>Microsoft Office PowerPoint</Application>
  <PresentationFormat>Widescreen</PresentationFormat>
  <Paragraphs>169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Lucida Console</vt:lpstr>
      <vt:lpstr>Office Theme</vt:lpstr>
      <vt:lpstr>LIN6209  Coding for Linguists</vt:lpstr>
      <vt:lpstr>Last week – Jupyter Notebooks</vt:lpstr>
      <vt:lpstr>PowerPoint Presentation</vt:lpstr>
      <vt:lpstr>This Week – Data Visualization</vt:lpstr>
      <vt:lpstr>Getting started</vt:lpstr>
      <vt:lpstr>Python Libraries</vt:lpstr>
      <vt:lpstr>Drawing a chart – example 1</vt:lpstr>
      <vt:lpstr>Drawing a chart – example 2</vt:lpstr>
      <vt:lpstr>Drawing a chart – example 3</vt:lpstr>
      <vt:lpstr>Drawing a chart – example 4</vt:lpstr>
      <vt:lpstr>Drawing a chart – example 5</vt:lpstr>
      <vt:lpstr>Drawing a chart – example 6</vt:lpstr>
      <vt:lpstr>Now you do it</vt:lpstr>
      <vt:lpstr>Building plots in a Jupyter notebook</vt:lpstr>
      <vt:lpstr>Assignment - Review</vt:lpstr>
      <vt:lpstr>Assignments – feedback &amp; advice</vt:lpstr>
      <vt:lpstr>Design before build</vt:lpstr>
      <vt:lpstr>Keep expressions simple - assignments</vt:lpstr>
      <vt:lpstr>Keep expressions simple - Booleans</vt:lpstr>
      <vt:lpstr>Test your code with ‘assert’ statements</vt:lpstr>
      <vt:lpstr>Part 1 or final assignment due on Sunday</vt:lpstr>
      <vt:lpstr>Many types of Charts</vt:lpstr>
      <vt:lpstr>Bar Chart</vt:lpstr>
      <vt:lpstr>Horizontal Bar Chart</vt:lpstr>
      <vt:lpstr>Histograms</vt:lpstr>
      <vt:lpstr>Pie Chart</vt:lpstr>
      <vt:lpstr>Scatter Plot</vt:lpstr>
      <vt:lpstr>Scatter Plot</vt:lpstr>
      <vt:lpstr>Styling Charts points, lines, axes, titles</vt:lpstr>
      <vt:lpstr>Styling a chart - labelling</vt:lpstr>
      <vt:lpstr>Lines</vt:lpstr>
      <vt:lpstr>Example Applications</vt:lpstr>
      <vt:lpstr>1 - Character Frequency Analysis of a text</vt:lpstr>
      <vt:lpstr>2 - Word Frequency Analysis of a text</vt:lpstr>
      <vt:lpstr>3 - Word Frequency-Length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1</cp:revision>
  <cp:lastPrinted>2021-11-21T10:45:45Z</cp:lastPrinted>
  <dcterms:created xsi:type="dcterms:W3CDTF">2021-11-20T09:03:05Z</dcterms:created>
  <dcterms:modified xsi:type="dcterms:W3CDTF">2021-11-21T17:51:55Z</dcterms:modified>
</cp:coreProperties>
</file>