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324DF-37E7-4911-8F13-350A35C100EC}">
          <p14:sldIdLst>
            <p14:sldId id="257"/>
            <p14:sldId id="258"/>
            <p14:sldId id="259"/>
            <p14:sldId id="260"/>
          </p14:sldIdLst>
        </p14:section>
        <p14:section name="Jupyter - what it is" id="{E254443A-60E5-4AE5-85B0-F2DFFD2C44DB}">
          <p14:sldIdLst>
            <p14:sldId id="261"/>
            <p14:sldId id="262"/>
            <p14:sldId id="263"/>
          </p14:sldIdLst>
        </p14:section>
        <p14:section name="Jupyter - how to - part 1" id="{D497E863-372B-4BDB-AD1F-478E6A99A1C3}">
          <p14:sldIdLst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upyter- how to - part 2" id="{D0B96FE9-0242-4EA8-B3A6-27E334820619}">
          <p14:sldIdLst>
            <p14:sldId id="275"/>
          </p14:sldIdLst>
        </p14:section>
        <p14:section name="Jupyter - setup" id="{802657D7-BFB6-4900-9C5E-A3A2B517CB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E0E86-300A-4775-BCFF-EEFF4AB40053}" v="19" dt="2021-11-10T15:44:1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907E0E86-300A-4775-BCFF-EEFF4AB40053}"/>
    <pc:docChg chg="undo custSel addSld delSld modSld sldOrd addSection modSection">
      <pc:chgData name="Peter McGinty" userId="138e04b35f3df159" providerId="LiveId" clId="{907E0E86-300A-4775-BCFF-EEFF4AB40053}" dt="2021-11-10T15:44:25.922" v="2382" actId="20577"/>
      <pc:docMkLst>
        <pc:docMk/>
      </pc:docMkLst>
      <pc:sldChg chg="del">
        <pc:chgData name="Peter McGinty" userId="138e04b35f3df159" providerId="LiveId" clId="{907E0E86-300A-4775-BCFF-EEFF4AB40053}" dt="2021-11-09T10:33:23.869" v="68" actId="47"/>
        <pc:sldMkLst>
          <pc:docMk/>
          <pc:sldMk cId="2709130774" sldId="256"/>
        </pc:sldMkLst>
      </pc:sldChg>
      <pc:sldChg chg="modSp new mod ord">
        <pc:chgData name="Peter McGinty" userId="138e04b35f3df159" providerId="LiveId" clId="{907E0E86-300A-4775-BCFF-EEFF4AB40053}" dt="2021-11-09T10:32:48.566" v="67" actId="20577"/>
        <pc:sldMkLst>
          <pc:docMk/>
          <pc:sldMk cId="1263877667" sldId="257"/>
        </pc:sldMkLst>
        <pc:spChg chg="mod">
          <ac:chgData name="Peter McGinty" userId="138e04b35f3df159" providerId="LiveId" clId="{907E0E86-300A-4775-BCFF-EEFF4AB40053}" dt="2021-11-09T10:32:35.877" v="50" actId="20577"/>
          <ac:spMkLst>
            <pc:docMk/>
            <pc:sldMk cId="1263877667" sldId="257"/>
            <ac:spMk id="2" creationId="{EF157852-0E89-455B-8C71-A5836B7A977E}"/>
          </ac:spMkLst>
        </pc:spChg>
        <pc:spChg chg="mod">
          <ac:chgData name="Peter McGinty" userId="138e04b35f3df159" providerId="LiveId" clId="{907E0E86-300A-4775-BCFF-EEFF4AB40053}" dt="2021-11-09T10:32:48.566" v="67" actId="20577"/>
          <ac:spMkLst>
            <pc:docMk/>
            <pc:sldMk cId="1263877667" sldId="257"/>
            <ac:spMk id="3" creationId="{2A5FFB63-AB60-4904-8884-17ABD0C6535F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0:36:06.155" v="223" actId="20577"/>
        <pc:sldMkLst>
          <pc:docMk/>
          <pc:sldMk cId="879306871" sldId="258"/>
        </pc:sldMkLst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2" creationId="{0F5FB347-58BC-4868-B2F4-8963D1A0490E}"/>
          </ac:spMkLst>
        </pc:spChg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3" creationId="{C33AF1BA-1478-4FBF-9957-B6870BF3EC31}"/>
          </ac:spMkLst>
        </pc:spChg>
        <pc:spChg chg="add mod ord">
          <ac:chgData name="Peter McGinty" userId="138e04b35f3df159" providerId="LiveId" clId="{907E0E86-300A-4775-BCFF-EEFF4AB40053}" dt="2021-11-09T10:36:06.155" v="223" actId="20577"/>
          <ac:spMkLst>
            <pc:docMk/>
            <pc:sldMk cId="879306871" sldId="258"/>
            <ac:spMk id="4" creationId="{263522C2-161B-486C-9B1F-FF1370D6A8B7}"/>
          </ac:spMkLst>
        </pc:spChg>
      </pc:sldChg>
      <pc:sldChg chg="modSp new mod">
        <pc:chgData name="Peter McGinty" userId="138e04b35f3df159" providerId="LiveId" clId="{907E0E86-300A-4775-BCFF-EEFF4AB40053}" dt="2021-11-09T11:04:34.807" v="642" actId="20577"/>
        <pc:sldMkLst>
          <pc:docMk/>
          <pc:sldMk cId="3934206027" sldId="260"/>
        </pc:sldMkLst>
        <pc:spChg chg="mod">
          <ac:chgData name="Peter McGinty" userId="138e04b35f3df159" providerId="LiveId" clId="{907E0E86-300A-4775-BCFF-EEFF4AB40053}" dt="2021-11-09T10:37:00.622" v="254" actId="20577"/>
          <ac:spMkLst>
            <pc:docMk/>
            <pc:sldMk cId="3934206027" sldId="260"/>
            <ac:spMk id="2" creationId="{E828F800-8EFE-409A-A3A3-6A7610956DF8}"/>
          </ac:spMkLst>
        </pc:spChg>
        <pc:spChg chg="mod">
          <ac:chgData name="Peter McGinty" userId="138e04b35f3df159" providerId="LiveId" clId="{907E0E86-300A-4775-BCFF-EEFF4AB40053}" dt="2021-11-09T10:45:52.776" v="624" actId="14"/>
          <ac:spMkLst>
            <pc:docMk/>
            <pc:sldMk cId="3934206027" sldId="260"/>
            <ac:spMk id="3" creationId="{F489BFF0-E6A0-44D3-80E2-69A90C60728A}"/>
          </ac:spMkLst>
        </pc:spChg>
        <pc:spChg chg="mod">
          <ac:chgData name="Peter McGinty" userId="138e04b35f3df159" providerId="LiveId" clId="{907E0E86-300A-4775-BCFF-EEFF4AB40053}" dt="2021-11-09T11:04:34.807" v="642" actId="20577"/>
          <ac:spMkLst>
            <pc:docMk/>
            <pc:sldMk cId="3934206027" sldId="260"/>
            <ac:spMk id="4" creationId="{933ED353-B579-4457-9548-B43D5BFEEF3F}"/>
          </ac:spMkLst>
        </pc:spChg>
      </pc:sldChg>
      <pc:sldChg chg="addSp modSp new mod">
        <pc:chgData name="Peter McGinty" userId="138e04b35f3df159" providerId="LiveId" clId="{907E0E86-300A-4775-BCFF-EEFF4AB40053}" dt="2021-11-09T14:37:42.041" v="684" actId="12788"/>
        <pc:sldMkLst>
          <pc:docMk/>
          <pc:sldMk cId="573676331" sldId="261"/>
        </pc:sldMkLst>
        <pc:spChg chg="mod">
          <ac:chgData name="Peter McGinty" userId="138e04b35f3df159" providerId="LiveId" clId="{907E0E86-300A-4775-BCFF-EEFF4AB40053}" dt="2021-11-09T14:33:06.745" v="660" actId="20577"/>
          <ac:spMkLst>
            <pc:docMk/>
            <pc:sldMk cId="573676331" sldId="261"/>
            <ac:spMk id="2" creationId="{10959AB2-32CE-4FA9-AAE6-9D1AF9B20A95}"/>
          </ac:spMkLst>
        </pc:spChg>
        <pc:spChg chg="mod">
          <ac:chgData name="Peter McGinty" userId="138e04b35f3df159" providerId="LiveId" clId="{907E0E86-300A-4775-BCFF-EEFF4AB40053}" dt="2021-11-09T14:33:26.629" v="674" actId="20577"/>
          <ac:spMkLst>
            <pc:docMk/>
            <pc:sldMk cId="573676331" sldId="261"/>
            <ac:spMk id="3" creationId="{AEE27473-9E95-46AE-B7D7-B3B35355C245}"/>
          </ac:spMkLst>
        </pc:spChg>
        <pc:picChg chg="add mod">
          <ac:chgData name="Peter McGinty" userId="138e04b35f3df159" providerId="LiveId" clId="{907E0E86-300A-4775-BCFF-EEFF4AB40053}" dt="2021-11-09T14:37:42.041" v="684" actId="12788"/>
          <ac:picMkLst>
            <pc:docMk/>
            <pc:sldMk cId="573676331" sldId="261"/>
            <ac:picMk id="5" creationId="{64E691DA-E1FF-44C5-8D50-22DAB455CA3C}"/>
          </ac:picMkLst>
        </pc:picChg>
      </pc:sldChg>
      <pc:sldChg chg="modSp new mod">
        <pc:chgData name="Peter McGinty" userId="138e04b35f3df159" providerId="LiveId" clId="{907E0E86-300A-4775-BCFF-EEFF4AB40053}" dt="2021-11-09T14:44:08.819" v="1055" actId="20577"/>
        <pc:sldMkLst>
          <pc:docMk/>
          <pc:sldMk cId="786350948" sldId="262"/>
        </pc:sldMkLst>
        <pc:spChg chg="mod">
          <ac:chgData name="Peter McGinty" userId="138e04b35f3df159" providerId="LiveId" clId="{907E0E86-300A-4775-BCFF-EEFF4AB40053}" dt="2021-11-09T14:38:42.834" v="712" actId="20577"/>
          <ac:spMkLst>
            <pc:docMk/>
            <pc:sldMk cId="786350948" sldId="262"/>
            <ac:spMk id="2" creationId="{C2E85631-60BD-4505-ABB9-62DCA66108D4}"/>
          </ac:spMkLst>
        </pc:spChg>
        <pc:spChg chg="mod">
          <ac:chgData name="Peter McGinty" userId="138e04b35f3df159" providerId="LiveId" clId="{907E0E86-300A-4775-BCFF-EEFF4AB40053}" dt="2021-11-09T14:44:08.819" v="1055" actId="20577"/>
          <ac:spMkLst>
            <pc:docMk/>
            <pc:sldMk cId="786350948" sldId="262"/>
            <ac:spMk id="3" creationId="{62883B73-F4D8-4204-8710-0896BF620110}"/>
          </ac:spMkLst>
        </pc:spChg>
      </pc:sldChg>
      <pc:sldChg chg="addSp delSp modSp new mod">
        <pc:chgData name="Peter McGinty" userId="138e04b35f3df159" providerId="LiveId" clId="{907E0E86-300A-4775-BCFF-EEFF4AB40053}" dt="2021-11-09T17:36:30.951" v="1189" actId="1076"/>
        <pc:sldMkLst>
          <pc:docMk/>
          <pc:sldMk cId="664995137" sldId="263"/>
        </pc:sldMkLst>
        <pc:spChg chg="mod">
          <ac:chgData name="Peter McGinty" userId="138e04b35f3df159" providerId="LiveId" clId="{907E0E86-300A-4775-BCFF-EEFF4AB40053}" dt="2021-11-09T14:45:42.722" v="1076" actId="20577"/>
          <ac:spMkLst>
            <pc:docMk/>
            <pc:sldMk cId="664995137" sldId="263"/>
            <ac:spMk id="2" creationId="{4E217D01-49D0-4BA3-AB8A-8C37DC316F42}"/>
          </ac:spMkLst>
        </pc:spChg>
        <pc:spChg chg="add mod">
          <ac:chgData name="Peter McGinty" userId="138e04b35f3df159" providerId="LiveId" clId="{907E0E86-300A-4775-BCFF-EEFF4AB40053}" dt="2021-11-09T17:36:30.951" v="1189" actId="1076"/>
          <ac:spMkLst>
            <pc:docMk/>
            <pc:sldMk cId="664995137" sldId="263"/>
            <ac:spMk id="3" creationId="{C0B3CBAD-6150-4CA6-9D98-C387E27B7D4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4" creationId="{81950C56-9D5D-40E4-A133-78FEA10F4D82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1" creationId="{E9519078-E6A6-4C8B-8B8E-5685DDF1B46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2" creationId="{219336CF-25B5-4F05-80DB-93D90ADFF43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3" creationId="{4049BEA6-A724-4782-B5D5-9355127B0E8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4" creationId="{56CEB830-99D7-4A5A-AC11-84B7AC1322B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5" creationId="{F0D3E16E-22E0-4C6A-85B4-DB97619C5FE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6" creationId="{ED48AFE6-59CD-4C20-9E3F-4A7EBAD5166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7" creationId="{B574F393-C17E-47D1-815B-01D8FA27A29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8" creationId="{3296E536-33D0-492D-BC67-B7013D7F387E}"/>
          </ac:spMkLst>
        </pc:spChg>
        <pc:spChg chg="add mod ord">
          <ac:chgData name="Peter McGinty" userId="138e04b35f3df159" providerId="LiveId" clId="{907E0E86-300A-4775-BCFF-EEFF4AB40053}" dt="2021-11-09T17:35:05.479" v="1177" actId="1076"/>
          <ac:spMkLst>
            <pc:docMk/>
            <pc:sldMk cId="664995137" sldId="263"/>
            <ac:spMk id="19" creationId="{1E3BC499-9089-4F2F-AC46-2077C4606756}"/>
          </ac:spMkLst>
        </pc:spChg>
        <pc:spChg chg="add del mod ord">
          <ac:chgData name="Peter McGinty" userId="138e04b35f3df159" providerId="LiveId" clId="{907E0E86-300A-4775-BCFF-EEFF4AB40053}" dt="2021-11-09T17:34:56.094" v="1176" actId="14100"/>
          <ac:spMkLst>
            <pc:docMk/>
            <pc:sldMk cId="664995137" sldId="263"/>
            <ac:spMk id="20" creationId="{35953C29-95BD-453E-A489-5599268CCD17}"/>
          </ac:spMkLst>
        </pc:sp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6" creationId="{23185216-0437-4ED0-9446-A1140C7CCC46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8" creationId="{5A31A9BE-2AF6-4C21-9CD1-B558D754952B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10" creationId="{D193B169-C033-4FDB-96B9-C185630CC72D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1" creationId="{420DDC42-55E1-421A-BFDD-3797F1BB4C64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2" creationId="{3986CFD1-2D35-464A-A973-6A9A30A76C7D}"/>
          </ac:picMkLst>
        </pc:picChg>
      </pc:sldChg>
      <pc:sldChg chg="modSp add mod ord">
        <pc:chgData name="Peter McGinty" userId="138e04b35f3df159" providerId="LiveId" clId="{907E0E86-300A-4775-BCFF-EEFF4AB40053}" dt="2021-11-10T15:43:58.617" v="2373" actId="20577"/>
        <pc:sldMkLst>
          <pc:docMk/>
          <pc:sldMk cId="4122690984" sldId="264"/>
        </pc:sldMkLst>
        <pc:spChg chg="mod">
          <ac:chgData name="Peter McGinty" userId="138e04b35f3df159" providerId="LiveId" clId="{907E0E86-300A-4775-BCFF-EEFF4AB40053}" dt="2021-11-10T15:43:58.617" v="2373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7:56:04.844" v="1356" actId="12788"/>
        <pc:sldMkLst>
          <pc:docMk/>
          <pc:sldMk cId="3159782672" sldId="265"/>
        </pc:sldMkLst>
        <pc:spChg chg="add mod ord">
          <ac:chgData name="Peter McGinty" userId="138e04b35f3df159" providerId="LiveId" clId="{907E0E86-300A-4775-BCFF-EEFF4AB40053}" dt="2021-11-09T17:55:38.869" v="1354" actId="404"/>
          <ac:spMkLst>
            <pc:docMk/>
            <pc:sldMk cId="3159782672" sldId="265"/>
            <ac:spMk id="4" creationId="{D2337C3D-F6EE-47E9-978A-527FEEAA7ACD}"/>
          </ac:spMkLst>
        </pc:spChg>
        <pc:picChg chg="add mod">
          <ac:chgData name="Peter McGinty" userId="138e04b35f3df159" providerId="LiveId" clId="{907E0E86-300A-4775-BCFF-EEFF4AB40053}" dt="2021-11-09T17:56:04.844" v="1356" actId="12788"/>
          <ac:picMkLst>
            <pc:docMk/>
            <pc:sldMk cId="3159782672" sldId="265"/>
            <ac:picMk id="3" creationId="{FE84C1F2-FB3A-45F1-8E22-F7D5B4291DE7}"/>
          </ac:picMkLst>
        </pc:picChg>
      </pc:sldChg>
      <pc:sldChg chg="addSp modSp add mod modClrScheme chgLayout">
        <pc:chgData name="Peter McGinty" userId="138e04b35f3df159" providerId="LiveId" clId="{907E0E86-300A-4775-BCFF-EEFF4AB40053}" dt="2021-11-09T17:57:25.693" v="1388" actId="13822"/>
        <pc:sldMkLst>
          <pc:docMk/>
          <pc:sldMk cId="3159086899" sldId="266"/>
        </pc:sldMkLst>
        <pc:spChg chg="add mod ord">
          <ac:chgData name="Peter McGinty" userId="138e04b35f3df159" providerId="LiveId" clId="{907E0E86-300A-4775-BCFF-EEFF4AB40053}" dt="2021-11-09T17:56:33.789" v="1380" actId="20577"/>
          <ac:spMkLst>
            <pc:docMk/>
            <pc:sldMk cId="3159086899" sldId="266"/>
            <ac:spMk id="4" creationId="{6129735A-35B4-4CDB-B60E-D81793BCA27A}"/>
          </ac:spMkLst>
        </pc:spChg>
        <pc:spChg chg="add mod">
          <ac:chgData name="Peter McGinty" userId="138e04b35f3df159" providerId="LiveId" clId="{907E0E86-300A-4775-BCFF-EEFF4AB40053}" dt="2021-11-09T17:57:25.693" v="1388" actId="13822"/>
          <ac:spMkLst>
            <pc:docMk/>
            <pc:sldMk cId="3159086899" sldId="266"/>
            <ac:spMk id="5" creationId="{F148DF4D-4749-4B9A-ABC9-156CFDA3A6BE}"/>
          </ac:spMkLst>
        </pc:spChg>
        <pc:picChg chg="add mod">
          <ac:chgData name="Peter McGinty" userId="138e04b35f3df159" providerId="LiveId" clId="{907E0E86-300A-4775-BCFF-EEFF4AB40053}" dt="2021-11-09T17:56:45.818" v="1382" actId="12788"/>
          <ac:picMkLst>
            <pc:docMk/>
            <pc:sldMk cId="3159086899" sldId="266"/>
            <ac:picMk id="3" creationId="{ABA04953-C7BC-4FD6-921D-98347A34315B}"/>
          </ac:picMkLst>
        </pc:picChg>
      </pc:sldChg>
      <pc:sldChg chg="addSp modSp add mod ord modClrScheme chgLayout">
        <pc:chgData name="Peter McGinty" userId="138e04b35f3df159" providerId="LiveId" clId="{907E0E86-300A-4775-BCFF-EEFF4AB40053}" dt="2021-11-09T17:54:10.037" v="1297" actId="20577"/>
        <pc:sldMkLst>
          <pc:docMk/>
          <pc:sldMk cId="878037171" sldId="267"/>
        </pc:sldMkLst>
        <pc:spChg chg="add mod">
          <ac:chgData name="Peter McGinty" userId="138e04b35f3df159" providerId="LiveId" clId="{907E0E86-300A-4775-BCFF-EEFF4AB40053}" dt="2021-11-09T17:54:10.037" v="1297" actId="20577"/>
          <ac:spMkLst>
            <pc:docMk/>
            <pc:sldMk cId="878037171" sldId="267"/>
            <ac:spMk id="4" creationId="{3EE3FAF7-DAE9-49FD-855C-BD01ED7B6711}"/>
          </ac:spMkLst>
        </pc:spChg>
        <pc:spChg chg="add mod ord">
          <ac:chgData name="Peter McGinty" userId="138e04b35f3df159" providerId="LiveId" clId="{907E0E86-300A-4775-BCFF-EEFF4AB40053}" dt="2021-11-09T17:53:11.965" v="1277" actId="6549"/>
          <ac:spMkLst>
            <pc:docMk/>
            <pc:sldMk cId="878037171" sldId="267"/>
            <ac:spMk id="5" creationId="{299A7803-DDED-4867-931B-3252194DE1E9}"/>
          </ac:spMkLst>
        </pc:spChg>
        <pc:picChg chg="add mod">
          <ac:chgData name="Peter McGinty" userId="138e04b35f3df159" providerId="LiveId" clId="{907E0E86-300A-4775-BCFF-EEFF4AB40053}" dt="2021-11-09T17:52:14.243" v="1254" actId="14100"/>
          <ac:picMkLst>
            <pc:docMk/>
            <pc:sldMk cId="878037171" sldId="267"/>
            <ac:picMk id="3" creationId="{BD7BCF86-132B-4B93-B80C-C4D7B34FE9E5}"/>
          </ac:picMkLst>
        </pc:picChg>
      </pc:sldChg>
      <pc:sldChg chg="addSp modSp new mod">
        <pc:chgData name="Peter McGinty" userId="138e04b35f3df159" providerId="LiveId" clId="{907E0E86-300A-4775-BCFF-EEFF4AB40053}" dt="2021-11-09T18:21:02.926" v="1544" actId="12788"/>
        <pc:sldMkLst>
          <pc:docMk/>
          <pc:sldMk cId="453351372" sldId="268"/>
        </pc:sldMkLst>
        <pc:spChg chg="mod">
          <ac:chgData name="Peter McGinty" userId="138e04b35f3df159" providerId="LiveId" clId="{907E0E86-300A-4775-BCFF-EEFF4AB40053}" dt="2021-11-09T18:06:18.629" v="1433" actId="20577"/>
          <ac:spMkLst>
            <pc:docMk/>
            <pc:sldMk cId="453351372" sldId="268"/>
            <ac:spMk id="2" creationId="{E9BECA22-F938-4D1B-A4CC-B66DEC671215}"/>
          </ac:spMkLst>
        </pc:spChg>
        <pc:picChg chg="add mod">
          <ac:chgData name="Peter McGinty" userId="138e04b35f3df159" providerId="LiveId" clId="{907E0E86-300A-4775-BCFF-EEFF4AB40053}" dt="2021-11-09T18:21:02.926" v="1544" actId="12788"/>
          <ac:picMkLst>
            <pc:docMk/>
            <pc:sldMk cId="453351372" sldId="268"/>
            <ac:picMk id="4" creationId="{1C0F9AE9-8B0C-41EC-A67B-C25CC9429516}"/>
          </ac:picMkLst>
        </pc:picChg>
      </pc:sldChg>
      <pc:sldChg chg="addSp modSp new mod">
        <pc:chgData name="Peter McGinty" userId="138e04b35f3df159" providerId="LiveId" clId="{907E0E86-300A-4775-BCFF-EEFF4AB40053}" dt="2021-11-09T18:21:11.137" v="1545" actId="12788"/>
        <pc:sldMkLst>
          <pc:docMk/>
          <pc:sldMk cId="3248620641" sldId="269"/>
        </pc:sldMkLst>
        <pc:spChg chg="mod">
          <ac:chgData name="Peter McGinty" userId="138e04b35f3df159" providerId="LiveId" clId="{907E0E86-300A-4775-BCFF-EEFF4AB40053}" dt="2021-11-09T18:11:10.990" v="1486" actId="20577"/>
          <ac:spMkLst>
            <pc:docMk/>
            <pc:sldMk cId="3248620641" sldId="269"/>
            <ac:spMk id="2" creationId="{4052D627-2CA5-408C-8B72-0D07BBDAFC8D}"/>
          </ac:spMkLst>
        </pc:spChg>
        <pc:picChg chg="add mod">
          <ac:chgData name="Peter McGinty" userId="138e04b35f3df159" providerId="LiveId" clId="{907E0E86-300A-4775-BCFF-EEFF4AB40053}" dt="2021-11-09T18:21:11.137" v="1545" actId="12788"/>
          <ac:picMkLst>
            <pc:docMk/>
            <pc:sldMk cId="3248620641" sldId="269"/>
            <ac:picMk id="4" creationId="{563F772D-ADB5-40C9-9FE5-47351D6B3B43}"/>
          </ac:picMkLst>
        </pc:picChg>
      </pc:sldChg>
      <pc:sldChg chg="addSp modSp add mod">
        <pc:chgData name="Peter McGinty" userId="138e04b35f3df159" providerId="LiveId" clId="{907E0E86-300A-4775-BCFF-EEFF4AB40053}" dt="2021-11-09T18:45:52.423" v="1778" actId="20577"/>
        <pc:sldMkLst>
          <pc:docMk/>
          <pc:sldMk cId="1743616990" sldId="270"/>
        </pc:sldMkLst>
        <pc:spChg chg="mod">
          <ac:chgData name="Peter McGinty" userId="138e04b35f3df159" providerId="LiveId" clId="{907E0E86-300A-4775-BCFF-EEFF4AB40053}" dt="2021-11-09T18:45:52.423" v="1778" actId="20577"/>
          <ac:spMkLst>
            <pc:docMk/>
            <pc:sldMk cId="1743616990" sldId="270"/>
            <ac:spMk id="2" creationId="{4052D627-2CA5-408C-8B72-0D07BBDAFC8D}"/>
          </ac:spMkLst>
        </pc:spChg>
        <pc:picChg chg="add">
          <ac:chgData name="Peter McGinty" userId="138e04b35f3df159" providerId="LiveId" clId="{907E0E86-300A-4775-BCFF-EEFF4AB40053}" dt="2021-11-09T18:18:31.596" v="1522" actId="22"/>
          <ac:picMkLst>
            <pc:docMk/>
            <pc:sldMk cId="1743616990" sldId="270"/>
            <ac:picMk id="4" creationId="{794C5A1F-6CFF-48AB-A149-770A02DF4A29}"/>
          </ac:picMkLst>
        </pc:picChg>
      </pc:sldChg>
      <pc:sldChg chg="addSp delSp modSp add mod">
        <pc:chgData name="Peter McGinty" userId="138e04b35f3df159" providerId="LiveId" clId="{907E0E86-300A-4775-BCFF-EEFF4AB40053}" dt="2021-11-09T18:24:59.537" v="1552" actId="22"/>
        <pc:sldMkLst>
          <pc:docMk/>
          <pc:sldMk cId="1572908335" sldId="271"/>
        </pc:sldMkLst>
        <pc:spChg chg="mod">
          <ac:chgData name="Peter McGinty" userId="138e04b35f3df159" providerId="LiveId" clId="{907E0E86-300A-4775-BCFF-EEFF4AB40053}" dt="2021-11-09T18:18:39.645" v="1538" actId="20577"/>
          <ac:spMkLst>
            <pc:docMk/>
            <pc:sldMk cId="1572908335" sldId="271"/>
            <ac:spMk id="2" creationId="{4052D627-2CA5-408C-8B72-0D07BBDAFC8D}"/>
          </ac:spMkLst>
        </pc:spChg>
        <pc:spChg chg="add del">
          <ac:chgData name="Peter McGinty" userId="138e04b35f3df159" providerId="LiveId" clId="{907E0E86-300A-4775-BCFF-EEFF4AB40053}" dt="2021-11-09T18:24:59.537" v="1552" actId="22"/>
          <ac:spMkLst>
            <pc:docMk/>
            <pc:sldMk cId="1572908335" sldId="271"/>
            <ac:spMk id="8" creationId="{6BB165EA-8207-45FA-853E-7CF87E112709}"/>
          </ac:spMkLst>
        </pc:spChg>
        <pc:picChg chg="add del mod">
          <ac:chgData name="Peter McGinty" userId="138e04b35f3df159" providerId="LiveId" clId="{907E0E86-300A-4775-BCFF-EEFF4AB40053}" dt="2021-11-09T18:22:55.126" v="1546" actId="478"/>
          <ac:picMkLst>
            <pc:docMk/>
            <pc:sldMk cId="1572908335" sldId="271"/>
            <ac:picMk id="4" creationId="{5D2DE17F-1B00-4BD1-B734-38FD702FEC06}"/>
          </ac:picMkLst>
        </pc:picChg>
        <pc:picChg chg="add mod">
          <ac:chgData name="Peter McGinty" userId="138e04b35f3df159" providerId="LiveId" clId="{907E0E86-300A-4775-BCFF-EEFF4AB40053}" dt="2021-11-09T18:23:14.810" v="1550" actId="12788"/>
          <ac:picMkLst>
            <pc:docMk/>
            <pc:sldMk cId="1572908335" sldId="271"/>
            <ac:picMk id="6" creationId="{3805A67E-B98E-4895-91A7-D4A9B94F239C}"/>
          </ac:picMkLst>
        </pc:picChg>
      </pc:sldChg>
      <pc:sldChg chg="addSp delSp modSp new mod">
        <pc:chgData name="Peter McGinty" userId="138e04b35f3df159" providerId="LiveId" clId="{907E0E86-300A-4775-BCFF-EEFF4AB40053}" dt="2021-11-10T15:35:04.762" v="1816" actId="20577"/>
        <pc:sldMkLst>
          <pc:docMk/>
          <pc:sldMk cId="4232432708" sldId="272"/>
        </pc:sldMkLst>
        <pc:spChg chg="del mod">
          <ac:chgData name="Peter McGinty" userId="138e04b35f3df159" providerId="LiveId" clId="{907E0E86-300A-4775-BCFF-EEFF4AB40053}" dt="2021-11-09T18:34:27.897" v="1648" actId="478"/>
          <ac:spMkLst>
            <pc:docMk/>
            <pc:sldMk cId="4232432708" sldId="272"/>
            <ac:spMk id="2" creationId="{35DB83DC-20FF-4486-8143-1946B3399E56}"/>
          </ac:spMkLst>
        </pc:spChg>
        <pc:spChg chg="add mod">
          <ac:chgData name="Peter McGinty" userId="138e04b35f3df159" providerId="LiveId" clId="{907E0E86-300A-4775-BCFF-EEFF4AB40053}" dt="2021-11-10T15:35:04.762" v="1816" actId="20577"/>
          <ac:spMkLst>
            <pc:docMk/>
            <pc:sldMk cId="4232432708" sldId="272"/>
            <ac:spMk id="7" creationId="{25A07593-3778-414F-B8B4-A38AA4F21650}"/>
          </ac:spMkLst>
        </pc:spChg>
        <pc:spChg chg="add del mod">
          <ac:chgData name="Peter McGinty" userId="138e04b35f3df159" providerId="LiveId" clId="{907E0E86-300A-4775-BCFF-EEFF4AB40053}" dt="2021-11-09T18:34:30.238" v="1649" actId="478"/>
          <ac:spMkLst>
            <pc:docMk/>
            <pc:sldMk cId="4232432708" sldId="272"/>
            <ac:spMk id="9" creationId="{AC54FC24-0372-45DD-ADB5-DBFBA4062219}"/>
          </ac:spMkLst>
        </pc:spChg>
        <pc:picChg chg="add del mod">
          <ac:chgData name="Peter McGinty" userId="138e04b35f3df159" providerId="LiveId" clId="{907E0E86-300A-4775-BCFF-EEFF4AB40053}" dt="2021-11-09T18:32:06.704" v="1637" actId="478"/>
          <ac:picMkLst>
            <pc:docMk/>
            <pc:sldMk cId="4232432708" sldId="272"/>
            <ac:picMk id="4" creationId="{D6F14EB7-5E6F-4969-ACF6-9E613DA52F26}"/>
          </ac:picMkLst>
        </pc:picChg>
        <pc:picChg chg="add mod">
          <ac:chgData name="Peter McGinty" userId="138e04b35f3df159" providerId="LiveId" clId="{907E0E86-300A-4775-BCFF-EEFF4AB40053}" dt="2021-11-09T18:33:23.553" v="1641" actId="1076"/>
          <ac:picMkLst>
            <pc:docMk/>
            <pc:sldMk cId="4232432708" sldId="272"/>
            <ac:picMk id="6" creationId="{CABB33A4-6E4F-4D17-B645-9EB97CB9A943}"/>
          </ac:picMkLst>
        </pc:picChg>
      </pc:sldChg>
      <pc:sldChg chg="addSp delSp modSp add del mod">
        <pc:chgData name="Peter McGinty" userId="138e04b35f3df159" providerId="LiveId" clId="{907E0E86-300A-4775-BCFF-EEFF4AB40053}" dt="2021-11-09T18:45:12.766" v="1765" actId="12789"/>
        <pc:sldMkLst>
          <pc:docMk/>
          <pc:sldMk cId="1233003828" sldId="273"/>
        </pc:sldMkLst>
        <pc:spChg chg="mod">
          <ac:chgData name="Peter McGinty" userId="138e04b35f3df159" providerId="LiveId" clId="{907E0E86-300A-4775-BCFF-EEFF4AB40053}" dt="2021-11-09T18:45:12.766" v="1765" actId="12789"/>
          <ac:spMkLst>
            <pc:docMk/>
            <pc:sldMk cId="1233003828" sldId="273"/>
            <ac:spMk id="7" creationId="{25A07593-3778-414F-B8B4-A38AA4F21650}"/>
          </ac:spMkLst>
        </pc:spChg>
        <pc:picChg chg="add mod">
          <ac:chgData name="Peter McGinty" userId="138e04b35f3df159" providerId="LiveId" clId="{907E0E86-300A-4775-BCFF-EEFF4AB40053}" dt="2021-11-09T18:43:39.232" v="1677" actId="12789"/>
          <ac:picMkLst>
            <pc:docMk/>
            <pc:sldMk cId="1233003828" sldId="273"/>
            <ac:picMk id="3" creationId="{325BF70C-E734-48D4-A368-12CC1960ADDB}"/>
          </ac:picMkLst>
        </pc:picChg>
        <pc:picChg chg="del mod">
          <ac:chgData name="Peter McGinty" userId="138e04b35f3df159" providerId="LiveId" clId="{907E0E86-300A-4775-BCFF-EEFF4AB40053}" dt="2021-11-09T18:43:25.446" v="1674" actId="478"/>
          <ac:picMkLst>
            <pc:docMk/>
            <pc:sldMk cId="1233003828" sldId="273"/>
            <ac:picMk id="6" creationId="{CABB33A4-6E4F-4D17-B645-9EB97CB9A943}"/>
          </ac:picMkLst>
        </pc:picChg>
      </pc:sldChg>
      <pc:sldChg chg="modSp new mod">
        <pc:chgData name="Peter McGinty" userId="138e04b35f3df159" providerId="LiveId" clId="{907E0E86-300A-4775-BCFF-EEFF4AB40053}" dt="2021-11-10T15:42:40.210" v="2335" actId="20577"/>
        <pc:sldMkLst>
          <pc:docMk/>
          <pc:sldMk cId="2837333397" sldId="274"/>
        </pc:sldMkLst>
        <pc:spChg chg="mod">
          <ac:chgData name="Peter McGinty" userId="138e04b35f3df159" providerId="LiveId" clId="{907E0E86-300A-4775-BCFF-EEFF4AB40053}" dt="2021-11-10T15:36:04.074" v="1888" actId="20577"/>
          <ac:spMkLst>
            <pc:docMk/>
            <pc:sldMk cId="2837333397" sldId="274"/>
            <ac:spMk id="2" creationId="{AC46FCA0-6384-4C79-BF35-994BD62A192B}"/>
          </ac:spMkLst>
        </pc:spChg>
        <pc:spChg chg="mod">
          <ac:chgData name="Peter McGinty" userId="138e04b35f3df159" providerId="LiveId" clId="{907E0E86-300A-4775-BCFF-EEFF4AB40053}" dt="2021-11-10T15:42:40.210" v="2335" actId="20577"/>
          <ac:spMkLst>
            <pc:docMk/>
            <pc:sldMk cId="2837333397" sldId="274"/>
            <ac:spMk id="3" creationId="{55F54C77-E2BE-4DC9-9193-8F94453F3831}"/>
          </ac:spMkLst>
        </pc:spChg>
      </pc:sldChg>
      <pc:sldChg chg="modSp add mod">
        <pc:chgData name="Peter McGinty" userId="138e04b35f3df159" providerId="LiveId" clId="{907E0E86-300A-4775-BCFF-EEFF4AB40053}" dt="2021-11-10T15:44:25.922" v="2382" actId="20577"/>
        <pc:sldMkLst>
          <pc:docMk/>
          <pc:sldMk cId="4168802931" sldId="275"/>
        </pc:sldMkLst>
        <pc:spChg chg="mod">
          <ac:chgData name="Peter McGinty" userId="138e04b35f3df159" providerId="LiveId" clId="{907E0E86-300A-4775-BCFF-EEFF4AB40053}" dt="2021-11-10T15:44:25.922" v="2382" actId="20577"/>
          <ac:spMkLst>
            <pc:docMk/>
            <pc:sldMk cId="4168802931" sldId="275"/>
            <ac:spMk id="3" creationId="{AEE27473-9E95-46AE-B7D7-B3B35355C2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98A-C081-44AE-A885-AB46ECF6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0F85-48E8-4FB7-BE23-00DCE39F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D87B-DB64-4934-A0A7-5A61727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5EFC-B47D-4F1B-826C-5CBE7B8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4172-C06C-4043-B945-5810773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9DE-40AE-4C63-AB1C-987A83D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01A-691C-42DF-AB9D-3B92ACEC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EF04-7998-4012-BC61-B2384CC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D9F-F972-49A0-AE5E-DFFBD24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E732-B997-4445-B9DC-FC7F3E0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B6D22-5E6A-44EB-956F-819CF7A9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7DB9-B9B1-47DE-9D14-3F35EDD7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6DC7-2DCC-4BB8-9E2A-FF2F05BC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9A8-E68A-40B7-B002-06D7584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E822-939A-42F2-BB45-4F537D83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4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8F1E-DD85-4447-9A98-559F5B6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1696-A9E1-4AC1-9CB6-541DC09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E16E-7125-482D-A9F4-E04441E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C8D8-C54D-46D2-B9E9-035B4BC1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D21-0665-49BE-9BEB-81B2F42B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AB7-DD53-48E5-9644-CC68113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C9870-A02C-4312-A49C-7439CA35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92FD-DBAA-483C-92CF-C18EC545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1D6-9940-4727-83A9-2FC9DD9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340A-51D7-4827-AFC5-A331B50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660-93CF-4AEB-BC34-9C050A3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AD-8D7B-4085-BBA1-10226534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8DA0-7FC4-4427-8166-C6367DAA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1AB4-47C2-43C6-8C62-AA9138A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2945-B910-40C2-8B6B-781EAC86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69EA-FEBE-4E74-BC26-57F78CCF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900-436C-463E-AC14-FB35540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EA0B-EF45-43AB-8229-A808B30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DDCE-696C-4CA1-83B2-EB36BE16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C55D-2B82-48B0-A89E-1D3280D2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4155-11EF-420E-A0B3-0DBC6A63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B05E-3F17-47D1-B8C6-902383C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BA972-6FD2-4CEA-9D70-68F0E56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747CB-9F6A-408D-B690-73A5E9B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2826-DF64-40A3-A013-4298BFF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5765-ECD0-4DBF-BFC3-6B1A42A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8EED-0FC7-4CFF-928E-1678381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54C7-C24B-4FC9-8AE7-77403BF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DE815-EB05-4099-B024-F450239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11DC-1568-4AD9-94B4-4358E29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6A04-98A4-4EE2-9402-D971DDC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C1F-FABF-4A50-B6FD-9C4FEE09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F2A0-ABDF-4ACF-A81A-1F3E3B42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18B3-0C37-4F1C-AB28-6F34FB12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18FC-BB14-4EAD-8C78-9E4A6DD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311A-1357-4563-90E5-F2706B3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FC1D-2CAF-411B-B12F-48243DB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187-9322-4014-8906-C16BAB6D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2CDB-B331-4B17-A600-68647029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A890-A267-4B6F-80ED-EEB6475A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BFB1-E133-44A2-B603-484A6DBC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4BAF-7A8A-49A5-8FFA-EDCACA30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02C9-0BDC-4165-8C44-8B1F680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B6623-4BF5-4597-9033-60FEEC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9071-12C4-4F94-A42B-51ABCF4F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AD84-1A11-4EC3-9FEA-4DF7FFF1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2637-BFDA-46FE-B306-083B272C9BF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0AEF-93E2-407A-B18A-62EFD93F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1CCE-A8A0-496E-9452-7820DE6C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7852-0E89-455B-8C71-A5836B7A9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FB63-AB60-4904-8884-17ABD0C65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2638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4C1F2-FB3A-45F1-8E22-F7D5B42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95" y="1690688"/>
            <a:ext cx="6058211" cy="39245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337C3D-F6EE-47E9-978A-527FEEAA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 your own PC</a:t>
            </a:r>
            <a:br>
              <a:rPr lang="en-GB" dirty="0"/>
            </a:br>
            <a:r>
              <a:rPr lang="en-GB" dirty="0"/>
              <a:t>Download and instal Anaconda</a:t>
            </a:r>
            <a:r>
              <a:rPr lang="en-GB" sz="3600" dirty="0"/>
              <a:t> (</a:t>
            </a:r>
            <a:r>
              <a:rPr lang="en-GB" sz="3600" dirty="0">
                <a:hlinkClick r:id="rId3"/>
              </a:rPr>
              <a:t>www.anaconda.com</a:t>
            </a:r>
            <a:r>
              <a:rPr lang="en-GB" sz="36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7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4953-C7BC-4FD6-921D-98347A3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9" y="1690688"/>
            <a:ext cx="6667843" cy="37657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29735A-35B4-4CDB-B60E-D81793BC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Jupyter Notebook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48DF4D-4749-4B9A-ABC9-156CFDA3A6BE}"/>
              </a:ext>
            </a:extLst>
          </p:cNvPr>
          <p:cNvSpPr/>
          <p:nvPr/>
        </p:nvSpPr>
        <p:spPr>
          <a:xfrm rot="19427659">
            <a:off x="6789321" y="1157717"/>
            <a:ext cx="514105" cy="9575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8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A22-F938-4D1B-A4CC-B66DEC6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Python 3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F9AE9-8B0C-41EC-A67B-C25CC942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9" y="1563755"/>
            <a:ext cx="9382643" cy="46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 the notebook a name and save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772D-ADB5-40C9-9FE5-47351D6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422"/>
            <a:ext cx="10515600" cy="4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your first code in Jupyter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C5A1F-6CFF-48AB-A149-770A02D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1609631"/>
            <a:ext cx="11779855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 run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A67E-B98E-4895-91A7-D4A9B94F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690688"/>
            <a:ext cx="11227377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B33A4-6E4F-4D17-B645-9EB97CB9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" y="1278661"/>
            <a:ext cx="8508178" cy="5214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012954"/>
            <a:ext cx="32533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Run any Python code in a cell, use variables in and between cells, functions, …</a:t>
            </a:r>
          </a:p>
        </p:txBody>
      </p:sp>
    </p:spTree>
    <p:extLst>
      <p:ext uri="{BB962C8B-B14F-4D97-AF65-F5344CB8AC3E}">
        <p14:creationId xmlns:p14="http://schemas.microsoft.com/office/powerpoint/2010/main" val="4232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351508"/>
            <a:ext cx="3253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Edit any code in any cell and run that cell and any other cells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BF70C-E734-48D4-A368-12CC1960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" y="1012954"/>
            <a:ext cx="7996514" cy="48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CA0-6384-4C79-BF35-994BD62A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4C77-E2BE-4DC9-9193-8F94453F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notebook</a:t>
            </a:r>
          </a:p>
          <a:p>
            <a:r>
              <a:rPr lang="en-GB" dirty="0"/>
              <a:t>Copy the code for the function thermostat() into a cell</a:t>
            </a:r>
          </a:p>
          <a:p>
            <a:r>
              <a:rPr lang="en-GB" dirty="0"/>
              <a:t>Run the cell</a:t>
            </a:r>
          </a:p>
          <a:p>
            <a:r>
              <a:rPr lang="en-GB" dirty="0"/>
              <a:t>Test the function thermostat() works correctly in the following cells</a:t>
            </a:r>
          </a:p>
          <a:p>
            <a:endParaRPr lang="en-GB" dirty="0"/>
          </a:p>
          <a:p>
            <a:r>
              <a:rPr lang="en-GB" dirty="0"/>
              <a:t>Create another notebook and do the same for score_2()</a:t>
            </a:r>
          </a:p>
          <a:p>
            <a:r>
              <a:rPr lang="en-GB" dirty="0"/>
              <a:t>     ‘’           ‘’          ‘’           ‘’          ‘’           ‘’            score_6()</a:t>
            </a:r>
          </a:p>
          <a:p>
            <a:r>
              <a:rPr lang="en-GB" dirty="0"/>
              <a:t>     ‘’           ‘’          ‘’           ‘’          ‘’           and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8373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 – markdown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347-58BC-4868-B2F4-8963D1A0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1BA-1478-4FBF-9957-B6870BF3E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</a:t>
            </a:r>
          </a:p>
          <a:p>
            <a:r>
              <a:rPr lang="en-GB" dirty="0"/>
              <a:t>And other document structures, etc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22C2-161B-486C-9B1F-FF1370D6A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Occurrence</a:t>
            </a:r>
          </a:p>
          <a:p>
            <a:r>
              <a:rPr lang="en-GB" dirty="0"/>
              <a:t>Counting</a:t>
            </a:r>
          </a:p>
          <a:p>
            <a:r>
              <a:rPr lang="en-GB" dirty="0"/>
              <a:t>Relative frequency</a:t>
            </a:r>
          </a:p>
          <a:p>
            <a:r>
              <a:rPr lang="en-GB" dirty="0"/>
              <a:t>Simple pattern recognition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0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5631-60BD-4505-ABB9-62DCA661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Jupyter Notebook is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3B73-F4D8-4204-8710-0896BF62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100% web application</a:t>
            </a:r>
          </a:p>
          <a:p>
            <a:r>
              <a:rPr lang="en-GB" dirty="0"/>
              <a:t>A 100% browser based user interface</a:t>
            </a:r>
          </a:p>
          <a:p>
            <a:r>
              <a:rPr lang="en-GB" dirty="0"/>
              <a:t>Notebook user interface presented in browser is connected to a web-server based software application development environment</a:t>
            </a:r>
          </a:p>
          <a:p>
            <a:r>
              <a:rPr lang="en-GB" dirty="0"/>
              <a:t>Create, read, update and delete notebooks from browser</a:t>
            </a:r>
          </a:p>
          <a:p>
            <a:r>
              <a:rPr lang="en-GB" dirty="0"/>
              <a:t>Executes code in notebook code on server</a:t>
            </a:r>
          </a:p>
          <a:p>
            <a:r>
              <a:rPr lang="en-GB" dirty="0"/>
              <a:t>Results of execution presented in browser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35953C29-95BD-453E-A489-5599268CCD17}"/>
              </a:ext>
            </a:extLst>
          </p:cNvPr>
          <p:cNvSpPr/>
          <p:nvPr/>
        </p:nvSpPr>
        <p:spPr>
          <a:xfrm>
            <a:off x="2448866" y="1606670"/>
            <a:ext cx="4740752" cy="2537962"/>
          </a:xfrm>
          <a:prstGeom prst="cloudCallout">
            <a:avLst>
              <a:gd name="adj1" fmla="val 11815"/>
              <a:gd name="adj2" fmla="val -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3BC499-9089-4F2F-AC46-2077C4606756}"/>
              </a:ext>
            </a:extLst>
          </p:cNvPr>
          <p:cNvSpPr/>
          <p:nvPr/>
        </p:nvSpPr>
        <p:spPr>
          <a:xfrm>
            <a:off x="7074499" y="1690688"/>
            <a:ext cx="2668635" cy="2444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7D01-49D0-4BA3-AB8A-8C37DC31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3CBAD-6150-4CA6-9D98-C387E27B7D4D}"/>
              </a:ext>
            </a:extLst>
          </p:cNvPr>
          <p:cNvSpPr/>
          <p:nvPr/>
        </p:nvSpPr>
        <p:spPr>
          <a:xfrm>
            <a:off x="631509" y="1983052"/>
            <a:ext cx="1917102" cy="3021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50C56-9D5D-40E4-A133-78FEA10F4D82}"/>
              </a:ext>
            </a:extLst>
          </p:cNvPr>
          <p:cNvSpPr/>
          <p:nvPr/>
        </p:nvSpPr>
        <p:spPr>
          <a:xfrm>
            <a:off x="3126162" y="3992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185216-0437-4ED0-9446-A1140C7C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81" y="1983052"/>
            <a:ext cx="733426" cy="7334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31A9BE-2AF6-4C21-9CD1-B558D75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742" y="2076189"/>
            <a:ext cx="733425" cy="762000"/>
          </a:xfrm>
          <a:prstGeom prst="rect">
            <a:avLst/>
          </a:prstGeom>
        </p:spPr>
      </p:pic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193B169-C033-4FDB-96B9-C185630C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6" y="3016251"/>
            <a:ext cx="926174" cy="92617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19078-E6A6-4C8B-8B8E-5685DDF1B46B}"/>
              </a:ext>
            </a:extLst>
          </p:cNvPr>
          <p:cNvSpPr/>
          <p:nvPr/>
        </p:nvSpPr>
        <p:spPr>
          <a:xfrm>
            <a:off x="3278562" y="4144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9336CF-25B5-4F05-80DB-93D90ADFF437}"/>
              </a:ext>
            </a:extLst>
          </p:cNvPr>
          <p:cNvSpPr/>
          <p:nvPr/>
        </p:nvSpPr>
        <p:spPr>
          <a:xfrm>
            <a:off x="3430962" y="4297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9BEA6-A724-4782-B5D5-9355127B0E84}"/>
              </a:ext>
            </a:extLst>
          </p:cNvPr>
          <p:cNvSpPr/>
          <p:nvPr/>
        </p:nvSpPr>
        <p:spPr>
          <a:xfrm>
            <a:off x="3583362" y="4449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CEB830-99D7-4A5A-AC11-84B7AC1322BB}"/>
              </a:ext>
            </a:extLst>
          </p:cNvPr>
          <p:cNvSpPr/>
          <p:nvPr/>
        </p:nvSpPr>
        <p:spPr>
          <a:xfrm>
            <a:off x="3735762" y="46018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3E16E-22E0-4C6A-85B4-DB97619C5FED}"/>
              </a:ext>
            </a:extLst>
          </p:cNvPr>
          <p:cNvSpPr/>
          <p:nvPr/>
        </p:nvSpPr>
        <p:spPr>
          <a:xfrm>
            <a:off x="3888162" y="4754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8AFE6-59CD-4C20-9E3F-4A7EBAD51667}"/>
              </a:ext>
            </a:extLst>
          </p:cNvPr>
          <p:cNvSpPr/>
          <p:nvPr/>
        </p:nvSpPr>
        <p:spPr>
          <a:xfrm>
            <a:off x="4040562" y="4906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74F393-C17E-47D1-815B-01D8FA27A294}"/>
              </a:ext>
            </a:extLst>
          </p:cNvPr>
          <p:cNvSpPr/>
          <p:nvPr/>
        </p:nvSpPr>
        <p:spPr>
          <a:xfrm>
            <a:off x="4192962" y="5059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96E536-33D0-492D-BC67-B7013D7F387E}"/>
              </a:ext>
            </a:extLst>
          </p:cNvPr>
          <p:cNvSpPr/>
          <p:nvPr/>
        </p:nvSpPr>
        <p:spPr>
          <a:xfrm>
            <a:off x="4345362" y="5211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6649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 – running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CF86-132B-4B93-B80C-C4D7B34F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4087"/>
            <a:ext cx="10515600" cy="273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FAF7-DAE9-49FD-855C-BD01ED7B6711}"/>
              </a:ext>
            </a:extLst>
          </p:cNvPr>
          <p:cNvSpPr txBox="1"/>
          <p:nvPr/>
        </p:nvSpPr>
        <p:spPr>
          <a:xfrm>
            <a:off x="838200" y="176522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Start Python 3.8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G:\&gt;Jupyter Notebook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A7803-DDED-4867-931B-3252194D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QB212</a:t>
            </a:r>
          </a:p>
        </p:txBody>
      </p:sp>
    </p:spTree>
    <p:extLst>
      <p:ext uri="{BB962C8B-B14F-4D97-AF65-F5344CB8AC3E}">
        <p14:creationId xmlns:p14="http://schemas.microsoft.com/office/powerpoint/2010/main" val="878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338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LIN6209  Coding for Linguists</vt:lpstr>
      <vt:lpstr>Last week – analysing text</vt:lpstr>
      <vt:lpstr>PowerPoint Presentation</vt:lpstr>
      <vt:lpstr>This week – Jupyter Notebooks</vt:lpstr>
      <vt:lpstr>Jupyter Notebooks</vt:lpstr>
      <vt:lpstr>A Jupyter Notebook is . . .</vt:lpstr>
      <vt:lpstr>Jupyter Architecture</vt:lpstr>
      <vt:lpstr>Jupyter Notebooks</vt:lpstr>
      <vt:lpstr>in QB212</vt:lpstr>
      <vt:lpstr>On your own PC Download and instal Anaconda (www.anaconda.com)</vt:lpstr>
      <vt:lpstr>Launch Jupyter Notebook</vt:lpstr>
      <vt:lpstr>Create a new Python 3 Jupyter Notebook</vt:lpstr>
      <vt:lpstr>Give the notebook a name and save it</vt:lpstr>
      <vt:lpstr>Write your first code in Jupyter</vt:lpstr>
      <vt:lpstr>And then run it</vt:lpstr>
      <vt:lpstr>PowerPoint Presentation</vt:lpstr>
      <vt:lpstr>PowerPoint Presentation</vt:lpstr>
      <vt:lpstr>Start Jupyter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2021-11-10T15:32:28Z</cp:lastPrinted>
  <dcterms:created xsi:type="dcterms:W3CDTF">2021-11-09T10:29:50Z</dcterms:created>
  <dcterms:modified xsi:type="dcterms:W3CDTF">2021-11-10T15:44:47Z</dcterms:modified>
</cp:coreProperties>
</file>