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72" r:id="rId6"/>
    <p:sldId id="261" r:id="rId7"/>
    <p:sldId id="269" r:id="rId8"/>
    <p:sldId id="263" r:id="rId9"/>
    <p:sldId id="264" r:id="rId10"/>
    <p:sldId id="270" r:id="rId11"/>
    <p:sldId id="266" r:id="rId12"/>
    <p:sldId id="267" r:id="rId13"/>
    <p:sldId id="268" r:id="rId14"/>
    <p:sldId id="271" r:id="rId15"/>
  </p:sldIdLst>
  <p:sldSz cx="12192000" cy="6858000"/>
  <p:notesSz cx="10018713" cy="6888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Title" id="{821EC69A-CBC6-4672-98B8-27F80CA40684}">
          <p14:sldIdLst>
            <p14:sldId id="257"/>
          </p14:sldIdLst>
        </p14:section>
        <p14:section name="Weekly Lesson Topics" id="{8B2807F5-81A6-451E-B688-201B617090D0}">
          <p14:sldIdLst>
            <p14:sldId id="258"/>
            <p14:sldId id="259"/>
            <p14:sldId id="260"/>
            <p14:sldId id="272"/>
            <p14:sldId id="261"/>
            <p14:sldId id="269"/>
            <p14:sldId id="263"/>
            <p14:sldId id="264"/>
            <p14:sldId id="270"/>
            <p14:sldId id="266"/>
            <p14:sldId id="267"/>
            <p14:sldId id="268"/>
          </p14:sldIdLst>
        </p14:section>
        <p14:section name="Addendum" id="{5053DB6B-F78F-4A18-8284-35C0C310E4C0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C5093-9F94-4AE1-84E5-1D2BF279C267}" v="70" dt="2021-09-25T16:31:37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6197"/>
  </p:normalViewPr>
  <p:slideViewPr>
    <p:cSldViewPr snapToGrid="0" showGuides="1">
      <p:cViewPr varScale="1">
        <p:scale>
          <a:sx n="119" d="100"/>
          <a:sy n="119" d="100"/>
        </p:scale>
        <p:origin x="3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DE81E064-1DA0-274C-89E9-450833B8E93C}"/>
    <pc:docChg chg="modSld">
      <pc:chgData name="Peter McGinty" userId="138e04b35f3df159" providerId="LiveId" clId="{DE81E064-1DA0-274C-89E9-450833B8E93C}" dt="2021-09-26T06:16:09.305" v="18" actId="20577"/>
      <pc:docMkLst>
        <pc:docMk/>
      </pc:docMkLst>
      <pc:sldChg chg="modSp mod">
        <pc:chgData name="Peter McGinty" userId="138e04b35f3df159" providerId="LiveId" clId="{DE81E064-1DA0-274C-89E9-450833B8E93C}" dt="2021-09-26T06:16:09.305" v="18" actId="20577"/>
        <pc:sldMkLst>
          <pc:docMk/>
          <pc:sldMk cId="2246439652" sldId="258"/>
        </pc:sldMkLst>
        <pc:spChg chg="mod">
          <ac:chgData name="Peter McGinty" userId="138e04b35f3df159" providerId="LiveId" clId="{DE81E064-1DA0-274C-89E9-450833B8E93C}" dt="2021-09-26T06:16:09.305" v="18" actId="20577"/>
          <ac:spMkLst>
            <pc:docMk/>
            <pc:sldMk cId="2246439652" sldId="258"/>
            <ac:spMk id="7" creationId="{FD0853BE-2976-49BE-8464-273B654D6C44}"/>
          </ac:spMkLst>
        </pc:spChg>
      </pc:sldChg>
    </pc:docChg>
  </pc:docChgLst>
  <pc:docChgLst>
    <pc:chgData name="Peter McGinty" userId="138e04b35f3df159" providerId="LiveId" clId="{06014EED-728C-EE4E-B8A9-6FF093C70194}"/>
    <pc:docChg chg="custSel modSld sldOrd">
      <pc:chgData name="Peter McGinty" userId="138e04b35f3df159" providerId="LiveId" clId="{06014EED-728C-EE4E-B8A9-6FF093C70194}" dt="2021-09-04T10:10:23.514" v="26" actId="14"/>
      <pc:docMkLst>
        <pc:docMk/>
      </pc:docMkLst>
      <pc:sldChg chg="modSp mod ord">
        <pc:chgData name="Peter McGinty" userId="138e04b35f3df159" providerId="LiveId" clId="{06014EED-728C-EE4E-B8A9-6FF093C70194}" dt="2021-09-04T10:10:23.514" v="26" actId="14"/>
        <pc:sldMkLst>
          <pc:docMk/>
          <pc:sldMk cId="2739456206" sldId="266"/>
        </pc:sldMkLst>
        <pc:spChg chg="mod">
          <ac:chgData name="Peter McGinty" userId="138e04b35f3df159" providerId="LiveId" clId="{06014EED-728C-EE4E-B8A9-6FF093C70194}" dt="2021-09-04T10:07:43.557" v="6" actId="20577"/>
          <ac:spMkLst>
            <pc:docMk/>
            <pc:sldMk cId="2739456206" sldId="266"/>
            <ac:spMk id="2" creationId="{89BDA986-92DF-4B26-90FE-ED588EBA51AE}"/>
          </ac:spMkLst>
        </pc:spChg>
        <pc:spChg chg="mod">
          <ac:chgData name="Peter McGinty" userId="138e04b35f3df159" providerId="LiveId" clId="{06014EED-728C-EE4E-B8A9-6FF093C70194}" dt="2021-09-04T10:10:23.514" v="26" actId="14"/>
          <ac:spMkLst>
            <pc:docMk/>
            <pc:sldMk cId="2739456206" sldId="266"/>
            <ac:spMk id="3" creationId="{1FE45569-B63C-4503-BDA9-16CFE951F543}"/>
          </ac:spMkLst>
        </pc:spChg>
      </pc:sldChg>
      <pc:sldChg chg="modSp mod">
        <pc:chgData name="Peter McGinty" userId="138e04b35f3df159" providerId="LiveId" clId="{06014EED-728C-EE4E-B8A9-6FF093C70194}" dt="2021-09-04T10:07:38.733" v="3" actId="20577"/>
        <pc:sldMkLst>
          <pc:docMk/>
          <pc:sldMk cId="2626020093" sldId="270"/>
        </pc:sldMkLst>
        <pc:spChg chg="mod">
          <ac:chgData name="Peter McGinty" userId="138e04b35f3df159" providerId="LiveId" clId="{06014EED-728C-EE4E-B8A9-6FF093C70194}" dt="2021-09-04T10:07:38.733" v="3" actId="20577"/>
          <ac:spMkLst>
            <pc:docMk/>
            <pc:sldMk cId="2626020093" sldId="270"/>
            <ac:spMk id="2" creationId="{88CF6413-A814-4318-A2CD-9A59464D223F}"/>
          </ac:spMkLst>
        </pc:spChg>
      </pc:sldChg>
    </pc:docChg>
  </pc:docChgLst>
  <pc:docChgLst>
    <pc:chgData name="Peter McGinty" userId="138e04b35f3df159" providerId="LiveId" clId="{31BDFBC8-8780-457F-9EE9-BF56FAFE1EC3}"/>
    <pc:docChg chg="undo custSel addSld delSld modSld sldOrd">
      <pc:chgData name="Peter McGinty" userId="138e04b35f3df159" providerId="LiveId" clId="{31BDFBC8-8780-457F-9EE9-BF56FAFE1EC3}" dt="2021-09-03T09:18:44.066" v="3287" actId="20577"/>
      <pc:docMkLst>
        <pc:docMk/>
      </pc:docMkLst>
      <pc:sldChg chg="del ord">
        <pc:chgData name="Peter McGinty" userId="138e04b35f3df159" providerId="LiveId" clId="{31BDFBC8-8780-457F-9EE9-BF56FAFE1EC3}" dt="2021-08-29T11:23:22.928" v="64" actId="47"/>
        <pc:sldMkLst>
          <pc:docMk/>
          <pc:sldMk cId="4054269534" sldId="256"/>
        </pc:sldMkLst>
      </pc:sldChg>
      <pc:sldChg chg="modSp new mod">
        <pc:chgData name="Peter McGinty" userId="138e04b35f3df159" providerId="LiveId" clId="{31BDFBC8-8780-457F-9EE9-BF56FAFE1EC3}" dt="2021-08-29T11:23:10.667" v="61" actId="20577"/>
        <pc:sldMkLst>
          <pc:docMk/>
          <pc:sldMk cId="1127146292" sldId="257"/>
        </pc:sldMkLst>
        <pc:spChg chg="mod">
          <ac:chgData name="Peter McGinty" userId="138e04b35f3df159" providerId="LiveId" clId="{31BDFBC8-8780-457F-9EE9-BF56FAFE1EC3}" dt="2021-08-29T11:22:59.033" v="50" actId="20577"/>
          <ac:spMkLst>
            <pc:docMk/>
            <pc:sldMk cId="1127146292" sldId="257"/>
            <ac:spMk id="2" creationId="{2D07D324-5956-4B04-86CA-99D64B0012C1}"/>
          </ac:spMkLst>
        </pc:spChg>
        <pc:spChg chg="mod">
          <ac:chgData name="Peter McGinty" userId="138e04b35f3df159" providerId="LiveId" clId="{31BDFBC8-8780-457F-9EE9-BF56FAFE1EC3}" dt="2021-08-29T11:23:10.667" v="61" actId="20577"/>
          <ac:spMkLst>
            <pc:docMk/>
            <pc:sldMk cId="1127146292" sldId="257"/>
            <ac:spMk id="3" creationId="{DD94536B-75C8-4705-8B2C-09AECE87AD96}"/>
          </ac:spMkLst>
        </pc:spChg>
      </pc:sldChg>
      <pc:sldChg chg="addSp delSp modSp new mod modClrScheme chgLayout">
        <pc:chgData name="Peter McGinty" userId="138e04b35f3df159" providerId="LiveId" clId="{31BDFBC8-8780-457F-9EE9-BF56FAFE1EC3}" dt="2021-08-29T14:57:19.035" v="2180" actId="20577"/>
        <pc:sldMkLst>
          <pc:docMk/>
          <pc:sldMk cId="2246439652" sldId="258"/>
        </pc:sldMkLst>
        <pc:spChg chg="mod ord">
          <ac:chgData name="Peter McGinty" userId="138e04b35f3df159" providerId="LiveId" clId="{31BDFBC8-8780-457F-9EE9-BF56FAFE1EC3}" dt="2021-08-29T11:24:05.278" v="87" actId="700"/>
          <ac:spMkLst>
            <pc:docMk/>
            <pc:sldMk cId="2246439652" sldId="258"/>
            <ac:spMk id="2" creationId="{6B7B8C74-C753-4439-AC01-FF356500AEB4}"/>
          </ac:spMkLst>
        </pc:spChg>
        <pc:spChg chg="del">
          <ac:chgData name="Peter McGinty" userId="138e04b35f3df159" providerId="LiveId" clId="{31BDFBC8-8780-457F-9EE9-BF56FAFE1EC3}" dt="2021-08-29T11:24:05.278" v="87" actId="700"/>
          <ac:spMkLst>
            <pc:docMk/>
            <pc:sldMk cId="2246439652" sldId="258"/>
            <ac:spMk id="3" creationId="{E86D50AE-F576-450D-9106-0CC03D416F35}"/>
          </ac:spMkLst>
        </pc:spChg>
        <pc:spChg chg="del mod ord">
          <ac:chgData name="Peter McGinty" userId="138e04b35f3df159" providerId="LiveId" clId="{31BDFBC8-8780-457F-9EE9-BF56FAFE1EC3}" dt="2021-08-29T11:24:05.278" v="87" actId="700"/>
          <ac:spMkLst>
            <pc:docMk/>
            <pc:sldMk cId="2246439652" sldId="258"/>
            <ac:spMk id="4" creationId="{70720285-7377-4B22-B372-E4973EC4D901}"/>
          </ac:spMkLst>
        </pc:spChg>
        <pc:spChg chg="del">
          <ac:chgData name="Peter McGinty" userId="138e04b35f3df159" providerId="LiveId" clId="{31BDFBC8-8780-457F-9EE9-BF56FAFE1EC3}" dt="2021-08-29T11:24:05.278" v="87" actId="700"/>
          <ac:spMkLst>
            <pc:docMk/>
            <pc:sldMk cId="2246439652" sldId="258"/>
            <ac:spMk id="5" creationId="{0BC0143B-2E8B-4996-91D0-41C7EF7DD5B1}"/>
          </ac:spMkLst>
        </pc:spChg>
        <pc:spChg chg="del mod ord">
          <ac:chgData name="Peter McGinty" userId="138e04b35f3df159" providerId="LiveId" clId="{31BDFBC8-8780-457F-9EE9-BF56FAFE1EC3}" dt="2021-08-29T11:24:05.278" v="87" actId="700"/>
          <ac:spMkLst>
            <pc:docMk/>
            <pc:sldMk cId="2246439652" sldId="258"/>
            <ac:spMk id="6" creationId="{CE1513AA-1FFD-4766-86A1-094FC3BB25EB}"/>
          </ac:spMkLst>
        </pc:spChg>
        <pc:spChg chg="add mod ord">
          <ac:chgData name="Peter McGinty" userId="138e04b35f3df159" providerId="LiveId" clId="{31BDFBC8-8780-457F-9EE9-BF56FAFE1EC3}" dt="2021-08-29T11:48:10.555" v="688" actId="20577"/>
          <ac:spMkLst>
            <pc:docMk/>
            <pc:sldMk cId="2246439652" sldId="258"/>
            <ac:spMk id="7" creationId="{FD0853BE-2976-49BE-8464-273B654D6C44}"/>
          </ac:spMkLst>
        </pc:spChg>
        <pc:spChg chg="add mod ord">
          <ac:chgData name="Peter McGinty" userId="138e04b35f3df159" providerId="LiveId" clId="{31BDFBC8-8780-457F-9EE9-BF56FAFE1EC3}" dt="2021-08-29T14:57:19.035" v="2180" actId="20577"/>
          <ac:spMkLst>
            <pc:docMk/>
            <pc:sldMk cId="2246439652" sldId="258"/>
            <ac:spMk id="8" creationId="{6F1107D5-528E-4CB9-B6C7-3A491CEE947D}"/>
          </ac:spMkLst>
        </pc:spChg>
      </pc:sldChg>
      <pc:sldChg chg="modSp add mod">
        <pc:chgData name="Peter McGinty" userId="138e04b35f3df159" providerId="LiveId" clId="{31BDFBC8-8780-457F-9EE9-BF56FAFE1EC3}" dt="2021-08-29T15:02:45.172" v="2244" actId="20577"/>
        <pc:sldMkLst>
          <pc:docMk/>
          <pc:sldMk cId="2922129719" sldId="259"/>
        </pc:sldMkLst>
        <pc:spChg chg="mod">
          <ac:chgData name="Peter McGinty" userId="138e04b35f3df159" providerId="LiveId" clId="{31BDFBC8-8780-457F-9EE9-BF56FAFE1EC3}" dt="2021-08-29T11:50:07.207" v="713" actId="20577"/>
          <ac:spMkLst>
            <pc:docMk/>
            <pc:sldMk cId="2922129719" sldId="259"/>
            <ac:spMk id="2" creationId="{6B7B8C74-C753-4439-AC01-FF356500AEB4}"/>
          </ac:spMkLst>
        </pc:spChg>
        <pc:spChg chg="mod">
          <ac:chgData name="Peter McGinty" userId="138e04b35f3df159" providerId="LiveId" clId="{31BDFBC8-8780-457F-9EE9-BF56FAFE1EC3}" dt="2021-08-29T14:59:30.520" v="2198" actId="6549"/>
          <ac:spMkLst>
            <pc:docMk/>
            <pc:sldMk cId="2922129719" sldId="259"/>
            <ac:spMk id="7" creationId="{FD0853BE-2976-49BE-8464-273B654D6C44}"/>
          </ac:spMkLst>
        </pc:spChg>
        <pc:spChg chg="mod">
          <ac:chgData name="Peter McGinty" userId="138e04b35f3df159" providerId="LiveId" clId="{31BDFBC8-8780-457F-9EE9-BF56FAFE1EC3}" dt="2021-08-29T15:02:45.172" v="2244" actId="20577"/>
          <ac:spMkLst>
            <pc:docMk/>
            <pc:sldMk cId="2922129719" sldId="259"/>
            <ac:spMk id="8" creationId="{6F1107D5-528E-4CB9-B6C7-3A491CEE947D}"/>
          </ac:spMkLst>
        </pc:spChg>
      </pc:sldChg>
      <pc:sldChg chg="addSp delSp modSp new mod modClrScheme chgLayout">
        <pc:chgData name="Peter McGinty" userId="138e04b35f3df159" providerId="LiveId" clId="{31BDFBC8-8780-457F-9EE9-BF56FAFE1EC3}" dt="2021-08-29T12:01:57.017" v="1094" actId="20577"/>
        <pc:sldMkLst>
          <pc:docMk/>
          <pc:sldMk cId="2300406427" sldId="260"/>
        </pc:sldMkLst>
        <pc:spChg chg="mod ord">
          <ac:chgData name="Peter McGinty" userId="138e04b35f3df159" providerId="LiveId" clId="{31BDFBC8-8780-457F-9EE9-BF56FAFE1EC3}" dt="2021-08-29T12:01:57.017" v="1094" actId="20577"/>
          <ac:spMkLst>
            <pc:docMk/>
            <pc:sldMk cId="2300406427" sldId="260"/>
            <ac:spMk id="2" creationId="{948198EF-F85F-47F3-9AC9-7D450C9D8114}"/>
          </ac:spMkLst>
        </pc:spChg>
        <pc:spChg chg="add del mod ord">
          <ac:chgData name="Peter McGinty" userId="138e04b35f3df159" providerId="LiveId" clId="{31BDFBC8-8780-457F-9EE9-BF56FAFE1EC3}" dt="2021-08-29T12:01:28.182" v="1089" actId="6549"/>
          <ac:spMkLst>
            <pc:docMk/>
            <pc:sldMk cId="2300406427" sldId="260"/>
            <ac:spMk id="3" creationId="{45B4A99E-6063-40DC-B3C0-EE96E0E08A2E}"/>
          </ac:spMkLst>
        </pc:spChg>
        <pc:spChg chg="add del mod ord">
          <ac:chgData name="Peter McGinty" userId="138e04b35f3df159" providerId="LiveId" clId="{31BDFBC8-8780-457F-9EE9-BF56FAFE1EC3}" dt="2021-08-29T12:00:17.821" v="1027"/>
          <ac:spMkLst>
            <pc:docMk/>
            <pc:sldMk cId="2300406427" sldId="260"/>
            <ac:spMk id="4" creationId="{F2FBB808-909B-43F9-9E27-42B5CE9D72FD}"/>
          </ac:spMkLst>
        </pc:spChg>
        <pc:spChg chg="add del mod ord">
          <ac:chgData name="Peter McGinty" userId="138e04b35f3df159" providerId="LiveId" clId="{31BDFBC8-8780-457F-9EE9-BF56FAFE1EC3}" dt="2021-08-29T11:51:56.132" v="768" actId="700"/>
          <ac:spMkLst>
            <pc:docMk/>
            <pc:sldMk cId="2300406427" sldId="260"/>
            <ac:spMk id="5" creationId="{7350045E-C107-4B24-AD62-AB62ECE34577}"/>
          </ac:spMkLst>
        </pc:spChg>
        <pc:spChg chg="add del mod ord">
          <ac:chgData name="Peter McGinty" userId="138e04b35f3df159" providerId="LiveId" clId="{31BDFBC8-8780-457F-9EE9-BF56FAFE1EC3}" dt="2021-08-29T11:51:56.132" v="768" actId="700"/>
          <ac:spMkLst>
            <pc:docMk/>
            <pc:sldMk cId="2300406427" sldId="260"/>
            <ac:spMk id="6" creationId="{6E7797FD-1F7E-451A-AC0A-4D3FA198DF14}"/>
          </ac:spMkLst>
        </pc:spChg>
        <pc:spChg chg="add del mod ord">
          <ac:chgData name="Peter McGinty" userId="138e04b35f3df159" providerId="LiveId" clId="{31BDFBC8-8780-457F-9EE9-BF56FAFE1EC3}" dt="2021-08-29T11:51:56.132" v="768" actId="700"/>
          <ac:spMkLst>
            <pc:docMk/>
            <pc:sldMk cId="2300406427" sldId="260"/>
            <ac:spMk id="7" creationId="{878E9F51-E7E7-40F7-92D5-BA6B1B4B1705}"/>
          </ac:spMkLst>
        </pc:spChg>
        <pc:spChg chg="add del mod ord">
          <ac:chgData name="Peter McGinty" userId="138e04b35f3df159" providerId="LiveId" clId="{31BDFBC8-8780-457F-9EE9-BF56FAFE1EC3}" dt="2021-08-29T11:51:56.132" v="768" actId="700"/>
          <ac:spMkLst>
            <pc:docMk/>
            <pc:sldMk cId="2300406427" sldId="260"/>
            <ac:spMk id="8" creationId="{2A9BB8DD-CAD9-4728-92DB-044A47BF2C63}"/>
          </ac:spMkLst>
        </pc:spChg>
        <pc:spChg chg="add del mod">
          <ac:chgData name="Peter McGinty" userId="138e04b35f3df159" providerId="LiveId" clId="{31BDFBC8-8780-457F-9EE9-BF56FAFE1EC3}" dt="2021-08-29T11:57:16.611" v="999" actId="6264"/>
          <ac:spMkLst>
            <pc:docMk/>
            <pc:sldMk cId="2300406427" sldId="260"/>
            <ac:spMk id="9" creationId="{6C4B08CB-F191-44F1-BFED-DDBBEE720B3C}"/>
          </ac:spMkLst>
        </pc:spChg>
        <pc:spChg chg="add del mod">
          <ac:chgData name="Peter McGinty" userId="138e04b35f3df159" providerId="LiveId" clId="{31BDFBC8-8780-457F-9EE9-BF56FAFE1EC3}" dt="2021-08-29T11:57:16.611" v="999" actId="6264"/>
          <ac:spMkLst>
            <pc:docMk/>
            <pc:sldMk cId="2300406427" sldId="260"/>
            <ac:spMk id="10" creationId="{CEBD53E8-07DB-45B7-8ABB-3564BB7A0500}"/>
          </ac:spMkLst>
        </pc:spChg>
        <pc:spChg chg="add del mod">
          <ac:chgData name="Peter McGinty" userId="138e04b35f3df159" providerId="LiveId" clId="{31BDFBC8-8780-457F-9EE9-BF56FAFE1EC3}" dt="2021-08-29T11:57:16.611" v="999" actId="6264"/>
          <ac:spMkLst>
            <pc:docMk/>
            <pc:sldMk cId="2300406427" sldId="260"/>
            <ac:spMk id="11" creationId="{D92330A7-DFB4-4298-88D3-D98402AF8497}"/>
          </ac:spMkLst>
        </pc:spChg>
      </pc:sldChg>
      <pc:sldChg chg="modSp add mod">
        <pc:chgData name="Peter McGinty" userId="138e04b35f3df159" providerId="LiveId" clId="{31BDFBC8-8780-457F-9EE9-BF56FAFE1EC3}" dt="2021-09-03T08:14:27.677" v="2331" actId="20577"/>
        <pc:sldMkLst>
          <pc:docMk/>
          <pc:sldMk cId="1786878061" sldId="261"/>
        </pc:sldMkLst>
        <pc:spChg chg="mod">
          <ac:chgData name="Peter McGinty" userId="138e04b35f3df159" providerId="LiveId" clId="{31BDFBC8-8780-457F-9EE9-BF56FAFE1EC3}" dt="2021-08-29T12:03:29.908" v="1131" actId="20577"/>
          <ac:spMkLst>
            <pc:docMk/>
            <pc:sldMk cId="1786878061" sldId="261"/>
            <ac:spMk id="2" creationId="{948198EF-F85F-47F3-9AC9-7D450C9D8114}"/>
          </ac:spMkLst>
        </pc:spChg>
        <pc:spChg chg="mod">
          <ac:chgData name="Peter McGinty" userId="138e04b35f3df159" providerId="LiveId" clId="{31BDFBC8-8780-457F-9EE9-BF56FAFE1EC3}" dt="2021-09-03T08:14:13.551" v="2327" actId="27636"/>
          <ac:spMkLst>
            <pc:docMk/>
            <pc:sldMk cId="1786878061" sldId="261"/>
            <ac:spMk id="3" creationId="{45B4A99E-6063-40DC-B3C0-EE96E0E08A2E}"/>
          </ac:spMkLst>
        </pc:spChg>
        <pc:spChg chg="mod">
          <ac:chgData name="Peter McGinty" userId="138e04b35f3df159" providerId="LiveId" clId="{31BDFBC8-8780-457F-9EE9-BF56FAFE1EC3}" dt="2021-09-03T08:14:27.677" v="2331" actId="20577"/>
          <ac:spMkLst>
            <pc:docMk/>
            <pc:sldMk cId="1786878061" sldId="261"/>
            <ac:spMk id="4" creationId="{F2FBB808-909B-43F9-9E27-42B5CE9D72FD}"/>
          </ac:spMkLst>
        </pc:spChg>
      </pc:sldChg>
      <pc:sldChg chg="addSp delSp modSp new mod modClrScheme chgLayout">
        <pc:chgData name="Peter McGinty" userId="138e04b35f3df159" providerId="LiveId" clId="{31BDFBC8-8780-457F-9EE9-BF56FAFE1EC3}" dt="2021-09-03T09:11:17.198" v="3116" actId="20577"/>
        <pc:sldMkLst>
          <pc:docMk/>
          <pc:sldMk cId="3087672798" sldId="262"/>
        </pc:sldMkLst>
        <pc:spChg chg="mod ord">
          <ac:chgData name="Peter McGinty" userId="138e04b35f3df159" providerId="LiveId" clId="{31BDFBC8-8780-457F-9EE9-BF56FAFE1EC3}" dt="2021-08-29T12:35:39.624" v="1404" actId="700"/>
          <ac:spMkLst>
            <pc:docMk/>
            <pc:sldMk cId="3087672798" sldId="262"/>
            <ac:spMk id="2" creationId="{7DEBE8D0-B241-4987-8AD2-E7294C460FF1}"/>
          </ac:spMkLst>
        </pc:spChg>
        <pc:spChg chg="del mod">
          <ac:chgData name="Peter McGinty" userId="138e04b35f3df159" providerId="LiveId" clId="{31BDFBC8-8780-457F-9EE9-BF56FAFE1EC3}" dt="2021-08-29T12:35:32.158" v="1403" actId="6264"/>
          <ac:spMkLst>
            <pc:docMk/>
            <pc:sldMk cId="3087672798" sldId="262"/>
            <ac:spMk id="3" creationId="{54966659-A270-4B76-957B-9FF84C7D6D35}"/>
          </ac:spMkLst>
        </pc:spChg>
        <pc:spChg chg="del">
          <ac:chgData name="Peter McGinty" userId="138e04b35f3df159" providerId="LiveId" clId="{31BDFBC8-8780-457F-9EE9-BF56FAFE1EC3}" dt="2021-08-29T12:35:32.158" v="1403" actId="6264"/>
          <ac:spMkLst>
            <pc:docMk/>
            <pc:sldMk cId="3087672798" sldId="262"/>
            <ac:spMk id="4" creationId="{9CD5599B-06F2-445B-B45D-DCF9FFF84ED7}"/>
          </ac:spMkLst>
        </pc:spChg>
        <pc:spChg chg="del mod">
          <ac:chgData name="Peter McGinty" userId="138e04b35f3df159" providerId="LiveId" clId="{31BDFBC8-8780-457F-9EE9-BF56FAFE1EC3}" dt="2021-08-29T12:35:32.158" v="1403" actId="6264"/>
          <ac:spMkLst>
            <pc:docMk/>
            <pc:sldMk cId="3087672798" sldId="262"/>
            <ac:spMk id="5" creationId="{34085B2E-44C1-4CFD-A97B-F6B2B69C58F4}"/>
          </ac:spMkLst>
        </pc:spChg>
        <pc:spChg chg="del">
          <ac:chgData name="Peter McGinty" userId="138e04b35f3df159" providerId="LiveId" clId="{31BDFBC8-8780-457F-9EE9-BF56FAFE1EC3}" dt="2021-08-29T12:35:32.158" v="1403" actId="6264"/>
          <ac:spMkLst>
            <pc:docMk/>
            <pc:sldMk cId="3087672798" sldId="262"/>
            <ac:spMk id="6" creationId="{0F9A2356-ACAE-4C68-B801-E5B301C35EC2}"/>
          </ac:spMkLst>
        </pc:spChg>
        <pc:spChg chg="add del mod">
          <ac:chgData name="Peter McGinty" userId="138e04b35f3df159" providerId="LiveId" clId="{31BDFBC8-8780-457F-9EE9-BF56FAFE1EC3}" dt="2021-08-29T12:35:32.158" v="1403" actId="6264"/>
          <ac:spMkLst>
            <pc:docMk/>
            <pc:sldMk cId="3087672798" sldId="262"/>
            <ac:spMk id="7" creationId="{F9312400-6C61-4139-AAAC-E524BD45B747}"/>
          </ac:spMkLst>
        </pc:spChg>
        <pc:spChg chg="add del mod ord">
          <ac:chgData name="Peter McGinty" userId="138e04b35f3df159" providerId="LiveId" clId="{31BDFBC8-8780-457F-9EE9-BF56FAFE1EC3}" dt="2021-08-29T12:35:39.624" v="1404" actId="700"/>
          <ac:spMkLst>
            <pc:docMk/>
            <pc:sldMk cId="3087672798" sldId="262"/>
            <ac:spMk id="8" creationId="{47C60662-DE63-40A4-82B7-AA0A267BC786}"/>
          </ac:spMkLst>
        </pc:spChg>
        <pc:spChg chg="add del mod ord">
          <ac:chgData name="Peter McGinty" userId="138e04b35f3df159" providerId="LiveId" clId="{31BDFBC8-8780-457F-9EE9-BF56FAFE1EC3}" dt="2021-08-29T12:35:39.624" v="1404" actId="700"/>
          <ac:spMkLst>
            <pc:docMk/>
            <pc:sldMk cId="3087672798" sldId="262"/>
            <ac:spMk id="9" creationId="{E8BCBD1B-1EC8-4101-B462-7D929FA8547D}"/>
          </ac:spMkLst>
        </pc:spChg>
        <pc:spChg chg="add del mod ord">
          <ac:chgData name="Peter McGinty" userId="138e04b35f3df159" providerId="LiveId" clId="{31BDFBC8-8780-457F-9EE9-BF56FAFE1EC3}" dt="2021-08-29T12:35:39.624" v="1404" actId="700"/>
          <ac:spMkLst>
            <pc:docMk/>
            <pc:sldMk cId="3087672798" sldId="262"/>
            <ac:spMk id="10" creationId="{C490F6CC-BC39-43B1-A612-242944D093FD}"/>
          </ac:spMkLst>
        </pc:spChg>
        <pc:spChg chg="add del mod ord">
          <ac:chgData name="Peter McGinty" userId="138e04b35f3df159" providerId="LiveId" clId="{31BDFBC8-8780-457F-9EE9-BF56FAFE1EC3}" dt="2021-08-29T12:35:39.624" v="1404" actId="700"/>
          <ac:spMkLst>
            <pc:docMk/>
            <pc:sldMk cId="3087672798" sldId="262"/>
            <ac:spMk id="11" creationId="{5336E8DE-C85A-4FCA-94C0-215EF3C3846E}"/>
          </ac:spMkLst>
        </pc:spChg>
        <pc:spChg chg="add mod ord">
          <ac:chgData name="Peter McGinty" userId="138e04b35f3df159" providerId="LiveId" clId="{31BDFBC8-8780-457F-9EE9-BF56FAFE1EC3}" dt="2021-09-03T09:11:17.198" v="3116" actId="20577"/>
          <ac:spMkLst>
            <pc:docMk/>
            <pc:sldMk cId="3087672798" sldId="262"/>
            <ac:spMk id="12" creationId="{5811BE16-7596-47D3-A938-9C69E9EDD5F2}"/>
          </ac:spMkLst>
        </pc:spChg>
        <pc:spChg chg="add mod ord">
          <ac:chgData name="Peter McGinty" userId="138e04b35f3df159" providerId="LiveId" clId="{31BDFBC8-8780-457F-9EE9-BF56FAFE1EC3}" dt="2021-09-03T08:17:44.544" v="2377" actId="27636"/>
          <ac:spMkLst>
            <pc:docMk/>
            <pc:sldMk cId="3087672798" sldId="262"/>
            <ac:spMk id="13" creationId="{C76D6D6C-C42B-412E-ACC9-035458FB8411}"/>
          </ac:spMkLst>
        </pc:spChg>
      </pc:sldChg>
      <pc:sldChg chg="addSp delSp modSp add mod modClrScheme chgLayout">
        <pc:chgData name="Peter McGinty" userId="138e04b35f3df159" providerId="LiveId" clId="{31BDFBC8-8780-457F-9EE9-BF56FAFE1EC3}" dt="2021-09-03T08:36:21.737" v="2636" actId="20577"/>
        <pc:sldMkLst>
          <pc:docMk/>
          <pc:sldMk cId="3346595211" sldId="263"/>
        </pc:sldMkLst>
        <pc:spChg chg="mod ord">
          <ac:chgData name="Peter McGinty" userId="138e04b35f3df159" providerId="LiveId" clId="{31BDFBC8-8780-457F-9EE9-BF56FAFE1EC3}" dt="2021-08-29T13:35:36.737" v="1843" actId="700"/>
          <ac:spMkLst>
            <pc:docMk/>
            <pc:sldMk cId="3346595211" sldId="263"/>
            <ac:spMk id="2" creationId="{7DEBE8D0-B241-4987-8AD2-E7294C460FF1}"/>
          </ac:spMkLst>
        </pc:spChg>
        <pc:spChg chg="add mod ord">
          <ac:chgData name="Peter McGinty" userId="138e04b35f3df159" providerId="LiveId" clId="{31BDFBC8-8780-457F-9EE9-BF56FAFE1EC3}" dt="2021-09-03T08:36:21.737" v="2636" actId="20577"/>
          <ac:spMkLst>
            <pc:docMk/>
            <pc:sldMk cId="3346595211" sldId="263"/>
            <ac:spMk id="3" creationId="{0A53EA9C-7639-481B-8B77-DF435E810F83}"/>
          </ac:spMkLst>
        </pc:spChg>
        <pc:spChg chg="del mod ord">
          <ac:chgData name="Peter McGinty" userId="138e04b35f3df159" providerId="LiveId" clId="{31BDFBC8-8780-457F-9EE9-BF56FAFE1EC3}" dt="2021-08-29T13:35:36.737" v="1843" actId="700"/>
          <ac:spMkLst>
            <pc:docMk/>
            <pc:sldMk cId="3346595211" sldId="263"/>
            <ac:spMk id="12" creationId="{5811BE16-7596-47D3-A938-9C69E9EDD5F2}"/>
          </ac:spMkLst>
        </pc:spChg>
        <pc:spChg chg="del mod">
          <ac:chgData name="Peter McGinty" userId="138e04b35f3df159" providerId="LiveId" clId="{31BDFBC8-8780-457F-9EE9-BF56FAFE1EC3}" dt="2021-08-29T13:35:36.737" v="1843" actId="700"/>
          <ac:spMkLst>
            <pc:docMk/>
            <pc:sldMk cId="3346595211" sldId="263"/>
            <ac:spMk id="13" creationId="{C76D6D6C-C42B-412E-ACC9-035458FB8411}"/>
          </ac:spMkLst>
        </pc:spChg>
      </pc:sldChg>
      <pc:sldChg chg="modSp new mod">
        <pc:chgData name="Peter McGinty" userId="138e04b35f3df159" providerId="LiveId" clId="{31BDFBC8-8780-457F-9EE9-BF56FAFE1EC3}" dt="2021-09-03T09:13:41.138" v="3194" actId="20577"/>
        <pc:sldMkLst>
          <pc:docMk/>
          <pc:sldMk cId="2139934125" sldId="264"/>
        </pc:sldMkLst>
        <pc:spChg chg="mod">
          <ac:chgData name="Peter McGinty" userId="138e04b35f3df159" providerId="LiveId" clId="{31BDFBC8-8780-457F-9EE9-BF56FAFE1EC3}" dt="2021-08-29T13:36:29.315" v="1907" actId="20577"/>
          <ac:spMkLst>
            <pc:docMk/>
            <pc:sldMk cId="2139934125" sldId="264"/>
            <ac:spMk id="2" creationId="{89BDA986-92DF-4B26-90FE-ED588EBA51AE}"/>
          </ac:spMkLst>
        </pc:spChg>
        <pc:spChg chg="mod">
          <ac:chgData name="Peter McGinty" userId="138e04b35f3df159" providerId="LiveId" clId="{31BDFBC8-8780-457F-9EE9-BF56FAFE1EC3}" dt="2021-09-03T09:13:19.381" v="3174" actId="20577"/>
          <ac:spMkLst>
            <pc:docMk/>
            <pc:sldMk cId="2139934125" sldId="264"/>
            <ac:spMk id="3" creationId="{1FE45569-B63C-4503-BDA9-16CFE951F543}"/>
          </ac:spMkLst>
        </pc:spChg>
        <pc:spChg chg="mod">
          <ac:chgData name="Peter McGinty" userId="138e04b35f3df159" providerId="LiveId" clId="{31BDFBC8-8780-457F-9EE9-BF56FAFE1EC3}" dt="2021-09-03T09:13:41.138" v="3194" actId="20577"/>
          <ac:spMkLst>
            <pc:docMk/>
            <pc:sldMk cId="2139934125" sldId="264"/>
            <ac:spMk id="4" creationId="{E17708E3-CB80-4183-B7ED-246B1021F36D}"/>
          </ac:spMkLst>
        </pc:spChg>
      </pc:sldChg>
      <pc:sldChg chg="modSp add mod">
        <pc:chgData name="Peter McGinty" userId="138e04b35f3df159" providerId="LiveId" clId="{31BDFBC8-8780-457F-9EE9-BF56FAFE1EC3}" dt="2021-09-03T09:14:37.581" v="3198" actId="20577"/>
        <pc:sldMkLst>
          <pc:docMk/>
          <pc:sldMk cId="3481631245" sldId="265"/>
        </pc:sldMkLst>
        <pc:spChg chg="mod">
          <ac:chgData name="Peter McGinty" userId="138e04b35f3df159" providerId="LiveId" clId="{31BDFBC8-8780-457F-9EE9-BF56FAFE1EC3}" dt="2021-09-03T09:14:37.581" v="3198" actId="20577"/>
          <ac:spMkLst>
            <pc:docMk/>
            <pc:sldMk cId="3481631245" sldId="265"/>
            <ac:spMk id="2" creationId="{89BDA986-92DF-4B26-90FE-ED588EBA51AE}"/>
          </ac:spMkLst>
        </pc:spChg>
        <pc:spChg chg="mod">
          <ac:chgData name="Peter McGinty" userId="138e04b35f3df159" providerId="LiveId" clId="{31BDFBC8-8780-457F-9EE9-BF56FAFE1EC3}" dt="2021-09-03T09:05:02.043" v="3092" actId="20577"/>
          <ac:spMkLst>
            <pc:docMk/>
            <pc:sldMk cId="3481631245" sldId="265"/>
            <ac:spMk id="3" creationId="{1FE45569-B63C-4503-BDA9-16CFE951F543}"/>
          </ac:spMkLst>
        </pc:spChg>
        <pc:spChg chg="mod">
          <ac:chgData name="Peter McGinty" userId="138e04b35f3df159" providerId="LiveId" clId="{31BDFBC8-8780-457F-9EE9-BF56FAFE1EC3}" dt="2021-09-03T09:04:32.983" v="3085" actId="27636"/>
          <ac:spMkLst>
            <pc:docMk/>
            <pc:sldMk cId="3481631245" sldId="265"/>
            <ac:spMk id="4" creationId="{E17708E3-CB80-4183-B7ED-246B1021F36D}"/>
          </ac:spMkLst>
        </pc:spChg>
      </pc:sldChg>
      <pc:sldChg chg="modSp add mod">
        <pc:chgData name="Peter McGinty" userId="138e04b35f3df159" providerId="LiveId" clId="{31BDFBC8-8780-457F-9EE9-BF56FAFE1EC3}" dt="2021-09-03T09:15:52.426" v="3262" actId="20577"/>
        <pc:sldMkLst>
          <pc:docMk/>
          <pc:sldMk cId="2739456206" sldId="266"/>
        </pc:sldMkLst>
        <pc:spChg chg="mod">
          <ac:chgData name="Peter McGinty" userId="138e04b35f3df159" providerId="LiveId" clId="{31BDFBC8-8780-457F-9EE9-BF56FAFE1EC3}" dt="2021-08-29T14:54:41.273" v="2128" actId="20577"/>
          <ac:spMkLst>
            <pc:docMk/>
            <pc:sldMk cId="2739456206" sldId="266"/>
            <ac:spMk id="2" creationId="{89BDA986-92DF-4B26-90FE-ED588EBA51AE}"/>
          </ac:spMkLst>
        </pc:spChg>
        <pc:spChg chg="mod">
          <ac:chgData name="Peter McGinty" userId="138e04b35f3df159" providerId="LiveId" clId="{31BDFBC8-8780-457F-9EE9-BF56FAFE1EC3}" dt="2021-09-03T09:15:52.426" v="3262" actId="20577"/>
          <ac:spMkLst>
            <pc:docMk/>
            <pc:sldMk cId="2739456206" sldId="266"/>
            <ac:spMk id="3" creationId="{1FE45569-B63C-4503-BDA9-16CFE951F543}"/>
          </ac:spMkLst>
        </pc:spChg>
        <pc:spChg chg="mod">
          <ac:chgData name="Peter McGinty" userId="138e04b35f3df159" providerId="LiveId" clId="{31BDFBC8-8780-457F-9EE9-BF56FAFE1EC3}" dt="2021-09-03T09:15:07.695" v="3221" actId="21"/>
          <ac:spMkLst>
            <pc:docMk/>
            <pc:sldMk cId="2739456206" sldId="266"/>
            <ac:spMk id="4" creationId="{E17708E3-CB80-4183-B7ED-246B1021F36D}"/>
          </ac:spMkLst>
        </pc:spChg>
      </pc:sldChg>
      <pc:sldChg chg="modSp add mod">
        <pc:chgData name="Peter McGinty" userId="138e04b35f3df159" providerId="LiveId" clId="{31BDFBC8-8780-457F-9EE9-BF56FAFE1EC3}" dt="2021-09-03T09:18:44.066" v="3287" actId="20577"/>
        <pc:sldMkLst>
          <pc:docMk/>
          <pc:sldMk cId="2146974137" sldId="267"/>
        </pc:sldMkLst>
        <pc:spChg chg="mod">
          <ac:chgData name="Peter McGinty" userId="138e04b35f3df159" providerId="LiveId" clId="{31BDFBC8-8780-457F-9EE9-BF56FAFE1EC3}" dt="2021-08-29T14:54:21.630" v="2106" actId="20577"/>
          <ac:spMkLst>
            <pc:docMk/>
            <pc:sldMk cId="2146974137" sldId="267"/>
            <ac:spMk id="2" creationId="{89BDA986-92DF-4B26-90FE-ED588EBA51AE}"/>
          </ac:spMkLst>
        </pc:spChg>
        <pc:spChg chg="mod">
          <ac:chgData name="Peter McGinty" userId="138e04b35f3df159" providerId="LiveId" clId="{31BDFBC8-8780-457F-9EE9-BF56FAFE1EC3}" dt="2021-09-03T09:18:44.066" v="3287" actId="20577"/>
          <ac:spMkLst>
            <pc:docMk/>
            <pc:sldMk cId="2146974137" sldId="267"/>
            <ac:spMk id="3" creationId="{1FE45569-B63C-4503-BDA9-16CFE951F543}"/>
          </ac:spMkLst>
        </pc:spChg>
        <pc:spChg chg="mod">
          <ac:chgData name="Peter McGinty" userId="138e04b35f3df159" providerId="LiveId" clId="{31BDFBC8-8780-457F-9EE9-BF56FAFE1EC3}" dt="2021-09-03T08:51:13.566" v="2803" actId="20577"/>
          <ac:spMkLst>
            <pc:docMk/>
            <pc:sldMk cId="2146974137" sldId="267"/>
            <ac:spMk id="4" creationId="{E17708E3-CB80-4183-B7ED-246B1021F36D}"/>
          </ac:spMkLst>
        </pc:spChg>
      </pc:sldChg>
      <pc:sldChg chg="modSp add mod">
        <pc:chgData name="Peter McGinty" userId="138e04b35f3df159" providerId="LiveId" clId="{31BDFBC8-8780-457F-9EE9-BF56FAFE1EC3}" dt="2021-09-03T08:49:55.530" v="2745" actId="20577"/>
        <pc:sldMkLst>
          <pc:docMk/>
          <pc:sldMk cId="2728011578" sldId="268"/>
        </pc:sldMkLst>
        <pc:spChg chg="mod">
          <ac:chgData name="Peter McGinty" userId="138e04b35f3df159" providerId="LiveId" clId="{31BDFBC8-8780-457F-9EE9-BF56FAFE1EC3}" dt="2021-09-03T08:43:58.060" v="2673" actId="20577"/>
          <ac:spMkLst>
            <pc:docMk/>
            <pc:sldMk cId="2728011578" sldId="268"/>
            <ac:spMk id="2" creationId="{89BDA986-92DF-4B26-90FE-ED588EBA51AE}"/>
          </ac:spMkLst>
        </pc:spChg>
        <pc:spChg chg="mod">
          <ac:chgData name="Peter McGinty" userId="138e04b35f3df159" providerId="LiveId" clId="{31BDFBC8-8780-457F-9EE9-BF56FAFE1EC3}" dt="2021-09-03T08:49:55.530" v="2745" actId="20577"/>
          <ac:spMkLst>
            <pc:docMk/>
            <pc:sldMk cId="2728011578" sldId="268"/>
            <ac:spMk id="3" creationId="{1FE45569-B63C-4503-BDA9-16CFE951F543}"/>
          </ac:spMkLst>
        </pc:spChg>
        <pc:spChg chg="mod">
          <ac:chgData name="Peter McGinty" userId="138e04b35f3df159" providerId="LiveId" clId="{31BDFBC8-8780-457F-9EE9-BF56FAFE1EC3}" dt="2021-08-29T14:53:26.168" v="2058" actId="20577"/>
          <ac:spMkLst>
            <pc:docMk/>
            <pc:sldMk cId="2728011578" sldId="268"/>
            <ac:spMk id="4" creationId="{E17708E3-CB80-4183-B7ED-246B1021F36D}"/>
          </ac:spMkLst>
        </pc:spChg>
      </pc:sldChg>
    </pc:docChg>
  </pc:docChgLst>
  <pc:docChgLst>
    <pc:chgData name="Peter McGinty" userId="138e04b35f3df159" providerId="LiveId" clId="{12CC5093-9F94-4AE1-84E5-1D2BF279C267}"/>
    <pc:docChg chg="undo redo custSel addSld delSld modSld sldOrd modMainMaster addSection modSection modNotesMaster">
      <pc:chgData name="Peter McGinty" userId="138e04b35f3df159" providerId="LiveId" clId="{12CC5093-9F94-4AE1-84E5-1D2BF279C267}" dt="2021-09-25T16:40:45.836" v="3923" actId="20577"/>
      <pc:docMkLst>
        <pc:docMk/>
      </pc:docMkLst>
      <pc:sldChg chg="addSp delSp modSp mod chgLayout">
        <pc:chgData name="Peter McGinty" userId="138e04b35f3df159" providerId="LiveId" clId="{12CC5093-9F94-4AE1-84E5-1D2BF279C267}" dt="2021-09-25T15:57:20.748" v="3574" actId="962"/>
        <pc:sldMkLst>
          <pc:docMk/>
          <pc:sldMk cId="1127146292" sldId="257"/>
        </pc:sldMkLst>
        <pc:spChg chg="mod ord">
          <ac:chgData name="Peter McGinty" userId="138e04b35f3df159" providerId="LiveId" clId="{12CC5093-9F94-4AE1-84E5-1D2BF279C267}" dt="2021-09-25T15:54:17.994" v="3572"/>
          <ac:spMkLst>
            <pc:docMk/>
            <pc:sldMk cId="1127146292" sldId="257"/>
            <ac:spMk id="2" creationId="{2D07D324-5956-4B04-86CA-99D64B0012C1}"/>
          </ac:spMkLst>
        </pc:spChg>
        <pc:spChg chg="del mod ord">
          <ac:chgData name="Peter McGinty" userId="138e04b35f3df159" providerId="LiveId" clId="{12CC5093-9F94-4AE1-84E5-1D2BF279C267}" dt="2021-09-25T15:06:50.445" v="2840" actId="478"/>
          <ac:spMkLst>
            <pc:docMk/>
            <pc:sldMk cId="1127146292" sldId="257"/>
            <ac:spMk id="3" creationId="{DD94536B-75C8-4705-8B2C-09AECE87AD96}"/>
          </ac:spMkLst>
        </pc:spChg>
        <pc:spChg chg="add mod ord">
          <ac:chgData name="Peter McGinty" userId="138e04b35f3df159" providerId="LiveId" clId="{12CC5093-9F94-4AE1-84E5-1D2BF279C267}" dt="2021-09-25T15:57:20.748" v="3574" actId="962"/>
          <ac:spMkLst>
            <pc:docMk/>
            <pc:sldMk cId="1127146292" sldId="257"/>
            <ac:spMk id="5" creationId="{58472DE8-D1AF-4482-BF78-0C43ED7967AC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1127146292" sldId="257"/>
            <ac:spMk id="6" creationId="{23B99243-65D4-41CD-AC32-05363CDD3BF9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1127146292" sldId="257"/>
            <ac:spMk id="7" creationId="{050E20C2-75D3-406C-B2B0-102F2165D477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1127146292" sldId="257"/>
            <ac:spMk id="8" creationId="{1BA4E249-1DF7-410B-8CDC-E1F8EDBEFE08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1127146292" sldId="257"/>
            <ac:spMk id="9" creationId="{8A56D746-60A7-40B7-A2C9-A05E7A0F279D}"/>
          </ac:spMkLst>
        </pc:spChg>
        <pc:picChg chg="add mod ord">
          <ac:chgData name="Peter McGinty" userId="138e04b35f3df159" providerId="LiveId" clId="{12CC5093-9F94-4AE1-84E5-1D2BF279C267}" dt="2021-09-25T15:57:18.625" v="3573" actId="962"/>
          <ac:picMkLst>
            <pc:docMk/>
            <pc:sldMk cId="1127146292" sldId="257"/>
            <ac:picMk id="4" creationId="{B5D594D7-77A7-4350-89C6-74EA56648779}"/>
          </ac:picMkLst>
        </pc:picChg>
      </pc:sldChg>
      <pc:sldChg chg="addSp delSp modSp mod chgLayout">
        <pc:chgData name="Peter McGinty" userId="138e04b35f3df159" providerId="LiveId" clId="{12CC5093-9F94-4AE1-84E5-1D2BF279C267}" dt="2021-09-25T16:15:58.677" v="3775" actId="20577"/>
        <pc:sldMkLst>
          <pc:docMk/>
          <pc:sldMk cId="2246439652" sldId="258"/>
        </pc:sldMkLst>
        <pc:spChg chg="mod ord">
          <ac:chgData name="Peter McGinty" userId="138e04b35f3df159" providerId="LiveId" clId="{12CC5093-9F94-4AE1-84E5-1D2BF279C267}" dt="2021-09-25T15:12:12.514" v="2908" actId="20577"/>
          <ac:spMkLst>
            <pc:docMk/>
            <pc:sldMk cId="2246439652" sldId="258"/>
            <ac:spMk id="2" creationId="{6B7B8C74-C753-4439-AC01-FF356500AEB4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246439652" sldId="258"/>
            <ac:spMk id="3" creationId="{637C64EE-C4FF-467D-95E7-E8C7F69B7147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246439652" sldId="258"/>
            <ac:spMk id="4" creationId="{2AD11015-E641-47B6-9795-AACFF4C19C0B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246439652" sldId="258"/>
            <ac:spMk id="5" creationId="{70865CE5-39F4-4F33-8C94-4AD8039486A9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246439652" sldId="258"/>
            <ac:spMk id="6" creationId="{7B920007-78E9-4F18-B87A-3B04DC481113}"/>
          </ac:spMkLst>
        </pc:spChg>
        <pc:spChg chg="mod ord">
          <ac:chgData name="Peter McGinty" userId="138e04b35f3df159" providerId="LiveId" clId="{12CC5093-9F94-4AE1-84E5-1D2BF279C267}" dt="2021-09-25T16:15:58.677" v="3775" actId="20577"/>
          <ac:spMkLst>
            <pc:docMk/>
            <pc:sldMk cId="2246439652" sldId="258"/>
            <ac:spMk id="7" creationId="{FD0853BE-2976-49BE-8464-273B654D6C44}"/>
          </ac:spMkLst>
        </pc:spChg>
        <pc:spChg chg="mod ord">
          <ac:chgData name="Peter McGinty" userId="138e04b35f3df159" providerId="LiveId" clId="{12CC5093-9F94-4AE1-84E5-1D2BF279C267}" dt="2021-09-25T15:10:33.929" v="2890" actId="20577"/>
          <ac:spMkLst>
            <pc:docMk/>
            <pc:sldMk cId="2246439652" sldId="258"/>
            <ac:spMk id="8" creationId="{6F1107D5-528E-4CB9-B6C7-3A491CEE947D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246439652" sldId="258"/>
            <ac:spMk id="9" creationId="{0559F2C2-178C-46A8-A5BC-E141F13363B0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246439652" sldId="258"/>
            <ac:spMk id="10" creationId="{E3B78E8C-9C0F-443D-B050-464A30762740}"/>
          </ac:spMkLst>
        </pc:spChg>
      </pc:sldChg>
      <pc:sldChg chg="addSp delSp modSp mod chgLayout">
        <pc:chgData name="Peter McGinty" userId="138e04b35f3df159" providerId="LiveId" clId="{12CC5093-9F94-4AE1-84E5-1D2BF279C267}" dt="2021-09-25T16:31:37.653" v="3874" actId="20578"/>
        <pc:sldMkLst>
          <pc:docMk/>
          <pc:sldMk cId="2922129719" sldId="259"/>
        </pc:sldMkLst>
        <pc:spChg chg="mod ord">
          <ac:chgData name="Peter McGinty" userId="138e04b35f3df159" providerId="LiveId" clId="{12CC5093-9F94-4AE1-84E5-1D2BF279C267}" dt="2021-09-25T15:12:19.702" v="2909"/>
          <ac:spMkLst>
            <pc:docMk/>
            <pc:sldMk cId="2922129719" sldId="259"/>
            <ac:spMk id="2" creationId="{6B7B8C74-C753-4439-AC01-FF356500AEB4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922129719" sldId="259"/>
            <ac:spMk id="3" creationId="{3C422FF0-2868-4DD8-84D1-7401AFACD1FD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922129719" sldId="259"/>
            <ac:spMk id="5" creationId="{A17D132C-8E64-4D33-83F4-341007A16F98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922129719" sldId="259"/>
            <ac:spMk id="6" creationId="{D1415805-AC21-4D51-BEF9-B021FD4FB823}"/>
          </ac:spMkLst>
        </pc:spChg>
        <pc:spChg chg="mod ord">
          <ac:chgData name="Peter McGinty" userId="138e04b35f3df159" providerId="LiveId" clId="{12CC5093-9F94-4AE1-84E5-1D2BF279C267}" dt="2021-09-25T16:31:37.653" v="3874" actId="20578"/>
          <ac:spMkLst>
            <pc:docMk/>
            <pc:sldMk cId="2922129719" sldId="259"/>
            <ac:spMk id="7" creationId="{FD0853BE-2976-49BE-8464-273B654D6C44}"/>
          </ac:spMkLst>
        </pc:spChg>
        <pc:spChg chg="mod ord">
          <ac:chgData name="Peter McGinty" userId="138e04b35f3df159" providerId="LiveId" clId="{12CC5093-9F94-4AE1-84E5-1D2BF279C267}" dt="2021-09-25T16:15:33.618" v="3774" actId="20577"/>
          <ac:spMkLst>
            <pc:docMk/>
            <pc:sldMk cId="2922129719" sldId="259"/>
            <ac:spMk id="8" creationId="{6F1107D5-528E-4CB9-B6C7-3A491CEE947D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922129719" sldId="259"/>
            <ac:spMk id="9" creationId="{5A1DC36E-7EC1-4FEE-B3C9-281AD9442D22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922129719" sldId="259"/>
            <ac:spMk id="10" creationId="{633D0D66-2B7A-4573-B5F3-7D8D80367900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922129719" sldId="259"/>
            <ac:spMk id="11" creationId="{F02AD35F-C514-44DA-BAEA-2E4C485F0A86}"/>
          </ac:spMkLst>
        </pc:spChg>
        <pc:spChg chg="add del mod">
          <ac:chgData name="Peter McGinty" userId="138e04b35f3df159" providerId="LiveId" clId="{12CC5093-9F94-4AE1-84E5-1D2BF279C267}" dt="2021-09-25T15:41:46.226" v="3171" actId="478"/>
          <ac:spMkLst>
            <pc:docMk/>
            <pc:sldMk cId="2922129719" sldId="259"/>
            <ac:spMk id="12" creationId="{D4A0A563-4615-49F2-8AEE-9DAA224EC99F}"/>
          </ac:spMkLst>
        </pc:spChg>
        <pc:picChg chg="add del mod">
          <ac:chgData name="Peter McGinty" userId="138e04b35f3df159" providerId="LiveId" clId="{12CC5093-9F94-4AE1-84E5-1D2BF279C267}" dt="2021-09-25T15:57:41.012" v="3575" actId="962"/>
          <ac:picMkLst>
            <pc:docMk/>
            <pc:sldMk cId="2922129719" sldId="259"/>
            <ac:picMk id="4" creationId="{E179E085-4AAA-430B-9F4F-2402F4F9B07F}"/>
          </ac:picMkLst>
        </pc:picChg>
      </pc:sldChg>
      <pc:sldChg chg="addSp delSp modSp mod chgLayout">
        <pc:chgData name="Peter McGinty" userId="138e04b35f3df159" providerId="LiveId" clId="{12CC5093-9F94-4AE1-84E5-1D2BF279C267}" dt="2021-09-25T16:12:25.316" v="3692" actId="21"/>
        <pc:sldMkLst>
          <pc:docMk/>
          <pc:sldMk cId="2300406427" sldId="260"/>
        </pc:sldMkLst>
        <pc:spChg chg="mod ord">
          <ac:chgData name="Peter McGinty" userId="138e04b35f3df159" providerId="LiveId" clId="{12CC5093-9F94-4AE1-84E5-1D2BF279C267}" dt="2021-09-25T15:18:35.798" v="3029" actId="20577"/>
          <ac:spMkLst>
            <pc:docMk/>
            <pc:sldMk cId="2300406427" sldId="260"/>
            <ac:spMk id="2" creationId="{948198EF-F85F-47F3-9AC9-7D450C9D8114}"/>
          </ac:spMkLst>
        </pc:spChg>
        <pc:spChg chg="mod ord">
          <ac:chgData name="Peter McGinty" userId="138e04b35f3df159" providerId="LiveId" clId="{12CC5093-9F94-4AE1-84E5-1D2BF279C267}" dt="2021-09-25T16:03:35.975" v="3598" actId="20577"/>
          <ac:spMkLst>
            <pc:docMk/>
            <pc:sldMk cId="2300406427" sldId="260"/>
            <ac:spMk id="3" creationId="{45B4A99E-6063-40DC-B3C0-EE96E0E08A2E}"/>
          </ac:spMkLst>
        </pc:spChg>
        <pc:spChg chg="mod ord">
          <ac:chgData name="Peter McGinty" userId="138e04b35f3df159" providerId="LiveId" clId="{12CC5093-9F94-4AE1-84E5-1D2BF279C267}" dt="2021-09-25T16:12:25.316" v="3692" actId="21"/>
          <ac:spMkLst>
            <pc:docMk/>
            <pc:sldMk cId="2300406427" sldId="260"/>
            <ac:spMk id="4" creationId="{F2FBB808-909B-43F9-9E27-42B5CE9D72FD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300406427" sldId="260"/>
            <ac:spMk id="6" creationId="{B7D65F11-C157-4B75-9D34-25895D8E43CE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300406427" sldId="260"/>
            <ac:spMk id="7" creationId="{15680768-307A-4A0F-8E69-9910F2146DA2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300406427" sldId="260"/>
            <ac:spMk id="8" creationId="{3F8422BC-B254-454E-9B4F-D31A4270134B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300406427" sldId="260"/>
            <ac:spMk id="9" creationId="{201B67B9-BFE4-478D-AD3C-E1D12900E10A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300406427" sldId="260"/>
            <ac:spMk id="10" creationId="{AECBB80C-F74B-46AE-A447-4A1BCDC43FDE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300406427" sldId="260"/>
            <ac:spMk id="11" creationId="{C1304BCE-B6CA-4E12-9466-6DF3F7057A60}"/>
          </ac:spMkLst>
        </pc:spChg>
        <pc:spChg chg="add del mod">
          <ac:chgData name="Peter McGinty" userId="138e04b35f3df159" providerId="LiveId" clId="{12CC5093-9F94-4AE1-84E5-1D2BF279C267}" dt="2021-09-25T15:46:12.240" v="3202" actId="478"/>
          <ac:spMkLst>
            <pc:docMk/>
            <pc:sldMk cId="2300406427" sldId="260"/>
            <ac:spMk id="12" creationId="{A626140D-A218-404A-8187-A758D89B157F}"/>
          </ac:spMkLst>
        </pc:spChg>
        <pc:picChg chg="add del mod">
          <ac:chgData name="Peter McGinty" userId="138e04b35f3df159" providerId="LiveId" clId="{12CC5093-9F94-4AE1-84E5-1D2BF279C267}" dt="2021-09-25T15:46:10.083" v="3201" actId="478"/>
          <ac:picMkLst>
            <pc:docMk/>
            <pc:sldMk cId="2300406427" sldId="260"/>
            <ac:picMk id="5" creationId="{44B9F053-869B-42DF-B858-B2063334155E}"/>
          </ac:picMkLst>
        </pc:picChg>
      </pc:sldChg>
      <pc:sldChg chg="addSp delSp modSp mod chgLayout">
        <pc:chgData name="Peter McGinty" userId="138e04b35f3df159" providerId="LiveId" clId="{12CC5093-9F94-4AE1-84E5-1D2BF279C267}" dt="2021-09-25T15:12:27.519" v="2911"/>
        <pc:sldMkLst>
          <pc:docMk/>
          <pc:sldMk cId="1786878061" sldId="261"/>
        </pc:sldMkLst>
        <pc:spChg chg="mod ord">
          <ac:chgData name="Peter McGinty" userId="138e04b35f3df159" providerId="LiveId" clId="{12CC5093-9F94-4AE1-84E5-1D2BF279C267}" dt="2021-09-25T15:12:27.519" v="2911"/>
          <ac:spMkLst>
            <pc:docMk/>
            <pc:sldMk cId="1786878061" sldId="261"/>
            <ac:spMk id="2" creationId="{948198EF-F85F-47F3-9AC9-7D450C9D8114}"/>
          </ac:spMkLst>
        </pc:spChg>
        <pc:spChg chg="mod ord">
          <ac:chgData name="Peter McGinty" userId="138e04b35f3df159" providerId="LiveId" clId="{12CC5093-9F94-4AE1-84E5-1D2BF279C267}" dt="2021-09-25T15:06:20.737" v="2828" actId="6264"/>
          <ac:spMkLst>
            <pc:docMk/>
            <pc:sldMk cId="1786878061" sldId="261"/>
            <ac:spMk id="3" creationId="{45B4A99E-6063-40DC-B3C0-EE96E0E08A2E}"/>
          </ac:spMkLst>
        </pc:spChg>
        <pc:spChg chg="mod ord">
          <ac:chgData name="Peter McGinty" userId="138e04b35f3df159" providerId="LiveId" clId="{12CC5093-9F94-4AE1-84E5-1D2BF279C267}" dt="2021-09-25T15:06:20.737" v="2828" actId="6264"/>
          <ac:spMkLst>
            <pc:docMk/>
            <pc:sldMk cId="1786878061" sldId="261"/>
            <ac:spMk id="4" creationId="{F2FBB808-909B-43F9-9E27-42B5CE9D72FD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1786878061" sldId="261"/>
            <ac:spMk id="5" creationId="{FFEA280E-08E8-4809-9E9A-CD724411DE22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1786878061" sldId="261"/>
            <ac:spMk id="6" creationId="{CBFB958A-2A41-4AF1-9001-82B64EA733C1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1786878061" sldId="261"/>
            <ac:spMk id="7" creationId="{86497E42-2A72-447E-A54A-CE5D0C3202FF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1786878061" sldId="261"/>
            <ac:spMk id="8" creationId="{979A5AB5-E542-4833-AAF1-D53129DC4119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1786878061" sldId="261"/>
            <ac:spMk id="9" creationId="{A1F9865B-2713-41A1-9983-D0B285F98E02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1786878061" sldId="261"/>
            <ac:spMk id="10" creationId="{07DBF3C0-CB52-47E4-B4F9-B2992563F21A}"/>
          </ac:spMkLst>
        </pc:spChg>
      </pc:sldChg>
      <pc:sldChg chg="modSp del mod">
        <pc:chgData name="Peter McGinty" userId="138e04b35f3df159" providerId="LiveId" clId="{12CC5093-9F94-4AE1-84E5-1D2BF279C267}" dt="2021-09-03T15:42:17.869" v="864" actId="47"/>
        <pc:sldMkLst>
          <pc:docMk/>
          <pc:sldMk cId="3087672798" sldId="262"/>
        </pc:sldMkLst>
        <pc:spChg chg="mod">
          <ac:chgData name="Peter McGinty" userId="138e04b35f3df159" providerId="LiveId" clId="{12CC5093-9F94-4AE1-84E5-1D2BF279C267}" dt="2021-09-03T14:33:48.003" v="16" actId="20577"/>
          <ac:spMkLst>
            <pc:docMk/>
            <pc:sldMk cId="3087672798" sldId="262"/>
            <ac:spMk id="2" creationId="{7DEBE8D0-B241-4987-8AD2-E7294C460FF1}"/>
          </ac:spMkLst>
        </pc:spChg>
        <pc:spChg chg="mod">
          <ac:chgData name="Peter McGinty" userId="138e04b35f3df159" providerId="LiveId" clId="{12CC5093-9F94-4AE1-84E5-1D2BF279C267}" dt="2021-09-03T14:58:14.901" v="295" actId="21"/>
          <ac:spMkLst>
            <pc:docMk/>
            <pc:sldMk cId="3087672798" sldId="262"/>
            <ac:spMk id="12" creationId="{5811BE16-7596-47D3-A938-9C69E9EDD5F2}"/>
          </ac:spMkLst>
        </pc:spChg>
      </pc:sldChg>
      <pc:sldChg chg="addSp delSp modSp mod chgLayout">
        <pc:chgData name="Peter McGinty" userId="138e04b35f3df159" providerId="LiveId" clId="{12CC5093-9F94-4AE1-84E5-1D2BF279C267}" dt="2021-09-25T16:01:29.955" v="3584" actId="20577"/>
        <pc:sldMkLst>
          <pc:docMk/>
          <pc:sldMk cId="3346595211" sldId="263"/>
        </pc:sldMkLst>
        <pc:spChg chg="mod ord">
          <ac:chgData name="Peter McGinty" userId="138e04b35f3df159" providerId="LiveId" clId="{12CC5093-9F94-4AE1-84E5-1D2BF279C267}" dt="2021-09-25T16:01:29.955" v="3584" actId="20577"/>
          <ac:spMkLst>
            <pc:docMk/>
            <pc:sldMk cId="3346595211" sldId="263"/>
            <ac:spMk id="2" creationId="{7DEBE8D0-B241-4987-8AD2-E7294C460FF1}"/>
          </ac:spMkLst>
        </pc:spChg>
        <pc:spChg chg="mod ord">
          <ac:chgData name="Peter McGinty" userId="138e04b35f3df159" providerId="LiveId" clId="{12CC5093-9F94-4AE1-84E5-1D2BF279C267}" dt="2021-09-25T15:06:20.737" v="2828" actId="6264"/>
          <ac:spMkLst>
            <pc:docMk/>
            <pc:sldMk cId="3346595211" sldId="263"/>
            <ac:spMk id="3" creationId="{0A53EA9C-7639-481B-8B77-DF435E810F83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3346595211" sldId="263"/>
            <ac:spMk id="4" creationId="{7D6C380E-C017-4FEC-95D0-7304C25B14E5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3346595211" sldId="263"/>
            <ac:spMk id="5" creationId="{078C66F4-069D-4E8A-9470-6AA574BA418F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3346595211" sldId="263"/>
            <ac:spMk id="6" creationId="{9BEBDDEE-27B5-4647-882F-C12A51283251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3346595211" sldId="263"/>
            <ac:spMk id="7" creationId="{9076C8A2-7D74-4B68-96F4-FF3F33344E62}"/>
          </ac:spMkLst>
        </pc:spChg>
      </pc:sldChg>
      <pc:sldChg chg="addSp delSp modSp mod chgLayout">
        <pc:chgData name="Peter McGinty" userId="138e04b35f3df159" providerId="LiveId" clId="{12CC5093-9F94-4AE1-84E5-1D2BF279C267}" dt="2021-09-25T16:20:55.293" v="3837" actId="20577"/>
        <pc:sldMkLst>
          <pc:docMk/>
          <pc:sldMk cId="2139934125" sldId="264"/>
        </pc:sldMkLst>
        <pc:spChg chg="mod ord">
          <ac:chgData name="Peter McGinty" userId="138e04b35f3df159" providerId="LiveId" clId="{12CC5093-9F94-4AE1-84E5-1D2BF279C267}" dt="2021-09-25T15:12:43.525" v="2913"/>
          <ac:spMkLst>
            <pc:docMk/>
            <pc:sldMk cId="2139934125" sldId="264"/>
            <ac:spMk id="2" creationId="{89BDA986-92DF-4B26-90FE-ED588EBA51AE}"/>
          </ac:spMkLst>
        </pc:spChg>
        <pc:spChg chg="mod ord">
          <ac:chgData name="Peter McGinty" userId="138e04b35f3df159" providerId="LiveId" clId="{12CC5093-9F94-4AE1-84E5-1D2BF279C267}" dt="2021-09-25T16:20:55.293" v="3837" actId="20577"/>
          <ac:spMkLst>
            <pc:docMk/>
            <pc:sldMk cId="2139934125" sldId="264"/>
            <ac:spMk id="3" creationId="{1FE45569-B63C-4503-BDA9-16CFE951F543}"/>
          </ac:spMkLst>
        </pc:spChg>
        <pc:spChg chg="mod ord">
          <ac:chgData name="Peter McGinty" userId="138e04b35f3df159" providerId="LiveId" clId="{12CC5093-9F94-4AE1-84E5-1D2BF279C267}" dt="2021-09-25T16:20:38.069" v="3833" actId="12"/>
          <ac:spMkLst>
            <pc:docMk/>
            <pc:sldMk cId="2139934125" sldId="264"/>
            <ac:spMk id="4" creationId="{E17708E3-CB80-4183-B7ED-246B1021F36D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139934125" sldId="264"/>
            <ac:spMk id="5" creationId="{71670C90-3D20-4DA8-B592-CA75BCF60D7B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139934125" sldId="264"/>
            <ac:spMk id="6" creationId="{92A7D3D1-64DE-4626-8DFF-A38ACEB8E710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139934125" sldId="264"/>
            <ac:spMk id="7" creationId="{7EDFB26C-0B1F-4A64-AFF6-ACA07C45F7B1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139934125" sldId="264"/>
            <ac:spMk id="8" creationId="{6A539B73-C8A1-454C-B88A-8CCBD85EA10D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139934125" sldId="264"/>
            <ac:spMk id="9" creationId="{031CE557-D990-4E1F-B349-43CB1D0F7BE6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139934125" sldId="264"/>
            <ac:spMk id="10" creationId="{6D47A8EE-203C-45A5-BA45-10FE2D4EF339}"/>
          </ac:spMkLst>
        </pc:spChg>
      </pc:sldChg>
      <pc:sldChg chg="add del">
        <pc:chgData name="Peter McGinty" userId="138e04b35f3df159" providerId="LiveId" clId="{12CC5093-9F94-4AE1-84E5-1D2BF279C267}" dt="2021-09-03T14:57:29.219" v="286" actId="47"/>
        <pc:sldMkLst>
          <pc:docMk/>
          <pc:sldMk cId="3481631245" sldId="265"/>
        </pc:sldMkLst>
      </pc:sldChg>
      <pc:sldChg chg="addSp delSp modSp mod chgLayout">
        <pc:chgData name="Peter McGinty" userId="138e04b35f3df159" providerId="LiveId" clId="{12CC5093-9F94-4AE1-84E5-1D2BF279C267}" dt="2021-09-25T15:12:53.062" v="2915"/>
        <pc:sldMkLst>
          <pc:docMk/>
          <pc:sldMk cId="2739456206" sldId="266"/>
        </pc:sldMkLst>
        <pc:spChg chg="mod ord">
          <ac:chgData name="Peter McGinty" userId="138e04b35f3df159" providerId="LiveId" clId="{12CC5093-9F94-4AE1-84E5-1D2BF279C267}" dt="2021-09-25T15:12:53.062" v="2915"/>
          <ac:spMkLst>
            <pc:docMk/>
            <pc:sldMk cId="2739456206" sldId="266"/>
            <ac:spMk id="2" creationId="{89BDA986-92DF-4B26-90FE-ED588EBA51AE}"/>
          </ac:spMkLst>
        </pc:spChg>
        <pc:spChg chg="mod ord">
          <ac:chgData name="Peter McGinty" userId="138e04b35f3df159" providerId="LiveId" clId="{12CC5093-9F94-4AE1-84E5-1D2BF279C267}" dt="2021-09-25T15:06:20.737" v="2828" actId="6264"/>
          <ac:spMkLst>
            <pc:docMk/>
            <pc:sldMk cId="2739456206" sldId="266"/>
            <ac:spMk id="3" creationId="{1FE45569-B63C-4503-BDA9-16CFE951F543}"/>
          </ac:spMkLst>
        </pc:spChg>
        <pc:spChg chg="mod ord">
          <ac:chgData name="Peter McGinty" userId="138e04b35f3df159" providerId="LiveId" clId="{12CC5093-9F94-4AE1-84E5-1D2BF279C267}" dt="2021-09-25T15:06:20.737" v="2828" actId="6264"/>
          <ac:spMkLst>
            <pc:docMk/>
            <pc:sldMk cId="2739456206" sldId="266"/>
            <ac:spMk id="4" creationId="{E17708E3-CB80-4183-B7ED-246B1021F36D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739456206" sldId="266"/>
            <ac:spMk id="5" creationId="{7FAF5DC0-E5BE-4D1E-BE45-0D6CEADBB21C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739456206" sldId="266"/>
            <ac:spMk id="6" creationId="{8C358FFD-0513-4971-9B29-B5FF0A003096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739456206" sldId="266"/>
            <ac:spMk id="7" creationId="{FDD5BE0E-75B0-4019-8306-4C3705E6F208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739456206" sldId="266"/>
            <ac:spMk id="8" creationId="{A039E402-6C03-4F53-84B3-C6D05ABEF4DB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739456206" sldId="266"/>
            <ac:spMk id="9" creationId="{52D47F4A-6ABB-4B79-99B5-6828F5C35137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739456206" sldId="266"/>
            <ac:spMk id="10" creationId="{A69DDD9D-5002-438C-A93E-F1B4F8EFEBCA}"/>
          </ac:spMkLst>
        </pc:spChg>
      </pc:sldChg>
      <pc:sldChg chg="addSp delSp modSp mod chgLayout">
        <pc:chgData name="Peter McGinty" userId="138e04b35f3df159" providerId="LiveId" clId="{12CC5093-9F94-4AE1-84E5-1D2BF279C267}" dt="2021-09-25T15:58:59.565" v="3579" actId="962"/>
        <pc:sldMkLst>
          <pc:docMk/>
          <pc:sldMk cId="2146974137" sldId="267"/>
        </pc:sldMkLst>
        <pc:spChg chg="mod ord">
          <ac:chgData name="Peter McGinty" userId="138e04b35f3df159" providerId="LiveId" clId="{12CC5093-9F94-4AE1-84E5-1D2BF279C267}" dt="2021-09-25T15:12:59.023" v="2916"/>
          <ac:spMkLst>
            <pc:docMk/>
            <pc:sldMk cId="2146974137" sldId="267"/>
            <ac:spMk id="2" creationId="{89BDA986-92DF-4B26-90FE-ED588EBA51AE}"/>
          </ac:spMkLst>
        </pc:spChg>
        <pc:spChg chg="mod ord">
          <ac:chgData name="Peter McGinty" userId="138e04b35f3df159" providerId="LiveId" clId="{12CC5093-9F94-4AE1-84E5-1D2BF279C267}" dt="2021-09-25T15:06:20.737" v="2828" actId="6264"/>
          <ac:spMkLst>
            <pc:docMk/>
            <pc:sldMk cId="2146974137" sldId="267"/>
            <ac:spMk id="3" creationId="{1FE45569-B63C-4503-BDA9-16CFE951F543}"/>
          </ac:spMkLst>
        </pc:spChg>
        <pc:spChg chg="mod ord">
          <ac:chgData name="Peter McGinty" userId="138e04b35f3df159" providerId="LiveId" clId="{12CC5093-9F94-4AE1-84E5-1D2BF279C267}" dt="2021-09-25T15:06:20.737" v="2828" actId="6264"/>
          <ac:spMkLst>
            <pc:docMk/>
            <pc:sldMk cId="2146974137" sldId="267"/>
            <ac:spMk id="4" creationId="{E17708E3-CB80-4183-B7ED-246B1021F36D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146974137" sldId="267"/>
            <ac:spMk id="6" creationId="{26B40BDF-CE89-4B67-B521-3FDF472C1782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146974137" sldId="267"/>
            <ac:spMk id="7" creationId="{84AB3181-2BAE-4C53-931F-CCC602B69FBC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146974137" sldId="267"/>
            <ac:spMk id="8" creationId="{AA3672C6-D85E-4515-8C34-5E5CEA7B1E54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146974137" sldId="267"/>
            <ac:spMk id="9" creationId="{CDBA8456-0783-428E-BCD3-8168402E508B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146974137" sldId="267"/>
            <ac:spMk id="10" creationId="{63060A66-D10A-4D36-A9B7-9CCEB44F2B4E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146974137" sldId="267"/>
            <ac:spMk id="11" creationId="{2ECA9E7E-BEA8-4C45-BF07-8A84874D6142}"/>
          </ac:spMkLst>
        </pc:spChg>
        <pc:spChg chg="add mod">
          <ac:chgData name="Peter McGinty" userId="138e04b35f3df159" providerId="LiveId" clId="{12CC5093-9F94-4AE1-84E5-1D2BF279C267}" dt="2021-09-25T15:11:54.062" v="2901"/>
          <ac:spMkLst>
            <pc:docMk/>
            <pc:sldMk cId="2146974137" sldId="267"/>
            <ac:spMk id="12" creationId="{66C0F835-31EF-4D5F-BA33-CF47C1012BCD}"/>
          </ac:spMkLst>
        </pc:spChg>
        <pc:picChg chg="add mod">
          <ac:chgData name="Peter McGinty" userId="138e04b35f3df159" providerId="LiveId" clId="{12CC5093-9F94-4AE1-84E5-1D2BF279C267}" dt="2021-09-25T15:58:59.565" v="3579" actId="962"/>
          <ac:picMkLst>
            <pc:docMk/>
            <pc:sldMk cId="2146974137" sldId="267"/>
            <ac:picMk id="5" creationId="{1F5FCF83-FADA-4E52-9084-45138221B808}"/>
          </ac:picMkLst>
        </pc:picChg>
      </pc:sldChg>
      <pc:sldChg chg="addSp delSp modSp mod chgLayout">
        <pc:chgData name="Peter McGinty" userId="138e04b35f3df159" providerId="LiveId" clId="{12CC5093-9F94-4AE1-84E5-1D2BF279C267}" dt="2021-09-25T16:01:40.436" v="3589" actId="20577"/>
        <pc:sldMkLst>
          <pc:docMk/>
          <pc:sldMk cId="2728011578" sldId="268"/>
        </pc:sldMkLst>
        <pc:spChg chg="mod ord">
          <ac:chgData name="Peter McGinty" userId="138e04b35f3df159" providerId="LiveId" clId="{12CC5093-9F94-4AE1-84E5-1D2BF279C267}" dt="2021-09-25T16:01:40.436" v="3589" actId="20577"/>
          <ac:spMkLst>
            <pc:docMk/>
            <pc:sldMk cId="2728011578" sldId="268"/>
            <ac:spMk id="2" creationId="{89BDA986-92DF-4B26-90FE-ED588EBA51AE}"/>
          </ac:spMkLst>
        </pc:spChg>
        <pc:spChg chg="mod ord">
          <ac:chgData name="Peter McGinty" userId="138e04b35f3df159" providerId="LiveId" clId="{12CC5093-9F94-4AE1-84E5-1D2BF279C267}" dt="2021-09-25T15:06:20.737" v="2828" actId="6264"/>
          <ac:spMkLst>
            <pc:docMk/>
            <pc:sldMk cId="2728011578" sldId="268"/>
            <ac:spMk id="3" creationId="{1FE45569-B63C-4503-BDA9-16CFE951F543}"/>
          </ac:spMkLst>
        </pc:spChg>
        <pc:spChg chg="mod ord">
          <ac:chgData name="Peter McGinty" userId="138e04b35f3df159" providerId="LiveId" clId="{12CC5093-9F94-4AE1-84E5-1D2BF279C267}" dt="2021-09-25T15:06:20.737" v="2828" actId="6264"/>
          <ac:spMkLst>
            <pc:docMk/>
            <pc:sldMk cId="2728011578" sldId="268"/>
            <ac:spMk id="4" creationId="{E17708E3-CB80-4183-B7ED-246B1021F36D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728011578" sldId="268"/>
            <ac:spMk id="5" creationId="{A1DB46BA-E128-4538-8FC5-551BB9A39052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728011578" sldId="268"/>
            <ac:spMk id="6" creationId="{2318DF50-A7A8-4A42-AE64-2CED6E68FA59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728011578" sldId="268"/>
            <ac:spMk id="7" creationId="{8F87D965-96A4-468B-9F8B-CB70B4CCD793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728011578" sldId="268"/>
            <ac:spMk id="8" creationId="{B2702BFB-6485-4B43-B8E6-2BDBC7E971B1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728011578" sldId="268"/>
            <ac:spMk id="9" creationId="{F4682F9B-1E81-4F36-8EEE-E3039FA2934E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728011578" sldId="268"/>
            <ac:spMk id="10" creationId="{7EC9B8C9-975D-4B47-97FC-8A02EDA9DA62}"/>
          </ac:spMkLst>
        </pc:spChg>
      </pc:sldChg>
      <pc:sldChg chg="addSp delSp modSp new mod chgLayout">
        <pc:chgData name="Peter McGinty" userId="138e04b35f3df159" providerId="LiveId" clId="{12CC5093-9F94-4AE1-84E5-1D2BF279C267}" dt="2021-09-25T16:17:51.941" v="3786" actId="20577"/>
        <pc:sldMkLst>
          <pc:docMk/>
          <pc:sldMk cId="1719172268" sldId="269"/>
        </pc:sldMkLst>
        <pc:spChg chg="mod ord">
          <ac:chgData name="Peter McGinty" userId="138e04b35f3df159" providerId="LiveId" clId="{12CC5093-9F94-4AE1-84E5-1D2BF279C267}" dt="2021-09-25T15:12:32.175" v="2912"/>
          <ac:spMkLst>
            <pc:docMk/>
            <pc:sldMk cId="1719172268" sldId="269"/>
            <ac:spMk id="2" creationId="{EA938AEC-9D45-43AB-A494-43B2F7D2D71C}"/>
          </ac:spMkLst>
        </pc:spChg>
        <pc:spChg chg="mod ord">
          <ac:chgData name="Peter McGinty" userId="138e04b35f3df159" providerId="LiveId" clId="{12CC5093-9F94-4AE1-84E5-1D2BF279C267}" dt="2021-09-25T15:06:20.737" v="2828" actId="6264"/>
          <ac:spMkLst>
            <pc:docMk/>
            <pc:sldMk cId="1719172268" sldId="269"/>
            <ac:spMk id="3" creationId="{684A9BFE-37E6-4C1C-9C03-AAFACB50EC03}"/>
          </ac:spMkLst>
        </pc:spChg>
        <pc:spChg chg="mod ord">
          <ac:chgData name="Peter McGinty" userId="138e04b35f3df159" providerId="LiveId" clId="{12CC5093-9F94-4AE1-84E5-1D2BF279C267}" dt="2021-09-25T16:17:51.941" v="3786" actId="20577"/>
          <ac:spMkLst>
            <pc:docMk/>
            <pc:sldMk cId="1719172268" sldId="269"/>
            <ac:spMk id="4" creationId="{95A61981-C6A5-42CC-B98A-ED3B37A10CF9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1719172268" sldId="269"/>
            <ac:spMk id="6" creationId="{3A9AD16D-2BBB-4F5B-97AF-C8D9CC172B74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1719172268" sldId="269"/>
            <ac:spMk id="7" creationId="{2FC05702-0F3D-49EE-A718-F55C81ABDFF7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1719172268" sldId="269"/>
            <ac:spMk id="8" creationId="{805B11CF-745D-45EA-BC1A-FE77C50FE4E5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1719172268" sldId="269"/>
            <ac:spMk id="9" creationId="{57382168-F04B-41C9-B430-21F8D78879CA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1719172268" sldId="269"/>
            <ac:spMk id="10" creationId="{8813B0D1-87A1-47C8-B99A-80B041C03C30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1719172268" sldId="269"/>
            <ac:spMk id="11" creationId="{81CFB5D1-232C-49FA-AA2B-5CCC0E7F7DCC}"/>
          </ac:spMkLst>
        </pc:spChg>
        <pc:spChg chg="add mod">
          <ac:chgData name="Peter McGinty" userId="138e04b35f3df159" providerId="LiveId" clId="{12CC5093-9F94-4AE1-84E5-1D2BF279C267}" dt="2021-09-25T15:11:37.152" v="2899"/>
          <ac:spMkLst>
            <pc:docMk/>
            <pc:sldMk cId="1719172268" sldId="269"/>
            <ac:spMk id="12" creationId="{2BE1C23D-E41B-4A0F-9138-10C9FFBEBC95}"/>
          </ac:spMkLst>
        </pc:spChg>
        <pc:picChg chg="add mod">
          <ac:chgData name="Peter McGinty" userId="138e04b35f3df159" providerId="LiveId" clId="{12CC5093-9F94-4AE1-84E5-1D2BF279C267}" dt="2021-09-25T15:58:26.106" v="3577" actId="962"/>
          <ac:picMkLst>
            <pc:docMk/>
            <pc:sldMk cId="1719172268" sldId="269"/>
            <ac:picMk id="5" creationId="{472139F6-12AF-46B0-BF13-F6417D11D553}"/>
          </ac:picMkLst>
        </pc:picChg>
      </pc:sldChg>
      <pc:sldChg chg="addSp delSp modSp new mod ord chgLayout">
        <pc:chgData name="Peter McGinty" userId="138e04b35f3df159" providerId="LiveId" clId="{12CC5093-9F94-4AE1-84E5-1D2BF279C267}" dt="2021-09-25T16:28:28.951" v="3873" actId="20577"/>
        <pc:sldMkLst>
          <pc:docMk/>
          <pc:sldMk cId="2626020093" sldId="270"/>
        </pc:sldMkLst>
        <pc:spChg chg="mod ord">
          <ac:chgData name="Peter McGinty" userId="138e04b35f3df159" providerId="LiveId" clId="{12CC5093-9F94-4AE1-84E5-1D2BF279C267}" dt="2021-09-25T15:12:48.436" v="2914"/>
          <ac:spMkLst>
            <pc:docMk/>
            <pc:sldMk cId="2626020093" sldId="270"/>
            <ac:spMk id="2" creationId="{88CF6413-A814-4318-A2CD-9A59464D223F}"/>
          </ac:spMkLst>
        </pc:spChg>
        <pc:spChg chg="mod ord">
          <ac:chgData name="Peter McGinty" userId="138e04b35f3df159" providerId="LiveId" clId="{12CC5093-9F94-4AE1-84E5-1D2BF279C267}" dt="2021-09-25T16:28:28.951" v="3873" actId="20577"/>
          <ac:spMkLst>
            <pc:docMk/>
            <pc:sldMk cId="2626020093" sldId="270"/>
            <ac:spMk id="3" creationId="{28632DA3-F53A-4CC8-85CD-817B131E41AA}"/>
          </ac:spMkLst>
        </pc:spChg>
        <pc:spChg chg="mod ord">
          <ac:chgData name="Peter McGinty" userId="138e04b35f3df159" providerId="LiveId" clId="{12CC5093-9F94-4AE1-84E5-1D2BF279C267}" dt="2021-09-25T15:06:20.737" v="2828" actId="6264"/>
          <ac:spMkLst>
            <pc:docMk/>
            <pc:sldMk cId="2626020093" sldId="270"/>
            <ac:spMk id="4" creationId="{B5551F87-8F5C-4768-B5A1-6F95F127D407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626020093" sldId="270"/>
            <ac:spMk id="5" creationId="{A9A52E3F-73CC-41F6-BE13-04180AAE8942}"/>
          </ac:spMkLst>
        </pc:spChg>
        <pc:spChg chg="add del mod">
          <ac:chgData name="Peter McGinty" userId="138e04b35f3df159" providerId="LiveId" clId="{12CC5093-9F94-4AE1-84E5-1D2BF279C267}" dt="2021-09-06T13:41:16.776" v="1865" actId="478"/>
          <ac:spMkLst>
            <pc:docMk/>
            <pc:sldMk cId="2626020093" sldId="270"/>
            <ac:spMk id="6" creationId="{4C397A24-4950-4261-AC2F-EE75781D71D1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626020093" sldId="270"/>
            <ac:spMk id="7" creationId="{4158EED5-B474-4B24-B948-B016BF89B9B4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626020093" sldId="270"/>
            <ac:spMk id="8" creationId="{5401DAAB-9FCB-4CE3-A55C-9E1A83A2CDBC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626020093" sldId="270"/>
            <ac:spMk id="9" creationId="{FB953E41-79FC-4743-BA76-B3AC558D2490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626020093" sldId="270"/>
            <ac:spMk id="10" creationId="{2D58D103-5536-49E8-B302-664219C4D60B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626020093" sldId="270"/>
            <ac:spMk id="11" creationId="{A78BD198-1D7A-459D-B662-DB13B7898746}"/>
          </ac:spMkLst>
        </pc:spChg>
        <pc:spChg chg="add mod">
          <ac:chgData name="Peter McGinty" userId="138e04b35f3df159" providerId="LiveId" clId="{12CC5093-9F94-4AE1-84E5-1D2BF279C267}" dt="2021-09-25T15:11:49.419" v="2900"/>
          <ac:spMkLst>
            <pc:docMk/>
            <pc:sldMk cId="2626020093" sldId="270"/>
            <ac:spMk id="13" creationId="{9FA3FF0C-2A90-4088-879B-E6DCBB013B7F}"/>
          </ac:spMkLst>
        </pc:spChg>
        <pc:spChg chg="add del">
          <ac:chgData name="Peter McGinty" userId="138e04b35f3df159" providerId="LiveId" clId="{12CC5093-9F94-4AE1-84E5-1D2BF279C267}" dt="2021-09-04T15:24:09.379" v="1673" actId="478"/>
          <ac:spMkLst>
            <pc:docMk/>
            <pc:sldMk cId="2626020093" sldId="270"/>
            <ac:spMk id="13" creationId="{CEA543EC-153C-4A2F-A3CD-F79113032059}"/>
          </ac:spMkLst>
        </pc:spChg>
        <pc:spChg chg="add mod">
          <ac:chgData name="Peter McGinty" userId="138e04b35f3df159" providerId="LiveId" clId="{12CC5093-9F94-4AE1-84E5-1D2BF279C267}" dt="2021-09-25T15:53:05.360" v="3571" actId="962"/>
          <ac:spMkLst>
            <pc:docMk/>
            <pc:sldMk cId="2626020093" sldId="270"/>
            <ac:spMk id="14" creationId="{B0D33E4E-4850-4B60-B991-C1B61B069D6C}"/>
          </ac:spMkLst>
        </pc:spChg>
        <pc:graphicFrameChg chg="add del mod modGraphic">
          <ac:chgData name="Peter McGinty" userId="138e04b35f3df159" providerId="LiveId" clId="{12CC5093-9F94-4AE1-84E5-1D2BF279C267}" dt="2021-09-03T15:10:39.619" v="465" actId="1032"/>
          <ac:graphicFrameMkLst>
            <pc:docMk/>
            <pc:sldMk cId="2626020093" sldId="270"/>
            <ac:graphicFrameMk id="5" creationId="{3AB277E0-C8F4-4D3A-A13E-A32493627A54}"/>
          </ac:graphicFrameMkLst>
        </pc:graphicFrameChg>
        <pc:graphicFrameChg chg="add del mod modGraphic">
          <ac:chgData name="Peter McGinty" userId="138e04b35f3df159" providerId="LiveId" clId="{12CC5093-9F94-4AE1-84E5-1D2BF279C267}" dt="2021-09-03T15:11:17.504" v="470" actId="478"/>
          <ac:graphicFrameMkLst>
            <pc:docMk/>
            <pc:sldMk cId="2626020093" sldId="270"/>
            <ac:graphicFrameMk id="6" creationId="{7E219058-A25C-42B5-9608-C97AD6A6182A}"/>
          </ac:graphicFrameMkLst>
        </pc:graphicFrameChg>
        <pc:picChg chg="add mod">
          <ac:chgData name="Peter McGinty" userId="138e04b35f3df159" providerId="LiveId" clId="{12CC5093-9F94-4AE1-84E5-1D2BF279C267}" dt="2021-09-25T15:58:46.731" v="3578" actId="962"/>
          <ac:picMkLst>
            <pc:docMk/>
            <pc:sldMk cId="2626020093" sldId="270"/>
            <ac:picMk id="6" creationId="{00D667E3-6CE0-475D-BAEB-CFD99B55A1C2}"/>
          </ac:picMkLst>
        </pc:picChg>
        <pc:cxnChg chg="add del mod">
          <ac:chgData name="Peter McGinty" userId="138e04b35f3df159" providerId="LiveId" clId="{12CC5093-9F94-4AE1-84E5-1D2BF279C267}" dt="2021-09-04T15:22:26.892" v="1658" actId="478"/>
          <ac:cxnSpMkLst>
            <pc:docMk/>
            <pc:sldMk cId="2626020093" sldId="270"/>
            <ac:cxnSpMk id="6" creationId="{C7E32238-179C-4F65-9A70-179C26F29B2C}"/>
          </ac:cxnSpMkLst>
        </pc:cxnChg>
        <pc:cxnChg chg="add del mod">
          <ac:chgData name="Peter McGinty" userId="138e04b35f3df159" providerId="LiveId" clId="{12CC5093-9F94-4AE1-84E5-1D2BF279C267}" dt="2021-09-04T15:23:10.296" v="1663" actId="478"/>
          <ac:cxnSpMkLst>
            <pc:docMk/>
            <pc:sldMk cId="2626020093" sldId="270"/>
            <ac:cxnSpMk id="9" creationId="{C9E013CF-D521-4FA2-9F0D-847F0C5BB1B4}"/>
          </ac:cxnSpMkLst>
        </pc:cxnChg>
      </pc:sldChg>
      <pc:sldChg chg="addSp delSp modSp new mod chgLayout">
        <pc:chgData name="Peter McGinty" userId="138e04b35f3df159" providerId="LiveId" clId="{12CC5093-9F94-4AE1-84E5-1D2BF279C267}" dt="2021-09-25T16:40:45.836" v="3923" actId="20577"/>
        <pc:sldMkLst>
          <pc:docMk/>
          <pc:sldMk cId="1012405754" sldId="271"/>
        </pc:sldMkLst>
        <pc:spChg chg="mod ord">
          <ac:chgData name="Peter McGinty" userId="138e04b35f3df159" providerId="LiveId" clId="{12CC5093-9F94-4AE1-84E5-1D2BF279C267}" dt="2021-09-25T16:39:45.173" v="3914" actId="20577"/>
          <ac:spMkLst>
            <pc:docMk/>
            <pc:sldMk cId="1012405754" sldId="271"/>
            <ac:spMk id="2" creationId="{1B6DD478-6AFE-4005-9204-22DFAB441608}"/>
          </ac:spMkLst>
        </pc:spChg>
        <pc:spChg chg="mod ord">
          <ac:chgData name="Peter McGinty" userId="138e04b35f3df159" providerId="LiveId" clId="{12CC5093-9F94-4AE1-84E5-1D2BF279C267}" dt="2021-09-25T16:40:45.836" v="3923" actId="20577"/>
          <ac:spMkLst>
            <pc:docMk/>
            <pc:sldMk cId="1012405754" sldId="271"/>
            <ac:spMk id="3" creationId="{E3DDEEF6-EBAF-4E46-B7B1-09DAAA82EE0E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1012405754" sldId="271"/>
            <ac:spMk id="4" creationId="{3DD3D94D-D09D-45F9-AE96-92401D97628C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1012405754" sldId="271"/>
            <ac:spMk id="5" creationId="{364A01C6-7CC7-4C55-A212-3ABE184EEAEE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1012405754" sldId="271"/>
            <ac:spMk id="6" creationId="{CFADEA55-534C-45A4-AA9A-9C55530E2AA1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1012405754" sldId="271"/>
            <ac:spMk id="7" creationId="{840A61A5-32D7-43BB-9579-4CD5C2574B32}"/>
          </ac:spMkLst>
        </pc:spChg>
      </pc:sldChg>
      <pc:sldChg chg="modSp new del mod">
        <pc:chgData name="Peter McGinty" userId="138e04b35f3df159" providerId="LiveId" clId="{12CC5093-9F94-4AE1-84E5-1D2BF279C267}" dt="2021-09-06T13:46:57.977" v="1895" actId="47"/>
        <pc:sldMkLst>
          <pc:docMk/>
          <pc:sldMk cId="1371628546" sldId="271"/>
        </pc:sldMkLst>
        <pc:spChg chg="mod">
          <ac:chgData name="Peter McGinty" userId="138e04b35f3df159" providerId="LiveId" clId="{12CC5093-9F94-4AE1-84E5-1D2BF279C267}" dt="2021-09-06T13:37:11.038" v="1845" actId="20577"/>
          <ac:spMkLst>
            <pc:docMk/>
            <pc:sldMk cId="1371628546" sldId="271"/>
            <ac:spMk id="2" creationId="{5D2B7DE6-1D12-41E7-AB23-3B057F3B56D6}"/>
          </ac:spMkLst>
        </pc:spChg>
        <pc:spChg chg="mod">
          <ac:chgData name="Peter McGinty" userId="138e04b35f3df159" providerId="LiveId" clId="{12CC5093-9F94-4AE1-84E5-1D2BF279C267}" dt="2021-09-06T13:37:14.102" v="1846"/>
          <ac:spMkLst>
            <pc:docMk/>
            <pc:sldMk cId="1371628546" sldId="271"/>
            <ac:spMk id="3" creationId="{C6AE0671-6048-43D6-AE5C-9807DF45CDB8}"/>
          </ac:spMkLst>
        </pc:spChg>
      </pc:sldChg>
      <pc:sldChg chg="modSp add mod">
        <pc:chgData name="Peter McGinty" userId="138e04b35f3df159" providerId="LiveId" clId="{12CC5093-9F94-4AE1-84E5-1D2BF279C267}" dt="2021-09-25T15:58:06.018" v="3576" actId="962"/>
        <pc:sldMkLst>
          <pc:docMk/>
          <pc:sldMk cId="3481001994" sldId="272"/>
        </pc:sldMkLst>
        <pc:spChg chg="mod">
          <ac:chgData name="Peter McGinty" userId="138e04b35f3df159" providerId="LiveId" clId="{12CC5093-9F94-4AE1-84E5-1D2BF279C267}" dt="2021-09-25T15:42:43.704" v="3175" actId="20577"/>
          <ac:spMkLst>
            <pc:docMk/>
            <pc:sldMk cId="3481001994" sldId="272"/>
            <ac:spMk id="2" creationId="{948198EF-F85F-47F3-9AC9-7D450C9D8114}"/>
          </ac:spMkLst>
        </pc:spChg>
        <pc:spChg chg="mod">
          <ac:chgData name="Peter McGinty" userId="138e04b35f3df159" providerId="LiveId" clId="{12CC5093-9F94-4AE1-84E5-1D2BF279C267}" dt="2021-09-25T15:37:38.189" v="3133" actId="27636"/>
          <ac:spMkLst>
            <pc:docMk/>
            <pc:sldMk cId="3481001994" sldId="272"/>
            <ac:spMk id="3" creationId="{45B4A99E-6063-40DC-B3C0-EE96E0E08A2E}"/>
          </ac:spMkLst>
        </pc:spChg>
        <pc:spChg chg="mod">
          <ac:chgData name="Peter McGinty" userId="138e04b35f3df159" providerId="LiveId" clId="{12CC5093-9F94-4AE1-84E5-1D2BF279C267}" dt="2021-09-25T15:44:36.100" v="3183" actId="14"/>
          <ac:spMkLst>
            <pc:docMk/>
            <pc:sldMk cId="3481001994" sldId="272"/>
            <ac:spMk id="4" creationId="{F2FBB808-909B-43F9-9E27-42B5CE9D72FD}"/>
          </ac:spMkLst>
        </pc:spChg>
        <pc:picChg chg="mod">
          <ac:chgData name="Peter McGinty" userId="138e04b35f3df159" providerId="LiveId" clId="{12CC5093-9F94-4AE1-84E5-1D2BF279C267}" dt="2021-09-25T15:58:06.018" v="3576" actId="962"/>
          <ac:picMkLst>
            <pc:docMk/>
            <pc:sldMk cId="3481001994" sldId="272"/>
            <ac:picMk id="5" creationId="{44B9F053-869B-42DF-B858-B2063334155E}"/>
          </ac:picMkLst>
        </pc:picChg>
      </pc:sldChg>
      <pc:sldMasterChg chg="modSp modSldLayout">
        <pc:chgData name="Peter McGinty" userId="138e04b35f3df159" providerId="LiveId" clId="{12CC5093-9F94-4AE1-84E5-1D2BF279C267}" dt="2021-09-25T15:05:58.689" v="2823"/>
        <pc:sldMasterMkLst>
          <pc:docMk/>
          <pc:sldMasterMk cId="358160639" sldId="2147483660"/>
        </pc:sldMasterMkLst>
        <pc:spChg chg="mod">
          <ac:chgData name="Peter McGinty" userId="138e04b35f3df159" providerId="LiveId" clId="{12CC5093-9F94-4AE1-84E5-1D2BF279C267}" dt="2021-09-25T15:05:58.689" v="2823"/>
          <ac:spMkLst>
            <pc:docMk/>
            <pc:sldMasterMk cId="358160639" sldId="2147483660"/>
            <ac:spMk id="2" creationId="{00000000-0000-0000-0000-000000000000}"/>
          </ac:spMkLst>
        </pc:spChg>
        <pc:spChg chg="mod">
          <ac:chgData name="Peter McGinty" userId="138e04b35f3df159" providerId="LiveId" clId="{12CC5093-9F94-4AE1-84E5-1D2BF279C267}" dt="2021-09-25T15:05:58.689" v="2823"/>
          <ac:spMkLst>
            <pc:docMk/>
            <pc:sldMasterMk cId="358160639" sldId="2147483660"/>
            <ac:spMk id="3" creationId="{00000000-0000-0000-0000-000000000000}"/>
          </ac:spMkLst>
        </pc:spChg>
        <pc:spChg chg="mod">
          <ac:chgData name="Peter McGinty" userId="138e04b35f3df159" providerId="LiveId" clId="{12CC5093-9F94-4AE1-84E5-1D2BF279C267}" dt="2021-09-25T15:05:58.689" v="2823"/>
          <ac:spMkLst>
            <pc:docMk/>
            <pc:sldMasterMk cId="358160639" sldId="2147483660"/>
            <ac:spMk id="4" creationId="{00000000-0000-0000-0000-000000000000}"/>
          </ac:spMkLst>
        </pc:spChg>
        <pc:spChg chg="mod">
          <ac:chgData name="Peter McGinty" userId="138e04b35f3df159" providerId="LiveId" clId="{12CC5093-9F94-4AE1-84E5-1D2BF279C267}" dt="2021-09-25T15:05:58.689" v="2823"/>
          <ac:spMkLst>
            <pc:docMk/>
            <pc:sldMasterMk cId="358160639" sldId="2147483660"/>
            <ac:spMk id="5" creationId="{00000000-0000-0000-0000-000000000000}"/>
          </ac:spMkLst>
        </pc:spChg>
        <pc:spChg chg="mod">
          <ac:chgData name="Peter McGinty" userId="138e04b35f3df159" providerId="LiveId" clId="{12CC5093-9F94-4AE1-84E5-1D2BF279C267}" dt="2021-09-25T15:05:58.689" v="2823"/>
          <ac:spMkLst>
            <pc:docMk/>
            <pc:sldMasterMk cId="358160639" sldId="2147483660"/>
            <ac:spMk id="6" creationId="{00000000-0000-0000-0000-000000000000}"/>
          </ac:spMkLst>
        </pc:spChg>
        <pc:sldLayoutChg chg="modSp">
          <pc:chgData name="Peter McGinty" userId="138e04b35f3df159" providerId="LiveId" clId="{12CC5093-9F94-4AE1-84E5-1D2BF279C267}" dt="2021-09-25T15:05:58.689" v="2823"/>
          <pc:sldLayoutMkLst>
            <pc:docMk/>
            <pc:sldMasterMk cId="358160639" sldId="2147483660"/>
            <pc:sldLayoutMk cId="697793822" sldId="2147483661"/>
          </pc:sldLayoutMkLst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697793822" sldId="2147483661"/>
              <ac:spMk id="2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697793822" sldId="2147483661"/>
              <ac:spMk id="3" creationId="{00000000-0000-0000-0000-000000000000}"/>
            </ac:spMkLst>
          </pc:spChg>
        </pc:sldLayoutChg>
        <pc:sldLayoutChg chg="modSp">
          <pc:chgData name="Peter McGinty" userId="138e04b35f3df159" providerId="LiveId" clId="{12CC5093-9F94-4AE1-84E5-1D2BF279C267}" dt="2021-09-25T15:05:58.689" v="2823"/>
          <pc:sldLayoutMkLst>
            <pc:docMk/>
            <pc:sldMasterMk cId="358160639" sldId="2147483660"/>
            <pc:sldLayoutMk cId="3895829615" sldId="2147483663"/>
          </pc:sldLayoutMkLst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3895829615" sldId="2147483663"/>
              <ac:spMk id="2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3895829615" sldId="2147483663"/>
              <ac:spMk id="3" creationId="{00000000-0000-0000-0000-000000000000}"/>
            </ac:spMkLst>
          </pc:spChg>
        </pc:sldLayoutChg>
        <pc:sldLayoutChg chg="modSp">
          <pc:chgData name="Peter McGinty" userId="138e04b35f3df159" providerId="LiveId" clId="{12CC5093-9F94-4AE1-84E5-1D2BF279C267}" dt="2021-09-25T15:05:58.689" v="2823"/>
          <pc:sldLayoutMkLst>
            <pc:docMk/>
            <pc:sldMasterMk cId="358160639" sldId="2147483660"/>
            <pc:sldLayoutMk cId="1523983365" sldId="2147483664"/>
          </pc:sldLayoutMkLst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1523983365" sldId="2147483664"/>
              <ac:spMk id="3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1523983365" sldId="2147483664"/>
              <ac:spMk id="4" creationId="{00000000-0000-0000-0000-000000000000}"/>
            </ac:spMkLst>
          </pc:spChg>
        </pc:sldLayoutChg>
        <pc:sldLayoutChg chg="modSp">
          <pc:chgData name="Peter McGinty" userId="138e04b35f3df159" providerId="LiveId" clId="{12CC5093-9F94-4AE1-84E5-1D2BF279C267}" dt="2021-09-25T15:05:58.689" v="2823"/>
          <pc:sldLayoutMkLst>
            <pc:docMk/>
            <pc:sldMasterMk cId="358160639" sldId="2147483660"/>
            <pc:sldLayoutMk cId="2843948711" sldId="2147483665"/>
          </pc:sldLayoutMkLst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2843948711" sldId="2147483665"/>
              <ac:spMk id="2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2843948711" sldId="2147483665"/>
              <ac:spMk id="3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2843948711" sldId="2147483665"/>
              <ac:spMk id="4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2843948711" sldId="2147483665"/>
              <ac:spMk id="5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2843948711" sldId="2147483665"/>
              <ac:spMk id="6" creationId="{00000000-0000-0000-0000-000000000000}"/>
            </ac:spMkLst>
          </pc:spChg>
        </pc:sldLayoutChg>
        <pc:sldLayoutChg chg="modSp">
          <pc:chgData name="Peter McGinty" userId="138e04b35f3df159" providerId="LiveId" clId="{12CC5093-9F94-4AE1-84E5-1D2BF279C267}" dt="2021-09-25T15:05:58.689" v="2823"/>
          <pc:sldLayoutMkLst>
            <pc:docMk/>
            <pc:sldMasterMk cId="358160639" sldId="2147483660"/>
            <pc:sldLayoutMk cId="1225013623" sldId="2147483668"/>
          </pc:sldLayoutMkLst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1225013623" sldId="2147483668"/>
              <ac:spMk id="2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1225013623" sldId="2147483668"/>
              <ac:spMk id="3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1225013623" sldId="2147483668"/>
              <ac:spMk id="4" creationId="{00000000-0000-0000-0000-000000000000}"/>
            </ac:spMkLst>
          </pc:spChg>
        </pc:sldLayoutChg>
        <pc:sldLayoutChg chg="modSp">
          <pc:chgData name="Peter McGinty" userId="138e04b35f3df159" providerId="LiveId" clId="{12CC5093-9F94-4AE1-84E5-1D2BF279C267}" dt="2021-09-25T15:05:58.689" v="2823"/>
          <pc:sldLayoutMkLst>
            <pc:docMk/>
            <pc:sldMasterMk cId="358160639" sldId="2147483660"/>
            <pc:sldLayoutMk cId="2101492279" sldId="2147483669"/>
          </pc:sldLayoutMkLst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2101492279" sldId="2147483669"/>
              <ac:spMk id="2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2101492279" sldId="2147483669"/>
              <ac:spMk id="3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2101492279" sldId="2147483669"/>
              <ac:spMk id="4" creationId="{00000000-0000-0000-0000-000000000000}"/>
            </ac:spMkLst>
          </pc:spChg>
        </pc:sldLayoutChg>
        <pc:sldLayoutChg chg="modSp">
          <pc:chgData name="Peter McGinty" userId="138e04b35f3df159" providerId="LiveId" clId="{12CC5093-9F94-4AE1-84E5-1D2BF279C267}" dt="2021-09-25T15:05:58.689" v="2823"/>
          <pc:sldLayoutMkLst>
            <pc:docMk/>
            <pc:sldMasterMk cId="358160639" sldId="2147483660"/>
            <pc:sldLayoutMk cId="2305472801" sldId="2147483671"/>
          </pc:sldLayoutMkLst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2305472801" sldId="2147483671"/>
              <ac:spMk id="2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2305472801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442" cy="346003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532" y="0"/>
            <a:ext cx="4341442" cy="346003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9300154E-9891-4A7F-BCD0-34CE576373B7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860425"/>
            <a:ext cx="413543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2" y="3314929"/>
            <a:ext cx="8014970" cy="2712214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161"/>
            <a:ext cx="4341442" cy="346002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532" y="6542161"/>
            <a:ext cx="4341442" cy="346002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73F80C38-7427-426E-9285-EBC540741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38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1A6D-8A0E-4A4B-AAE3-75921F02072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61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1A6D-8A0E-4A4B-AAE3-75921F02072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84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1A6D-8A0E-4A4B-AAE3-75921F02072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6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1A6D-8A0E-4A4B-AAE3-75921F02072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4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1A6D-8A0E-4A4B-AAE3-75921F02072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1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1A6D-8A0E-4A4B-AAE3-75921F02072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59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1A6D-8A0E-4A4B-AAE3-75921F02072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93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1A6D-8A0E-4A4B-AAE3-75921F02072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0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1A6D-8A0E-4A4B-AAE3-75921F02072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94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1A6D-8A0E-4A4B-AAE3-75921F02072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6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1A6D-8A0E-4A4B-AAE3-75921F02072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47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1A6D-8A0E-4A4B-AAE3-75921F02072E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rpusdata.org/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://www.gutenberg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mockaroo.com/" TargetMode="External"/><Relationship Id="rId5" Type="http://schemas.openxmlformats.org/officeDocument/2006/relationships/hyperlink" Target="https://www.crummy.com/software/BeautifulSoup/" TargetMode="External"/><Relationship Id="rId4" Type="http://schemas.openxmlformats.org/officeDocument/2006/relationships/hyperlink" Target="https://talkbank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aborn.pydata.org/" TargetMode="External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lotly.com/python" TargetMode="External"/><Relationship Id="rId4" Type="http://schemas.openxmlformats.org/officeDocument/2006/relationships/hyperlink" Target="http://bokeh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D324-5956-4B04-86CA-99D64B001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9637"/>
          </a:xfrm>
        </p:spPr>
        <p:txBody>
          <a:bodyPr>
            <a:normAutofit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r>
              <a:rPr lang="en-GB" dirty="0"/>
              <a:t>Coding for Linguists</a:t>
            </a:r>
            <a:br>
              <a:rPr lang="en-GB" dirty="0"/>
            </a:br>
            <a:r>
              <a:rPr lang="en-GB" dirty="0"/>
              <a:t>-</a:t>
            </a:r>
            <a:br>
              <a:rPr lang="en-GB" dirty="0"/>
            </a:br>
            <a:r>
              <a:rPr lang="en-GB" dirty="0"/>
              <a:t>Weekly Topics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594D7-77A7-4350-89C6-74EA5664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56" y="6134326"/>
            <a:ext cx="1075644" cy="717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472DE8-D1AF-4482-BF78-0C43ED796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27221" y="6308208"/>
            <a:ext cx="426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That weeks assignment is assessed →</a:t>
            </a:r>
          </a:p>
        </p:txBody>
      </p:sp>
    </p:spTree>
    <p:extLst>
      <p:ext uri="{BB962C8B-B14F-4D97-AF65-F5344CB8AC3E}">
        <p14:creationId xmlns:p14="http://schemas.microsoft.com/office/powerpoint/2010/main" val="112714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6413-A814-4318-A2CD-9A59464D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Week 9 – Analysing text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32DA3-F53A-4CC8-85CD-817B131E4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Using real data</a:t>
            </a:r>
          </a:p>
          <a:p>
            <a:pPr lvl="1"/>
            <a:r>
              <a:rPr lang="en-GB" dirty="0">
                <a:hlinkClick r:id="rId2"/>
              </a:rPr>
              <a:t>gutenberg.org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corpusdata.org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talkbank.org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5"/>
              </a:rPr>
              <a:t>Beautiful Soup library</a:t>
            </a:r>
            <a:r>
              <a:rPr lang="en-GB" dirty="0"/>
              <a:t> </a:t>
            </a:r>
          </a:p>
          <a:p>
            <a:r>
              <a:rPr lang="en-GB" dirty="0"/>
              <a:t>Test data</a:t>
            </a:r>
          </a:p>
          <a:p>
            <a:pPr lvl="1"/>
            <a:r>
              <a:rPr lang="en-GB" dirty="0"/>
              <a:t>Designing and creating test data</a:t>
            </a:r>
          </a:p>
          <a:p>
            <a:pPr lvl="1"/>
            <a:r>
              <a:rPr lang="en-GB" dirty="0">
                <a:hlinkClick r:id="rId6"/>
              </a:rPr>
              <a:t>www.mockaroo.com</a:t>
            </a:r>
            <a:r>
              <a:rPr lang="en-GB" dirty="0"/>
              <a:t> </a:t>
            </a:r>
          </a:p>
          <a:p>
            <a:r>
              <a:rPr lang="en-GB" dirty="0"/>
              <a:t>Data cleansing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51F87-8F5C-4768-B5A1-6F95F127D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Building software</a:t>
            </a:r>
          </a:p>
          <a:p>
            <a:pPr lvl="1"/>
            <a:r>
              <a:rPr lang="en-GB" dirty="0"/>
              <a:t>Requirements</a:t>
            </a:r>
          </a:p>
          <a:p>
            <a:pPr lvl="1"/>
            <a:r>
              <a:rPr lang="en-GB" dirty="0"/>
              <a:t>Analysis</a:t>
            </a:r>
          </a:p>
          <a:p>
            <a:pPr lvl="1"/>
            <a:r>
              <a:rPr lang="en-GB" dirty="0"/>
              <a:t>Design</a:t>
            </a:r>
          </a:p>
          <a:p>
            <a:pPr lvl="1"/>
            <a:r>
              <a:rPr lang="en-GB" dirty="0"/>
              <a:t>Build</a:t>
            </a:r>
          </a:p>
          <a:p>
            <a:pPr lvl="1"/>
            <a:r>
              <a:rPr lang="en-GB" dirty="0"/>
              <a:t>Test</a:t>
            </a:r>
          </a:p>
          <a:p>
            <a:pPr lvl="1"/>
            <a:r>
              <a:rPr lang="en-GB" dirty="0"/>
              <a:t>Evaluate</a:t>
            </a:r>
          </a:p>
          <a:p>
            <a:r>
              <a:rPr lang="en-GB" dirty="0"/>
              <a:t>Analysing data</a:t>
            </a:r>
          </a:p>
          <a:p>
            <a:pPr lvl="1"/>
            <a:r>
              <a:rPr lang="en-GB" dirty="0"/>
              <a:t>Regression analysis</a:t>
            </a:r>
          </a:p>
          <a:p>
            <a:pPr lvl="1"/>
            <a:r>
              <a:rPr lang="en-GB" dirty="0"/>
              <a:t>Cluster analysis</a:t>
            </a:r>
          </a:p>
        </p:txBody>
      </p:sp>
      <p:sp>
        <p:nvSpPr>
          <p:cNvPr id="14" name="Arc 13" descr="Loop from 'Evaluate' back to requirements.&#10;Building good software takes more than one cycle through this development cycle, each iteration better than the one before.">
            <a:extLst>
              <a:ext uri="{FF2B5EF4-FFF2-40B4-BE49-F238E27FC236}">
                <a16:creationId xmlns:a16="http://schemas.microsoft.com/office/drawing/2014/main" id="{B0D33E4E-4850-4B60-B991-C1B61B069D6C}"/>
              </a:ext>
            </a:extLst>
          </p:cNvPr>
          <p:cNvSpPr/>
          <p:nvPr/>
        </p:nvSpPr>
        <p:spPr>
          <a:xfrm flipV="1">
            <a:off x="8228238" y="2469696"/>
            <a:ext cx="1566183" cy="2012496"/>
          </a:xfrm>
          <a:prstGeom prst="arc">
            <a:avLst>
              <a:gd name="adj1" fmla="val 16000199"/>
              <a:gd name="adj2" fmla="val 5680266"/>
            </a:avLst>
          </a:prstGeom>
          <a:ln w="381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D667E3-6CE0-475D-BAEB-CFD99B55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56" y="6134326"/>
            <a:ext cx="1075644" cy="7170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A3FF0C-2A90-4088-879B-E6DCBB013B7F}"/>
              </a:ext>
            </a:extLst>
          </p:cNvPr>
          <p:cNvSpPr txBox="1"/>
          <p:nvPr/>
        </p:nvSpPr>
        <p:spPr>
          <a:xfrm>
            <a:off x="5527221" y="6308208"/>
            <a:ext cx="426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weeks assignment is assessed</a:t>
            </a:r>
          </a:p>
        </p:txBody>
      </p:sp>
    </p:spTree>
    <p:extLst>
      <p:ext uri="{BB962C8B-B14F-4D97-AF65-F5344CB8AC3E}">
        <p14:creationId xmlns:p14="http://schemas.microsoft.com/office/powerpoint/2010/main" val="262602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A986-92DF-4B26-90FE-ED588EBA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Week 10 – Data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5569-B63C-4503-BDA9-16CFE951F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GB" dirty="0"/>
              <a:t>Ready-made libraries</a:t>
            </a:r>
          </a:p>
          <a:p>
            <a:pPr lvl="1"/>
            <a:r>
              <a:rPr lang="en-GB" dirty="0">
                <a:hlinkClick r:id="rId2"/>
              </a:rPr>
              <a:t>matplotlib.org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seaborn.pydata.org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4"/>
              </a:rPr>
              <a:t>bokeh.org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5"/>
              </a:rPr>
              <a:t>plotly.com/python</a:t>
            </a:r>
            <a:r>
              <a:rPr lang="en-GB" dirty="0"/>
              <a:t> </a:t>
            </a:r>
          </a:p>
          <a:p>
            <a:r>
              <a:rPr lang="en-GB" dirty="0"/>
              <a:t>Publishable graphics</a:t>
            </a:r>
          </a:p>
          <a:p>
            <a:pPr lvl="1"/>
            <a:r>
              <a:rPr lang="en-GB" dirty="0"/>
              <a:t>Paper</a:t>
            </a:r>
          </a:p>
          <a:p>
            <a:pPr lvl="1"/>
            <a:r>
              <a:rPr lang="en-GB" dirty="0"/>
              <a:t>Web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708E3-CB80-4183-B7ED-246B1021F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GB" dirty="0"/>
              <a:t>Line graphs</a:t>
            </a:r>
          </a:p>
          <a:p>
            <a:r>
              <a:rPr lang="en-GB" dirty="0"/>
              <a:t>Charts</a:t>
            </a:r>
          </a:p>
          <a:p>
            <a:r>
              <a:rPr lang="en-GB" dirty="0"/>
              <a:t>Scatter plots</a:t>
            </a:r>
          </a:p>
          <a:p>
            <a:r>
              <a:rPr lang="en-GB" dirty="0"/>
              <a:t>Contour maps</a:t>
            </a:r>
          </a:p>
          <a:p>
            <a:r>
              <a:rPr lang="en-GB" dirty="0"/>
              <a:t>Heatmaps</a:t>
            </a:r>
          </a:p>
          <a:p>
            <a:r>
              <a:rPr lang="en-GB" dirty="0"/>
              <a:t>Geographic projections</a:t>
            </a:r>
          </a:p>
          <a:p>
            <a:r>
              <a:rPr lang="en-GB" dirty="0"/>
              <a:t>Animated charts</a:t>
            </a:r>
          </a:p>
          <a:p>
            <a:r>
              <a:rPr lang="en-GB" dirty="0"/>
              <a:t>Real-time plots</a:t>
            </a:r>
          </a:p>
        </p:txBody>
      </p:sp>
    </p:spTree>
    <p:extLst>
      <p:ext uri="{BB962C8B-B14F-4D97-AF65-F5344CB8AC3E}">
        <p14:creationId xmlns:p14="http://schemas.microsoft.com/office/powerpoint/2010/main" val="273945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A986-92DF-4B26-90FE-ED588EBA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Week 11 – Jupyter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5569-B63C-4503-BDA9-16CFE951F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A project notebook</a:t>
            </a:r>
          </a:p>
          <a:p>
            <a:pPr lvl="1"/>
            <a:r>
              <a:rPr lang="en-GB" dirty="0"/>
              <a:t>A readable document</a:t>
            </a:r>
          </a:p>
          <a:p>
            <a:pPr lvl="1"/>
            <a:r>
              <a:rPr lang="en-GB" dirty="0"/>
              <a:t>Mixes code, text and graphics</a:t>
            </a:r>
          </a:p>
          <a:p>
            <a:pPr lvl="1"/>
            <a:r>
              <a:rPr lang="en-GB" dirty="0"/>
              <a:t>Editable</a:t>
            </a:r>
          </a:p>
          <a:p>
            <a:pPr lvl="1"/>
            <a:r>
              <a:rPr lang="en-GB" dirty="0"/>
              <a:t>Executable</a:t>
            </a:r>
          </a:p>
          <a:p>
            <a:pPr lvl="1"/>
            <a:r>
              <a:rPr lang="en-GB" dirty="0"/>
              <a:t>Dynamic</a:t>
            </a:r>
          </a:p>
          <a:p>
            <a:pPr lvl="1"/>
            <a:r>
              <a:rPr lang="en-GB" dirty="0"/>
              <a:t>It makes your work look good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708E3-CB80-4183-B7ED-246B1021F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A record of your work</a:t>
            </a:r>
          </a:p>
          <a:p>
            <a:pPr lvl="1"/>
            <a:r>
              <a:rPr lang="en-GB" dirty="0"/>
              <a:t>In your browser</a:t>
            </a:r>
          </a:p>
          <a:p>
            <a:pPr lvl="1"/>
            <a:r>
              <a:rPr lang="en-GB" dirty="0"/>
              <a:t>On your PC</a:t>
            </a:r>
          </a:p>
          <a:p>
            <a:pPr lvl="1"/>
            <a:r>
              <a:rPr lang="en-GB" dirty="0"/>
              <a:t>Working in teams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FCF83-FADA-4E52-9084-45138221B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56" y="6134326"/>
            <a:ext cx="1075644" cy="7170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C0F835-31EF-4D5F-BA33-CF47C1012BCD}"/>
              </a:ext>
            </a:extLst>
          </p:cNvPr>
          <p:cNvSpPr txBox="1"/>
          <p:nvPr/>
        </p:nvSpPr>
        <p:spPr>
          <a:xfrm>
            <a:off x="5527221" y="6308208"/>
            <a:ext cx="426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weeks assignment is assessed</a:t>
            </a:r>
          </a:p>
        </p:txBody>
      </p:sp>
    </p:spTree>
    <p:extLst>
      <p:ext uri="{BB962C8B-B14F-4D97-AF65-F5344CB8AC3E}">
        <p14:creationId xmlns:p14="http://schemas.microsoft.com/office/powerpoint/2010/main" val="214697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A986-92DF-4B26-90FE-ED588EBA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Week 12 – Current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5569-B63C-4503-BDA9-16CFE951F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GIT</a:t>
            </a:r>
          </a:p>
          <a:p>
            <a:r>
              <a:rPr lang="en-GB" dirty="0"/>
              <a:t>Anaconda</a:t>
            </a:r>
          </a:p>
          <a:p>
            <a:r>
              <a:rPr lang="en-GB" dirty="0"/>
              <a:t>Pandas</a:t>
            </a:r>
          </a:p>
          <a:p>
            <a:r>
              <a:rPr lang="en-GB" dirty="0"/>
              <a:t>Scikit-learn</a:t>
            </a:r>
          </a:p>
          <a:p>
            <a:r>
              <a:rPr lang="en-GB" dirty="0"/>
              <a:t>TensorFlow</a:t>
            </a:r>
          </a:p>
          <a:p>
            <a:r>
              <a:rPr lang="en-GB" dirty="0"/>
              <a:t>ST</a:t>
            </a:r>
          </a:p>
          <a:p>
            <a:r>
              <a:rPr lang="en-GB" dirty="0"/>
              <a:t>NLTK</a:t>
            </a:r>
          </a:p>
          <a:p>
            <a:r>
              <a:rPr lang="en-GB" dirty="0"/>
              <a:t>Other languages</a:t>
            </a:r>
          </a:p>
          <a:p>
            <a:r>
              <a:rPr lang="en-GB" dirty="0"/>
              <a:t>ANTLR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708E3-CB80-4183-B7ED-246B1021F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Big data</a:t>
            </a:r>
          </a:p>
          <a:p>
            <a:r>
              <a:rPr lang="en-GB" dirty="0"/>
              <a:t>Machine learning</a:t>
            </a:r>
          </a:p>
          <a:p>
            <a:r>
              <a:rPr lang="en-GB" dirty="0"/>
              <a:t>Artificial intelligence</a:t>
            </a:r>
          </a:p>
          <a:p>
            <a:r>
              <a:rPr lang="en-GB" dirty="0"/>
              <a:t>Chatbots</a:t>
            </a:r>
          </a:p>
          <a:p>
            <a:r>
              <a:rPr lang="en-GB" dirty="0"/>
              <a:t>Sentiment analysis</a:t>
            </a:r>
          </a:p>
          <a:p>
            <a:r>
              <a:rPr lang="en-GB" dirty="0"/>
              <a:t>Opportunities</a:t>
            </a:r>
          </a:p>
          <a:p>
            <a:r>
              <a:rPr lang="en-GB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72801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D478-6AFE-4005-9204-22DFAB44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Each class 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DEEF6-EBAF-4E46-B7B1-09DAAA82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PowerPoint slides presented</a:t>
            </a:r>
          </a:p>
          <a:p>
            <a:r>
              <a:rPr lang="en-GB" dirty="0"/>
              <a:t>Practice exercises</a:t>
            </a:r>
          </a:p>
          <a:p>
            <a:r>
              <a:rPr lang="en-GB" dirty="0"/>
              <a:t>Weekly assignment</a:t>
            </a:r>
          </a:p>
          <a:p>
            <a:pPr lvl="1"/>
            <a:r>
              <a:rPr lang="en-GB" dirty="0"/>
              <a:t>A review of the previous weeks assignment</a:t>
            </a:r>
          </a:p>
          <a:p>
            <a:pPr lvl="1"/>
            <a:r>
              <a:rPr lang="en-GB" dirty="0"/>
              <a:t>This </a:t>
            </a:r>
            <a:r>
              <a:rPr lang="en-GB"/>
              <a:t>weeks assignment, </a:t>
            </a:r>
            <a:r>
              <a:rPr lang="en-GB" dirty="0"/>
              <a:t>explained</a:t>
            </a:r>
          </a:p>
        </p:txBody>
      </p:sp>
    </p:spTree>
    <p:extLst>
      <p:ext uri="{BB962C8B-B14F-4D97-AF65-F5344CB8AC3E}">
        <p14:creationId xmlns:p14="http://schemas.microsoft.com/office/powerpoint/2010/main" val="101240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8C74-C753-4439-AC01-FF356500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Week 1 - Getting Started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0853BE-2976-49BE-8464-273B654D6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Python?</a:t>
            </a:r>
          </a:p>
          <a:p>
            <a:r>
              <a:rPr lang="en-GB" dirty="0"/>
              <a:t>Installing Python</a:t>
            </a:r>
          </a:p>
          <a:p>
            <a:r>
              <a:rPr lang="en-GB" dirty="0"/>
              <a:t>Interactive Python</a:t>
            </a:r>
          </a:p>
          <a:p>
            <a:r>
              <a:rPr lang="en-GB" dirty="0"/>
              <a:t>Writing </a:t>
            </a:r>
            <a:r>
              <a:rPr lang="en-GB"/>
              <a:t>Python modules</a:t>
            </a:r>
            <a:endParaRPr lang="en-GB" dirty="0"/>
          </a:p>
          <a:p>
            <a:r>
              <a:rPr lang="en-GB" dirty="0"/>
              <a:t>Saving your work</a:t>
            </a:r>
          </a:p>
          <a:p>
            <a:r>
              <a:rPr lang="en-GB" dirty="0"/>
              <a:t>Variables &amp; functions</a:t>
            </a:r>
          </a:p>
          <a:p>
            <a:pPr lvl="1"/>
            <a:r>
              <a:rPr lang="en-GB" dirty="0"/>
              <a:t>Creating and using variables</a:t>
            </a:r>
          </a:p>
          <a:p>
            <a:pPr lvl="1"/>
            <a:r>
              <a:rPr lang="en-GB" dirty="0"/>
              <a:t>Using functions</a:t>
            </a:r>
          </a:p>
          <a:p>
            <a:r>
              <a:rPr lang="en-GB" dirty="0"/>
              <a:t>Debugging</a:t>
            </a:r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1107D5-528E-4CB9-B6C7-3A491CEE9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Objects and object types</a:t>
            </a:r>
          </a:p>
          <a:p>
            <a:pPr lvl="1"/>
            <a:r>
              <a:rPr lang="en-GB" dirty="0"/>
              <a:t>Integer: int()</a:t>
            </a:r>
          </a:p>
          <a:p>
            <a:pPr lvl="1"/>
            <a:r>
              <a:rPr lang="en-GB" dirty="0"/>
              <a:t>Floating point: float()</a:t>
            </a:r>
          </a:p>
          <a:p>
            <a:pPr lvl="1"/>
            <a:r>
              <a:rPr lang="en-GB" dirty="0"/>
              <a:t>Boolean: bool()</a:t>
            </a:r>
          </a:p>
          <a:p>
            <a:pPr lvl="1"/>
            <a:r>
              <a:rPr lang="en-GB" dirty="0"/>
              <a:t>String (text): str()</a:t>
            </a:r>
          </a:p>
          <a:p>
            <a:r>
              <a:rPr lang="en-GB" dirty="0"/>
              <a:t>Operators</a:t>
            </a:r>
          </a:p>
          <a:p>
            <a:pPr lvl="1"/>
            <a:r>
              <a:rPr lang="en-GB" dirty="0"/>
              <a:t>+, -, *, /, //, %</a:t>
            </a:r>
          </a:p>
          <a:p>
            <a:pPr lvl="1"/>
            <a:r>
              <a:rPr lang="en-GB" dirty="0"/>
              <a:t>&lt;, &lt;=, ==, !=, &gt;=, &gt;</a:t>
            </a:r>
          </a:p>
          <a:p>
            <a:pPr lvl="1"/>
            <a:r>
              <a:rPr lang="en-GB" dirty="0"/>
              <a:t>and, or, not</a:t>
            </a:r>
          </a:p>
          <a:p>
            <a:pPr lvl="1"/>
            <a:r>
              <a:rPr lang="en-GB" dirty="0"/>
              <a:t>[ ], is, in</a:t>
            </a:r>
          </a:p>
        </p:txBody>
      </p:sp>
    </p:spTree>
    <p:extLst>
      <p:ext uri="{BB962C8B-B14F-4D97-AF65-F5344CB8AC3E}">
        <p14:creationId xmlns:p14="http://schemas.microsoft.com/office/powerpoint/2010/main" val="224643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8C74-C753-4439-AC01-FF356500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Week 2 -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0853BE-2976-49BE-8464-273B654D6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Built-in functions</a:t>
            </a:r>
          </a:p>
          <a:p>
            <a:r>
              <a:rPr lang="en-GB" dirty="0"/>
              <a:t>Parts of a Function</a:t>
            </a:r>
          </a:p>
          <a:p>
            <a:pPr lvl="1"/>
            <a:r>
              <a:rPr lang="en-GB" dirty="0"/>
              <a:t>Name</a:t>
            </a:r>
          </a:p>
          <a:p>
            <a:pPr lvl="1"/>
            <a:r>
              <a:rPr lang="en-GB" dirty="0"/>
              <a:t>Parameters</a:t>
            </a:r>
          </a:p>
          <a:p>
            <a:pPr lvl="1"/>
            <a:r>
              <a:rPr lang="en-GB" dirty="0"/>
              <a:t>{hidden internal code}</a:t>
            </a:r>
          </a:p>
          <a:p>
            <a:pPr lvl="1"/>
            <a:r>
              <a:rPr lang="en-GB" dirty="0"/>
              <a:t>Return value</a:t>
            </a:r>
          </a:p>
          <a:p>
            <a:r>
              <a:rPr lang="en-GB" dirty="0"/>
              <a:t>Defining a function</a:t>
            </a:r>
          </a:p>
          <a:p>
            <a:pPr lvl="1"/>
            <a:r>
              <a:rPr lang="en-GB" dirty="0"/>
              <a:t>Keyword: def</a:t>
            </a:r>
          </a:p>
          <a:p>
            <a:pPr lvl="1"/>
            <a:r>
              <a:rPr lang="en-GB" dirty="0"/>
              <a:t>Keyword: pass</a:t>
            </a:r>
          </a:p>
          <a:p>
            <a:pPr lvl="1"/>
            <a:r>
              <a:rPr lang="en-GB" dirty="0"/>
              <a:t>Keyword: return</a:t>
            </a:r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1107D5-528E-4CB9-B6C7-3A491CEE9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Saving a function</a:t>
            </a:r>
          </a:p>
          <a:p>
            <a:r>
              <a:rPr lang="en-GB" dirty="0"/>
              <a:t>Re-using a function</a:t>
            </a:r>
          </a:p>
          <a:p>
            <a:pPr lvl="1"/>
            <a:r>
              <a:rPr lang="en-GB" dirty="0"/>
              <a:t>Keyword: import</a:t>
            </a:r>
          </a:p>
          <a:p>
            <a:pPr lvl="1"/>
            <a:r>
              <a:rPr lang="en-GB" dirty="0"/>
              <a:t>Keyword: from</a:t>
            </a:r>
          </a:p>
          <a:p>
            <a:r>
              <a:rPr lang="en-GB" dirty="0"/>
              <a:t>Testing &amp; Debugging</a:t>
            </a:r>
          </a:p>
          <a:p>
            <a:r>
              <a:rPr lang="en-GB" dirty="0"/>
              <a:t>Good programming style</a:t>
            </a:r>
          </a:p>
          <a:p>
            <a:endParaRPr lang="en-GB" dirty="0"/>
          </a:p>
          <a:p>
            <a:r>
              <a:rPr lang="en-GB" dirty="0"/>
              <a:t>The Python standard library and the Python ecosystem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9E085-4AAA-430B-9F4F-2402F4F9B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56" y="6134326"/>
            <a:ext cx="1075644" cy="7170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A0A563-4615-49F2-8AEE-9DAA224EC99F}"/>
              </a:ext>
            </a:extLst>
          </p:cNvPr>
          <p:cNvSpPr txBox="1"/>
          <p:nvPr/>
        </p:nvSpPr>
        <p:spPr>
          <a:xfrm>
            <a:off x="5527221" y="6308208"/>
            <a:ext cx="426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weeks assignment is assessed</a:t>
            </a:r>
          </a:p>
        </p:txBody>
      </p:sp>
    </p:spTree>
    <p:extLst>
      <p:ext uri="{BB962C8B-B14F-4D97-AF65-F5344CB8AC3E}">
        <p14:creationId xmlns:p14="http://schemas.microsoft.com/office/powerpoint/2010/main" val="292212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8EF-F85F-47F3-9AC9-7D450C9D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Week 3 – Conditional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A99E-6063-40DC-B3C0-EE96E0E08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execution</a:t>
            </a:r>
          </a:p>
          <a:p>
            <a:pPr lvl="1"/>
            <a:r>
              <a:rPr lang="en-GB" dirty="0"/>
              <a:t>Keyword: if</a:t>
            </a:r>
          </a:p>
          <a:p>
            <a:pPr lvl="1"/>
            <a:r>
              <a:rPr lang="en-GB" dirty="0"/>
              <a:t>Keyword: else</a:t>
            </a:r>
          </a:p>
          <a:p>
            <a:pPr lvl="1"/>
            <a:r>
              <a:rPr lang="en-GB" dirty="0"/>
              <a:t>Keyword: elif</a:t>
            </a:r>
          </a:p>
          <a:p>
            <a:endParaRPr lang="en-GB" dirty="0"/>
          </a:p>
          <a:p>
            <a:r>
              <a:rPr lang="en-GB" dirty="0"/>
              <a:t>Boolean logic</a:t>
            </a:r>
          </a:p>
          <a:p>
            <a:endParaRPr lang="en-GB" dirty="0"/>
          </a:p>
          <a:p>
            <a:r>
              <a:rPr lang="en-GB" dirty="0"/>
              <a:t>Errors &amp; Exceptions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BB808-909B-43F9-9E27-42B5CE9D7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Iteration</a:t>
            </a:r>
          </a:p>
          <a:p>
            <a:pPr lvl="1"/>
            <a:r>
              <a:rPr lang="en-GB" dirty="0"/>
              <a:t>Keyword: while</a:t>
            </a:r>
          </a:p>
          <a:p>
            <a:pPr lvl="1"/>
            <a:r>
              <a:rPr lang="en-GB" dirty="0"/>
              <a:t>Keyword: break</a:t>
            </a:r>
          </a:p>
          <a:p>
            <a:pPr lvl="1"/>
            <a:r>
              <a:rPr lang="en-GB" dirty="0"/>
              <a:t>Keyword: continue</a:t>
            </a:r>
          </a:p>
          <a:p>
            <a:endParaRPr lang="en-GB" dirty="0"/>
          </a:p>
          <a:p>
            <a:r>
              <a:rPr lang="en-GB" dirty="0"/>
              <a:t>Testing &amp; Debugging (again)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40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8EF-F85F-47F3-9AC9-7D450C9D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Week 4 –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A99E-6063-40DC-B3C0-EE96E0E08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Mutable &amp; Immutable objects</a:t>
            </a:r>
          </a:p>
          <a:p>
            <a:r>
              <a:rPr lang="en-GB" dirty="0"/>
              <a:t>Collections</a:t>
            </a:r>
          </a:p>
          <a:p>
            <a:pPr lvl="1"/>
            <a:r>
              <a:rPr lang="en-GB" dirty="0"/>
              <a:t>String</a:t>
            </a:r>
          </a:p>
          <a:p>
            <a:pPr lvl="1"/>
            <a:r>
              <a:rPr lang="en-GB" dirty="0"/>
              <a:t>List</a:t>
            </a:r>
          </a:p>
          <a:p>
            <a:pPr lvl="1"/>
            <a:r>
              <a:rPr lang="en-GB" dirty="0"/>
              <a:t>Tuple</a:t>
            </a:r>
          </a:p>
          <a:p>
            <a:pPr lvl="1"/>
            <a:r>
              <a:rPr lang="en-GB" dirty="0"/>
              <a:t>Range</a:t>
            </a:r>
          </a:p>
          <a:p>
            <a:pPr lvl="1"/>
            <a:r>
              <a:rPr lang="en-GB" dirty="0"/>
              <a:t>Set</a:t>
            </a:r>
          </a:p>
          <a:p>
            <a:pPr lvl="1"/>
            <a:r>
              <a:rPr lang="en-GB" dirty="0" err="1"/>
              <a:t>Frozenset</a:t>
            </a:r>
            <a:endParaRPr lang="en-GB" dirty="0"/>
          </a:p>
          <a:p>
            <a:pPr lvl="1"/>
            <a:r>
              <a:rPr lang="en-GB" dirty="0"/>
              <a:t>Dictionary</a:t>
            </a:r>
          </a:p>
          <a:p>
            <a:r>
              <a:rPr lang="en-GB" dirty="0"/>
              <a:t>Errors &amp; Exceptions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BB808-909B-43F9-9E27-42B5CE9D7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Iteration</a:t>
            </a:r>
          </a:p>
          <a:p>
            <a:pPr lvl="1"/>
            <a:r>
              <a:rPr lang="en-GB" dirty="0"/>
              <a:t>Keyword: for</a:t>
            </a:r>
          </a:p>
          <a:p>
            <a:r>
              <a:rPr lang="en-GB" dirty="0"/>
              <a:t>Comprehensions</a:t>
            </a:r>
          </a:p>
          <a:p>
            <a:r>
              <a:rPr lang="en-GB" dirty="0"/>
              <a:t>More Collections</a:t>
            </a:r>
          </a:p>
          <a:p>
            <a:pPr lvl="1"/>
            <a:r>
              <a:rPr lang="en-GB" dirty="0"/>
              <a:t>Queue</a:t>
            </a:r>
          </a:p>
          <a:p>
            <a:pPr lvl="1"/>
            <a:r>
              <a:rPr lang="en-GB" dirty="0"/>
              <a:t>Deque</a:t>
            </a:r>
          </a:p>
          <a:p>
            <a:pPr lvl="1"/>
            <a:r>
              <a:rPr lang="en-GB" dirty="0"/>
              <a:t>Stack</a:t>
            </a:r>
          </a:p>
          <a:p>
            <a:pPr lvl="1"/>
            <a:r>
              <a:rPr lang="en-GB" dirty="0"/>
              <a:t>Tree</a:t>
            </a:r>
          </a:p>
          <a:p>
            <a:pPr lvl="1"/>
            <a:r>
              <a:rPr lang="en-GB" dirty="0"/>
              <a:t>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9F053-869B-42DF-B858-B20633341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56" y="6134326"/>
            <a:ext cx="1075644" cy="7170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26140D-A218-404A-8187-A758D89B157F}"/>
              </a:ext>
            </a:extLst>
          </p:cNvPr>
          <p:cNvSpPr txBox="1"/>
          <p:nvPr/>
        </p:nvSpPr>
        <p:spPr>
          <a:xfrm>
            <a:off x="5527221" y="6308208"/>
            <a:ext cx="426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weeks assignment is assessed</a:t>
            </a:r>
          </a:p>
        </p:txBody>
      </p:sp>
    </p:spTree>
    <p:extLst>
      <p:ext uri="{BB962C8B-B14F-4D97-AF65-F5344CB8AC3E}">
        <p14:creationId xmlns:p14="http://schemas.microsoft.com/office/powerpoint/2010/main" val="348100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8EF-F85F-47F3-9AC9-7D450C9D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Week 5 – Reading and Writing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A99E-6063-40DC-B3C0-EE96E0E08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What a file is</a:t>
            </a:r>
          </a:p>
          <a:p>
            <a:pPr lvl="1"/>
            <a:r>
              <a:rPr lang="en-GB" dirty="0"/>
              <a:t>A stream of bits</a:t>
            </a:r>
          </a:p>
          <a:p>
            <a:pPr lvl="1"/>
            <a:r>
              <a:rPr lang="en-GB" dirty="0"/>
              <a:t>Binary, text, CSV … </a:t>
            </a:r>
          </a:p>
          <a:p>
            <a:pPr lvl="1"/>
            <a:r>
              <a:rPr lang="en-GB" dirty="0"/>
              <a:t>Records, fields</a:t>
            </a:r>
          </a:p>
          <a:p>
            <a:r>
              <a:rPr lang="en-GB" dirty="0"/>
              <a:t>Creating, writing, reading, updating, deleting</a:t>
            </a:r>
          </a:p>
          <a:p>
            <a:r>
              <a:rPr lang="en-GB" dirty="0"/>
              <a:t>Encodings</a:t>
            </a:r>
          </a:p>
          <a:p>
            <a:pPr lvl="1"/>
            <a:r>
              <a:rPr lang="en-GB" dirty="0"/>
              <a:t>ASCII</a:t>
            </a:r>
          </a:p>
          <a:p>
            <a:pPr lvl="1"/>
            <a:r>
              <a:rPr lang="en-GB" dirty="0"/>
              <a:t>Unicode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BB808-909B-43F9-9E27-42B5CE9D7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Keyword: with</a:t>
            </a:r>
          </a:p>
          <a:p>
            <a:pPr lvl="1"/>
            <a:r>
              <a:rPr lang="en-GB" dirty="0"/>
              <a:t>Always prefer this statement for reading and writing files</a:t>
            </a:r>
          </a:p>
          <a:p>
            <a:r>
              <a:rPr lang="en-GB" dirty="0"/>
              <a:t>Built-in functions:</a:t>
            </a:r>
          </a:p>
          <a:p>
            <a:pPr lvl="1"/>
            <a:r>
              <a:rPr lang="en-GB" dirty="0"/>
              <a:t>open()</a:t>
            </a:r>
          </a:p>
          <a:p>
            <a:pPr lvl="1"/>
            <a:r>
              <a:rPr lang="en-GB" dirty="0"/>
              <a:t>close()</a:t>
            </a:r>
          </a:p>
          <a:p>
            <a:pPr lvl="1"/>
            <a:r>
              <a:rPr lang="en-GB" dirty="0"/>
              <a:t>know about these but </a:t>
            </a:r>
            <a:r>
              <a:rPr lang="en-GB" dirty="0" err="1"/>
              <a:t>DoNotUse</a:t>
            </a:r>
            <a:r>
              <a:rPr lang="en-GB" dirty="0"/>
              <a:t> them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87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8AEC-9D45-43AB-A494-43B2F7D2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Week 6 – Analysing text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9BFE-37E6-4C1C-9C03-AAFACB50E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Counting</a:t>
            </a:r>
          </a:p>
          <a:p>
            <a:pPr lvl="1"/>
            <a:r>
              <a:rPr lang="en-GB" dirty="0"/>
              <a:t>Characters</a:t>
            </a:r>
          </a:p>
          <a:p>
            <a:pPr lvl="1"/>
            <a:r>
              <a:rPr lang="en-GB" dirty="0"/>
              <a:t>Words</a:t>
            </a:r>
          </a:p>
          <a:p>
            <a:pPr lvl="1"/>
            <a:r>
              <a:rPr lang="en-GB" dirty="0"/>
              <a:t>Sentences</a:t>
            </a:r>
          </a:p>
          <a:p>
            <a:pPr lvl="1"/>
            <a:r>
              <a:rPr lang="en-GB" dirty="0"/>
              <a:t>Paragraphs</a:t>
            </a:r>
          </a:p>
          <a:p>
            <a:pPr lvl="1"/>
            <a:r>
              <a:rPr lang="en-GB" dirty="0"/>
              <a:t>Other structures</a:t>
            </a:r>
          </a:p>
          <a:p>
            <a:r>
              <a:rPr lang="en-GB" dirty="0"/>
              <a:t>Length</a:t>
            </a:r>
          </a:p>
          <a:p>
            <a:pPr lvl="1"/>
            <a:r>
              <a:rPr lang="en-GB" dirty="0"/>
              <a:t>Words</a:t>
            </a:r>
          </a:p>
          <a:p>
            <a:pPr lvl="1"/>
            <a:r>
              <a:rPr lang="en-GB" dirty="0"/>
              <a:t>Sentences</a:t>
            </a:r>
          </a:p>
          <a:p>
            <a:pPr lvl="1"/>
            <a:r>
              <a:rPr lang="en-GB" dirty="0"/>
              <a:t>Paragraphs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61981-C6A5-42CC-B98A-ED3B37A10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Adjacency</a:t>
            </a:r>
          </a:p>
          <a:p>
            <a:pPr lvl="1"/>
            <a:r>
              <a:rPr lang="en-GB" dirty="0"/>
              <a:t>Words</a:t>
            </a:r>
          </a:p>
          <a:p>
            <a:pPr lvl="1"/>
            <a:r>
              <a:rPr lang="en-GB" dirty="0"/>
              <a:t>Letter sequences</a:t>
            </a:r>
          </a:p>
          <a:p>
            <a:endParaRPr lang="en-GB" dirty="0"/>
          </a:p>
          <a:p>
            <a:r>
              <a:rPr lang="en-GB" dirty="0"/>
              <a:t>Other measures</a:t>
            </a:r>
          </a:p>
          <a:p>
            <a:pPr lvl="1"/>
            <a:r>
              <a:rPr lang="en-GB" dirty="0"/>
              <a:t>Mean, Mode, Median, Variation</a:t>
            </a:r>
          </a:p>
          <a:p>
            <a:endParaRPr lang="en-GB" dirty="0"/>
          </a:p>
          <a:p>
            <a:r>
              <a:rPr lang="en-GB" dirty="0"/>
              <a:t>Good programming style (again)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139F6-12AF-46B0-BF13-F6417D11D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56" y="6134326"/>
            <a:ext cx="1075644" cy="7170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E1C23D-E41B-4A0F-9138-10C9FFBEBC95}"/>
              </a:ext>
            </a:extLst>
          </p:cNvPr>
          <p:cNvSpPr txBox="1"/>
          <p:nvPr/>
        </p:nvSpPr>
        <p:spPr>
          <a:xfrm>
            <a:off x="5527221" y="6308208"/>
            <a:ext cx="426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weeks assignment is assessed</a:t>
            </a:r>
          </a:p>
        </p:txBody>
      </p:sp>
    </p:spTree>
    <p:extLst>
      <p:ext uri="{BB962C8B-B14F-4D97-AF65-F5344CB8AC3E}">
        <p14:creationId xmlns:p14="http://schemas.microsoft.com/office/powerpoint/2010/main" val="171917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E8D0-B241-4987-8AD2-E7294C46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Week 7 – Reading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3EA9C-7639-481B-8B77-DF435E81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Assignment</a:t>
            </a:r>
          </a:p>
          <a:p>
            <a:pPr lvl="1"/>
            <a:r>
              <a:rPr lang="en-GB" dirty="0"/>
              <a:t>Analysing some given texts</a:t>
            </a:r>
          </a:p>
        </p:txBody>
      </p:sp>
    </p:spTree>
    <p:extLst>
      <p:ext uri="{BB962C8B-B14F-4D97-AF65-F5344CB8AC3E}">
        <p14:creationId xmlns:p14="http://schemas.microsoft.com/office/powerpoint/2010/main" val="334659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A986-92DF-4B26-90FE-ED588EBA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Week 8 –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5569-B63C-4503-BDA9-16CFE951F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What a regular expression is</a:t>
            </a:r>
          </a:p>
          <a:p>
            <a:r>
              <a:rPr lang="en-GB" dirty="0"/>
              <a:t>The RE library</a:t>
            </a:r>
          </a:p>
          <a:p>
            <a:r>
              <a:rPr lang="en-GB" dirty="0"/>
              <a:t>Meta-characters</a:t>
            </a:r>
          </a:p>
          <a:p>
            <a:pPr marL="457200" lvl="1" indent="0">
              <a:buNone/>
            </a:pPr>
            <a:r>
              <a:rPr lang="en-GB" dirty="0"/>
              <a:t>. ^ $ * + ? { } [ ] \ | ( )</a:t>
            </a:r>
          </a:p>
          <a:p>
            <a:pPr marL="0" indent="0">
              <a:buNone/>
            </a:pPr>
            <a:r>
              <a:rPr lang="en-GB" dirty="0"/>
              <a:t>.     Any character except a newline</a:t>
            </a:r>
          </a:p>
          <a:p>
            <a:pPr marL="0" indent="0">
              <a:buNone/>
            </a:pPr>
            <a:r>
              <a:rPr lang="en-GB" dirty="0"/>
              <a:t>[ ]  Character class</a:t>
            </a:r>
          </a:p>
          <a:p>
            <a:pPr marL="0" indent="0">
              <a:buNone/>
            </a:pPr>
            <a:r>
              <a:rPr lang="en-GB" dirty="0"/>
              <a:t>^    Compliment of class</a:t>
            </a:r>
          </a:p>
          <a:p>
            <a:pPr marL="0" indent="0">
              <a:buNone/>
            </a:pPr>
            <a:r>
              <a:rPr lang="en-GB" dirty="0"/>
              <a:t>\    Backslash </a:t>
            </a:r>
          </a:p>
          <a:p>
            <a:pPr marL="0" indent="0">
              <a:buNone/>
            </a:pPr>
            <a:r>
              <a:rPr lang="en-GB" dirty="0"/>
              <a:t>*    Zero or more times</a:t>
            </a:r>
          </a:p>
          <a:p>
            <a:pPr marL="0" indent="0">
              <a:buNone/>
            </a:pPr>
            <a:r>
              <a:rPr lang="en-GB" dirty="0"/>
              <a:t>+    One or more times</a:t>
            </a:r>
          </a:p>
          <a:p>
            <a:pPr marL="0" indent="0">
              <a:buNone/>
            </a:pPr>
            <a:r>
              <a:rPr lang="en-GB" dirty="0"/>
              <a:t>?    Once or zero times</a:t>
            </a:r>
          </a:p>
          <a:p>
            <a:pPr marL="0" indent="0">
              <a:buNone/>
            </a:pPr>
            <a:r>
              <a:rPr lang="en-GB" dirty="0"/>
              <a:t>{m, n}    At least m times and at most n times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708E3-CB80-4183-B7ED-246B1021F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|    Logical OR</a:t>
            </a:r>
          </a:p>
          <a:p>
            <a:pPr marL="0" indent="0">
              <a:buNone/>
            </a:pPr>
            <a:r>
              <a:rPr lang="en-GB" dirty="0"/>
              <a:t>^    At the beginning of a line</a:t>
            </a:r>
          </a:p>
          <a:p>
            <a:pPr marL="0" indent="0">
              <a:buNone/>
            </a:pPr>
            <a:r>
              <a:rPr lang="en-GB" dirty="0"/>
              <a:t>$    At the end of a line</a:t>
            </a:r>
          </a:p>
          <a:p>
            <a:pPr marL="0" indent="0">
              <a:buNone/>
            </a:pPr>
            <a:r>
              <a:rPr lang="en-GB" dirty="0"/>
              <a:t>()    Grouping</a:t>
            </a:r>
          </a:p>
          <a:p>
            <a:pPr marL="0" indent="0">
              <a:buNone/>
            </a:pPr>
            <a:r>
              <a:rPr lang="en-GB" dirty="0"/>
              <a:t>\A   At the start of a string</a:t>
            </a:r>
          </a:p>
          <a:p>
            <a:pPr marL="0" indent="0">
              <a:buNone/>
            </a:pPr>
            <a:r>
              <a:rPr lang="en-GB" dirty="0"/>
              <a:t>\Z   At the end of a string</a:t>
            </a:r>
          </a:p>
          <a:p>
            <a:pPr marL="0" indent="0">
              <a:buNone/>
            </a:pPr>
            <a:r>
              <a:rPr lang="en-GB" dirty="0"/>
              <a:t>\B   At a word boundary</a:t>
            </a:r>
          </a:p>
          <a:p>
            <a:pPr marL="0" indent="0">
              <a:buNone/>
            </a:pPr>
            <a:r>
              <a:rPr lang="en-GB" dirty="0"/>
              <a:t>\b   Inside a word</a:t>
            </a:r>
          </a:p>
          <a:p>
            <a:pPr marL="0" indent="0">
              <a:buNone/>
            </a:pPr>
            <a:r>
              <a:rPr lang="en-GB" dirty="0"/>
              <a:t>(?= …) Positive lookahead assertion</a:t>
            </a:r>
          </a:p>
          <a:p>
            <a:pPr marL="0" indent="0">
              <a:buNone/>
            </a:pPr>
            <a:r>
              <a:rPr lang="en-GB" dirty="0"/>
              <a:t>(?! …) Negative lookahead assertion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93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</TotalTime>
  <Words>659</Words>
  <Application>Microsoft Macintosh PowerPoint</Application>
  <PresentationFormat>Widescreen</PresentationFormat>
  <Paragraphs>215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LIN6209 Coding for Linguists - Weekly Topics</vt:lpstr>
      <vt:lpstr>Week 1 - Getting Started</vt:lpstr>
      <vt:lpstr>Week 2 - Functions</vt:lpstr>
      <vt:lpstr>Week 3 – Conditional execution</vt:lpstr>
      <vt:lpstr>Week 4 – Collections</vt:lpstr>
      <vt:lpstr>Week 5 – Reading and Writing Files</vt:lpstr>
      <vt:lpstr>Week 6 – Analysing text (part 1)</vt:lpstr>
      <vt:lpstr>Week 7 – Reading Week</vt:lpstr>
      <vt:lpstr>Week 8 – Regular Expressions</vt:lpstr>
      <vt:lpstr>Week 9 – Analysing text (part 2)</vt:lpstr>
      <vt:lpstr>Week 10 – Data visualisation</vt:lpstr>
      <vt:lpstr>Week 11 – Jupyter Notebooks</vt:lpstr>
      <vt:lpstr>Week 12 – Current Trends</vt:lpstr>
      <vt:lpstr>Each class includes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McGinty</dc:creator>
  <cp:lastModifiedBy>Peter McGinty</cp:lastModifiedBy>
  <cp:revision>1</cp:revision>
  <cp:lastPrinted>2021-09-25T15:47:15Z</cp:lastPrinted>
  <dcterms:created xsi:type="dcterms:W3CDTF">2021-08-29T11:20:51Z</dcterms:created>
  <dcterms:modified xsi:type="dcterms:W3CDTF">2021-09-26T06:16:11Z</dcterms:modified>
</cp:coreProperties>
</file>