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314" r:id="rId5"/>
    <p:sldId id="288" r:id="rId6"/>
    <p:sldId id="311" r:id="rId7"/>
    <p:sldId id="30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3C2D0BB1-4CAF-42B5-ACCB-E4CFA9B68F0D}">
          <p14:sldIdLst>
            <p14:sldId id="256"/>
          </p14:sldIdLst>
        </p14:section>
        <p14:section name="Weekly lesson title" id="{C6B2C94A-8D6A-4836-AB47-790823C1080B}">
          <p14:sldIdLst>
            <p14:sldId id="257"/>
          </p14:sldIdLst>
        </p14:section>
        <p14:section name="This weeks topics" id="{926C6A27-015A-4CDA-B969-694BB3A7BAD7}">
          <p14:sldIdLst>
            <p14:sldId id="278"/>
          </p14:sldIdLst>
        </p14:section>
        <p14:section name="Each topic change" id="{D712653B-5694-455A-AF88-521DABC25EE7}">
          <p14:sldIdLst>
            <p14:sldId id="314"/>
          </p14:sldIdLst>
        </p14:section>
        <p14:section name="Practice activity" id="{367942D0-2E0A-453B-861F-944DEC1E3BEE}">
          <p14:sldIdLst>
            <p14:sldId id="288"/>
            <p14:sldId id="311"/>
          </p14:sldIdLst>
        </p14:section>
        <p14:section name="This weeks assignment" id="{CB320004-D6DF-4BE2-970A-61AC2372F720}">
          <p14:sldIdLst>
            <p14:sldId id="301"/>
          </p14:sldIdLst>
        </p14:section>
        <p14:section name="Lesson summary" id="{77A7C6A7-BC88-4E71-9691-CC169C16127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F076C-74E8-487C-9451-799000DB90B2}" v="1" dt="2021-09-19T07:57:5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86422" autoAdjust="0"/>
  </p:normalViewPr>
  <p:slideViewPr>
    <p:cSldViewPr snapToGrid="0" showGuides="1">
      <p:cViewPr varScale="1">
        <p:scale>
          <a:sx n="140" d="100"/>
          <a:sy n="140" d="100"/>
        </p:scale>
        <p:origin x="2468" y="96"/>
      </p:cViewPr>
      <p:guideLst/>
    </p:cSldViewPr>
  </p:slideViewPr>
  <p:outlineViewPr>
    <p:cViewPr>
      <p:scale>
        <a:sx n="33" d="100"/>
        <a:sy n="33" d="100"/>
      </p:scale>
      <p:origin x="0" y="-186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DC335524-57A0-4E8E-A1DE-062F63E53802}"/>
    <pc:docChg chg="undo custSel addSld delSld modSld sldOrd delSection modSection">
      <pc:chgData name="Peter McGinty" userId="138e04b35f3df159" providerId="LiveId" clId="{DC335524-57A0-4E8E-A1DE-062F63E53802}" dt="2021-09-09T16:45:06.023" v="1373" actId="15"/>
      <pc:docMkLst>
        <pc:docMk/>
      </pc:docMkLst>
      <pc:sldChg chg="addSp delSp modSp mod chgLayout">
        <pc:chgData name="Peter McGinty" userId="138e04b35f3df159" providerId="LiveId" clId="{DC335524-57A0-4E8E-A1DE-062F63E53802}" dt="2021-08-21T16:17:49.310" v="435" actId="6264"/>
        <pc:sldMkLst>
          <pc:docMk/>
          <pc:sldMk cId="697685717" sldId="257"/>
        </pc:sldMkLst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3" creationId="{20E62EF6-655E-4A0B-948C-98FC516ECED0}"/>
          </ac:spMkLst>
        </pc:spChg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5" creationId="{A196AEE5-1962-4EE2-B694-C74D4B9B6986}"/>
          </ac:spMkLst>
        </pc:spChg>
      </pc:sldChg>
      <pc:sldChg chg="addSp delSp modSp mod modClrScheme delAnim modAnim chgLayout">
        <pc:chgData name="Peter McGinty" userId="138e04b35f3df159" providerId="LiveId" clId="{DC335524-57A0-4E8E-A1DE-062F63E53802}" dt="2021-09-09T15:51:23.210" v="687" actId="6549"/>
        <pc:sldMkLst>
          <pc:docMk/>
          <pc:sldMk cId="1152165044" sldId="258"/>
        </pc:sldMkLst>
        <pc:spChg chg="mod ord">
          <ac:chgData name="Peter McGinty" userId="138e04b35f3df159" providerId="LiveId" clId="{DC335524-57A0-4E8E-A1DE-062F63E53802}" dt="2021-09-09T15:50:47.250" v="684" actId="20577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DC335524-57A0-4E8E-A1DE-062F63E53802}" dt="2021-09-09T15:51:23.210" v="687" actId="6549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4" creationId="{D0786FBF-0AE3-40EA-BBC4-2A7E41862B20}"/>
          </ac:spMkLst>
        </pc:spChg>
        <pc:spChg chg="add del mod ord">
          <ac:chgData name="Peter McGinty" userId="138e04b35f3df159" providerId="LiveId" clId="{DC335524-57A0-4E8E-A1DE-062F63E53802}" dt="2021-08-17T09:08:17.490" v="181" actId="478"/>
          <ac:spMkLst>
            <pc:docMk/>
            <pc:sldMk cId="1152165044" sldId="258"/>
            <ac:spMk id="4" creationId="{E0E7FD7F-46F3-49A6-90C1-F79BF704DCFD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6" creationId="{029D9E4F-7271-4069-BB71-DEA8C39C4783}"/>
          </ac:spMkLst>
        </pc:spChg>
        <pc:spChg chg="add del mod">
          <ac:chgData name="Peter McGinty" userId="138e04b35f3df159" providerId="LiveId" clId="{DC335524-57A0-4E8E-A1DE-062F63E53802}" dt="2021-08-17T08:43:41.519" v="174" actId="478"/>
          <ac:spMkLst>
            <pc:docMk/>
            <pc:sldMk cId="1152165044" sldId="258"/>
            <ac:spMk id="6" creationId="{391BC01C-8AD6-4C89-ADC8-4C159696620E}"/>
          </ac:spMkLst>
        </pc:spChg>
        <pc:spChg chg="add mod or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7" creationId="{31D40D7F-0D2E-4D51-9CD2-B5F99E623A2F}"/>
          </ac:spMkLst>
        </pc:spChg>
        <pc:picChg chg="mod modVis">
          <ac:chgData name="Peter McGinty" userId="138e04b35f3df159" providerId="LiveId" clId="{DC335524-57A0-4E8E-A1DE-062F63E53802}" dt="2021-08-17T09:07:42.370" v="179" actId="96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ord modAnim chgLayout">
        <pc:chgData name="Peter McGinty" userId="138e04b35f3df159" providerId="LiveId" clId="{DC335524-57A0-4E8E-A1DE-062F63E53802}" dt="2021-09-09T16:30:09.460" v="1289"/>
        <pc:sldMkLst>
          <pc:docMk/>
          <pc:sldMk cId="2418505398" sldId="259"/>
        </pc:sldMkLst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DC335524-57A0-4E8E-A1DE-062F63E53802}" dt="2021-09-09T16:20:04.259" v="1268" actId="12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4" creationId="{57075649-FADE-4755-BEF1-1370FB40D005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5" creationId="{43E484F2-AF3C-4FAA-8860-6F3F9B10CD13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5" creationId="{E96DD6CE-5A63-436A-AF61-6DD7FE9C896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6" creationId="{250BDED8-FD3C-4F69-9F1D-870C28231474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6" creationId="{F7A87005-CBF8-4759-92DF-42ECB18FDF9D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7" creationId="{3B4892C6-E891-4F69-BBA8-AF2CAB74980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7" creationId="{CB6242CB-488D-447C-9E94-9281E57C8B5F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19.669" v="1291"/>
        <pc:sldMkLst>
          <pc:docMk/>
          <pc:sldMk cId="3652514884" sldId="260"/>
        </pc:sldMkLst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3" creationId="{6A4DD63D-4DB5-44AE-897F-1CAF20539877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3" creationId="{DB880757-9030-4B83-B801-72C31A11AF56}"/>
          </ac:spMkLst>
        </pc:spChg>
        <pc:spChg chg="add del mod">
          <ac:chgData name="Peter McGinty" userId="138e04b35f3df159" providerId="LiveId" clId="{DC335524-57A0-4E8E-A1DE-062F63E53802}" dt="2021-09-09T15:55:18.877" v="698" actId="478"/>
          <ac:spMkLst>
            <pc:docMk/>
            <pc:sldMk cId="3652514884" sldId="260"/>
            <ac:spMk id="3" creationId="{E9CEEA9D-A377-410F-8F35-B701E0649CA0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4" creationId="{84E7AE25-ED64-4986-B2D8-91404B900FE1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5" creationId="{522BE0DD-59E3-4957-BC7A-48ADC49CDBB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5" creationId="{AAFA32CA-47B7-45AC-9F9C-A779D33388A6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6" creationId="{BDB0664D-2FEC-4B61-956A-9102C214D356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6" creationId="{FED09EC1-6D14-46B6-9141-C2636684E73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7" creationId="{6A6A7A49-316F-4BAF-A21F-2D7E20E1213A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7" creationId="{900D454F-7ECB-4055-B9B6-753A8057EAB0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8" creationId="{952F16BA-987A-40AC-91E8-D86C59C86ECA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8" creationId="{CC2E3210-7F77-40D0-B9C1-68647EDB8493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9" creationId="{BED74768-F20C-46BA-84E1-26905EB0DC0F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0" creationId="{26E9F4E9-E192-41C1-85EE-E1F2555AE04D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1" creationId="{9A76E529-36EC-47DD-AB23-CB6A62C5B5D5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2" creationId="{63A8296F-95EF-4D51-B634-4CD5F5CC4C00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3" creationId="{075A6CA3-AF90-4661-AEEC-5D5DC5B91A2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modSp add mod">
        <pc:chgData name="Peter McGinty" userId="138e04b35f3df159" providerId="LiveId" clId="{DC335524-57A0-4E8E-A1DE-062F63E53802}" dt="2021-09-09T16:26:50.182" v="1279" actId="14100"/>
        <pc:sldMkLst>
          <pc:docMk/>
          <pc:sldMk cId="51182381" sldId="261"/>
        </pc:sldMkLst>
        <pc:spChg chg="mod">
          <ac:chgData name="Peter McGinty" userId="138e04b35f3df159" providerId="LiveId" clId="{DC335524-57A0-4E8E-A1DE-062F63E53802}" dt="2021-09-09T16:26:44.140" v="1278" actId="1076"/>
          <ac:spMkLst>
            <pc:docMk/>
            <pc:sldMk cId="51182381" sldId="261"/>
            <ac:spMk id="18" creationId="{15D0858F-174C-4D1E-89AC-E17838918812}"/>
          </ac:spMkLst>
        </pc:spChg>
        <pc:cxnChg chg="mod">
          <ac:chgData name="Peter McGinty" userId="138e04b35f3df159" providerId="LiveId" clId="{DC335524-57A0-4E8E-A1DE-062F63E53802}" dt="2021-09-09T16:26:50.182" v="1279" actId="14100"/>
          <ac:cxnSpMkLst>
            <pc:docMk/>
            <pc:sldMk cId="51182381" sldId="261"/>
            <ac:cxnSpMk id="20" creationId="{254E7FBB-F0F6-49C7-A498-84C53654FA30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360403215" sldId="261"/>
        </pc:sldMkLst>
        <pc:spChg chg="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2" creationId="{5CC07F65-52AA-4CD9-9211-E5C590FB1AA9}"/>
          </ac:spMkLst>
        </pc:spChg>
        <pc:spChg chg="del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3" creationId="{78BDC747-227B-4EE3-8A6E-A3B71785C0B0}"/>
          </ac:spMkLst>
        </pc:spChg>
        <pc:spChg chg="add del mo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4" creationId="{684DF616-1F42-45F8-B5AA-ECBACEF5B029}"/>
          </ac:spMkLst>
        </pc:spChg>
        <pc:spChg chg="add 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5" creationId="{F4FF1970-8CF6-4D1A-A51C-5F4E80023FCC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244487520" sldId="262"/>
        </pc:sldMkLst>
        <pc:spChg chg="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2" creationId="{BB8CD0D0-2942-44EC-AC61-52BE97AF7F93}"/>
          </ac:spMkLst>
        </pc:spChg>
        <pc:spChg chg="del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3" creationId="{A01260E6-CB63-44EE-9E66-5EDD2185CB83}"/>
          </ac:spMkLst>
        </pc:spChg>
        <pc:spChg chg="add del mo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4" creationId="{AE741D2B-F9A2-4392-8ADD-21CA44D3D343}"/>
          </ac:spMkLst>
        </pc:spChg>
        <pc:spChg chg="add 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5" creationId="{4962D4AE-952C-4528-A5CF-554B9174A2C9}"/>
          </ac:spMkLst>
        </pc:spChg>
      </pc:sldChg>
      <pc:sldChg chg="del">
        <pc:chgData name="Peter McGinty" userId="138e04b35f3df159" providerId="LiveId" clId="{DC335524-57A0-4E8E-A1DE-062F63E53802}" dt="2021-08-21T16:15:39.637" v="410" actId="47"/>
        <pc:sldMkLst>
          <pc:docMk/>
          <pc:sldMk cId="14562698" sldId="263"/>
        </pc:sldMkLst>
      </pc:sldChg>
      <pc:sldChg chg="add">
        <pc:chgData name="Peter McGinty" userId="138e04b35f3df159" providerId="LiveId" clId="{DC335524-57A0-4E8E-A1DE-062F63E53802}" dt="2021-09-09T16:27:44.786" v="1280"/>
        <pc:sldMkLst>
          <pc:docMk/>
          <pc:sldMk cId="4279495016" sldId="263"/>
        </pc:sldMkLst>
      </pc:sldChg>
      <pc:sldChg chg="modSp add mod">
        <pc:chgData name="Peter McGinty" userId="138e04b35f3df159" providerId="LiveId" clId="{DC335524-57A0-4E8E-A1DE-062F63E53802}" dt="2021-09-09T16:28:49.689" v="1287" actId="255"/>
        <pc:sldMkLst>
          <pc:docMk/>
          <pc:sldMk cId="1523571072" sldId="264"/>
        </pc:sldMkLst>
        <pc:graphicFrameChg chg="modGraphic">
          <ac:chgData name="Peter McGinty" userId="138e04b35f3df159" providerId="LiveId" clId="{DC335524-57A0-4E8E-A1DE-062F63E53802}" dt="2021-09-09T16:28:44.949" v="1286" actId="255"/>
          <ac:graphicFrameMkLst>
            <pc:docMk/>
            <pc:sldMk cId="1523571072" sldId="264"/>
            <ac:graphicFrameMk id="5" creationId="{DB29B8A9-FF0B-43C4-BFBF-9F58E58C3480}"/>
          </ac:graphicFrameMkLst>
        </pc:graphicFrameChg>
        <pc:graphicFrameChg chg="modGraphic">
          <ac:chgData name="Peter McGinty" userId="138e04b35f3df159" providerId="LiveId" clId="{DC335524-57A0-4E8E-A1DE-062F63E53802}" dt="2021-09-09T16:28:49.689" v="1287" actId="255"/>
          <ac:graphicFrameMkLst>
            <pc:docMk/>
            <pc:sldMk cId="1523571072" sldId="264"/>
            <ac:graphicFrameMk id="7" creationId="{855AF36D-2B3F-4B2E-81FB-F1EC239E7D03}"/>
          </ac:graphicFrameMkLst>
        </pc:graphicFrameChg>
        <pc:cxnChg chg="mod">
          <ac:chgData name="Peter McGinty" userId="138e04b35f3df159" providerId="LiveId" clId="{DC335524-57A0-4E8E-A1DE-062F63E53802}" dt="2021-09-09T16:28:14.265" v="1283" actId="14100"/>
          <ac:cxnSpMkLst>
            <pc:docMk/>
            <pc:sldMk cId="1523571072" sldId="264"/>
            <ac:cxnSpMk id="9" creationId="{74214E9C-A067-46AB-8F1B-ED8DDE446664}"/>
          </ac:cxnSpMkLst>
        </pc:cxnChg>
        <pc:cxnChg chg="mod">
          <ac:chgData name="Peter McGinty" userId="138e04b35f3df159" providerId="LiveId" clId="{DC335524-57A0-4E8E-A1DE-062F63E53802}" dt="2021-09-09T16:28:22.946" v="1285" actId="14100"/>
          <ac:cxnSpMkLst>
            <pc:docMk/>
            <pc:sldMk cId="1523571072" sldId="264"/>
            <ac:cxnSpMk id="12" creationId="{C50D3641-D55B-42B1-85E6-DDD29C0F06A2}"/>
          </ac:cxnSpMkLst>
        </pc:cxnChg>
        <pc:cxnChg chg="mod">
          <ac:chgData name="Peter McGinty" userId="138e04b35f3df159" providerId="LiveId" clId="{DC335524-57A0-4E8E-A1DE-062F63E53802}" dt="2021-09-09T16:28:09.131" v="1282" actId="14100"/>
          <ac:cxnSpMkLst>
            <pc:docMk/>
            <pc:sldMk cId="1523571072" sldId="264"/>
            <ac:cxnSpMk id="13" creationId="{F192F9E1-CFF7-4AB2-8420-71F0CF73A8CA}"/>
          </ac:cxnSpMkLst>
        </pc:cxnChg>
        <pc:cxnChg chg="mod">
          <ac:chgData name="Peter McGinty" userId="138e04b35f3df159" providerId="LiveId" clId="{DC335524-57A0-4E8E-A1DE-062F63E53802}" dt="2021-09-09T16:28:18.090" v="1284" actId="14100"/>
          <ac:cxnSpMkLst>
            <pc:docMk/>
            <pc:sldMk cId="1523571072" sldId="264"/>
            <ac:cxnSpMk id="14" creationId="{82D98F60-FED8-4F0C-8747-B1C896D0EF7B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60896528" sldId="264"/>
        </pc:sldMkLst>
        <pc:spChg chg="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2" creationId="{9DCD33BB-CCBF-4A68-B5A8-E56898E28402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3" creationId="{643467C5-E832-4007-AC38-F4D3CF5BD161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4" creationId="{8CC5D8E0-963C-4257-B69E-4899A3BA9742}"/>
          </ac:spMkLst>
        </pc:spChg>
        <pc:spChg chg="add del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5" creationId="{377233CA-30E5-4459-A764-C5EA9992719D}"/>
          </ac:spMkLst>
        </pc:spChg>
        <pc:spChg chg="add del mo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6" creationId="{07DE476F-EC00-4C63-8ABF-C5DB3B366F42}"/>
          </ac:spMkLst>
        </pc:spChg>
        <pc:spChg chg="add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7" creationId="{7F01AB57-4225-4495-9CF6-39E0740FA818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995777251" sldId="265"/>
        </pc:sldMkLst>
        <pc:spChg chg="mod ord">
          <ac:chgData name="Peter McGinty" userId="138e04b35f3df159" providerId="LiveId" clId="{DC335524-57A0-4E8E-A1DE-062F63E53802}" dt="2021-08-21T16:19:41.621" v="461" actId="20577"/>
          <ac:spMkLst>
            <pc:docMk/>
            <pc:sldMk cId="1995777251" sldId="265"/>
            <ac:spMk id="2" creationId="{D8D0C1E8-68CA-46AC-A961-2BD3C264546C}"/>
          </ac:spMkLst>
        </pc:spChg>
        <pc:spChg chg="add del mod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3" creationId="{E300A329-B129-40AC-8BEF-17CB78B060BD}"/>
          </ac:spMkLst>
        </pc:spChg>
        <pc:spChg chg="del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4" creationId="{1A6FD951-C768-4480-B55E-7BD167317413}"/>
          </ac:spMkLst>
        </pc:spChg>
        <pc:spChg chg="add del mod or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5" creationId="{3E9FB38E-C7E1-480A-80ED-79D0256C82AB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6" creationId="{2AD64179-1C0A-4CF5-B75E-B8089CB82DF2}"/>
          </ac:spMkLst>
        </pc:spChg>
        <pc:spChg chg="add del mod or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7" creationId="{5D40B201-ADBA-4BA0-B500-8891DFB892AA}"/>
          </ac:spMkLst>
        </pc:spChg>
        <pc:spChg chg="add del mo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8" creationId="{E009FD03-92DE-47D3-9D21-B93099B6E95F}"/>
          </ac:spMkLst>
        </pc:spChg>
        <pc:spChg chg="add mod ord">
          <ac:chgData name="Peter McGinty" userId="138e04b35f3df159" providerId="LiveId" clId="{DC335524-57A0-4E8E-A1DE-062F63E53802}" dt="2021-08-21T16:25:44.129" v="573" actId="20577"/>
          <ac:spMkLst>
            <pc:docMk/>
            <pc:sldMk cId="1995777251" sldId="265"/>
            <ac:spMk id="9" creationId="{8F91FF9E-83BA-48FC-8FDE-DB2F9F265EF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3412870619" sldId="266"/>
        </pc:sldMkLst>
        <pc:spChg chg="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2" creationId="{DC717D1B-B206-47FB-AEA5-505598768769}"/>
          </ac:spMkLst>
        </pc:spChg>
        <pc:spChg chg="del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3" creationId="{30525501-A5E4-4BCB-B21A-880C68A83E05}"/>
          </ac:spMkLst>
        </pc:spChg>
        <pc:spChg chg="add del mo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4" creationId="{660E2097-DF4E-435C-8B28-DFB842B12DAF}"/>
          </ac:spMkLst>
        </pc:spChg>
        <pc:spChg chg="add 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5" creationId="{DF0BFD0C-38F8-4080-A87A-8E41FEB14CF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3629237" sldId="267"/>
        </pc:sldMkLst>
        <pc:spChg chg="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2" creationId="{0922F880-F7B8-461E-96B8-A40337362B8A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3" creationId="{559AC2FD-E8C3-44BC-921C-8C8394A5318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4" creationId="{3812FEA2-9A77-4E7C-A4D6-21CAAC95D3E4}"/>
          </ac:spMkLst>
        </pc:spChg>
        <pc:spChg chg="add del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5" creationId="{D048B001-F613-4A5F-9E3C-3438C8BD9430}"/>
          </ac:spMkLst>
        </pc:spChg>
        <pc:spChg chg="add del mo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6" creationId="{67871441-6F7C-435D-B4AA-43E3FC7FCF34}"/>
          </ac:spMkLst>
        </pc:spChg>
        <pc:spChg chg="add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7" creationId="{70EEB04A-4FA6-469A-80F3-10D61C54043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606028670" sldId="268"/>
        </pc:sldMkLst>
        <pc:spChg chg="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2" creationId="{F23A655D-56F6-4E76-9C83-A5498D1A30D2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3" creationId="{B99B7CF5-030F-47D5-9895-9B6F585B52EA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4" creationId="{95CA0BD8-3B75-4F69-8C46-E29306559B62}"/>
          </ac:spMkLst>
        </pc:spChg>
        <pc:spChg chg="add del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5" creationId="{15D2C815-C5E6-4659-93BE-8D860DEB6279}"/>
          </ac:spMkLst>
        </pc:spChg>
        <pc:spChg chg="add del mo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6" creationId="{19BDAA52-DAEE-47D3-8CC7-B2691C2EB7F9}"/>
          </ac:spMkLst>
        </pc:spChg>
        <pc:spChg chg="add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7" creationId="{B3F4371F-5E65-4B8F-8C08-E97247A0B745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295996578" sldId="269"/>
        </pc:sldMkLst>
        <pc:spChg chg="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2" creationId="{864E6261-06AB-47D2-8349-55DE0D814E90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3" creationId="{0FEBBED9-0525-48CA-8BFE-13A5D11E5028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4" creationId="{ACB93D3E-2B59-4B53-A75C-39A547FF8124}"/>
          </ac:spMkLst>
        </pc:spChg>
        <pc:spChg chg="add del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5" creationId="{F7BEA52A-A4ED-475F-96CA-E6EC2FF62FE3}"/>
          </ac:spMkLst>
        </pc:spChg>
        <pc:spChg chg="add del mo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6" creationId="{E8AFCC77-A11E-4586-ABCE-A8DBC6749624}"/>
          </ac:spMkLst>
        </pc:spChg>
        <pc:spChg chg="add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7" creationId="{CC980E6B-898F-42EE-A70E-CA2CC1EB648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580379055" sldId="270"/>
        </pc:sldMkLst>
        <pc:spChg chg="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2" creationId="{43FDEAB1-5AA4-48B1-A60A-8744525C555C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3" creationId="{56103EAF-B267-4E8E-96BF-D99802BC67A0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4" creationId="{678398CB-FC0D-40A0-8942-3BE73AE20A49}"/>
          </ac:spMkLst>
        </pc:spChg>
        <pc:spChg chg="add del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5" creationId="{B73D671A-BB48-4170-90D5-35C7DA75873D}"/>
          </ac:spMkLst>
        </pc:spChg>
        <pc:spChg chg="add del mo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6" creationId="{40D60493-AF4E-45AC-BBA2-B54895610969}"/>
          </ac:spMkLst>
        </pc:spChg>
        <pc:spChg chg="add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7" creationId="{454AB073-F7FC-4275-B7E3-FEEC76629A1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3206573147" sldId="272"/>
        </pc:sldMkLst>
        <pc:spChg chg="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2" creationId="{5956761D-5205-4472-8FF3-4BAE85838467}"/>
          </ac:spMkLst>
        </pc:spChg>
        <pc:spChg chg="add del mod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3" creationId="{9E7277DA-0CFC-4320-A748-56DF59EE546A}"/>
          </ac:spMkLst>
        </pc:spChg>
        <pc:spChg chg="del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4" creationId="{90D77681-B9BB-4F38-8213-A3693E790B50}"/>
          </ac:spMkLst>
        </pc:spChg>
        <pc:spChg chg="add del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5" creationId="{A71CA753-5CE1-4EE0-B42C-D6EC94819664}"/>
          </ac:spMkLst>
        </pc:spChg>
        <pc:spChg chg="add del mo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6" creationId="{C7287026-ED5D-4D48-A849-F299E4AEECDC}"/>
          </ac:spMkLst>
        </pc:spChg>
        <pc:spChg chg="add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7" creationId="{760298CE-E3DA-4F35-8EB5-6E3EC115D497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9861047" sldId="273"/>
        </pc:sldMkLst>
        <pc:spChg chg="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2" creationId="{8B2FE4AC-1004-494B-ABF7-DCE0D5010F36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3" creationId="{F8157B33-3925-4ACC-81D2-656D1E1E8F93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4" creationId="{DAB14391-E062-4321-8382-BFF9C8C93F3A}"/>
          </ac:spMkLst>
        </pc:spChg>
        <pc:spChg chg="add del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5" creationId="{52E79372-244C-4B2C-8510-710A4C735828}"/>
          </ac:spMkLst>
        </pc:spChg>
        <pc:spChg chg="add del mo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6" creationId="{398A9BC6-7DD8-4FB5-84E1-B05391303C6E}"/>
          </ac:spMkLst>
        </pc:spChg>
        <pc:spChg chg="add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7" creationId="{A4B53A71-6149-468F-B1D5-63690AD489D6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944802119" sldId="274"/>
        </pc:sldMkLst>
        <pc:spChg chg="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2" creationId="{0BF9D667-62E5-4C00-A9D8-76FEE0EC9CEB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3" creationId="{75E12B5B-311C-4EEE-8A07-300A584AB2C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4" creationId="{66B1D596-D577-4419-BB8C-20DA3FF446E0}"/>
          </ac:spMkLst>
        </pc:spChg>
        <pc:spChg chg="add del mod or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5" creationId="{58D1E445-39AE-4DDF-8C6D-1FB4B054CFF6}"/>
          </ac:spMkLst>
        </pc:spChg>
        <pc:spChg chg="add del mo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6" creationId="{3CFD69E9-079E-49C9-9694-D9A6D8831258}"/>
          </ac:spMkLst>
        </pc:spChg>
        <pc:spChg chg="add del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7" creationId="{3740DDF7-41D3-4DD5-BEF8-5369007FD069}"/>
          </ac:spMkLst>
        </pc:spChg>
        <pc:spChg chg="add del mo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8" creationId="{6C0E443B-5BC4-4C84-A395-2A3D51C2DC1A}"/>
          </ac:spMkLst>
        </pc:spChg>
        <pc:spChg chg="add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9" creationId="{C8F64C2F-2354-4680-981B-85E430722BDE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171811396" sldId="275"/>
        </pc:sldMkLst>
        <pc:spChg chg="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2" creationId="{802F810C-22A0-456D-A9D8-92E244F8B0C5}"/>
          </ac:spMkLst>
        </pc:spChg>
        <pc:spChg chg="add del mo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3" creationId="{7FB0A0FB-B176-4443-99B3-1BCC638F8C7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4" creationId="{1CF87583-E70B-4E3F-B239-F5BBB979229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5" creationId="{EE589FCE-ED4A-4E7A-8D5E-60037AF2C1EE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6" creationId="{D09003ED-4109-43A6-B5F9-FCDCA8B2B5B0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7" creationId="{4540D7CD-19B8-453F-AC44-E925CD2EA49B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22.944" v="1293"/>
        <pc:sldMkLst>
          <pc:docMk/>
          <pc:sldMk cId="1074021759" sldId="276"/>
        </pc:sldMkLst>
        <pc:spChg chg="mod or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3" creationId="{E53FB3EF-9505-49E7-B2BB-DF4A97570DC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408481453" sldId="277"/>
        </pc:sldMkLst>
        <pc:spChg chg="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2" creationId="{18F33E80-BFEC-4C94-8618-514A7466C1D0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3" creationId="{CF313407-9D24-4EF6-B18D-DDD31A160CA8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4" creationId="{928D1AEC-7B14-40FA-B002-84865C173B69}"/>
          </ac:spMkLst>
        </pc:spChg>
        <pc:spChg chg="add 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5" creationId="{9A76EF4E-1FF0-40B9-ACAE-33F0838BE564}"/>
          </ac:spMkLst>
        </pc:spChg>
      </pc:sldChg>
      <pc:sldChg chg="addSp delSp modSp new mod modClrScheme chgLayout">
        <pc:chgData name="Peter McGinty" userId="138e04b35f3df159" providerId="LiveId" clId="{DC335524-57A0-4E8E-A1DE-062F63E53802}" dt="2021-09-09T16:31:31.268" v="1296" actId="6264"/>
        <pc:sldMkLst>
          <pc:docMk/>
          <pc:sldMk cId="3133732054" sldId="277"/>
        </pc:sldMkLst>
        <pc:spChg chg="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2" creationId="{A4B5B4B8-941E-40C0-914C-EBB42D0CF9B0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3" creationId="{02CCBB85-4C87-4BB8-84CA-9215310CC514}"/>
          </ac:spMkLst>
        </pc:spChg>
        <pc:spChg chg="add del mod or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4" creationId="{C302811C-6A8E-4AE1-B58B-82C23CB4DA64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5" creationId="{D1533A50-8DB8-43A7-881A-4C51F5C9B4AB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6" creationId="{274AAF01-188D-4944-AD1B-4626DF4311BA}"/>
          </ac:spMkLst>
        </pc:spChg>
        <pc:spChg chg="add del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7" creationId="{4322368F-B84E-4AC3-A577-8B36EFA79B5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8" creationId="{5633EE2B-7F0F-4D23-AEB1-1E4090B85C6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9" creationId="{D3F25885-226E-4F36-8A9F-ACC33E1B3B74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2137941897" sldId="278"/>
        </pc:sldMkLst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2" creationId="{FEA588D1-C58E-4EF4-A838-8BBD60A16199}"/>
          </ac:spMkLst>
        </pc:spChg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3" creationId="{5A0ACC97-A4F8-4825-9535-9788A6B3470C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4" creationId="{6BA38571-1326-4F3F-B358-9CDC3BCF5605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5" creationId="{7C471EE2-A287-4506-8239-9CF76675125F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6" creationId="{F94A2617-82A3-4C08-8F31-7C7315FD21E9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7" creationId="{27B17002-F25A-4219-A6C4-45347029F674}"/>
          </ac:spMkLst>
        </pc:spChg>
      </pc:sldChg>
      <pc:sldChg chg="modSp add mod">
        <pc:chgData name="Peter McGinty" userId="138e04b35f3df159" providerId="LiveId" clId="{DC335524-57A0-4E8E-A1DE-062F63E53802}" dt="2021-09-09T16:18:12.686" v="1264" actId="20577"/>
        <pc:sldMkLst>
          <pc:docMk/>
          <pc:sldMk cId="4187305517" sldId="278"/>
        </pc:sldMkLst>
        <pc:spChg chg="mod">
          <ac:chgData name="Peter McGinty" userId="138e04b35f3df159" providerId="LiveId" clId="{DC335524-57A0-4E8E-A1DE-062F63E53802}" dt="2021-09-09T16:12:41.117" v="1115" actId="6549"/>
          <ac:spMkLst>
            <pc:docMk/>
            <pc:sldMk cId="4187305517" sldId="278"/>
            <ac:spMk id="2" creationId="{0572A14D-65CA-4114-914F-4408347A03CD}"/>
          </ac:spMkLst>
        </pc:spChg>
        <pc:spChg chg="mod">
          <ac:chgData name="Peter McGinty" userId="138e04b35f3df159" providerId="LiveId" clId="{DC335524-57A0-4E8E-A1DE-062F63E53802}" dt="2021-09-09T16:17:13.122" v="1238" actId="27636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DC335524-57A0-4E8E-A1DE-062F63E53802}" dt="2021-09-09T16:18:12.686" v="1264" actId="20577"/>
          <ac:spMkLst>
            <pc:docMk/>
            <pc:sldMk cId="4187305517" sldId="278"/>
            <ac:spMk id="7" creationId="{BBEDBE48-D616-49FF-9860-83B59B8C7270}"/>
          </ac:spMkLst>
        </pc:spChg>
      </pc:sldChg>
      <pc:sldChg chg="modSp new del mod">
        <pc:chgData name="Peter McGinty" userId="138e04b35f3df159" providerId="LiveId" clId="{DC335524-57A0-4E8E-A1DE-062F63E53802}" dt="2021-09-09T15:50:27.664" v="681" actId="47"/>
        <pc:sldMkLst>
          <pc:docMk/>
          <pc:sldMk cId="1232579050" sldId="279"/>
        </pc:sldMkLst>
        <pc:spChg chg="mod">
          <ac:chgData name="Peter McGinty" userId="138e04b35f3df159" providerId="LiveId" clId="{DC335524-57A0-4E8E-A1DE-062F63E53802}" dt="2021-08-21T16:33:35.024" v="655" actId="6549"/>
          <ac:spMkLst>
            <pc:docMk/>
            <pc:sldMk cId="1232579050" sldId="279"/>
            <ac:spMk id="2" creationId="{0EB6CD4B-E963-4DAB-B0EF-81612ECFAC89}"/>
          </ac:spMkLst>
        </pc:spChg>
      </pc:sldChg>
      <pc:sldChg chg="modSp new mod">
        <pc:chgData name="Peter McGinty" userId="138e04b35f3df159" providerId="LiveId" clId="{DC335524-57A0-4E8E-A1DE-062F63E53802}" dt="2021-09-09T16:45:06.023" v="1373" actId="15"/>
        <pc:sldMkLst>
          <pc:docMk/>
          <pc:sldMk cId="2709425859" sldId="279"/>
        </pc:sldMkLst>
        <pc:spChg chg="mod">
          <ac:chgData name="Peter McGinty" userId="138e04b35f3df159" providerId="LiveId" clId="{DC335524-57A0-4E8E-A1DE-062F63E53802}" dt="2021-09-09T16:40:34.971" v="1309" actId="20577"/>
          <ac:spMkLst>
            <pc:docMk/>
            <pc:sldMk cId="2709425859" sldId="279"/>
            <ac:spMk id="2" creationId="{6CD513C6-79EC-43F1-8D9B-6AA157A51072}"/>
          </ac:spMkLst>
        </pc:spChg>
        <pc:spChg chg="mod">
          <ac:chgData name="Peter McGinty" userId="138e04b35f3df159" providerId="LiveId" clId="{DC335524-57A0-4E8E-A1DE-062F63E53802}" dt="2021-09-09T16:45:06.023" v="1373" actId="15"/>
          <ac:spMkLst>
            <pc:docMk/>
            <pc:sldMk cId="2709425859" sldId="279"/>
            <ac:spMk id="3" creationId="{DB542DFD-9EFF-4B3F-897A-3000718A340B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3689770060" sldId="280"/>
        </pc:sldMkLst>
        <pc:spChg chg="mod">
          <ac:chgData name="Peter McGinty" userId="138e04b35f3df159" providerId="LiveId" clId="{DC335524-57A0-4E8E-A1DE-062F63E53802}" dt="2021-08-21T16:33:56.230" v="674" actId="20577"/>
          <ac:spMkLst>
            <pc:docMk/>
            <pc:sldMk cId="3689770060" sldId="280"/>
            <ac:spMk id="2" creationId="{0EB6CD4B-E963-4DAB-B0EF-81612ECFAC89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230033103" sldId="281"/>
        </pc:sldMkLst>
        <pc:spChg chg="mod">
          <ac:chgData name="Peter McGinty" userId="138e04b35f3df159" providerId="LiveId" clId="{DC335524-57A0-4E8E-A1DE-062F63E53802}" dt="2021-08-21T16:34:03.872" v="680" actId="20577"/>
          <ac:spMkLst>
            <pc:docMk/>
            <pc:sldMk cId="230033103" sldId="281"/>
            <ac:spMk id="2" creationId="{0EB6CD4B-E963-4DAB-B0EF-81612ECFAC89}"/>
          </ac:spMkLst>
        </pc:spChg>
      </pc:sldChg>
      <pc:sldMasterChg chg="delSldLayout">
        <pc:chgData name="Peter McGinty" userId="138e04b35f3df159" providerId="LiveId" clId="{DC335524-57A0-4E8E-A1DE-062F63E53802}" dt="2021-09-09T15:50:27.664" v="681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DC335524-57A0-4E8E-A1DE-062F63E53802}" dt="2021-09-09T15:50:27.664" v="681" actId="47"/>
          <pc:sldLayoutMkLst>
            <pc:docMk/>
            <pc:sldMasterMk cId="3777914966" sldId="2147483648"/>
            <pc:sldLayoutMk cId="3948757071" sldId="2147483660"/>
          </pc:sldLayoutMkLst>
        </pc:sldLayoutChg>
      </pc:sldMasterChg>
    </pc:docChg>
  </pc:docChgLst>
  <pc:docChgLst>
    <pc:chgData name="Peter McGinty" userId="138e04b35f3df159" providerId="LiveId" clId="{CC732293-7059-5E4E-BD85-651F87A7A2FF}"/>
    <pc:docChg chg="custSel modSld modSection">
      <pc:chgData name="Peter McGinty" userId="138e04b35f3df159" providerId="LiveId" clId="{CC732293-7059-5E4E-BD85-651F87A7A2FF}" dt="2021-08-16T05:35:50.756" v="26" actId="17846"/>
      <pc:docMkLst>
        <pc:docMk/>
      </pc:docMkLst>
      <pc:sldChg chg="modSp mod">
        <pc:chgData name="Peter McGinty" userId="138e04b35f3df159" providerId="LiveId" clId="{CC732293-7059-5E4E-BD85-651F87A7A2FF}" dt="2021-08-16T05:34:47.539" v="25"/>
        <pc:sldMkLst>
          <pc:docMk/>
          <pc:sldMk cId="14562698" sldId="263"/>
        </pc:sldMkLst>
        <pc:spChg chg="mod">
          <ac:chgData name="Peter McGinty" userId="138e04b35f3df159" providerId="LiveId" clId="{CC732293-7059-5E4E-BD85-651F87A7A2FF}" dt="2021-08-16T05:34:47.539" v="25"/>
          <ac:spMkLst>
            <pc:docMk/>
            <pc:sldMk cId="14562698" sldId="263"/>
            <ac:spMk id="2" creationId="{C9C54F27-F54E-40C1-AB86-2A9850D04493}"/>
          </ac:spMkLst>
        </pc:spChg>
      </pc:sldChg>
    </pc:docChg>
  </pc:docChgLst>
  <pc:docChgLst>
    <pc:chgData name="Peter McGinty" userId="138e04b35f3df159" providerId="LiveId" clId="{EEEC5C09-B039-45E0-BFBC-F8CC3B3AADD8}"/>
    <pc:docChg chg="undo redo custSel addSld delSld modSld sldOrd addSection delSection modSection">
      <pc:chgData name="Peter McGinty" userId="138e04b35f3df159" providerId="LiveId" clId="{EEEC5C09-B039-45E0-BFBC-F8CC3B3AADD8}" dt="2021-09-19T06:19:02.223" v="6691" actId="20577"/>
      <pc:docMkLst>
        <pc:docMk/>
      </pc:docMkLst>
      <pc:sldChg chg="modSp mod setBg">
        <pc:chgData name="Peter McGinty" userId="138e04b35f3df159" providerId="LiveId" clId="{EEEC5C09-B039-45E0-BFBC-F8CC3B3AADD8}" dt="2021-09-11T17:15:29.819" v="2473"/>
        <pc:sldMkLst>
          <pc:docMk/>
          <pc:sldMk cId="3743528606" sldId="256"/>
        </pc:sldMkLst>
        <pc:spChg chg="mod">
          <ac:chgData name="Peter McGinty" userId="138e04b35f3df159" providerId="LiveId" clId="{EEEC5C09-B039-45E0-BFBC-F8CC3B3AADD8}" dt="2021-09-11T17:14:36.960" v="2469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modSp mod modClrScheme chgLayout">
        <pc:chgData name="Peter McGinty" userId="138e04b35f3df159" providerId="LiveId" clId="{EEEC5C09-B039-45E0-BFBC-F8CC3B3AADD8}" dt="2021-09-11T21:26:08.724" v="3558" actId="27636"/>
        <pc:sldMkLst>
          <pc:docMk/>
          <pc:sldMk cId="697685717" sldId="257"/>
        </pc:sldMkLst>
        <pc:spChg chg="mod ord">
          <ac:chgData name="Peter McGinty" userId="138e04b35f3df159" providerId="LiveId" clId="{EEEC5C09-B039-45E0-BFBC-F8CC3B3AADD8}" dt="2021-09-11T21:26:08.708" v="3557" actId="700"/>
          <ac:spMkLst>
            <pc:docMk/>
            <pc:sldMk cId="697685717" sldId="257"/>
            <ac:spMk id="2" creationId="{28932AB5-BD43-4ADD-BD4D-A5FC99A6C59D}"/>
          </ac:spMkLst>
        </pc:spChg>
        <pc:spChg chg="mod ord">
          <ac:chgData name="Peter McGinty" userId="138e04b35f3df159" providerId="LiveId" clId="{EEEC5C09-B039-45E0-BFBC-F8CC3B3AADD8}" dt="2021-09-11T21:26:08.708" v="3557" actId="700"/>
          <ac:spMkLst>
            <pc:docMk/>
            <pc:sldMk cId="697685717" sldId="257"/>
            <ac:spMk id="3" creationId="{2BDAF2C5-4917-406A-A361-8623A2CAD82D}"/>
          </ac:spMkLst>
        </pc:spChg>
        <pc:spChg chg="mod ord">
          <ac:chgData name="Peter McGinty" userId="138e04b35f3df159" providerId="LiveId" clId="{EEEC5C09-B039-45E0-BFBC-F8CC3B3AADD8}" dt="2021-09-11T21:26:08.724" v="3558" actId="27636"/>
          <ac:spMkLst>
            <pc:docMk/>
            <pc:sldMk cId="697685717" sldId="257"/>
            <ac:spMk id="4" creationId="{1E31C777-EF67-48C4-815B-E932275CFDA6}"/>
          </ac:spMkLst>
        </pc:spChg>
      </pc:sldChg>
      <pc:sldChg chg="modSp mod modAnim">
        <pc:chgData name="Peter McGinty" userId="138e04b35f3df159" providerId="LiveId" clId="{EEEC5C09-B039-45E0-BFBC-F8CC3B3AADD8}" dt="2021-09-11T17:51:58.259" v="3227" actId="20577"/>
        <pc:sldMkLst>
          <pc:docMk/>
          <pc:sldMk cId="1152165044" sldId="258"/>
        </pc:sldMkLst>
        <pc:spChg chg="mod">
          <ac:chgData name="Peter McGinty" userId="138e04b35f3df159" providerId="LiveId" clId="{EEEC5C09-B039-45E0-BFBC-F8CC3B3AADD8}" dt="2021-09-11T17:51:58.259" v="3227" actId="20577"/>
          <ac:spMkLst>
            <pc:docMk/>
            <pc:sldMk cId="1152165044" sldId="258"/>
            <ac:spMk id="3" creationId="{6F3FF9D2-DA03-438D-8DAD-3180335EB864}"/>
          </ac:spMkLst>
        </pc:spChg>
        <pc:spChg chg="mod">
          <ac:chgData name="Peter McGinty" userId="138e04b35f3df159" providerId="LiveId" clId="{EEEC5C09-B039-45E0-BFBC-F8CC3B3AADD8}" dt="2021-09-11T17:51:43.001" v="3225" actId="27636"/>
          <ac:spMkLst>
            <pc:docMk/>
            <pc:sldMk cId="1152165044" sldId="258"/>
            <ac:spMk id="7" creationId="{31D40D7F-0D2E-4D51-9CD2-B5F99E623A2F}"/>
          </ac:spMkLst>
        </pc:spChg>
        <pc:picChg chg="mod">
          <ac:chgData name="Peter McGinty" userId="138e04b35f3df159" providerId="LiveId" clId="{EEEC5C09-B039-45E0-BFBC-F8CC3B3AADD8}" dt="2021-09-10T08:03:28.982" v="901" actId="1076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modSp mod">
        <pc:chgData name="Peter McGinty" userId="138e04b35f3df159" providerId="LiveId" clId="{EEEC5C09-B039-45E0-BFBC-F8CC3B3AADD8}" dt="2021-09-14T11:56:54.119" v="5185" actId="20577"/>
        <pc:sldMkLst>
          <pc:docMk/>
          <pc:sldMk cId="3652514884" sldId="260"/>
        </pc:sldMkLst>
        <pc:spChg chg="mod">
          <ac:chgData name="Peter McGinty" userId="138e04b35f3df159" providerId="LiveId" clId="{EEEC5C09-B039-45E0-BFBC-F8CC3B3AADD8}" dt="2021-09-11T17:49:01.077" v="3149" actId="21"/>
          <ac:spMkLst>
            <pc:docMk/>
            <pc:sldMk cId="3652514884" sldId="260"/>
            <ac:spMk id="2" creationId="{F72245F1-A625-4B21-B541-2F3ADA5C2588}"/>
          </ac:spMkLst>
        </pc:spChg>
        <pc:spChg chg="mod">
          <ac:chgData name="Peter McGinty" userId="138e04b35f3df159" providerId="LiveId" clId="{EEEC5C09-B039-45E0-BFBC-F8CC3B3AADD8}" dt="2021-09-14T11:56:54.119" v="5185" actId="20577"/>
          <ac:spMkLst>
            <pc:docMk/>
            <pc:sldMk cId="3652514884" sldId="260"/>
            <ac:spMk id="4" creationId="{84E7AE25-ED64-4986-B2D8-91404B900FE1}"/>
          </ac:spMkLst>
        </pc:spChg>
        <pc:spChg chg="add mod">
          <ac:chgData name="Peter McGinty" userId="138e04b35f3df159" providerId="LiveId" clId="{EEEC5C09-B039-45E0-BFBC-F8CC3B3AADD8}" dt="2021-09-11T22:48:02.568" v="4101" actId="20577"/>
          <ac:spMkLst>
            <pc:docMk/>
            <pc:sldMk cId="3652514884" sldId="260"/>
            <ac:spMk id="5" creationId="{36F6C486-5317-4F85-ABEB-7305B971E16F}"/>
          </ac:spMkLst>
        </pc:spChg>
      </pc:sldChg>
      <pc:sldChg chg="addSp delSp modSp del mod ord modShow chgLayout modNotesTx">
        <pc:chgData name="Peter McGinty" userId="138e04b35f3df159" providerId="LiveId" clId="{EEEC5C09-B039-45E0-BFBC-F8CC3B3AADD8}" dt="2021-09-14T09:27:42.042" v="5181" actId="47"/>
        <pc:sldMkLst>
          <pc:docMk/>
          <pc:sldMk cId="51182381" sldId="261"/>
        </pc:sldMkLst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2" creationId="{F2342D64-A1C6-42F6-9F47-A173C835780A}"/>
          </ac:spMkLst>
        </pc:spChg>
        <pc:spChg chg="del">
          <ac:chgData name="Peter McGinty" userId="138e04b35f3df159" providerId="LiveId" clId="{EEEC5C09-B039-45E0-BFBC-F8CC3B3AADD8}" dt="2021-09-10T08:13:04.330" v="1190" actId="478"/>
          <ac:spMkLst>
            <pc:docMk/>
            <pc:sldMk cId="51182381" sldId="261"/>
            <ac:spMk id="3" creationId="{A4461131-BCF9-436E-AF08-67D4B55B76C5}"/>
          </ac:spMkLst>
        </pc:spChg>
        <pc:spChg chg="del">
          <ac:chgData name="Peter McGinty" userId="138e04b35f3df159" providerId="LiveId" clId="{EEEC5C09-B039-45E0-BFBC-F8CC3B3AADD8}" dt="2021-09-10T08:12:59.373" v="1188" actId="478"/>
          <ac:spMkLst>
            <pc:docMk/>
            <pc:sldMk cId="51182381" sldId="261"/>
            <ac:spMk id="4" creationId="{4EB30852-2102-4BD8-84AC-2B10A4078C6B}"/>
          </ac:spMkLst>
        </pc:spChg>
        <pc:spChg chg="del mod">
          <ac:chgData name="Peter McGinty" userId="138e04b35f3df159" providerId="LiveId" clId="{EEEC5C09-B039-45E0-BFBC-F8CC3B3AADD8}" dt="2021-09-10T08:12:53.894" v="1186" actId="478"/>
          <ac:spMkLst>
            <pc:docMk/>
            <pc:sldMk cId="51182381" sldId="261"/>
            <ac:spMk id="6" creationId="{8050630C-0FCA-410E-B1F7-2B6CFB10FE92}"/>
          </ac:spMkLst>
        </pc:spChg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8" creationId="{AB47F6C4-BAB7-4462-A8AF-513FCF2BF247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9" creationId="{FA2EA4A4-FB4B-43CB-940A-089AC87B2295}"/>
          </ac:spMkLst>
        </pc:spChg>
        <pc:spChg chg="del">
          <ac:chgData name="Peter McGinty" userId="138e04b35f3df159" providerId="LiveId" clId="{EEEC5C09-B039-45E0-BFBC-F8CC3B3AADD8}" dt="2021-09-10T08:13:07.337" v="1191" actId="478"/>
          <ac:spMkLst>
            <pc:docMk/>
            <pc:sldMk cId="51182381" sldId="261"/>
            <ac:spMk id="10" creationId="{007FF584-1C79-4501-820F-482259B8C074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12" creationId="{62405BD2-DA61-49EE-B24D-7E39F21BD1F2}"/>
          </ac:spMkLst>
        </pc:spChg>
        <pc:spChg chg="add mod ord">
          <ac:chgData name="Peter McGinty" userId="138e04b35f3df159" providerId="LiveId" clId="{EEEC5C09-B039-45E0-BFBC-F8CC3B3AADD8}" dt="2021-09-11T21:28:36.057" v="3649" actId="20577"/>
          <ac:spMkLst>
            <pc:docMk/>
            <pc:sldMk cId="51182381" sldId="261"/>
            <ac:spMk id="14" creationId="{8F1ABF36-B776-4E5D-A87F-BE197E407114}"/>
          </ac:spMkLst>
        </pc:spChg>
        <pc:spChg chg="add del mod ord">
          <ac:chgData name="Peter McGinty" userId="138e04b35f3df159" providerId="LiveId" clId="{EEEC5C09-B039-45E0-BFBC-F8CC3B3AADD8}" dt="2021-09-10T08:13:31.421" v="1197" actId="478"/>
          <ac:spMkLst>
            <pc:docMk/>
            <pc:sldMk cId="51182381" sldId="261"/>
            <ac:spMk id="16" creationId="{02DE0031-C407-4C45-88A5-1F544CAFE14C}"/>
          </ac:spMkLst>
        </pc:spChg>
        <pc:spChg chg="del">
          <ac:chgData name="Peter McGinty" userId="138e04b35f3df159" providerId="LiveId" clId="{EEEC5C09-B039-45E0-BFBC-F8CC3B3AADD8}" dt="2021-09-10T08:13:01.810" v="1189" actId="478"/>
          <ac:spMkLst>
            <pc:docMk/>
            <pc:sldMk cId="51182381" sldId="261"/>
            <ac:spMk id="18" creationId="{15D0858F-174C-4D1E-89AC-E17838918812}"/>
          </ac:spMkLst>
        </pc:spChg>
        <pc:spChg chg="del">
          <ac:chgData name="Peter McGinty" userId="138e04b35f3df159" providerId="LiveId" clId="{EEEC5C09-B039-45E0-BFBC-F8CC3B3AADD8}" dt="2021-09-10T08:12:56.198" v="1187" actId="478"/>
          <ac:spMkLst>
            <pc:docMk/>
            <pc:sldMk cId="51182381" sldId="261"/>
            <ac:spMk id="24" creationId="{22897D77-9CD3-4365-AFEE-5A620050EA38}"/>
          </ac:spMkLst>
        </pc:spChg>
        <pc:spChg chg="del mod">
          <ac:chgData name="Peter McGinty" userId="138e04b35f3df159" providerId="LiveId" clId="{EEEC5C09-B039-45E0-BFBC-F8CC3B3AADD8}" dt="2021-09-10T08:13:09.974" v="1192" actId="478"/>
          <ac:spMkLst>
            <pc:docMk/>
            <pc:sldMk cId="51182381" sldId="261"/>
            <ac:spMk id="26" creationId="{575D0BD7-63C9-4A3E-93AA-7A3777159CD7}"/>
          </ac:spMkLst>
        </pc:spChg>
        <pc:cxnChg chg="del">
          <ac:chgData name="Peter McGinty" userId="138e04b35f3df159" providerId="LiveId" clId="{EEEC5C09-B039-45E0-BFBC-F8CC3B3AADD8}" dt="2021-09-10T08:13:14.823" v="1194" actId="478"/>
          <ac:cxnSpMkLst>
            <pc:docMk/>
            <pc:sldMk cId="51182381" sldId="261"/>
            <ac:cxnSpMk id="19" creationId="{A6E7CE45-E419-4ABD-9A1E-4DDBC21A2F48}"/>
          </ac:cxnSpMkLst>
        </pc:cxnChg>
        <pc:cxnChg chg="del">
          <ac:chgData name="Peter McGinty" userId="138e04b35f3df159" providerId="LiveId" clId="{EEEC5C09-B039-45E0-BFBC-F8CC3B3AADD8}" dt="2021-09-10T08:13:17.293" v="1195" actId="478"/>
          <ac:cxnSpMkLst>
            <pc:docMk/>
            <pc:sldMk cId="51182381" sldId="261"/>
            <ac:cxnSpMk id="20" creationId="{254E7FBB-F0F6-49C7-A498-84C53654FA30}"/>
          </ac:cxnSpMkLst>
        </pc:cxnChg>
        <pc:cxnChg chg="del">
          <ac:chgData name="Peter McGinty" userId="138e04b35f3df159" providerId="LiveId" clId="{EEEC5C09-B039-45E0-BFBC-F8CC3B3AADD8}" dt="2021-09-10T08:13:13.582" v="1193" actId="478"/>
          <ac:cxnSpMkLst>
            <pc:docMk/>
            <pc:sldMk cId="51182381" sldId="261"/>
            <ac:cxnSpMk id="29" creationId="{E74BA54F-7581-4C30-A0B5-25F78ADDE816}"/>
          </ac:cxnSpMkLst>
        </pc:cxnChg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4279495016" sldId="263"/>
        </pc:sldMkLst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1523571072" sldId="264"/>
        </pc:sldMkLst>
      </pc:sldChg>
      <pc:sldChg chg="addSp delSp modSp mod">
        <pc:chgData name="Peter McGinty" userId="138e04b35f3df159" providerId="LiveId" clId="{EEEC5C09-B039-45E0-BFBC-F8CC3B3AADD8}" dt="2021-09-12T16:33:12.860" v="4439" actId="20577"/>
        <pc:sldMkLst>
          <pc:docMk/>
          <pc:sldMk cId="1074021759" sldId="276"/>
        </pc:sldMkLst>
        <pc:spChg chg="mod">
          <ac:chgData name="Peter McGinty" userId="138e04b35f3df159" providerId="LiveId" clId="{EEEC5C09-B039-45E0-BFBC-F8CC3B3AADD8}" dt="2021-09-12T16:33:12.860" v="4439" actId="20577"/>
          <ac:spMkLst>
            <pc:docMk/>
            <pc:sldMk cId="1074021759" sldId="276"/>
            <ac:spMk id="2" creationId="{F72245F1-A625-4B21-B541-2F3ADA5C2588}"/>
          </ac:spMkLst>
        </pc:spChg>
        <pc:picChg chg="add mod">
          <ac:chgData name="Peter McGinty" userId="138e04b35f3df159" providerId="LiveId" clId="{EEEC5C09-B039-45E0-BFBC-F8CC3B3AADD8}" dt="2021-09-12T16:32:42.923" v="4436" actId="12788"/>
          <ac:picMkLst>
            <pc:docMk/>
            <pc:sldMk cId="1074021759" sldId="276"/>
            <ac:picMk id="5" creationId="{970244CD-32BF-4271-8E99-269C3E1BA355}"/>
          </ac:picMkLst>
        </pc:picChg>
        <pc:picChg chg="del">
          <ac:chgData name="Peter McGinty" userId="138e04b35f3df159" providerId="LiveId" clId="{EEEC5C09-B039-45E0-BFBC-F8CC3B3AADD8}" dt="2021-09-12T16:32:11.260" v="4432" actId="478"/>
          <ac:picMkLst>
            <pc:docMk/>
            <pc:sldMk cId="1074021759" sldId="276"/>
            <ac:picMk id="10" creationId="{DC89D4B3-1184-452C-8D77-8CA84ADC524B}"/>
          </ac:picMkLst>
        </pc:picChg>
      </pc:sldChg>
      <pc:sldChg chg="addSp modSp mod ord">
        <pc:chgData name="Peter McGinty" userId="138e04b35f3df159" providerId="LiveId" clId="{EEEC5C09-B039-45E0-BFBC-F8CC3B3AADD8}" dt="2021-09-12T16:37:53.928" v="4532"/>
        <pc:sldMkLst>
          <pc:docMk/>
          <pc:sldMk cId="3133732054" sldId="277"/>
        </pc:sldMkLst>
        <pc:spChg chg="mod">
          <ac:chgData name="Peter McGinty" userId="138e04b35f3df159" providerId="LiveId" clId="{EEEC5C09-B039-45E0-BFBC-F8CC3B3AADD8}" dt="2021-09-11T17:31:24.252" v="2950" actId="20577"/>
          <ac:spMkLst>
            <pc:docMk/>
            <pc:sldMk cId="3133732054" sldId="277"/>
            <ac:spMk id="3" creationId="{02CCBB85-4C87-4BB8-84CA-9215310CC514}"/>
          </ac:spMkLst>
        </pc:spChg>
        <pc:spChg chg="add mod">
          <ac:chgData name="Peter McGinty" userId="138e04b35f3df159" providerId="LiveId" clId="{EEEC5C09-B039-45E0-BFBC-F8CC3B3AADD8}" dt="2021-09-12T16:37:53.928" v="4532"/>
          <ac:spMkLst>
            <pc:docMk/>
            <pc:sldMk cId="3133732054" sldId="277"/>
            <ac:spMk id="6" creationId="{DD66EB61-9F00-4AA7-A4D9-6B74905B54D0}"/>
          </ac:spMkLst>
        </pc:spChg>
        <pc:spChg chg="mod">
          <ac:chgData name="Peter McGinty" userId="138e04b35f3df159" providerId="LiveId" clId="{EEEC5C09-B039-45E0-BFBC-F8CC3B3AADD8}" dt="2021-09-11T17:46:12.794" v="3096" actId="20577"/>
          <ac:spMkLst>
            <pc:docMk/>
            <pc:sldMk cId="3133732054" sldId="277"/>
            <ac:spMk id="10" creationId="{88F5FE3B-3D89-47BB-B4F9-7F2FEAEDFAEF}"/>
          </ac:spMkLst>
        </pc:spChg>
      </pc:sldChg>
      <pc:sldChg chg="modSp mod ord">
        <pc:chgData name="Peter McGinty" userId="138e04b35f3df159" providerId="LiveId" clId="{EEEC5C09-B039-45E0-BFBC-F8CC3B3AADD8}" dt="2021-09-12T15:51:34.379" v="4404" actId="6549"/>
        <pc:sldMkLst>
          <pc:docMk/>
          <pc:sldMk cId="4187305517" sldId="278"/>
        </pc:sldMkLst>
        <pc:spChg chg="mod">
          <ac:chgData name="Peter McGinty" userId="138e04b35f3df159" providerId="LiveId" clId="{EEEC5C09-B039-45E0-BFBC-F8CC3B3AADD8}" dt="2021-09-12T15:51:34.379" v="4404" actId="6549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EEEC5C09-B039-45E0-BFBC-F8CC3B3AADD8}" dt="2021-09-11T17:53:01.227" v="3232" actId="6549"/>
          <ac:spMkLst>
            <pc:docMk/>
            <pc:sldMk cId="4187305517" sldId="278"/>
            <ac:spMk id="7" creationId="{BBEDBE48-D616-49FF-9860-83B59B8C7270}"/>
          </ac:spMkLst>
        </pc:spChg>
      </pc:sldChg>
      <pc:sldChg chg="modSp mod ord">
        <pc:chgData name="Peter McGinty" userId="138e04b35f3df159" providerId="LiveId" clId="{EEEC5C09-B039-45E0-BFBC-F8CC3B3AADD8}" dt="2021-09-10T07:57:15.439" v="848" actId="5793"/>
        <pc:sldMkLst>
          <pc:docMk/>
          <pc:sldMk cId="2709425859" sldId="279"/>
        </pc:sldMkLst>
        <pc:spChg chg="mod">
          <ac:chgData name="Peter McGinty" userId="138e04b35f3df159" providerId="LiveId" clId="{EEEC5C09-B039-45E0-BFBC-F8CC3B3AADD8}" dt="2021-09-10T07:54:12.771" v="781"/>
          <ac:spMkLst>
            <pc:docMk/>
            <pc:sldMk cId="2709425859" sldId="279"/>
            <ac:spMk id="2" creationId="{6CD513C6-79EC-43F1-8D9B-6AA157A51072}"/>
          </ac:spMkLst>
        </pc:spChg>
        <pc:spChg chg="mod">
          <ac:chgData name="Peter McGinty" userId="138e04b35f3df159" providerId="LiveId" clId="{EEEC5C09-B039-45E0-BFBC-F8CC3B3AADD8}" dt="2021-09-10T07:54:50.841" v="787" actId="27636"/>
          <ac:spMkLst>
            <pc:docMk/>
            <pc:sldMk cId="2709425859" sldId="279"/>
            <ac:spMk id="3" creationId="{DB542DFD-9EFF-4B3F-897A-3000718A340B}"/>
          </ac:spMkLst>
        </pc:spChg>
        <pc:spChg chg="mod">
          <ac:chgData name="Peter McGinty" userId="138e04b35f3df159" providerId="LiveId" clId="{EEEC5C09-B039-45E0-BFBC-F8CC3B3AADD8}" dt="2021-09-10T07:57:15.439" v="848" actId="5793"/>
          <ac:spMkLst>
            <pc:docMk/>
            <pc:sldMk cId="2709425859" sldId="279"/>
            <ac:spMk id="4" creationId="{572BEF52-4647-4CE5-8719-B0388DA01406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11T17:48:17.950" v="3129" actId="208"/>
        <pc:sldMkLst>
          <pc:docMk/>
          <pc:sldMk cId="1685145902" sldId="280"/>
        </pc:sldMkLst>
        <pc:spChg chg="mod ord">
          <ac:chgData name="Peter McGinty" userId="138e04b35f3df159" providerId="LiveId" clId="{EEEC5C09-B039-45E0-BFBC-F8CC3B3AADD8}" dt="2021-09-09T16:58:57.619" v="240" actId="20577"/>
          <ac:spMkLst>
            <pc:docMk/>
            <pc:sldMk cId="1685145902" sldId="280"/>
            <ac:spMk id="2" creationId="{CAB45D8C-6794-4722-A4DE-7B22921594AC}"/>
          </ac:spMkLst>
        </pc:spChg>
        <pc:spChg chg="mod ord">
          <ac:chgData name="Peter McGinty" userId="138e04b35f3df159" providerId="LiveId" clId="{EEEC5C09-B039-45E0-BFBC-F8CC3B3AADD8}" dt="2021-09-11T17:47:47.310" v="3128" actId="27636"/>
          <ac:spMkLst>
            <pc:docMk/>
            <pc:sldMk cId="1685145902" sldId="280"/>
            <ac:spMk id="3" creationId="{2B3120A5-CB80-46BB-8419-BED94633D70D}"/>
          </ac:spMkLst>
        </pc:spChg>
        <pc:spChg chg="add del mod ord">
          <ac:chgData name="Peter McGinty" userId="138e04b35f3df159" providerId="LiveId" clId="{EEEC5C09-B039-45E0-BFBC-F8CC3B3AADD8}" dt="2021-09-09T16:52:15.419" v="40" actId="700"/>
          <ac:spMkLst>
            <pc:docMk/>
            <pc:sldMk cId="1685145902" sldId="280"/>
            <ac:spMk id="4" creationId="{3151AD2C-214D-4A0D-AF7F-56680645CA5D}"/>
          </ac:spMkLst>
        </pc:spChg>
        <pc:spChg chg="add mod ord">
          <ac:chgData name="Peter McGinty" userId="138e04b35f3df159" providerId="LiveId" clId="{EEEC5C09-B039-45E0-BFBC-F8CC3B3AADD8}" dt="2021-09-11T17:48:17.950" v="3129" actId="208"/>
          <ac:spMkLst>
            <pc:docMk/>
            <pc:sldMk cId="1685145902" sldId="280"/>
            <ac:spMk id="5" creationId="{E92C5F14-D388-474B-B4EC-A87F3E993D40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6" creationId="{0346AA42-EB15-45C8-87CE-6598EBA54C82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7" creationId="{49520587-60C2-49FF-A165-96AF8325BE5E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8" creationId="{6569C75E-2089-4981-B7C0-EBE056C81060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9" creationId="{A52FE64B-8ECD-4C2F-BAE8-EF6E7EAADBED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10" creationId="{5BA6D047-F6AA-4FA1-940D-44276B5FDBC2}"/>
          </ac:spMkLst>
        </pc:spChg>
      </pc:sldChg>
      <pc:sldChg chg="addSp delSp modSp new del mod ord">
        <pc:chgData name="Peter McGinty" userId="138e04b35f3df159" providerId="LiveId" clId="{EEEC5C09-B039-45E0-BFBC-F8CC3B3AADD8}" dt="2021-09-14T09:27:42.042" v="5181" actId="47"/>
        <pc:sldMkLst>
          <pc:docMk/>
          <pc:sldMk cId="2558571348" sldId="281"/>
        </pc:sldMkLst>
        <pc:spChg chg="mod">
          <ac:chgData name="Peter McGinty" userId="138e04b35f3df159" providerId="LiveId" clId="{EEEC5C09-B039-45E0-BFBC-F8CC3B3AADD8}" dt="2021-09-09T18:38:04.182" v="346" actId="20577"/>
          <ac:spMkLst>
            <pc:docMk/>
            <pc:sldMk cId="2558571348" sldId="281"/>
            <ac:spMk id="2" creationId="{887D1757-B6A5-40B2-81F8-63ED589A6142}"/>
          </ac:spMkLst>
        </pc:spChg>
        <pc:spChg chg="mod">
          <ac:chgData name="Peter McGinty" userId="138e04b35f3df159" providerId="LiveId" clId="{EEEC5C09-B039-45E0-BFBC-F8CC3B3AADD8}" dt="2021-09-12T08:54:50.207" v="4317" actId="20577"/>
          <ac:spMkLst>
            <pc:docMk/>
            <pc:sldMk cId="2558571348" sldId="281"/>
            <ac:spMk id="3" creationId="{1BC49A7D-2347-4A37-B6A4-ED3F1DB8D602}"/>
          </ac:spMkLst>
        </pc:spChg>
        <pc:spChg chg="mod">
          <ac:chgData name="Peter McGinty" userId="138e04b35f3df159" providerId="LiveId" clId="{EEEC5C09-B039-45E0-BFBC-F8CC3B3AADD8}" dt="2021-09-12T08:54:42.026" v="4316" actId="6549"/>
          <ac:spMkLst>
            <pc:docMk/>
            <pc:sldMk cId="2558571348" sldId="281"/>
            <ac:spMk id="4" creationId="{98F61B4A-B479-4A5F-8A90-3719C9C8DAC8}"/>
          </ac:spMkLst>
        </pc:spChg>
        <pc:spChg chg="mod">
          <ac:chgData name="Peter McGinty" userId="138e04b35f3df159" providerId="LiveId" clId="{EEEC5C09-B039-45E0-BFBC-F8CC3B3AADD8}" dt="2021-09-12T08:45:51.853" v="4120" actId="1076"/>
          <ac:spMkLst>
            <pc:docMk/>
            <pc:sldMk cId="2558571348" sldId="281"/>
            <ac:spMk id="5" creationId="{516D5129-578B-4CCC-9690-2E83B78102C7}"/>
          </ac:spMkLst>
        </pc:spChg>
        <pc:spChg chg="mod">
          <ac:chgData name="Peter McGinty" userId="138e04b35f3df159" providerId="LiveId" clId="{EEEC5C09-B039-45E0-BFBC-F8CC3B3AADD8}" dt="2021-09-12T08:53:31.330" v="4210" actId="27636"/>
          <ac:spMkLst>
            <pc:docMk/>
            <pc:sldMk cId="2558571348" sldId="281"/>
            <ac:spMk id="6" creationId="{435AAF19-033C-4889-8A08-4C41CCF61C5A}"/>
          </ac:spMkLst>
        </pc:spChg>
        <pc:spChg chg="add mod">
          <ac:chgData name="Peter McGinty" userId="138e04b35f3df159" providerId="LiveId" clId="{EEEC5C09-B039-45E0-BFBC-F8CC3B3AADD8}" dt="2021-09-12T08:51:37.352" v="4162" actId="14100"/>
          <ac:spMkLst>
            <pc:docMk/>
            <pc:sldMk cId="2558571348" sldId="281"/>
            <ac:spMk id="8" creationId="{2ABAA0EC-EA3D-4859-8D69-7324E73356AA}"/>
          </ac:spMkLst>
        </pc:spChg>
        <pc:spChg chg="add mod">
          <ac:chgData name="Peter McGinty" userId="138e04b35f3df159" providerId="LiveId" clId="{EEEC5C09-B039-45E0-BFBC-F8CC3B3AADD8}" dt="2021-09-12T08:51:45.952" v="4163" actId="14100"/>
          <ac:spMkLst>
            <pc:docMk/>
            <pc:sldMk cId="2558571348" sldId="281"/>
            <ac:spMk id="9" creationId="{BC8E2DDF-1F0C-4B02-BF92-C7B2B71013DD}"/>
          </ac:spMkLst>
        </pc:spChg>
        <pc:spChg chg="add del mod">
          <ac:chgData name="Peter McGinty" userId="138e04b35f3df159" providerId="LiveId" clId="{EEEC5C09-B039-45E0-BFBC-F8CC3B3AADD8}" dt="2021-09-12T08:48:22.897" v="4135" actId="478"/>
          <ac:spMkLst>
            <pc:docMk/>
            <pc:sldMk cId="2558571348" sldId="281"/>
            <ac:spMk id="11" creationId="{E5B41501-E6FE-4128-9309-9193350416F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2" creationId="{0F68C6C4-5732-4E98-B71E-8CB65894FCA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3" creationId="{1A7C55A1-C983-4202-A838-620D4B030191}"/>
          </ac:spMkLst>
        </pc:spChg>
        <pc:cxnChg chg="add del mod">
          <ac:chgData name="Peter McGinty" userId="138e04b35f3df159" providerId="LiveId" clId="{EEEC5C09-B039-45E0-BFBC-F8CC3B3AADD8}" dt="2021-09-09T18:41:30.673" v="491" actId="478"/>
          <ac:cxnSpMkLst>
            <pc:docMk/>
            <pc:sldMk cId="2558571348" sldId="281"/>
            <ac:cxnSpMk id="8" creationId="{440FEC07-9188-4821-97AA-C8C0690ADCAE}"/>
          </ac:cxnSpMkLst>
        </pc:cxnChg>
        <pc:cxnChg chg="add mod">
          <ac:chgData name="Peter McGinty" userId="138e04b35f3df159" providerId="LiveId" clId="{EEEC5C09-B039-45E0-BFBC-F8CC3B3AADD8}" dt="2021-09-12T08:51:24.336" v="4161" actId="692"/>
          <ac:cxnSpMkLst>
            <pc:docMk/>
            <pc:sldMk cId="2558571348" sldId="281"/>
            <ac:cxnSpMk id="14" creationId="{2CB51F11-DC3E-4146-8BC7-946C54AAB49D}"/>
          </ac:cxnSpMkLst>
        </pc:cxn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089575595" sldId="282"/>
        </pc:sldMkLst>
        <pc:spChg chg="mod">
          <ac:chgData name="Peter McGinty" userId="138e04b35f3df159" providerId="LiveId" clId="{EEEC5C09-B039-45E0-BFBC-F8CC3B3AADD8}" dt="2021-09-09T18:45:13.328" v="563" actId="20577"/>
          <ac:spMkLst>
            <pc:docMk/>
            <pc:sldMk cId="1089575595" sldId="282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09T18:46:03.910" v="591" actId="20577"/>
          <ac:spMkLst>
            <pc:docMk/>
            <pc:sldMk cId="1089575595" sldId="282"/>
            <ac:spMk id="3" creationId="{4CC614AE-3A56-4C74-B4B3-AB436F1CE6DF}"/>
          </ac:spMkLst>
        </pc:spChg>
      </pc:sldChg>
      <pc:sldChg chg="delSp modSp add del mod ord modShow modNotesTx">
        <pc:chgData name="Peter McGinty" userId="138e04b35f3df159" providerId="LiveId" clId="{EEEC5C09-B039-45E0-BFBC-F8CC3B3AADD8}" dt="2021-09-14T09:27:42.042" v="5181" actId="47"/>
        <pc:sldMkLst>
          <pc:docMk/>
          <pc:sldMk cId="4115043069" sldId="283"/>
        </pc:sldMkLst>
        <pc:spChg chg="del">
          <ac:chgData name="Peter McGinty" userId="138e04b35f3df159" providerId="LiveId" clId="{EEEC5C09-B039-45E0-BFBC-F8CC3B3AADD8}" dt="2021-09-11T21:30:57.902" v="3707" actId="478"/>
          <ac:spMkLst>
            <pc:docMk/>
            <pc:sldMk cId="4115043069" sldId="283"/>
            <ac:spMk id="18" creationId="{15D0858F-174C-4D1E-89AC-E17838918812}"/>
          </ac:spMkLst>
        </pc:spChg>
        <pc:spChg chg="mod">
          <ac:chgData name="Peter McGinty" userId="138e04b35f3df159" providerId="LiveId" clId="{EEEC5C09-B039-45E0-BFBC-F8CC3B3AADD8}" dt="2021-09-12T08:57:55.526" v="4350" actId="1076"/>
          <ac:spMkLst>
            <pc:docMk/>
            <pc:sldMk cId="4115043069" sldId="283"/>
            <ac:spMk id="24" creationId="{22897D77-9CD3-4365-AFEE-5A620050EA38}"/>
          </ac:spMkLst>
        </pc:spChg>
        <pc:spChg chg="mod">
          <ac:chgData name="Peter McGinty" userId="138e04b35f3df159" providerId="LiveId" clId="{EEEC5C09-B039-45E0-BFBC-F8CC3B3AADD8}" dt="2021-09-12T08:57:27.636" v="4337" actId="14100"/>
          <ac:spMkLst>
            <pc:docMk/>
            <pc:sldMk cId="4115043069" sldId="283"/>
            <ac:spMk id="26" creationId="{575D0BD7-63C9-4A3E-93AA-7A3777159CD7}"/>
          </ac:spMkLst>
        </pc:spChg>
        <pc:picChg chg="mod">
          <ac:chgData name="Peter McGinty" userId="138e04b35f3df159" providerId="LiveId" clId="{EEEC5C09-B039-45E0-BFBC-F8CC3B3AADD8}" dt="2021-09-11T21:31:11.549" v="3709" actId="1076"/>
          <ac:picMkLst>
            <pc:docMk/>
            <pc:sldMk cId="4115043069" sldId="283"/>
            <ac:picMk id="1026" creationId="{5C1ED17C-C459-4DAF-BD3F-59F35BE80C67}"/>
          </ac:picMkLst>
        </pc:picChg>
        <pc:cxnChg chg="del">
          <ac:chgData name="Peter McGinty" userId="138e04b35f3df159" providerId="LiveId" clId="{EEEC5C09-B039-45E0-BFBC-F8CC3B3AADD8}" dt="2021-09-11T21:30:55.009" v="3706" actId="478"/>
          <ac:cxnSpMkLst>
            <pc:docMk/>
            <pc:sldMk cId="4115043069" sldId="283"/>
            <ac:cxnSpMk id="20" creationId="{254E7FBB-F0F6-49C7-A498-84C53654FA30}"/>
          </ac:cxnSpMkLst>
        </pc:cxnChg>
        <pc:cxnChg chg="mod">
          <ac:chgData name="Peter McGinty" userId="138e04b35f3df159" providerId="LiveId" clId="{EEEC5C09-B039-45E0-BFBC-F8CC3B3AADD8}" dt="2021-09-12T08:57:07.618" v="4334" actId="14100"/>
          <ac:cxnSpMkLst>
            <pc:docMk/>
            <pc:sldMk cId="4115043069" sldId="283"/>
            <ac:cxnSpMk id="29" creationId="{E74BA54F-7581-4C30-A0B5-25F78ADDE816}"/>
          </ac:cxnSpMkLst>
        </pc:cxnChg>
      </pc:sldChg>
      <pc:sldChg chg="addSp new mod ord modNotesTx">
        <pc:chgData name="Peter McGinty" userId="138e04b35f3df159" providerId="LiveId" clId="{EEEC5C09-B039-45E0-BFBC-F8CC3B3AADD8}" dt="2021-09-11T17:50:36.026" v="3202"/>
        <pc:sldMkLst>
          <pc:docMk/>
          <pc:sldMk cId="3885251694" sldId="284"/>
        </pc:sldMkLst>
        <pc:picChg chg="add">
          <ac:chgData name="Peter McGinty" userId="138e04b35f3df159" providerId="LiveId" clId="{EEEC5C09-B039-45E0-BFBC-F8CC3B3AADD8}" dt="2021-09-10T08:29:18.536" v="1502" actId="22"/>
          <ac:picMkLst>
            <pc:docMk/>
            <pc:sldMk cId="3885251694" sldId="284"/>
            <ac:picMk id="3" creationId="{552A27C9-9BB6-42D5-92FD-9DB53F1837EA}"/>
          </ac:picMkLst>
        </pc:picChg>
      </pc:sldChg>
      <pc:sldChg chg="modSp new add del mod ord">
        <pc:chgData name="Peter McGinty" userId="138e04b35f3df159" providerId="LiveId" clId="{EEEC5C09-B039-45E0-BFBC-F8CC3B3AADD8}" dt="2021-09-14T12:05:35.057" v="5400"/>
        <pc:sldMkLst>
          <pc:docMk/>
          <pc:sldMk cId="2580613683" sldId="285"/>
        </pc:sldMkLst>
        <pc:spChg chg="mod">
          <ac:chgData name="Peter McGinty" userId="138e04b35f3df159" providerId="LiveId" clId="{EEEC5C09-B039-45E0-BFBC-F8CC3B3AADD8}" dt="2021-09-10T08:35:11.494" v="1549" actId="5793"/>
          <ac:spMkLst>
            <pc:docMk/>
            <pc:sldMk cId="2580613683" sldId="285"/>
            <ac:spMk id="2" creationId="{D386DF78-67BB-4285-84CF-23D60132B043}"/>
          </ac:spMkLst>
        </pc:spChg>
        <pc:spChg chg="mod">
          <ac:chgData name="Peter McGinty" userId="138e04b35f3df159" providerId="LiveId" clId="{EEEC5C09-B039-45E0-BFBC-F8CC3B3AADD8}" dt="2021-09-14T12:00:48.586" v="5301" actId="20577"/>
          <ac:spMkLst>
            <pc:docMk/>
            <pc:sldMk cId="2580613683" sldId="285"/>
            <ac:spMk id="3" creationId="{927451BD-32E8-479B-B8AD-F0E248B1B33C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196984112" sldId="286"/>
        </pc:sldMkLst>
        <pc:spChg chg="mod">
          <ac:chgData name="Peter McGinty" userId="138e04b35f3df159" providerId="LiveId" clId="{EEEC5C09-B039-45E0-BFBC-F8CC3B3AADD8}" dt="2021-09-10T08:39:51.483" v="1712" actId="20577"/>
          <ac:spMkLst>
            <pc:docMk/>
            <pc:sldMk cId="3196984112" sldId="286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12T08:59:47.394" v="4402" actId="20577"/>
          <ac:spMkLst>
            <pc:docMk/>
            <pc:sldMk cId="3196984112" sldId="286"/>
            <ac:spMk id="3" creationId="{4CC614AE-3A56-4C74-B4B3-AB436F1CE6DF}"/>
          </ac:spMkLst>
        </pc:spChg>
      </pc:sldChg>
      <pc:sldChg chg="delSp modSp new mod ord modClrScheme chgLayout">
        <pc:chgData name="Peter McGinty" userId="138e04b35f3df159" providerId="LiveId" clId="{EEEC5C09-B039-45E0-BFBC-F8CC3B3AADD8}" dt="2021-09-14T11:57:36.718" v="5189" actId="20577"/>
        <pc:sldMkLst>
          <pc:docMk/>
          <pc:sldMk cId="3264064202" sldId="287"/>
        </pc:sldMkLst>
        <pc:spChg chg="mod ord">
          <ac:chgData name="Peter McGinty" userId="138e04b35f3df159" providerId="LiveId" clId="{EEEC5C09-B039-45E0-BFBC-F8CC3B3AADD8}" dt="2021-09-10T08:47:56.098" v="1960" actId="700"/>
          <ac:spMkLst>
            <pc:docMk/>
            <pc:sldMk cId="3264064202" sldId="287"/>
            <ac:spMk id="2" creationId="{5D69A1BA-05C3-4F24-8499-51C9BD06DB70}"/>
          </ac:spMkLst>
        </pc:spChg>
        <pc:spChg chg="mod ord">
          <ac:chgData name="Peter McGinty" userId="138e04b35f3df159" providerId="LiveId" clId="{EEEC5C09-B039-45E0-BFBC-F8CC3B3AADD8}" dt="2021-09-14T11:57:36.718" v="5189" actId="20577"/>
          <ac:spMkLst>
            <pc:docMk/>
            <pc:sldMk cId="3264064202" sldId="287"/>
            <ac:spMk id="3" creationId="{3A6FBA55-3111-44EB-A69D-DFA985280D5E}"/>
          </ac:spMkLst>
        </pc:spChg>
        <pc:spChg chg="del">
          <ac:chgData name="Peter McGinty" userId="138e04b35f3df159" providerId="LiveId" clId="{EEEC5C09-B039-45E0-BFBC-F8CC3B3AADD8}" dt="2021-09-10T08:47:56.098" v="1960" actId="700"/>
          <ac:spMkLst>
            <pc:docMk/>
            <pc:sldMk cId="3264064202" sldId="287"/>
            <ac:spMk id="4" creationId="{6BEB8EDC-D4EB-48C6-BABC-38D27F02F624}"/>
          </ac:spMkLst>
        </pc:spChg>
      </pc:sldChg>
      <pc:sldChg chg="addSp modSp new mod ord">
        <pc:chgData name="Peter McGinty" userId="138e04b35f3df159" providerId="LiveId" clId="{EEEC5C09-B039-45E0-BFBC-F8CC3B3AADD8}" dt="2021-09-19T06:17:49.377" v="6662" actId="20577"/>
        <pc:sldMkLst>
          <pc:docMk/>
          <pc:sldMk cId="1858506723" sldId="288"/>
        </pc:sldMkLst>
        <pc:spChg chg="mod">
          <ac:chgData name="Peter McGinty" userId="138e04b35f3df159" providerId="LiveId" clId="{EEEC5C09-B039-45E0-BFBC-F8CC3B3AADD8}" dt="2021-09-19T06:17:49.377" v="6662" actId="20577"/>
          <ac:spMkLst>
            <pc:docMk/>
            <pc:sldMk cId="1858506723" sldId="288"/>
            <ac:spMk id="2" creationId="{C5E22ED3-6A21-45D6-B7D9-F83AE0EC3B18}"/>
          </ac:spMkLst>
        </pc:spChg>
        <pc:spChg chg="mod">
          <ac:chgData name="Peter McGinty" userId="138e04b35f3df159" providerId="LiveId" clId="{EEEC5C09-B039-45E0-BFBC-F8CC3B3AADD8}" dt="2021-09-15T07:49:57.102" v="6218" actId="20577"/>
          <ac:spMkLst>
            <pc:docMk/>
            <pc:sldMk cId="1858506723" sldId="288"/>
            <ac:spMk id="3" creationId="{6670829B-BD5E-4D33-9CEC-5D77712D4C2E}"/>
          </ac:spMkLst>
        </pc:spChg>
        <pc:spChg chg="add mod">
          <ac:chgData name="Peter McGinty" userId="138e04b35f3df159" providerId="LiveId" clId="{EEEC5C09-B039-45E0-BFBC-F8CC3B3AADD8}" dt="2021-09-12T16:39:46.988" v="4539" actId="207"/>
          <ac:spMkLst>
            <pc:docMk/>
            <pc:sldMk cId="1858506723" sldId="288"/>
            <ac:spMk id="5" creationId="{7ACAD21A-36DA-44FC-8C97-72BC0309ACA8}"/>
          </ac:spMkLst>
        </pc:spChg>
      </pc:sldChg>
      <pc:sldChg chg="addSp delSp modSp new del mod ord modClrScheme chgLayout">
        <pc:chgData name="Peter McGinty" userId="138e04b35f3df159" providerId="LiveId" clId="{EEEC5C09-B039-45E0-BFBC-F8CC3B3AADD8}" dt="2021-09-12T16:47:28.698" v="4600" actId="47"/>
        <pc:sldMkLst>
          <pc:docMk/>
          <pc:sldMk cId="3964366131" sldId="289"/>
        </pc:sldMkLst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2" creationId="{EC13C894-6E76-40E3-8B0B-AFCD5F8B6EA4}"/>
          </ac:spMkLst>
        </pc:spChg>
        <pc:spChg chg="del 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3" creationId="{D17C1F38-7345-4EF5-8E25-BEF9DD539BAE}"/>
          </ac:spMkLst>
        </pc:spChg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4" creationId="{ACC14139-23CA-49EB-9F2F-F2074729B203}"/>
          </ac:spMkLst>
        </pc:spChg>
        <pc:spChg chg="add mod ord">
          <ac:chgData name="Peter McGinty" userId="138e04b35f3df159" providerId="LiveId" clId="{EEEC5C09-B039-45E0-BFBC-F8CC3B3AADD8}" dt="2021-09-11T17:55:01.519" v="3237" actId="33524"/>
          <ac:spMkLst>
            <pc:docMk/>
            <pc:sldMk cId="3964366131" sldId="289"/>
            <ac:spMk id="5" creationId="{F6678C48-D0F2-40D1-AB29-7DCFD54B297B}"/>
          </ac:spMkLst>
        </pc:spChg>
        <pc:spChg chg="add mod ord">
          <ac:chgData name="Peter McGinty" userId="138e04b35f3df159" providerId="LiveId" clId="{EEEC5C09-B039-45E0-BFBC-F8CC3B3AADD8}" dt="2021-09-11T17:54:56.996" v="3236" actId="20577"/>
          <ac:spMkLst>
            <pc:docMk/>
            <pc:sldMk cId="3964366131" sldId="289"/>
            <ac:spMk id="6" creationId="{89BD2139-9CC4-4828-9685-8A4DE25B6314}"/>
          </ac:spMkLst>
        </pc:spChg>
      </pc:sldChg>
      <pc:sldChg chg="addSp modSp add mod">
        <pc:chgData name="Peter McGinty" userId="138e04b35f3df159" providerId="LiveId" clId="{EEEC5C09-B039-45E0-BFBC-F8CC3B3AADD8}" dt="2021-09-11T17:58:35.668" v="3278" actId="20577"/>
        <pc:sldMkLst>
          <pc:docMk/>
          <pc:sldMk cId="178267108" sldId="290"/>
        </pc:sldMkLst>
        <pc:spChg chg="mod">
          <ac:chgData name="Peter McGinty" userId="138e04b35f3df159" providerId="LiveId" clId="{EEEC5C09-B039-45E0-BFBC-F8CC3B3AADD8}" dt="2021-09-11T17:57:04.146" v="3269" actId="108"/>
          <ac:spMkLst>
            <pc:docMk/>
            <pc:sldMk cId="178267108" sldId="290"/>
            <ac:spMk id="3" creationId="{02CCBB85-4C87-4BB8-84CA-9215310CC514}"/>
          </ac:spMkLst>
        </pc:spChg>
        <pc:spChg chg="add mod">
          <ac:chgData name="Peter McGinty" userId="138e04b35f3df159" providerId="LiveId" clId="{EEEC5C09-B039-45E0-BFBC-F8CC3B3AADD8}" dt="2021-09-11T17:44:33.220" v="3074" actId="20577"/>
          <ac:spMkLst>
            <pc:docMk/>
            <pc:sldMk cId="178267108" sldId="290"/>
            <ac:spMk id="5" creationId="{49424043-D675-44FD-B6F1-DBD7412AFC8B}"/>
          </ac:spMkLst>
        </pc:spChg>
        <pc:spChg chg="mod">
          <ac:chgData name="Peter McGinty" userId="138e04b35f3df159" providerId="LiveId" clId="{EEEC5C09-B039-45E0-BFBC-F8CC3B3AADD8}" dt="2021-09-11T17:58:35.668" v="3278" actId="20577"/>
          <ac:spMkLst>
            <pc:docMk/>
            <pc:sldMk cId="178267108" sldId="290"/>
            <ac:spMk id="10" creationId="{88F5FE3B-3D89-47BB-B4F9-7F2FEAEDFAEF}"/>
          </ac:spMkLst>
        </pc:spChg>
      </pc:sldChg>
      <pc:sldChg chg="modSp add mod">
        <pc:chgData name="Peter McGinty" userId="138e04b35f3df159" providerId="LiveId" clId="{EEEC5C09-B039-45E0-BFBC-F8CC3B3AADD8}" dt="2021-09-15T07:50:45.461" v="6250" actId="20577"/>
        <pc:sldMkLst>
          <pc:docMk/>
          <pc:sldMk cId="3253937943" sldId="291"/>
        </pc:sldMkLst>
        <pc:spChg chg="mod">
          <ac:chgData name="Peter McGinty" userId="138e04b35f3df159" providerId="LiveId" clId="{EEEC5C09-B039-45E0-BFBC-F8CC3B3AADD8}" dt="2021-09-15T07:50:45.461" v="6250" actId="20577"/>
          <ac:spMkLst>
            <pc:docMk/>
            <pc:sldMk cId="3253937943" sldId="291"/>
            <ac:spMk id="5" creationId="{F6678C48-D0F2-40D1-AB29-7DCFD54B297B}"/>
          </ac:spMkLst>
        </pc:spChg>
        <pc:spChg chg="mod">
          <ac:chgData name="Peter McGinty" userId="138e04b35f3df159" providerId="LiveId" clId="{EEEC5C09-B039-45E0-BFBC-F8CC3B3AADD8}" dt="2021-09-12T16:46:14.922" v="4584"/>
          <ac:spMkLst>
            <pc:docMk/>
            <pc:sldMk cId="3253937943" sldId="291"/>
            <ac:spMk id="6" creationId="{89BD2139-9CC4-4828-9685-8A4DE25B6314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712192525" sldId="292"/>
        </pc:sldMkLst>
        <pc:spChg chg="mod">
          <ac:chgData name="Peter McGinty" userId="138e04b35f3df159" providerId="LiveId" clId="{EEEC5C09-B039-45E0-BFBC-F8CC3B3AADD8}" dt="2021-09-11T18:02:03.552" v="3316" actId="20577"/>
          <ac:spMkLst>
            <pc:docMk/>
            <pc:sldMk cId="3712192525" sldId="292"/>
            <ac:spMk id="2" creationId="{EC13C894-6E76-40E3-8B0B-AFCD5F8B6EA4}"/>
          </ac:spMkLst>
        </pc:spChg>
        <pc:spChg chg="mod">
          <ac:chgData name="Peter McGinty" userId="138e04b35f3df159" providerId="LiveId" clId="{EEEC5C09-B039-45E0-BFBC-F8CC3B3AADD8}" dt="2021-09-11T22:50:14.886" v="4102" actId="6549"/>
          <ac:spMkLst>
            <pc:docMk/>
            <pc:sldMk cId="3712192525" sldId="292"/>
            <ac:spMk id="5" creationId="{F6678C48-D0F2-40D1-AB29-7DCFD54B297B}"/>
          </ac:spMkLst>
        </pc:spChg>
        <pc:spChg chg="mod">
          <ac:chgData name="Peter McGinty" userId="138e04b35f3df159" providerId="LiveId" clId="{EEEC5C09-B039-45E0-BFBC-F8CC3B3AADD8}" dt="2021-09-11T18:08:52.382" v="3556" actId="20577"/>
          <ac:spMkLst>
            <pc:docMk/>
            <pc:sldMk cId="3712192525" sldId="292"/>
            <ac:spMk id="6" creationId="{89BD2139-9CC4-4828-9685-8A4DE25B6314}"/>
          </ac:spMkLst>
        </pc:spChg>
      </pc:sldChg>
      <pc:sldChg chg="modSp new del mod ord">
        <pc:chgData name="Peter McGinty" userId="138e04b35f3df159" providerId="LiveId" clId="{EEEC5C09-B039-45E0-BFBC-F8CC3B3AADD8}" dt="2021-09-14T09:27:42.042" v="5181" actId="47"/>
        <pc:sldMkLst>
          <pc:docMk/>
          <pc:sldMk cId="3539859846" sldId="293"/>
        </pc:sldMkLst>
        <pc:spChg chg="mod">
          <ac:chgData name="Peter McGinty" userId="138e04b35f3df159" providerId="LiveId" clId="{EEEC5C09-B039-45E0-BFBC-F8CC3B3AADD8}" dt="2021-09-11T21:26:48.910" v="3570" actId="20577"/>
          <ac:spMkLst>
            <pc:docMk/>
            <pc:sldMk cId="3539859846" sldId="293"/>
            <ac:spMk id="2" creationId="{57FA8D03-F9F9-43C4-AF10-7C75420DE5C9}"/>
          </ac:spMkLst>
        </pc:spChg>
        <pc:spChg chg="mod">
          <ac:chgData name="Peter McGinty" userId="138e04b35f3df159" providerId="LiveId" clId="{EEEC5C09-B039-45E0-BFBC-F8CC3B3AADD8}" dt="2021-09-11T22:01:54.901" v="4000" actId="20577"/>
          <ac:spMkLst>
            <pc:docMk/>
            <pc:sldMk cId="3539859846" sldId="293"/>
            <ac:spMk id="3" creationId="{1B6A5326-F93E-4950-B14F-107002A49E19}"/>
          </ac:spMkLst>
        </pc:spChg>
      </pc:sldChg>
      <pc:sldChg chg="modSp new del mod ord modShow">
        <pc:chgData name="Peter McGinty" userId="138e04b35f3df159" providerId="LiveId" clId="{EEEC5C09-B039-45E0-BFBC-F8CC3B3AADD8}" dt="2021-09-14T09:27:42.042" v="5181" actId="47"/>
        <pc:sldMkLst>
          <pc:docMk/>
          <pc:sldMk cId="245474190" sldId="294"/>
        </pc:sldMkLst>
        <pc:spChg chg="mod">
          <ac:chgData name="Peter McGinty" userId="138e04b35f3df159" providerId="LiveId" clId="{EEEC5C09-B039-45E0-BFBC-F8CC3B3AADD8}" dt="2021-09-11T22:06:49.897" v="4002"/>
          <ac:spMkLst>
            <pc:docMk/>
            <pc:sldMk cId="245474190" sldId="294"/>
            <ac:spMk id="2" creationId="{D7D14330-09FB-4EC1-AA30-9D5DCB457FAC}"/>
          </ac:spMkLst>
        </pc:spChg>
        <pc:spChg chg="mod">
          <ac:chgData name="Peter McGinty" userId="138e04b35f3df159" providerId="LiveId" clId="{EEEC5C09-B039-45E0-BFBC-F8CC3B3AADD8}" dt="2021-09-11T22:09:05.120" v="4023" actId="6549"/>
          <ac:spMkLst>
            <pc:docMk/>
            <pc:sldMk cId="245474190" sldId="294"/>
            <ac:spMk id="3" creationId="{A9D20C18-2AD1-4281-99F9-09261E7F0EE5}"/>
          </ac:spMkLst>
        </pc:spChg>
      </pc:sldChg>
      <pc:sldChg chg="modSp new mod ord">
        <pc:chgData name="Peter McGinty" userId="138e04b35f3df159" providerId="LiveId" clId="{EEEC5C09-B039-45E0-BFBC-F8CC3B3AADD8}" dt="2021-09-11T22:18:00.442" v="4070"/>
        <pc:sldMkLst>
          <pc:docMk/>
          <pc:sldMk cId="1586888714" sldId="295"/>
        </pc:sldMkLst>
        <pc:spChg chg="mod">
          <ac:chgData name="Peter McGinty" userId="138e04b35f3df159" providerId="LiveId" clId="{EEEC5C09-B039-45E0-BFBC-F8CC3B3AADD8}" dt="2021-09-11T21:34:59.255" v="3754" actId="20577"/>
          <ac:spMkLst>
            <pc:docMk/>
            <pc:sldMk cId="1586888714" sldId="295"/>
            <ac:spMk id="2" creationId="{EE19D110-95AB-4D79-8FD0-D30DF089DD0B}"/>
          </ac:spMkLst>
        </pc:spChg>
      </pc:sldChg>
      <pc:sldChg chg="addSp delSp modSp new mod ord">
        <pc:chgData name="Peter McGinty" userId="138e04b35f3df159" providerId="LiveId" clId="{EEEC5C09-B039-45E0-BFBC-F8CC3B3AADD8}" dt="2021-09-14T12:07:07.658" v="5402" actId="478"/>
        <pc:sldMkLst>
          <pc:docMk/>
          <pc:sldMk cId="640196145" sldId="296"/>
        </pc:sldMkLst>
        <pc:spChg chg="mod">
          <ac:chgData name="Peter McGinty" userId="138e04b35f3df159" providerId="LiveId" clId="{EEEC5C09-B039-45E0-BFBC-F8CC3B3AADD8}" dt="2021-09-11T21:52:42.733" v="3897" actId="20577"/>
          <ac:spMkLst>
            <pc:docMk/>
            <pc:sldMk cId="640196145" sldId="296"/>
            <ac:spMk id="2" creationId="{31BE281D-B2B3-4759-BBFD-4F07E8A66D62}"/>
          </ac:spMkLst>
        </pc:spChg>
        <pc:picChg chg="add del mod">
          <ac:chgData name="Peter McGinty" userId="138e04b35f3df159" providerId="LiveId" clId="{EEEC5C09-B039-45E0-BFBC-F8CC3B3AADD8}" dt="2021-09-11T21:39:26.206" v="3792" actId="478"/>
          <ac:picMkLst>
            <pc:docMk/>
            <pc:sldMk cId="640196145" sldId="296"/>
            <ac:picMk id="5" creationId="{49E44B22-077A-4D15-824F-C0174C9D917F}"/>
          </ac:picMkLst>
        </pc:picChg>
        <pc:picChg chg="add del mod">
          <ac:chgData name="Peter McGinty" userId="138e04b35f3df159" providerId="LiveId" clId="{EEEC5C09-B039-45E0-BFBC-F8CC3B3AADD8}" dt="2021-09-12T16:58:04.979" v="4607" actId="478"/>
          <ac:picMkLst>
            <pc:docMk/>
            <pc:sldMk cId="640196145" sldId="296"/>
            <ac:picMk id="5" creationId="{FB63D7EF-4D3C-405E-8A0F-0A084C4A4D92}"/>
          </ac:picMkLst>
        </pc:picChg>
        <pc:picChg chg="add mod">
          <ac:chgData name="Peter McGinty" userId="138e04b35f3df159" providerId="LiveId" clId="{EEEC5C09-B039-45E0-BFBC-F8CC3B3AADD8}" dt="2021-09-12T16:58:20.690" v="4610" actId="1076"/>
          <ac:picMkLst>
            <pc:docMk/>
            <pc:sldMk cId="640196145" sldId="296"/>
            <ac:picMk id="7" creationId="{6B49A79F-C17E-457C-9CA3-8231A73B0745}"/>
          </ac:picMkLst>
        </pc:picChg>
        <pc:picChg chg="add del mod">
          <ac:chgData name="Peter McGinty" userId="138e04b35f3df159" providerId="LiveId" clId="{EEEC5C09-B039-45E0-BFBC-F8CC3B3AADD8}" dt="2021-09-14T12:07:07.658" v="5402" actId="478"/>
          <ac:picMkLst>
            <pc:docMk/>
            <pc:sldMk cId="640196145" sldId="296"/>
            <ac:picMk id="8" creationId="{9C4F1B8D-0401-47B7-BEBA-7DDF9A46A9DB}"/>
          </ac:picMkLst>
        </pc:picChg>
        <pc:picChg chg="add mod">
          <ac:chgData name="Peter McGinty" userId="138e04b35f3df159" providerId="LiveId" clId="{EEEC5C09-B039-45E0-BFBC-F8CC3B3AADD8}" dt="2021-09-12T16:58:24.714" v="4611" actId="1076"/>
          <ac:picMkLst>
            <pc:docMk/>
            <pc:sldMk cId="640196145" sldId="296"/>
            <ac:picMk id="9" creationId="{D49FF6A3-E8FC-4BBD-8F38-19210DB98675}"/>
          </ac:picMkLst>
        </pc:picChg>
      </pc:sldChg>
      <pc:sldChg chg="addSp">
        <pc:chgData name="Peter McGinty" userId="138e04b35f3df159" providerId="LiveId" clId="{EEEC5C09-B039-45E0-BFBC-F8CC3B3AADD8}" dt="2021-09-11T21:43:28.615" v="3820"/>
        <pc:sldMkLst>
          <pc:docMk/>
          <pc:sldMk cId="1289931179" sldId="297"/>
        </pc:sldMkLst>
        <pc:picChg chg="add">
          <ac:chgData name="Peter McGinty" userId="138e04b35f3df159" providerId="LiveId" clId="{EEEC5C09-B039-45E0-BFBC-F8CC3B3AADD8}" dt="2021-09-11T21:43:28.615" v="3820"/>
          <ac:picMkLst>
            <pc:docMk/>
            <pc:sldMk cId="1289931179" sldId="297"/>
            <ac:picMk id="1026" creationId="{3C96D1A4-165B-4333-9FA5-1DFBDF632197}"/>
          </ac:picMkLst>
        </pc:picChg>
      </pc:sldChg>
      <pc:sldChg chg="addSp delSp modSp new add del mod ord">
        <pc:chgData name="Peter McGinty" userId="138e04b35f3df159" providerId="LiveId" clId="{EEEC5C09-B039-45E0-BFBC-F8CC3B3AADD8}" dt="2021-09-11T21:57:11.229" v="3916" actId="47"/>
        <pc:sldMkLst>
          <pc:docMk/>
          <pc:sldMk cId="2872465366" sldId="297"/>
        </pc:sldMkLst>
        <pc:spChg chg="mod">
          <ac:chgData name="Peter McGinty" userId="138e04b35f3df159" providerId="LiveId" clId="{EEEC5C09-B039-45E0-BFBC-F8CC3B3AADD8}" dt="2021-09-11T21:48:57.213" v="3862" actId="20577"/>
          <ac:spMkLst>
            <pc:docMk/>
            <pc:sldMk cId="2872465366" sldId="297"/>
            <ac:spMk id="2" creationId="{BC9F9700-EAB2-49AD-B476-E56C087CA8C4}"/>
          </ac:spMkLst>
        </pc:spChg>
        <pc:picChg chg="add mod">
          <ac:chgData name="Peter McGinty" userId="138e04b35f3df159" providerId="LiveId" clId="{EEEC5C09-B039-45E0-BFBC-F8CC3B3AADD8}" dt="2021-09-11T21:51:18.401" v="3865" actId="1076"/>
          <ac:picMkLst>
            <pc:docMk/>
            <pc:sldMk cId="2872465366" sldId="297"/>
            <ac:picMk id="5" creationId="{CC78BA76-ABA0-4AD3-8B9E-2E66F375E51D}"/>
          </ac:picMkLst>
        </pc:picChg>
        <pc:picChg chg="del mod">
          <ac:chgData name="Peter McGinty" userId="138e04b35f3df159" providerId="LiveId" clId="{EEEC5C09-B039-45E0-BFBC-F8CC3B3AADD8}" dt="2021-09-11T21:43:33.429" v="3825" actId="478"/>
          <ac:picMkLst>
            <pc:docMk/>
            <pc:sldMk cId="2872465366" sldId="297"/>
            <ac:picMk id="1026" creationId="{3C96D1A4-165B-4333-9FA5-1DFBDF632197}"/>
          </ac:picMkLst>
        </pc:picChg>
        <pc:picChg chg="del mod">
          <ac:chgData name="Peter McGinty" userId="138e04b35f3df159" providerId="LiveId" clId="{EEEC5C09-B039-45E0-BFBC-F8CC3B3AADD8}" dt="2021-09-11T21:49:04.102" v="3863" actId="478"/>
          <ac:picMkLst>
            <pc:docMk/>
            <pc:sldMk cId="2872465366" sldId="297"/>
            <ac:picMk id="2050" creationId="{93766E0F-C074-4DDC-951F-11FD34051013}"/>
          </ac:picMkLst>
        </pc:picChg>
      </pc:sldChg>
      <pc:sldChg chg="addSp">
        <pc:chgData name="Peter McGinty" userId="138e04b35f3df159" providerId="LiveId" clId="{EEEC5C09-B039-45E0-BFBC-F8CC3B3AADD8}" dt="2021-09-11T21:44:42.987" v="3838"/>
        <pc:sldMkLst>
          <pc:docMk/>
          <pc:sldMk cId="3591711681" sldId="297"/>
        </pc:sldMkLst>
        <pc:picChg chg="add">
          <ac:chgData name="Peter McGinty" userId="138e04b35f3df159" providerId="LiveId" clId="{EEEC5C09-B039-45E0-BFBC-F8CC3B3AADD8}" dt="2021-09-11T21:44:42.987" v="3838"/>
          <ac:picMkLst>
            <pc:docMk/>
            <pc:sldMk cId="3591711681" sldId="297"/>
            <ac:picMk id="2050" creationId="{93766E0F-C074-4DDC-951F-11FD34051013}"/>
          </ac:picMkLst>
        </pc:picChg>
      </pc:sldChg>
      <pc:sldChg chg="addSp modSp new del mod ord">
        <pc:chgData name="Peter McGinty" userId="138e04b35f3df159" providerId="LiveId" clId="{EEEC5C09-B039-45E0-BFBC-F8CC3B3AADD8}" dt="2021-09-11T21:57:10.005" v="3915" actId="47"/>
        <pc:sldMkLst>
          <pc:docMk/>
          <pc:sldMk cId="2025490479" sldId="298"/>
        </pc:sldMkLst>
        <pc:spChg chg="mod">
          <ac:chgData name="Peter McGinty" userId="138e04b35f3df159" providerId="LiveId" clId="{EEEC5C09-B039-45E0-BFBC-F8CC3B3AADD8}" dt="2021-09-11T21:45:18.545" v="3846"/>
          <ac:spMkLst>
            <pc:docMk/>
            <pc:sldMk cId="2025490479" sldId="298"/>
            <ac:spMk id="2" creationId="{D6CE2215-7820-4B60-A7C8-69A919CEA95D}"/>
          </ac:spMkLst>
        </pc:spChg>
        <pc:picChg chg="add mod">
          <ac:chgData name="Peter McGinty" userId="138e04b35f3df159" providerId="LiveId" clId="{EEEC5C09-B039-45E0-BFBC-F8CC3B3AADD8}" dt="2021-09-11T21:45:40.400" v="3849" actId="14100"/>
          <ac:picMkLst>
            <pc:docMk/>
            <pc:sldMk cId="2025490479" sldId="298"/>
            <ac:picMk id="5" creationId="{D1BD6A50-C2B9-4AE1-BB81-97FBC1D0775F}"/>
          </ac:picMkLst>
        </pc:picChg>
      </pc:sldChg>
      <pc:sldChg chg="addSp">
        <pc:chgData name="Peter McGinty" userId="138e04b35f3df159" providerId="LiveId" clId="{EEEC5C09-B039-45E0-BFBC-F8CC3B3AADD8}" dt="2021-09-11T21:48:18.377" v="3853"/>
        <pc:sldMkLst>
          <pc:docMk/>
          <pc:sldMk cId="2980760738" sldId="299"/>
        </pc:sldMkLst>
        <pc:picChg chg="add">
          <ac:chgData name="Peter McGinty" userId="138e04b35f3df159" providerId="LiveId" clId="{EEEC5C09-B039-45E0-BFBC-F8CC3B3AADD8}" dt="2021-09-11T21:48:18.377" v="3853"/>
          <ac:picMkLst>
            <pc:docMk/>
            <pc:sldMk cId="2980760738" sldId="299"/>
            <ac:picMk id="3074" creationId="{9C65B2E1-CB73-4C40-91AB-AF11F64B9FFB}"/>
          </ac:picMkLst>
        </pc:picChg>
      </pc:sldChg>
      <pc:sldChg chg="addSp delSp modSp add del mod ord">
        <pc:chgData name="Peter McGinty" userId="138e04b35f3df159" providerId="LiveId" clId="{EEEC5C09-B039-45E0-BFBC-F8CC3B3AADD8}" dt="2021-09-14T12:07:10.679" v="5403" actId="478"/>
        <pc:sldMkLst>
          <pc:docMk/>
          <pc:sldMk cId="3983323588" sldId="299"/>
        </pc:sldMkLst>
        <pc:spChg chg="mod">
          <ac:chgData name="Peter McGinty" userId="138e04b35f3df159" providerId="LiveId" clId="{EEEC5C09-B039-45E0-BFBC-F8CC3B3AADD8}" dt="2021-09-11T21:52:23.238" v="3887" actId="20577"/>
          <ac:spMkLst>
            <pc:docMk/>
            <pc:sldMk cId="3983323588" sldId="299"/>
            <ac:spMk id="2" creationId="{BC9F9700-EAB2-49AD-B476-E56C087CA8C4}"/>
          </ac:spMkLst>
        </pc:spChg>
        <pc:picChg chg="add del mod">
          <ac:chgData name="Peter McGinty" userId="138e04b35f3df159" providerId="LiveId" clId="{EEEC5C09-B039-45E0-BFBC-F8CC3B3AADD8}" dt="2021-09-14T12:07:10.679" v="5403" actId="478"/>
          <ac:picMkLst>
            <pc:docMk/>
            <pc:sldMk cId="3983323588" sldId="299"/>
            <ac:picMk id="5" creationId="{293AD6EC-E86B-4233-9E70-7C65C735CE0D}"/>
          </ac:picMkLst>
        </pc:picChg>
        <pc:picChg chg="add del mod">
          <ac:chgData name="Peter McGinty" userId="138e04b35f3df159" providerId="LiveId" clId="{EEEC5C09-B039-45E0-BFBC-F8CC3B3AADD8}" dt="2021-09-12T17:04:49.476" v="4624" actId="478"/>
          <ac:picMkLst>
            <pc:docMk/>
            <pc:sldMk cId="3983323588" sldId="299"/>
            <ac:picMk id="6" creationId="{3F1EBB0E-581E-4D96-9C45-3688ADACF2BF}"/>
          </ac:picMkLst>
        </pc:picChg>
        <pc:picChg chg="add del">
          <ac:chgData name="Peter McGinty" userId="138e04b35f3df159" providerId="LiveId" clId="{EEEC5C09-B039-45E0-BFBC-F8CC3B3AADD8}" dt="2021-09-12T17:04:44.173" v="4622" actId="22"/>
          <ac:picMkLst>
            <pc:docMk/>
            <pc:sldMk cId="3983323588" sldId="299"/>
            <ac:picMk id="8" creationId="{39A205EF-1CE0-47F9-A205-3786345C3DE5}"/>
          </ac:picMkLst>
        </pc:picChg>
        <pc:picChg chg="add mod">
          <ac:chgData name="Peter McGinty" userId="138e04b35f3df159" providerId="LiveId" clId="{EEEC5C09-B039-45E0-BFBC-F8CC3B3AADD8}" dt="2021-09-12T17:05:03.546" v="4626" actId="1076"/>
          <ac:picMkLst>
            <pc:docMk/>
            <pc:sldMk cId="3983323588" sldId="299"/>
            <ac:picMk id="10" creationId="{19209DF8-E301-4BDE-8B77-96ACA2CB2553}"/>
          </ac:picMkLst>
        </pc:picChg>
        <pc:picChg chg="del">
          <ac:chgData name="Peter McGinty" userId="138e04b35f3df159" providerId="LiveId" clId="{EEEC5C09-B039-45E0-BFBC-F8CC3B3AADD8}" dt="2021-09-11T21:48:14.374" v="3852" actId="478"/>
          <ac:picMkLst>
            <pc:docMk/>
            <pc:sldMk cId="3983323588" sldId="299"/>
            <ac:picMk id="2050" creationId="{93766E0F-C074-4DDC-951F-11FD34051013}"/>
          </ac:picMkLst>
        </pc:picChg>
        <pc:picChg chg="add del mod">
          <ac:chgData name="Peter McGinty" userId="138e04b35f3df159" providerId="LiveId" clId="{EEEC5C09-B039-45E0-BFBC-F8CC3B3AADD8}" dt="2021-09-12T17:04:45.733" v="4623" actId="478"/>
          <ac:picMkLst>
            <pc:docMk/>
            <pc:sldMk cId="3983323588" sldId="299"/>
            <ac:picMk id="3074" creationId="{9C65B2E1-CB73-4C40-91AB-AF11F64B9FFB}"/>
          </ac:picMkLst>
        </pc:picChg>
      </pc:sldChg>
      <pc:sldChg chg="addSp modSp new del mod ord">
        <pc:chgData name="Peter McGinty" userId="138e04b35f3df159" providerId="LiveId" clId="{EEEC5C09-B039-45E0-BFBC-F8CC3B3AADD8}" dt="2021-09-11T22:18:38.163" v="4071" actId="47"/>
        <pc:sldMkLst>
          <pc:docMk/>
          <pc:sldMk cId="3486678455" sldId="300"/>
        </pc:sldMkLst>
        <pc:spChg chg="mod">
          <ac:chgData name="Peter McGinty" userId="138e04b35f3df159" providerId="LiveId" clId="{EEEC5C09-B039-45E0-BFBC-F8CC3B3AADD8}" dt="2021-09-11T21:57:29.373" v="3933" actId="20577"/>
          <ac:spMkLst>
            <pc:docMk/>
            <pc:sldMk cId="3486678455" sldId="300"/>
            <ac:spMk id="2" creationId="{E1FA330D-ACEC-4DA4-A999-6A4A0CB41164}"/>
          </ac:spMkLst>
        </pc:spChg>
        <pc:picChg chg="add">
          <ac:chgData name="Peter McGinty" userId="138e04b35f3df159" providerId="LiveId" clId="{EEEC5C09-B039-45E0-BFBC-F8CC3B3AADD8}" dt="2021-09-11T21:57:01.309" v="3914" actId="22"/>
          <ac:picMkLst>
            <pc:docMk/>
            <pc:sldMk cId="3486678455" sldId="300"/>
            <ac:picMk id="5" creationId="{323164F4-124D-4A2C-9D13-21050AF9D116}"/>
          </ac:picMkLst>
        </pc:picChg>
      </pc:sldChg>
      <pc:sldChg chg="modSp new mod modNotesTx">
        <pc:chgData name="Peter McGinty" userId="138e04b35f3df159" providerId="LiveId" clId="{EEEC5C09-B039-45E0-BFBC-F8CC3B3AADD8}" dt="2021-09-14T15:32:09.194" v="6080" actId="20577"/>
        <pc:sldMkLst>
          <pc:docMk/>
          <pc:sldMk cId="471948452" sldId="301"/>
        </pc:sldMkLst>
        <pc:spChg chg="mod">
          <ac:chgData name="Peter McGinty" userId="138e04b35f3df159" providerId="LiveId" clId="{EEEC5C09-B039-45E0-BFBC-F8CC3B3AADD8}" dt="2021-09-11T22:11:47.828" v="4048" actId="20577"/>
          <ac:spMkLst>
            <pc:docMk/>
            <pc:sldMk cId="471948452" sldId="301"/>
            <ac:spMk id="2" creationId="{83EC4C6C-9B5C-41EE-A2F1-532C35D30DD8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478439657" sldId="302"/>
        </pc:sldMkLst>
        <pc:spChg chg="mod">
          <ac:chgData name="Peter McGinty" userId="138e04b35f3df159" providerId="LiveId" clId="{EEEC5C09-B039-45E0-BFBC-F8CC3B3AADD8}" dt="2021-09-11T22:12:41.165" v="4061" actId="20577"/>
          <ac:spMkLst>
            <pc:docMk/>
            <pc:sldMk cId="1478439657" sldId="302"/>
            <ac:spMk id="3" creationId="{6670829B-BD5E-4D33-9CEC-5D77712D4C2E}"/>
          </ac:spMkLst>
        </pc:spChg>
      </pc:sldChg>
      <pc:sldChg chg="modSp add mod ord modNotesTx">
        <pc:chgData name="Peter McGinty" userId="138e04b35f3df159" providerId="LiveId" clId="{EEEC5C09-B039-45E0-BFBC-F8CC3B3AADD8}" dt="2021-09-19T06:18:14.733" v="6682" actId="20577"/>
        <pc:sldMkLst>
          <pc:docMk/>
          <pc:sldMk cId="2011169441" sldId="303"/>
        </pc:sldMkLst>
        <pc:spChg chg="mod">
          <ac:chgData name="Peter McGinty" userId="138e04b35f3df159" providerId="LiveId" clId="{EEEC5C09-B039-45E0-BFBC-F8CC3B3AADD8}" dt="2021-09-19T06:18:14.733" v="6682" actId="20577"/>
          <ac:spMkLst>
            <pc:docMk/>
            <pc:sldMk cId="2011169441" sldId="303"/>
            <ac:spMk id="2" creationId="{C5E22ED3-6A21-45D6-B7D9-F83AE0EC3B18}"/>
          </ac:spMkLst>
        </pc:spChg>
        <pc:spChg chg="mod">
          <ac:chgData name="Peter McGinty" userId="138e04b35f3df159" providerId="LiveId" clId="{EEEC5C09-B039-45E0-BFBC-F8CC3B3AADD8}" dt="2021-09-14T12:08:47.807" v="5438" actId="20577"/>
          <ac:spMkLst>
            <pc:docMk/>
            <pc:sldMk cId="2011169441" sldId="303"/>
            <ac:spMk id="3" creationId="{6670829B-BD5E-4D33-9CEC-5D77712D4C2E}"/>
          </ac:spMkLst>
        </pc:spChg>
      </pc:sldChg>
      <pc:sldChg chg="modSp new del mod">
        <pc:chgData name="Peter McGinty" userId="138e04b35f3df159" providerId="LiveId" clId="{EEEC5C09-B039-45E0-BFBC-F8CC3B3AADD8}" dt="2021-09-12T17:34:09.708" v="4811" actId="47"/>
        <pc:sldMkLst>
          <pc:docMk/>
          <pc:sldMk cId="3127696878" sldId="304"/>
        </pc:sldMkLst>
        <pc:spChg chg="mod">
          <ac:chgData name="Peter McGinty" userId="138e04b35f3df159" providerId="LiveId" clId="{EEEC5C09-B039-45E0-BFBC-F8CC3B3AADD8}" dt="2021-09-11T22:19:57.428" v="4095" actId="20577"/>
          <ac:spMkLst>
            <pc:docMk/>
            <pc:sldMk cId="3127696878" sldId="304"/>
            <ac:spMk id="2" creationId="{A6CE5B63-F4CD-4DB8-B473-0EC65CCB081C}"/>
          </ac:spMkLst>
        </pc:spChg>
      </pc:sldChg>
      <pc:sldChg chg="modSp add mod">
        <pc:chgData name="Peter McGinty" userId="138e04b35f3df159" providerId="LiveId" clId="{EEEC5C09-B039-45E0-BFBC-F8CC3B3AADD8}" dt="2021-09-19T06:17:59.987" v="6671" actId="20577"/>
        <pc:sldMkLst>
          <pc:docMk/>
          <pc:sldMk cId="540544346" sldId="305"/>
        </pc:sldMkLst>
        <pc:spChg chg="mod">
          <ac:chgData name="Peter McGinty" userId="138e04b35f3df159" providerId="LiveId" clId="{EEEC5C09-B039-45E0-BFBC-F8CC3B3AADD8}" dt="2021-09-19T06:17:59.987" v="6671" actId="20577"/>
          <ac:spMkLst>
            <pc:docMk/>
            <pc:sldMk cId="540544346" sldId="305"/>
            <ac:spMk id="2" creationId="{C5E22ED3-6A21-45D6-B7D9-F83AE0EC3B18}"/>
          </ac:spMkLst>
        </pc:spChg>
        <pc:spChg chg="mod">
          <ac:chgData name="Peter McGinty" userId="138e04b35f3df159" providerId="LiveId" clId="{EEEC5C09-B039-45E0-BFBC-F8CC3B3AADD8}" dt="2021-09-12T16:47:12.732" v="4599" actId="20577"/>
          <ac:spMkLst>
            <pc:docMk/>
            <pc:sldMk cId="540544346" sldId="305"/>
            <ac:spMk id="3" creationId="{6670829B-BD5E-4D33-9CEC-5D77712D4C2E}"/>
          </ac:spMkLst>
        </pc:spChg>
      </pc:sldChg>
      <pc:sldChg chg="new del">
        <pc:chgData name="Peter McGinty" userId="138e04b35f3df159" providerId="LiveId" clId="{EEEC5C09-B039-45E0-BFBC-F8CC3B3AADD8}" dt="2021-09-12T17:09:49.814" v="4629" actId="47"/>
        <pc:sldMkLst>
          <pc:docMk/>
          <pc:sldMk cId="1509054795" sldId="306"/>
        </pc:sldMkLst>
      </pc:sldChg>
      <pc:sldChg chg="addSp delSp modSp new mod modClrScheme chgLayout">
        <pc:chgData name="Peter McGinty" userId="138e04b35f3df159" providerId="LiveId" clId="{EEEC5C09-B039-45E0-BFBC-F8CC3B3AADD8}" dt="2021-09-12T17:14:32.948" v="4727" actId="20577"/>
        <pc:sldMkLst>
          <pc:docMk/>
          <pc:sldMk cId="2747671490" sldId="307"/>
        </pc:sldMkLst>
        <pc:spChg chg="del">
          <ac:chgData name="Peter McGinty" userId="138e04b35f3df159" providerId="LiveId" clId="{EEEC5C09-B039-45E0-BFBC-F8CC3B3AADD8}" dt="2021-09-12T17:10:03.518" v="4631" actId="700"/>
          <ac:spMkLst>
            <pc:docMk/>
            <pc:sldMk cId="2747671490" sldId="307"/>
            <ac:spMk id="2" creationId="{0EB9BEA0-D07E-4DD4-99A2-FF739175D3F3}"/>
          </ac:spMkLst>
        </pc:spChg>
        <pc:spChg chg="mod ord">
          <ac:chgData name="Peter McGinty" userId="138e04b35f3df159" providerId="LiveId" clId="{EEEC5C09-B039-45E0-BFBC-F8CC3B3AADD8}" dt="2021-09-12T17:10:03.518" v="4631" actId="700"/>
          <ac:spMkLst>
            <pc:docMk/>
            <pc:sldMk cId="2747671490" sldId="307"/>
            <ac:spMk id="3" creationId="{C1573D6C-D257-4DBA-AC6C-E0487E471E36}"/>
          </ac:spMkLst>
        </pc:spChg>
        <pc:spChg chg="add mod">
          <ac:chgData name="Peter McGinty" userId="138e04b35f3df159" providerId="LiveId" clId="{EEEC5C09-B039-45E0-BFBC-F8CC3B3AADD8}" dt="2021-09-12T17:14:32.948" v="4727" actId="20577"/>
          <ac:spMkLst>
            <pc:docMk/>
            <pc:sldMk cId="2747671490" sldId="307"/>
            <ac:spMk id="4" creationId="{AB87AA01-9CFE-40D1-9781-61F9CBB8A4AE}"/>
          </ac:spMkLst>
        </pc:spChg>
        <pc:picChg chg="add mod">
          <ac:chgData name="Peter McGinty" userId="138e04b35f3df159" providerId="LiveId" clId="{EEEC5C09-B039-45E0-BFBC-F8CC3B3AADD8}" dt="2021-09-12T17:10:06.821" v="4632" actId="1076"/>
          <ac:picMkLst>
            <pc:docMk/>
            <pc:sldMk cId="2747671490" sldId="307"/>
            <ac:picMk id="1026" creationId="{B495B647-840A-4B15-8E06-81779D0FF66E}"/>
          </ac:picMkLst>
        </pc:picChg>
      </pc:sldChg>
      <pc:sldChg chg="addSp modSp new mod ord">
        <pc:chgData name="Peter McGinty" userId="138e04b35f3df159" providerId="LiveId" clId="{EEEC5C09-B039-45E0-BFBC-F8CC3B3AADD8}" dt="2021-09-12T17:34:19.944" v="4814" actId="20578"/>
        <pc:sldMkLst>
          <pc:docMk/>
          <pc:sldMk cId="4264261838" sldId="308"/>
        </pc:sldMkLst>
        <pc:spChg chg="mod">
          <ac:chgData name="Peter McGinty" userId="138e04b35f3df159" providerId="LiveId" clId="{EEEC5C09-B039-45E0-BFBC-F8CC3B3AADD8}" dt="2021-09-12T17:15:12.300" v="4754" actId="20577"/>
          <ac:spMkLst>
            <pc:docMk/>
            <pc:sldMk cId="4264261838" sldId="308"/>
            <ac:spMk id="2" creationId="{C733CEC6-4316-4244-98AC-86FABA24CF9B}"/>
          </ac:spMkLst>
        </pc:spChg>
        <pc:spChg chg="add mod">
          <ac:chgData name="Peter McGinty" userId="138e04b35f3df159" providerId="LiveId" clId="{EEEC5C09-B039-45E0-BFBC-F8CC3B3AADD8}" dt="2021-09-12T17:21:51.031" v="4781" actId="5793"/>
          <ac:spMkLst>
            <pc:docMk/>
            <pc:sldMk cId="4264261838" sldId="308"/>
            <ac:spMk id="8" creationId="{6085D6B6-8911-4455-B6E2-F8443A950CD7}"/>
          </ac:spMkLst>
        </pc:spChg>
        <pc:picChg chg="add mod">
          <ac:chgData name="Peter McGinty" userId="138e04b35f3df159" providerId="LiveId" clId="{EEEC5C09-B039-45E0-BFBC-F8CC3B3AADD8}" dt="2021-09-12T17:16:59.943" v="4761" actId="1076"/>
          <ac:picMkLst>
            <pc:docMk/>
            <pc:sldMk cId="4264261838" sldId="308"/>
            <ac:picMk id="5" creationId="{FCD42CA5-7A27-414A-BB88-3A699B124892}"/>
          </ac:picMkLst>
        </pc:picChg>
        <pc:picChg chg="add mod">
          <ac:chgData name="Peter McGinty" userId="138e04b35f3df159" providerId="LiveId" clId="{EEEC5C09-B039-45E0-BFBC-F8CC3B3AADD8}" dt="2021-09-12T17:17:06.914" v="4762" actId="1076"/>
          <ac:picMkLst>
            <pc:docMk/>
            <pc:sldMk cId="4264261838" sldId="308"/>
            <ac:picMk id="7" creationId="{133098DB-0E0C-4B60-83C2-303F80F8766A}"/>
          </ac:picMkLst>
        </pc:picChg>
      </pc:sldChg>
      <pc:sldChg chg="addSp delSp modSp new mod ord">
        <pc:chgData name="Peter McGinty" userId="138e04b35f3df159" providerId="LiveId" clId="{EEEC5C09-B039-45E0-BFBC-F8CC3B3AADD8}" dt="2021-09-15T07:52:01.496" v="6252" actId="170"/>
        <pc:sldMkLst>
          <pc:docMk/>
          <pc:sldMk cId="3810109229" sldId="309"/>
        </pc:sldMkLst>
        <pc:spChg chg="mod">
          <ac:chgData name="Peter McGinty" userId="138e04b35f3df159" providerId="LiveId" clId="{EEEC5C09-B039-45E0-BFBC-F8CC3B3AADD8}" dt="2021-09-12T17:22:25.932" v="4802" actId="20577"/>
          <ac:spMkLst>
            <pc:docMk/>
            <pc:sldMk cId="3810109229" sldId="309"/>
            <ac:spMk id="2" creationId="{06C35107-6496-4CD5-9DBC-2180D1B7B92B}"/>
          </ac:spMkLst>
        </pc:spChg>
        <pc:picChg chg="add mod ord">
          <ac:chgData name="Peter McGinty" userId="138e04b35f3df159" providerId="LiveId" clId="{EEEC5C09-B039-45E0-BFBC-F8CC3B3AADD8}" dt="2021-09-15T07:52:01.496" v="6252" actId="170"/>
          <ac:picMkLst>
            <pc:docMk/>
            <pc:sldMk cId="3810109229" sldId="309"/>
            <ac:picMk id="5" creationId="{F394C119-E201-404C-AC7B-C6F2B87E6EF9}"/>
          </ac:picMkLst>
        </pc:picChg>
        <pc:picChg chg="add del mod">
          <ac:chgData name="Peter McGinty" userId="138e04b35f3df159" providerId="LiveId" clId="{EEEC5C09-B039-45E0-BFBC-F8CC3B3AADD8}" dt="2021-09-12T17:32:26.956" v="4807" actId="478"/>
          <ac:picMkLst>
            <pc:docMk/>
            <pc:sldMk cId="3810109229" sldId="309"/>
            <ac:picMk id="7" creationId="{82053671-7C35-4DD8-A119-5CD836C4B83D}"/>
          </ac:picMkLst>
        </pc:picChg>
        <pc:picChg chg="add mod">
          <ac:chgData name="Peter McGinty" userId="138e04b35f3df159" providerId="LiveId" clId="{EEEC5C09-B039-45E0-BFBC-F8CC3B3AADD8}" dt="2021-09-12T17:33:10.566" v="4809" actId="1076"/>
          <ac:picMkLst>
            <pc:docMk/>
            <pc:sldMk cId="3810109229" sldId="309"/>
            <ac:picMk id="9" creationId="{C10DDBD6-42F3-442E-8D75-178A9ACC25A8}"/>
          </ac:picMkLst>
        </pc:picChg>
      </pc:sldChg>
      <pc:sldChg chg="modSp new mod ord">
        <pc:chgData name="Peter McGinty" userId="138e04b35f3df159" providerId="LiveId" clId="{EEEC5C09-B039-45E0-BFBC-F8CC3B3AADD8}" dt="2021-09-12T17:35:05.881" v="4850"/>
        <pc:sldMkLst>
          <pc:docMk/>
          <pc:sldMk cId="634382354" sldId="310"/>
        </pc:sldMkLst>
        <pc:spChg chg="mod">
          <ac:chgData name="Peter McGinty" userId="138e04b35f3df159" providerId="LiveId" clId="{EEEC5C09-B039-45E0-BFBC-F8CC3B3AADD8}" dt="2021-09-12T17:34:57.996" v="4848" actId="20577"/>
          <ac:spMkLst>
            <pc:docMk/>
            <pc:sldMk cId="634382354" sldId="310"/>
            <ac:spMk id="2" creationId="{CD779070-7B84-4324-B378-A556AF82C755}"/>
          </ac:spMkLst>
        </pc:spChg>
      </pc:sldChg>
      <pc:sldChg chg="modSp add mod">
        <pc:chgData name="Peter McGinty" userId="138e04b35f3df159" providerId="LiveId" clId="{EEEC5C09-B039-45E0-BFBC-F8CC3B3AADD8}" dt="2021-09-19T06:19:02.223" v="6691" actId="20577"/>
        <pc:sldMkLst>
          <pc:docMk/>
          <pc:sldMk cId="696414531" sldId="311"/>
        </pc:sldMkLst>
        <pc:spChg chg="mod">
          <ac:chgData name="Peter McGinty" userId="138e04b35f3df159" providerId="LiveId" clId="{EEEC5C09-B039-45E0-BFBC-F8CC3B3AADD8}" dt="2021-09-19T06:19:02.223" v="6691" actId="20577"/>
          <ac:spMkLst>
            <pc:docMk/>
            <pc:sldMk cId="696414531" sldId="311"/>
            <ac:spMk id="2" creationId="{C5E22ED3-6A21-45D6-B7D9-F83AE0EC3B18}"/>
          </ac:spMkLst>
        </pc:spChg>
        <pc:spChg chg="mod">
          <ac:chgData name="Peter McGinty" userId="138e04b35f3df159" providerId="LiveId" clId="{EEEC5C09-B039-45E0-BFBC-F8CC3B3AADD8}" dt="2021-09-14T14:19:22.109" v="6012" actId="20577"/>
          <ac:spMkLst>
            <pc:docMk/>
            <pc:sldMk cId="696414531" sldId="311"/>
            <ac:spMk id="3" creationId="{6670829B-BD5E-4D33-9CEC-5D77712D4C2E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14T12:09:32.501" v="5441" actId="20577"/>
        <pc:sldMkLst>
          <pc:docMk/>
          <pc:sldMk cId="3079875715" sldId="312"/>
        </pc:sldMkLst>
        <pc:spChg chg="mod ord">
          <ac:chgData name="Peter McGinty" userId="138e04b35f3df159" providerId="LiveId" clId="{EEEC5C09-B039-45E0-BFBC-F8CC3B3AADD8}" dt="2021-09-12T20:49:24.257" v="5009" actId="700"/>
          <ac:spMkLst>
            <pc:docMk/>
            <pc:sldMk cId="3079875715" sldId="312"/>
            <ac:spMk id="2" creationId="{8E09D36A-9B8E-4510-860C-C61C46A4F05E}"/>
          </ac:spMkLst>
        </pc:spChg>
        <pc:spChg chg="mod ord">
          <ac:chgData name="Peter McGinty" userId="138e04b35f3df159" providerId="LiveId" clId="{EEEC5C09-B039-45E0-BFBC-F8CC3B3AADD8}" dt="2021-09-14T12:09:28.165" v="5440" actId="20577"/>
          <ac:spMkLst>
            <pc:docMk/>
            <pc:sldMk cId="3079875715" sldId="312"/>
            <ac:spMk id="3" creationId="{94B2FEE5-10BC-4336-B2E4-0BF37230A860}"/>
          </ac:spMkLst>
        </pc:spChg>
        <pc:spChg chg="mod ord">
          <ac:chgData name="Peter McGinty" userId="138e04b35f3df159" providerId="LiveId" clId="{EEEC5C09-B039-45E0-BFBC-F8CC3B3AADD8}" dt="2021-09-12T20:49:24.257" v="5009" actId="700"/>
          <ac:spMkLst>
            <pc:docMk/>
            <pc:sldMk cId="3079875715" sldId="312"/>
            <ac:spMk id="4" creationId="{7402D4D6-FC69-40EA-98F2-C3BA21602DE6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5" creationId="{7E582910-E239-48ED-963E-1010675E9125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6" creationId="{8F607328-41AF-466D-B618-CEDEC4A2BC93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7" creationId="{087CF657-2B8F-4544-A5DE-F74FD497BDFA}"/>
          </ac:spMkLst>
        </pc:spChg>
        <pc:spChg chg="add mod ord">
          <ac:chgData name="Peter McGinty" userId="138e04b35f3df159" providerId="LiveId" clId="{EEEC5C09-B039-45E0-BFBC-F8CC3B3AADD8}" dt="2021-09-14T12:09:32.501" v="5441" actId="20577"/>
          <ac:spMkLst>
            <pc:docMk/>
            <pc:sldMk cId="3079875715" sldId="312"/>
            <ac:spMk id="8" creationId="{A337DC8D-B1AA-45C7-8031-CF89A8605E02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15T08:18:39.909" v="6653" actId="20577"/>
        <pc:sldMkLst>
          <pc:docMk/>
          <pc:sldMk cId="1466035044" sldId="313"/>
        </pc:sldMkLst>
        <pc:spChg chg="mod ord">
          <ac:chgData name="Peter McGinty" userId="138e04b35f3df159" providerId="LiveId" clId="{EEEC5C09-B039-45E0-BFBC-F8CC3B3AADD8}" dt="2021-09-15T08:18:12.736" v="6640" actId="700"/>
          <ac:spMkLst>
            <pc:docMk/>
            <pc:sldMk cId="1466035044" sldId="313"/>
            <ac:spMk id="2" creationId="{6F32E26D-C1E3-47E8-8D1F-EF30CACF45E9}"/>
          </ac:spMkLst>
        </pc:spChg>
        <pc:spChg chg="del mod ord">
          <ac:chgData name="Peter McGinty" userId="138e04b35f3df159" providerId="LiveId" clId="{EEEC5C09-B039-45E0-BFBC-F8CC3B3AADD8}" dt="2021-09-15T08:14:08.149" v="6531" actId="478"/>
          <ac:spMkLst>
            <pc:docMk/>
            <pc:sldMk cId="1466035044" sldId="313"/>
            <ac:spMk id="3" creationId="{13F0770C-C97B-4A94-80A6-3D0CE7AC94C7}"/>
          </ac:spMkLst>
        </pc:spChg>
        <pc:spChg chg="mod ord">
          <ac:chgData name="Peter McGinty" userId="138e04b35f3df159" providerId="LiveId" clId="{EEEC5C09-B039-45E0-BFBC-F8CC3B3AADD8}" dt="2021-09-15T08:18:12.736" v="6640" actId="700"/>
          <ac:spMkLst>
            <pc:docMk/>
            <pc:sldMk cId="1466035044" sldId="313"/>
            <ac:spMk id="4" creationId="{0A7C03A4-EC87-4E0E-85FE-6A1FB7966683}"/>
          </ac:spMkLst>
        </pc:spChg>
        <pc:spChg chg="add mod ord">
          <ac:chgData name="Peter McGinty" userId="138e04b35f3df159" providerId="LiveId" clId="{EEEC5C09-B039-45E0-BFBC-F8CC3B3AADD8}" dt="2021-09-15T08:18:17.361" v="6641" actId="21"/>
          <ac:spMkLst>
            <pc:docMk/>
            <pc:sldMk cId="1466035044" sldId="313"/>
            <ac:spMk id="5" creationId="{AEB846DD-B211-4F4C-9065-1BBA83FAD1C9}"/>
          </ac:spMkLst>
        </pc:spChg>
        <pc:spChg chg="add del mod ord">
          <ac:chgData name="Peter McGinty" userId="138e04b35f3df159" providerId="LiveId" clId="{EEEC5C09-B039-45E0-BFBC-F8CC3B3AADD8}" dt="2021-09-15T08:14:13.973" v="6533" actId="478"/>
          <ac:spMkLst>
            <pc:docMk/>
            <pc:sldMk cId="1466035044" sldId="313"/>
            <ac:spMk id="6" creationId="{18A163EB-53DD-44B0-B60B-835E889727A5}"/>
          </ac:spMkLst>
        </pc:spChg>
        <pc:spChg chg="add del mod ord">
          <ac:chgData name="Peter McGinty" userId="138e04b35f3df159" providerId="LiveId" clId="{EEEC5C09-B039-45E0-BFBC-F8CC3B3AADD8}" dt="2021-09-15T08:14:48.925" v="6536" actId="478"/>
          <ac:spMkLst>
            <pc:docMk/>
            <pc:sldMk cId="1466035044" sldId="313"/>
            <ac:spMk id="7" creationId="{138A774B-F19B-46CC-AE0E-79B317A0FE72}"/>
          </ac:spMkLst>
        </pc:spChg>
        <pc:spChg chg="add del mod">
          <ac:chgData name="Peter McGinty" userId="138e04b35f3df159" providerId="LiveId" clId="{EEEC5C09-B039-45E0-BFBC-F8CC3B3AADD8}" dt="2021-09-15T08:14:11.625" v="6532" actId="478"/>
          <ac:spMkLst>
            <pc:docMk/>
            <pc:sldMk cId="1466035044" sldId="313"/>
            <ac:spMk id="9" creationId="{EDEE7A96-5CE5-4A5B-80D0-AAECE9800B3E}"/>
          </ac:spMkLst>
        </pc:spChg>
        <pc:spChg chg="add del mod">
          <ac:chgData name="Peter McGinty" userId="138e04b35f3df159" providerId="LiveId" clId="{EEEC5C09-B039-45E0-BFBC-F8CC3B3AADD8}" dt="2021-09-15T08:14:15.649" v="6534" actId="478"/>
          <ac:spMkLst>
            <pc:docMk/>
            <pc:sldMk cId="1466035044" sldId="313"/>
            <ac:spMk id="11" creationId="{B5B4AA4D-E822-42ED-A8E6-CCF4997D9268}"/>
          </ac:spMkLst>
        </pc:spChg>
        <pc:spChg chg="add del mod">
          <ac:chgData name="Peter McGinty" userId="138e04b35f3df159" providerId="LiveId" clId="{EEEC5C09-B039-45E0-BFBC-F8CC3B3AADD8}" dt="2021-09-15T08:14:49.765" v="6537" actId="478"/>
          <ac:spMkLst>
            <pc:docMk/>
            <pc:sldMk cId="1466035044" sldId="313"/>
            <ac:spMk id="13" creationId="{80FB8A71-8785-45EB-A062-8161FD118C64}"/>
          </ac:spMkLst>
        </pc:spChg>
        <pc:spChg chg="add mod ord">
          <ac:chgData name="Peter McGinty" userId="138e04b35f3df159" providerId="LiveId" clId="{EEEC5C09-B039-45E0-BFBC-F8CC3B3AADD8}" dt="2021-09-15T08:18:12.736" v="6640" actId="700"/>
          <ac:spMkLst>
            <pc:docMk/>
            <pc:sldMk cId="1466035044" sldId="313"/>
            <ac:spMk id="14" creationId="{298C90F6-F216-4009-BDDC-C0BBF3302DD7}"/>
          </ac:spMkLst>
        </pc:spChg>
        <pc:spChg chg="add mod ord">
          <ac:chgData name="Peter McGinty" userId="138e04b35f3df159" providerId="LiveId" clId="{EEEC5C09-B039-45E0-BFBC-F8CC3B3AADD8}" dt="2021-09-15T08:18:39.909" v="6653" actId="20577"/>
          <ac:spMkLst>
            <pc:docMk/>
            <pc:sldMk cId="1466035044" sldId="313"/>
            <ac:spMk id="15" creationId="{FCA9638B-BF77-48B3-A947-B292E345193E}"/>
          </ac:spMkLst>
        </pc:spChg>
        <pc:spChg chg="add mod ord">
          <ac:chgData name="Peter McGinty" userId="138e04b35f3df159" providerId="LiveId" clId="{EEEC5C09-B039-45E0-BFBC-F8CC3B3AADD8}" dt="2021-09-15T08:18:37.398" v="6652" actId="20577"/>
          <ac:spMkLst>
            <pc:docMk/>
            <pc:sldMk cId="1466035044" sldId="313"/>
            <ac:spMk id="16" creationId="{A0F6E329-5AF7-49EA-BF0A-444BDB8BE2B2}"/>
          </ac:spMkLst>
        </pc:spChg>
      </pc:sldChg>
      <pc:sldChg chg="modSp add mod">
        <pc:chgData name="Peter McGinty" userId="138e04b35f3df159" providerId="LiveId" clId="{EEEC5C09-B039-45E0-BFBC-F8CC3B3AADD8}" dt="2021-09-14T12:04:59.625" v="5398" actId="20577"/>
        <pc:sldMkLst>
          <pc:docMk/>
          <pc:sldMk cId="3781982069" sldId="314"/>
        </pc:sldMkLst>
        <pc:spChg chg="mod">
          <ac:chgData name="Peter McGinty" userId="138e04b35f3df159" providerId="LiveId" clId="{EEEC5C09-B039-45E0-BFBC-F8CC3B3AADD8}" dt="2021-09-14T12:04:59.625" v="5398" actId="20577"/>
          <ac:spMkLst>
            <pc:docMk/>
            <pc:sldMk cId="3781982069" sldId="314"/>
            <ac:spMk id="2" creationId="{EE19D110-95AB-4D79-8FD0-D30DF089DD0B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15T08:13:37.388" v="6530" actId="20577"/>
        <pc:sldMkLst>
          <pc:docMk/>
          <pc:sldMk cId="832303476" sldId="315"/>
        </pc:sldMkLst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2" creationId="{791A1F7B-6F47-4614-8F00-1F6870B0E81F}"/>
          </ac:spMkLst>
        </pc:spChg>
        <pc:spChg chg="add del mod">
          <ac:chgData name="Peter McGinty" userId="138e04b35f3df159" providerId="LiveId" clId="{EEEC5C09-B039-45E0-BFBC-F8CC3B3AADD8}" dt="2021-09-15T08:02:03.548" v="6407" actId="478"/>
          <ac:spMkLst>
            <pc:docMk/>
            <pc:sldMk cId="832303476" sldId="315"/>
            <ac:spMk id="3" creationId="{29C99FA8-9A11-4AB8-B215-8B2AB1791B69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3" creationId="{70660177-D078-49B1-B138-3A9D721CB9F7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4" creationId="{DFA001C7-11DF-4D13-A415-C470DF1129A5}"/>
          </ac:spMkLst>
        </pc:spChg>
        <pc:spChg chg="mod ord">
          <ac:chgData name="Peter McGinty" userId="138e04b35f3df159" providerId="LiveId" clId="{EEEC5C09-B039-45E0-BFBC-F8CC3B3AADD8}" dt="2021-09-15T08:06:35.318" v="6455" actId="700"/>
          <ac:spMkLst>
            <pc:docMk/>
            <pc:sldMk cId="832303476" sldId="315"/>
            <ac:spMk id="5" creationId="{8059C100-B624-4BFA-8AA8-1937997F293B}"/>
          </ac:spMkLst>
        </pc:spChg>
        <pc:spChg chg="add mod ord">
          <ac:chgData name="Peter McGinty" userId="138e04b35f3df159" providerId="LiveId" clId="{EEEC5C09-B039-45E0-BFBC-F8CC3B3AADD8}" dt="2021-09-15T08:06:35.318" v="6455" actId="700"/>
          <ac:spMkLst>
            <pc:docMk/>
            <pc:sldMk cId="832303476" sldId="315"/>
            <ac:spMk id="6" creationId="{2C27194D-A65B-49BC-B858-5D5AC76EDCA4}"/>
          </ac:spMkLst>
        </pc:spChg>
        <pc:spChg chg="add del mod ord">
          <ac:chgData name="Peter McGinty" userId="138e04b35f3df159" providerId="LiveId" clId="{EEEC5C09-B039-45E0-BFBC-F8CC3B3AADD8}" dt="2021-09-15T08:01:55.289" v="6405" actId="478"/>
          <ac:spMkLst>
            <pc:docMk/>
            <pc:sldMk cId="832303476" sldId="315"/>
            <ac:spMk id="7" creationId="{EC418361-91BD-41B0-97C5-3DF7ADFA780D}"/>
          </ac:spMkLst>
        </pc:spChg>
        <pc:spChg chg="add del mod ord">
          <ac:chgData name="Peter McGinty" userId="138e04b35f3df159" providerId="LiveId" clId="{EEEC5C09-B039-45E0-BFBC-F8CC3B3AADD8}" dt="2021-09-15T08:01:53.098" v="6404" actId="478"/>
          <ac:spMkLst>
            <pc:docMk/>
            <pc:sldMk cId="832303476" sldId="315"/>
            <ac:spMk id="8" creationId="{1254E560-AAD8-4E5A-881D-41FD75F8427B}"/>
          </ac:spMkLst>
        </pc:spChg>
        <pc:spChg chg="add del mod ord">
          <ac:chgData name="Peter McGinty" userId="138e04b35f3df159" providerId="LiveId" clId="{EEEC5C09-B039-45E0-BFBC-F8CC3B3AADD8}" dt="2021-09-15T08:02:12.204" v="6409" actId="478"/>
          <ac:spMkLst>
            <pc:docMk/>
            <pc:sldMk cId="832303476" sldId="315"/>
            <ac:spMk id="9" creationId="{1522CF48-4017-471C-9067-F145E50623D0}"/>
          </ac:spMkLst>
        </pc:spChg>
        <pc:spChg chg="add mod ord">
          <ac:chgData name="Peter McGinty" userId="138e04b35f3df159" providerId="LiveId" clId="{EEEC5C09-B039-45E0-BFBC-F8CC3B3AADD8}" dt="2021-09-15T08:13:37.388" v="6530" actId="20577"/>
          <ac:spMkLst>
            <pc:docMk/>
            <pc:sldMk cId="832303476" sldId="315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8:02:01.546" v="6406" actId="478"/>
          <ac:spMkLst>
            <pc:docMk/>
            <pc:sldMk cId="832303476" sldId="315"/>
            <ac:spMk id="11" creationId="{05286866-BDB5-4286-82EA-AD40AD1FA6E4}"/>
          </ac:spMkLst>
        </pc:spChg>
        <pc:spChg chg="add del">
          <ac:chgData name="Peter McGinty" userId="138e04b35f3df159" providerId="LiveId" clId="{EEEC5C09-B039-45E0-BFBC-F8CC3B3AADD8}" dt="2021-09-14T13:45:09.602" v="5827" actId="22"/>
          <ac:spMkLst>
            <pc:docMk/>
            <pc:sldMk cId="832303476" sldId="315"/>
            <ac:spMk id="12" creationId="{6E6BFE94-9F58-4CBA-BDE3-68B04F93BC82}"/>
          </ac:spMkLst>
        </pc:spChg>
        <pc:spChg chg="add mod ord">
          <ac:chgData name="Peter McGinty" userId="138e04b35f3df159" providerId="LiveId" clId="{EEEC5C09-B039-45E0-BFBC-F8CC3B3AADD8}" dt="2021-09-15T08:13:02.318" v="6523" actId="20577"/>
          <ac:spMkLst>
            <pc:docMk/>
            <pc:sldMk cId="832303476" sldId="315"/>
            <ac:spMk id="12" creationId="{700062A2-C6DD-4E0F-8AD5-970C8EDA8AD5}"/>
          </ac:spMkLst>
        </pc:spChg>
        <pc:spChg chg="add mod">
          <ac:chgData name="Peter McGinty" userId="138e04b35f3df159" providerId="LiveId" clId="{EEEC5C09-B039-45E0-BFBC-F8CC3B3AADD8}" dt="2021-09-14T13:45:34.718" v="5830" actId="1076"/>
          <ac:spMkLst>
            <pc:docMk/>
            <pc:sldMk cId="832303476" sldId="315"/>
            <ac:spMk id="13" creationId="{517170C1-15AB-4061-981B-16ACC6013546}"/>
          </ac:spMkLst>
        </pc:spChg>
      </pc:sldChg>
      <pc:sldChg chg="addSp delSp modSp add mod ord modClrScheme chgLayout">
        <pc:chgData name="Peter McGinty" userId="138e04b35f3df159" providerId="LiveId" clId="{EEEC5C09-B039-45E0-BFBC-F8CC3B3AADD8}" dt="2021-09-15T08:01:43.576" v="6403"/>
        <pc:sldMkLst>
          <pc:docMk/>
          <pc:sldMk cId="859961575" sldId="316"/>
        </pc:sldMkLst>
        <pc:spChg chg="add del mod">
          <ac:chgData name="Peter McGinty" userId="138e04b35f3df159" providerId="LiveId" clId="{EEEC5C09-B039-45E0-BFBC-F8CC3B3AADD8}" dt="2021-09-15T07:53:36.380" v="6257" actId="478"/>
          <ac:spMkLst>
            <pc:docMk/>
            <pc:sldMk cId="859961575" sldId="316"/>
            <ac:spMk id="3" creationId="{EA9928F4-E80B-4683-BE26-8D29326C82E9}"/>
          </ac:spMkLst>
        </pc:spChg>
        <pc:spChg chg="mod ord">
          <ac:chgData name="Peter McGinty" userId="138e04b35f3df159" providerId="LiveId" clId="{EEEC5C09-B039-45E0-BFBC-F8CC3B3AADD8}" dt="2021-09-15T07:54:31.308" v="6286" actId="700"/>
          <ac:spMkLst>
            <pc:docMk/>
            <pc:sldMk cId="859961575" sldId="316"/>
            <ac:spMk id="5" creationId="{8059C100-B624-4BFA-8AA8-1937997F293B}"/>
          </ac:spMkLst>
        </pc:spChg>
        <pc:spChg chg="mod ord">
          <ac:chgData name="Peter McGinty" userId="138e04b35f3df159" providerId="LiveId" clId="{EEEC5C09-B039-45E0-BFBC-F8CC3B3AADD8}" dt="2021-09-15T07:54:31.308" v="6286" actId="700"/>
          <ac:spMkLst>
            <pc:docMk/>
            <pc:sldMk cId="859961575" sldId="316"/>
            <ac:spMk id="6" creationId="{2C27194D-A65B-49BC-B858-5D5AC76EDCA4}"/>
          </ac:spMkLst>
        </pc:spChg>
        <pc:spChg chg="del mod ord">
          <ac:chgData name="Peter McGinty" userId="138e04b35f3df159" providerId="LiveId" clId="{EEEC5C09-B039-45E0-BFBC-F8CC3B3AADD8}" dt="2021-09-15T07:53:54.600" v="6261" actId="478"/>
          <ac:spMkLst>
            <pc:docMk/>
            <pc:sldMk cId="859961575" sldId="316"/>
            <ac:spMk id="7" creationId="{EC418361-91BD-41B0-97C5-3DF7ADFA780D}"/>
          </ac:spMkLst>
        </pc:spChg>
        <pc:spChg chg="mod ord">
          <ac:chgData name="Peter McGinty" userId="138e04b35f3df159" providerId="LiveId" clId="{EEEC5C09-B039-45E0-BFBC-F8CC3B3AADD8}" dt="2021-09-15T08:01:20.036" v="6401" actId="20577"/>
          <ac:spMkLst>
            <pc:docMk/>
            <pc:sldMk cId="859961575" sldId="316"/>
            <ac:spMk id="8" creationId="{1254E560-AAD8-4E5A-881D-41FD75F8427B}"/>
          </ac:spMkLst>
        </pc:spChg>
        <pc:spChg chg="del">
          <ac:chgData name="Peter McGinty" userId="138e04b35f3df159" providerId="LiveId" clId="{EEEC5C09-B039-45E0-BFBC-F8CC3B3AADD8}" dt="2021-09-15T07:53:30.372" v="6256" actId="478"/>
          <ac:spMkLst>
            <pc:docMk/>
            <pc:sldMk cId="859961575" sldId="316"/>
            <ac:spMk id="9" creationId="{1522CF48-4017-471C-9067-F145E50623D0}"/>
          </ac:spMkLst>
        </pc:spChg>
        <pc:spChg chg="del">
          <ac:chgData name="Peter McGinty" userId="138e04b35f3df159" providerId="LiveId" clId="{EEEC5C09-B039-45E0-BFBC-F8CC3B3AADD8}" dt="2021-09-15T07:53:28.222" v="6255" actId="478"/>
          <ac:spMkLst>
            <pc:docMk/>
            <pc:sldMk cId="859961575" sldId="316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7:53:39.275" v="6258" actId="478"/>
          <ac:spMkLst>
            <pc:docMk/>
            <pc:sldMk cId="859961575" sldId="316"/>
            <ac:spMk id="11" creationId="{7AC6D9D2-6784-43B1-8526-C736F6AECC71}"/>
          </ac:spMkLst>
        </pc:spChg>
        <pc:spChg chg="add mod ord">
          <ac:chgData name="Peter McGinty" userId="138e04b35f3df159" providerId="LiveId" clId="{EEEC5C09-B039-45E0-BFBC-F8CC3B3AADD8}" dt="2021-09-15T08:00:26.990" v="6373" actId="20577"/>
          <ac:spMkLst>
            <pc:docMk/>
            <pc:sldMk cId="859961575" sldId="316"/>
            <ac:spMk id="12" creationId="{9903DD27-11EF-4F09-8E0E-AE7E53F2AD81}"/>
          </ac:spMkLst>
        </pc:spChg>
      </pc:sldChg>
      <pc:sldChg chg="add del">
        <pc:chgData name="Peter McGinty" userId="138e04b35f3df159" providerId="LiveId" clId="{EEEC5C09-B039-45E0-BFBC-F8CC3B3AADD8}" dt="2021-09-14T15:30:38.288" v="6020" actId="47"/>
        <pc:sldMkLst>
          <pc:docMk/>
          <pc:sldMk cId="3564771649" sldId="316"/>
        </pc:sldMkLst>
      </pc:sldChg>
      <pc:sldChg chg="modSp add del mod">
        <pc:chgData name="Peter McGinty" userId="138e04b35f3df159" providerId="LiveId" clId="{EEEC5C09-B039-45E0-BFBC-F8CC3B3AADD8}" dt="2021-09-15T07:52:50.286" v="6253" actId="47"/>
        <pc:sldMkLst>
          <pc:docMk/>
          <pc:sldMk cId="1507864156" sldId="317"/>
        </pc:sldMkLst>
        <pc:spChg chg="mod">
          <ac:chgData name="Peter McGinty" userId="138e04b35f3df159" providerId="LiveId" clId="{EEEC5C09-B039-45E0-BFBC-F8CC3B3AADD8}" dt="2021-09-14T15:34:21.230" v="6197" actId="6549"/>
          <ac:spMkLst>
            <pc:docMk/>
            <pc:sldMk cId="1507864156" sldId="317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58769E37-A9B1-4E9A-ADE9-11F898BA6085}"/>
    <pc:docChg chg="undo custSel addSld delSld modSld sldOrd modMainMaster addSection delSection modSection">
      <pc:chgData name="Peter McGinty" userId="138e04b35f3df159" providerId="LiveId" clId="{58769E37-A9B1-4E9A-ADE9-11F898BA6085}" dt="2021-08-16T23:08:20.909" v="2049" actId="20577"/>
      <pc:docMkLst>
        <pc:docMk/>
      </pc:docMkLst>
      <pc:sldChg chg="addSp delSp modSp add mod modClrScheme chgLayout">
        <pc:chgData name="Peter McGinty" userId="138e04b35f3df159" providerId="LiveId" clId="{58769E37-A9B1-4E9A-ADE9-11F898BA6085}" dt="2021-08-15T22:39:40.929" v="475" actId="20577"/>
        <pc:sldMkLst>
          <pc:docMk/>
          <pc:sldMk cId="3743528606" sldId="256"/>
        </pc:sldMkLst>
        <pc:spChg chg="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2" creationId="{02FEE16B-71B8-43A1-BC00-7A908FE032E6}"/>
          </ac:spMkLst>
        </pc:spChg>
        <pc:spChg chg="del 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3" creationId="{B6C64D23-63A6-4F9E-8173-27ECF12FF6DD}"/>
          </ac:spMkLst>
        </pc:spChg>
        <pc:spChg chg="add mod ord">
          <ac:chgData name="Peter McGinty" userId="138e04b35f3df159" providerId="LiveId" clId="{58769E37-A9B1-4E9A-ADE9-11F898BA6085}" dt="2021-08-15T22:39:40.929" v="475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44:53.082" v="1537" actId="20577"/>
        <pc:sldMkLst>
          <pc:docMk/>
          <pc:sldMk cId="697685717" sldId="257"/>
        </pc:sldMkLst>
        <pc:spChg chg="mod ord">
          <ac:chgData name="Peter McGinty" userId="138e04b35f3df159" providerId="LiveId" clId="{58769E37-A9B1-4E9A-ADE9-11F898BA6085}" dt="2021-08-16T14:44:53.082" v="1537" actId="20577"/>
          <ac:spMkLst>
            <pc:docMk/>
            <pc:sldMk cId="697685717" sldId="257"/>
            <ac:spMk id="2" creationId="{28932AB5-BD43-4ADD-BD4D-A5FC99A6C59D}"/>
          </ac:spMkLst>
        </pc:spChg>
        <pc:spChg chg="del mod ord">
          <ac:chgData name="Peter McGinty" userId="138e04b35f3df159" providerId="LiveId" clId="{58769E37-A9B1-4E9A-ADE9-11F898BA6085}" dt="2021-08-15T22:39:17.256" v="439" actId="700"/>
          <ac:spMkLst>
            <pc:docMk/>
            <pc:sldMk cId="697685717" sldId="257"/>
            <ac:spMk id="3" creationId="{E46D7266-05CF-4C8B-AE05-490F2ED66CDE}"/>
          </ac:spMkLst>
        </pc:spChg>
        <pc:spChg chg="add mod ord">
          <ac:chgData name="Peter McGinty" userId="138e04b35f3df159" providerId="LiveId" clId="{58769E37-A9B1-4E9A-ADE9-11F898BA6085}" dt="2021-08-15T23:36:38.415" v="1198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">
        <pc:chgData name="Peter McGinty" userId="138e04b35f3df159" providerId="LiveId" clId="{58769E37-A9B1-4E9A-ADE9-11F898BA6085}" dt="2021-08-16T23:07:42.887" v="2031" actId="478"/>
        <pc:sldMkLst>
          <pc:docMk/>
          <pc:sldMk cId="1152165044" sldId="258"/>
        </pc:sldMkLst>
        <pc:spChg chg="mod">
          <ac:chgData name="Peter McGinty" userId="138e04b35f3df159" providerId="LiveId" clId="{58769E37-A9B1-4E9A-ADE9-11F898BA6085}" dt="2021-08-15T21:52:39.929" v="7" actId="2057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58769E37-A9B1-4E9A-ADE9-11F898BA6085}" dt="2021-08-16T22:58:11.906" v="2018" actId="20577"/>
          <ac:spMkLst>
            <pc:docMk/>
            <pc:sldMk cId="1152165044" sldId="258"/>
            <ac:spMk id="3" creationId="{6F3FF9D2-DA03-438D-8DAD-3180335EB864}"/>
          </ac:spMkLst>
        </pc:spChg>
        <pc:picChg chg="add del mod">
          <ac:chgData name="Peter McGinty" userId="138e04b35f3df159" providerId="LiveId" clId="{58769E37-A9B1-4E9A-ADE9-11F898BA6085}" dt="2021-08-16T23:07:42.887" v="2031" actId="478"/>
          <ac:picMkLst>
            <pc:docMk/>
            <pc:sldMk cId="1152165044" sldId="258"/>
            <ac:picMk id="4" creationId="{0422AF40-A508-4616-B75B-7484C55B27DA}"/>
          </ac:picMkLst>
        </pc:picChg>
        <pc:picChg chg="add mod">
          <ac:chgData name="Peter McGinty" userId="138e04b35f3df159" providerId="LiveId" clId="{58769E37-A9B1-4E9A-ADE9-11F898BA6085}" dt="2021-08-16T23:07:41.337" v="2029" actId="1076"/>
          <ac:picMkLst>
            <pc:docMk/>
            <pc:sldMk cId="1152165044" sldId="258"/>
            <ac:picMk id="5" creationId="{92FFFDDB-DFBB-41AF-AB20-9D91CAB121C1}"/>
          </ac:picMkLst>
        </pc:picChg>
        <pc:picChg chg="add del mod">
          <ac:chgData name="Peter McGinty" userId="138e04b35f3df159" providerId="LiveId" clId="{58769E37-A9B1-4E9A-ADE9-11F898BA6085}" dt="2021-08-16T23:07:36.973" v="2028" actId="478"/>
          <ac:picMkLst>
            <pc:docMk/>
            <pc:sldMk cId="1152165044" sldId="258"/>
            <ac:picMk id="6" creationId="{C7703BC3-ED7E-493C-AD32-FDE18C8F7978}"/>
          </ac:picMkLst>
        </pc:picChg>
      </pc:sldChg>
      <pc:sldChg chg="addSp modSp add mod modClrScheme modAnim chgLayout">
        <pc:chgData name="Peter McGinty" userId="138e04b35f3df159" providerId="LiveId" clId="{58769E37-A9B1-4E9A-ADE9-11F898BA6085}" dt="2021-08-16T22:56:15.318" v="2001" actId="21"/>
        <pc:sldMkLst>
          <pc:docMk/>
          <pc:sldMk cId="2418505398" sldId="259"/>
        </pc:sldMkLst>
        <pc:spChg chg="mod ord">
          <ac:chgData name="Peter McGinty" userId="138e04b35f3df159" providerId="LiveId" clId="{58769E37-A9B1-4E9A-ADE9-11F898BA6085}" dt="2021-08-15T22:04:37.245" v="358" actId="700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58769E37-A9B1-4E9A-ADE9-11F898BA6085}" dt="2021-08-16T22:56:02.518" v="1999" actId="27636"/>
          <ac:spMkLst>
            <pc:docMk/>
            <pc:sldMk cId="2418505398" sldId="259"/>
            <ac:spMk id="3" creationId="{E4BF0B8F-A6C2-4140-A654-4A1CEEF2E8FB}"/>
          </ac:spMkLst>
        </pc:spChg>
        <pc:spChg chg="add mod ord">
          <ac:chgData name="Peter McGinty" userId="138e04b35f3df159" providerId="LiveId" clId="{58769E37-A9B1-4E9A-ADE9-11F898BA6085}" dt="2021-08-16T22:56:15.318" v="2001" actId="21"/>
          <ac:spMkLst>
            <pc:docMk/>
            <pc:sldMk cId="2418505398" sldId="259"/>
            <ac:spMk id="4" creationId="{57075649-FADE-4755-BEF1-1370FB40D005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23:08:20.909" v="2049" actId="20577"/>
        <pc:sldMkLst>
          <pc:docMk/>
          <pc:sldMk cId="3652514884" sldId="260"/>
        </pc:sldMkLst>
        <pc:spChg chg="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2" creationId="{F72245F1-A625-4B21-B541-2F3ADA5C2588}"/>
          </ac:spMkLst>
        </pc:spChg>
        <pc:spChg chg="del mod ord">
          <ac:chgData name="Peter McGinty" userId="138e04b35f3df159" providerId="LiveId" clId="{58769E37-A9B1-4E9A-ADE9-11F898BA6085}" dt="2021-08-16T15:02:54.906" v="1848" actId="478"/>
          <ac:spMkLst>
            <pc:docMk/>
            <pc:sldMk cId="3652514884" sldId="260"/>
            <ac:spMk id="3" creationId="{F1F94A89-B7A1-4C2E-AEF7-DE9C9068B11B}"/>
          </ac:spMkLst>
        </pc:spChg>
        <pc:spChg chg="add mod ord">
          <ac:chgData name="Peter McGinty" userId="138e04b35f3df159" providerId="LiveId" clId="{58769E37-A9B1-4E9A-ADE9-11F898BA6085}" dt="2021-08-16T15:07:43.471" v="1863"/>
          <ac:spMkLst>
            <pc:docMk/>
            <pc:sldMk cId="3652514884" sldId="260"/>
            <ac:spMk id="4" creationId="{84E7AE25-ED64-4986-B2D8-91404B900FE1}"/>
          </ac:spMkLst>
        </pc:spChg>
        <pc:spChg chg="add del mod ord">
          <ac:chgData name="Peter McGinty" userId="138e04b35f3df159" providerId="LiveId" clId="{58769E37-A9B1-4E9A-ADE9-11F898BA6085}" dt="2021-08-16T15:02:52.040" v="1847" actId="478"/>
          <ac:spMkLst>
            <pc:docMk/>
            <pc:sldMk cId="3652514884" sldId="260"/>
            <ac:spMk id="5" creationId="{AEEED897-D5C2-4F17-98BC-077B835352B4}"/>
          </ac:spMkLst>
        </pc:spChg>
        <pc:spChg chg="add del mod ord">
          <ac:chgData name="Peter McGinty" userId="138e04b35f3df159" providerId="LiveId" clId="{58769E37-A9B1-4E9A-ADE9-11F898BA6085}" dt="2021-08-16T15:02:28.203" v="1825" actId="700"/>
          <ac:spMkLst>
            <pc:docMk/>
            <pc:sldMk cId="3652514884" sldId="260"/>
            <ac:spMk id="6" creationId="{85009A62-A695-4A52-AC24-9134B299F4E3}"/>
          </ac:spMkLst>
        </pc:spChg>
        <pc:spChg chg="add del mod">
          <ac:chgData name="Peter McGinty" userId="138e04b35f3df159" providerId="LiveId" clId="{58769E37-A9B1-4E9A-ADE9-11F898BA6085}" dt="2021-08-16T15:02:57.952" v="1849" actId="478"/>
          <ac:spMkLst>
            <pc:docMk/>
            <pc:sldMk cId="3652514884" sldId="260"/>
            <ac:spMk id="10" creationId="{7138F621-3D14-44DC-B53B-348CD2C347F8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1" creationId="{62BE7FED-4C93-466F-8A1A-E605367A36CC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2" creationId="{B409A966-B0D4-4A62-B11B-D4C0A96E1D5D}"/>
          </ac:spMkLst>
        </pc:spChg>
        <pc:spChg chg="add del 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13" creationId="{6EBE4623-FD2E-4358-8291-9F24EDF8192B}"/>
          </ac:spMkLst>
        </pc:spChg>
        <pc:spChg chg="add mod ord">
          <ac:chgData name="Peter McGinty" userId="138e04b35f3df159" providerId="LiveId" clId="{58769E37-A9B1-4E9A-ADE9-11F898BA6085}" dt="2021-08-16T15:07:29.846" v="1861" actId="20578"/>
          <ac:spMkLst>
            <pc:docMk/>
            <pc:sldMk cId="3652514884" sldId="260"/>
            <ac:spMk id="14" creationId="{4050B917-0B2A-4336-A0D1-5B1EDEAAE6E2}"/>
          </ac:spMkLst>
        </pc:spChg>
        <pc:spChg chg="add mod ord">
          <ac:chgData name="Peter McGinty" userId="138e04b35f3df159" providerId="LiveId" clId="{58769E37-A9B1-4E9A-ADE9-11F898BA6085}" dt="2021-08-16T23:08:20.909" v="2049" actId="20577"/>
          <ac:spMkLst>
            <pc:docMk/>
            <pc:sldMk cId="3652514884" sldId="260"/>
            <ac:spMk id="15" creationId="{EE87C03F-AED1-40F9-AFE2-A926E147DB4D}"/>
          </ac:spMkLst>
        </pc:spChg>
        <pc:spChg chg="add mod ord">
          <ac:chgData name="Peter McGinty" userId="138e04b35f3df159" providerId="LiveId" clId="{58769E37-A9B1-4E9A-ADE9-11F898BA6085}" dt="2021-08-16T15:07:50.520" v="1865"/>
          <ac:spMkLst>
            <pc:docMk/>
            <pc:sldMk cId="3652514884" sldId="260"/>
            <ac:spMk id="16" creationId="{B36D811B-FA72-454D-907A-880F48144E9B}"/>
          </ac:spMkLst>
        </pc:spChg>
        <pc:picChg chg="add del mod">
          <ac:chgData name="Peter McGinty" userId="138e04b35f3df159" providerId="LiveId" clId="{58769E37-A9B1-4E9A-ADE9-11F898BA6085}" dt="2021-08-16T15:07:05.192" v="1856" actId="478"/>
          <ac:picMkLst>
            <pc:docMk/>
            <pc:sldMk cId="3652514884" sldId="260"/>
            <ac:picMk id="8" creationId="{F527445F-954D-4901-A14B-22FE9CCB91AB}"/>
          </ac:picMkLst>
        </pc:pic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360403215" sldId="261"/>
        </pc:sldMkLst>
      </pc:sldChg>
      <pc:sldChg chg="modSp add mod ord">
        <pc:chgData name="Peter McGinty" userId="138e04b35f3df159" providerId="LiveId" clId="{58769E37-A9B1-4E9A-ADE9-11F898BA6085}" dt="2021-08-15T22:50:34.792" v="643"/>
        <pc:sldMkLst>
          <pc:docMk/>
          <pc:sldMk cId="4244487520" sldId="262"/>
        </pc:sldMkLst>
        <pc:spChg chg="mod">
          <ac:chgData name="Peter McGinty" userId="138e04b35f3df159" providerId="LiveId" clId="{58769E37-A9B1-4E9A-ADE9-11F898BA6085}" dt="2021-08-15T22:49:39.816" v="639" actId="20577"/>
          <ac:spMkLst>
            <pc:docMk/>
            <pc:sldMk cId="4244487520" sldId="262"/>
            <ac:spMk id="2" creationId="{BB8CD0D0-2942-44EC-AC61-52BE97AF7F93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53:25.444" v="1607" actId="20577"/>
        <pc:sldMkLst>
          <pc:docMk/>
          <pc:sldMk cId="14562698" sldId="263"/>
        </pc:sldMkLst>
        <pc:spChg chg="mod ord">
          <ac:chgData name="Peter McGinty" userId="138e04b35f3df159" providerId="LiveId" clId="{58769E37-A9B1-4E9A-ADE9-11F898BA6085}" dt="2021-08-16T14:53:25.444" v="1607" actId="20577"/>
          <ac:spMkLst>
            <pc:docMk/>
            <pc:sldMk cId="14562698" sldId="263"/>
            <ac:spMk id="2" creationId="{C9C54F27-F54E-40C1-AB86-2A9850D04493}"/>
          </ac:spMkLst>
        </pc:spChg>
        <pc:spChg chg="del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3" creationId="{AC9424D8-954E-4459-9A38-953926F71CA4}"/>
          </ac:spMkLst>
        </pc:spChg>
        <pc:spChg chg="add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4" creationId="{BE89B0F9-5A23-4726-A706-3C543D4C52E9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5:15:34.431" v="1914" actId="20577"/>
        <pc:sldMkLst>
          <pc:docMk/>
          <pc:sldMk cId="4160896528" sldId="264"/>
        </pc:sldMkLst>
        <pc:spChg chg="mod ord">
          <ac:chgData name="Peter McGinty" userId="138e04b35f3df159" providerId="LiveId" clId="{58769E37-A9B1-4E9A-ADE9-11F898BA6085}" dt="2021-08-16T15:15:34.431" v="1914" actId="20577"/>
          <ac:spMkLst>
            <pc:docMk/>
            <pc:sldMk cId="4160896528" sldId="264"/>
            <ac:spMk id="2" creationId="{9DCD33BB-CCBF-4A68-B5A8-E56898E28402}"/>
          </ac:spMkLst>
        </pc:spChg>
        <pc:spChg chg="del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3" creationId="{F5003DD2-0275-4CAF-BB88-A3461328A364}"/>
          </ac:spMkLst>
        </pc:spChg>
        <pc:spChg chg="add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4" creationId="{8CC5D8E0-963C-4257-B69E-4899A3BA9742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4:51:57.588" v="1601" actId="20578"/>
        <pc:sldMkLst>
          <pc:docMk/>
          <pc:sldMk cId="1995777251" sldId="265"/>
        </pc:sldMkLst>
        <pc:spChg chg="mod ord">
          <ac:chgData name="Peter McGinty" userId="138e04b35f3df159" providerId="LiveId" clId="{58769E37-A9B1-4E9A-ADE9-11F898BA6085}" dt="2021-08-16T14:49:52.519" v="1600" actId="20577"/>
          <ac:spMkLst>
            <pc:docMk/>
            <pc:sldMk cId="1995777251" sldId="265"/>
            <ac:spMk id="2" creationId="{D8D0C1E8-68CA-46AC-A961-2BD3C264546C}"/>
          </ac:spMkLst>
        </pc:spChg>
        <pc:spChg chg="del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3" creationId="{BC197E4E-EE76-430B-9A82-96EDBB62E427}"/>
          </ac:spMkLst>
        </pc:spChg>
        <pc:spChg chg="add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4" creationId="{1A6FD951-C768-4480-B55E-7BD167317413}"/>
          </ac:spMkLst>
        </pc:spChg>
      </pc:sldChg>
      <pc:sldChg chg="add ord">
        <pc:chgData name="Peter McGinty" userId="138e04b35f3df159" providerId="LiveId" clId="{58769E37-A9B1-4E9A-ADE9-11F898BA6085}" dt="2021-08-15T22:32:22.416" v="430"/>
        <pc:sldMkLst>
          <pc:docMk/>
          <pc:sldMk cId="3412870619" sldId="266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3629237" sldId="267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606028670" sldId="268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295996578" sldId="269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580379055" sldId="270"/>
        </pc:sldMkLst>
      </pc:sldChg>
      <pc:sldChg chg="add del">
        <pc:chgData name="Peter McGinty" userId="138e04b35f3df159" providerId="LiveId" clId="{58769E37-A9B1-4E9A-ADE9-11F898BA6085}" dt="2021-08-15T22:30:59.624" v="423" actId="47"/>
        <pc:sldMkLst>
          <pc:docMk/>
          <pc:sldMk cId="1804999901" sldId="271"/>
        </pc:sldMkLst>
      </pc:sldChg>
      <pc:sldChg chg="addSp delSp modSp add mod ord modClrScheme chgLayout">
        <pc:chgData name="Peter McGinty" userId="138e04b35f3df159" providerId="LiveId" clId="{58769E37-A9B1-4E9A-ADE9-11F898BA6085}" dt="2021-08-16T14:47:37.050" v="1557" actId="20577"/>
        <pc:sldMkLst>
          <pc:docMk/>
          <pc:sldMk cId="3206573147" sldId="272"/>
        </pc:sldMkLst>
        <pc:spChg chg="mod ord">
          <ac:chgData name="Peter McGinty" userId="138e04b35f3df159" providerId="LiveId" clId="{58769E37-A9B1-4E9A-ADE9-11F898BA6085}" dt="2021-08-16T14:47:37.050" v="1557" actId="20577"/>
          <ac:spMkLst>
            <pc:docMk/>
            <pc:sldMk cId="3206573147" sldId="272"/>
            <ac:spMk id="2" creationId="{5956761D-5205-4472-8FF3-4BAE85838467}"/>
          </ac:spMkLst>
        </pc:spChg>
        <pc:spChg chg="del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3" creationId="{85800ABD-06D3-4E4E-9C3F-1E8C6BB3423E}"/>
          </ac:spMkLst>
        </pc:spChg>
        <pc:spChg chg="add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4" creationId="{90D77681-B9BB-4F38-8213-A3693E790B50}"/>
          </ac:spMkLst>
        </pc:sp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9861047" sldId="273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2944802119" sldId="274"/>
        </pc:sldMkLst>
      </pc:sldChg>
      <pc:sldChg chg="add del">
        <pc:chgData name="Peter McGinty" userId="138e04b35f3df159" providerId="LiveId" clId="{58769E37-A9B1-4E9A-ADE9-11F898BA6085}" dt="2021-08-15T22:30:52.726" v="422" actId="47"/>
        <pc:sldMkLst>
          <pc:docMk/>
          <pc:sldMk cId="1375106812" sldId="275"/>
        </pc:sldMkLst>
      </pc:sldChg>
      <pc:sldChg chg="addSp delSp modSp new mod modClrScheme chgLayout">
        <pc:chgData name="Peter McGinty" userId="138e04b35f3df159" providerId="LiveId" clId="{58769E37-A9B1-4E9A-ADE9-11F898BA6085}" dt="2021-08-16T14:13:50.683" v="1409" actId="700"/>
        <pc:sldMkLst>
          <pc:docMk/>
          <pc:sldMk cId="2171811396" sldId="275"/>
        </pc:sldMkLst>
        <pc:spChg chg="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2" creationId="{802F810C-22A0-456D-A9D8-92E244F8B0C5}"/>
          </ac:spMkLst>
        </pc:spChg>
        <pc:spChg chg="del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3" creationId="{EA1D4C28-25A0-4E4E-8E13-75124C5A5347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4" creationId="{1CF87583-E70B-4E3F-B239-F5BBB9792296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5" creationId="{EE589FCE-ED4A-4E7A-8D5E-60037AF2C1EE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5:12:52.854" v="1898" actId="1076"/>
        <pc:sldMkLst>
          <pc:docMk/>
          <pc:sldMk cId="1074021759" sldId="276"/>
        </pc:sldMkLst>
        <pc:spChg chg="mod ord">
          <ac:chgData name="Peter McGinty" userId="138e04b35f3df159" providerId="LiveId" clId="{58769E37-A9B1-4E9A-ADE9-11F898BA6085}" dt="2021-08-16T15:09:10.017" v="1886" actId="6549"/>
          <ac:spMkLst>
            <pc:docMk/>
            <pc:sldMk cId="1074021759" sldId="276"/>
            <ac:spMk id="2" creationId="{F72245F1-A625-4B21-B541-2F3ADA5C2588}"/>
          </ac:spMkLst>
        </pc:spChg>
        <pc:spChg chg="del">
          <ac:chgData name="Peter McGinty" userId="138e04b35f3df159" providerId="LiveId" clId="{58769E37-A9B1-4E9A-ADE9-11F898BA6085}" dt="2021-08-16T15:08:36.713" v="1866" actId="478"/>
          <ac:spMkLst>
            <pc:docMk/>
            <pc:sldMk cId="1074021759" sldId="276"/>
            <ac:spMk id="4" creationId="{84E7AE25-ED64-4986-B2D8-91404B900FE1}"/>
          </ac:spMkLst>
        </pc:spChg>
        <pc:spChg chg="add del mod">
          <ac:chgData name="Peter McGinty" userId="138e04b35f3df159" providerId="LiveId" clId="{58769E37-A9B1-4E9A-ADE9-11F898BA6085}" dt="2021-08-16T15:08:40.256" v="1867" actId="478"/>
          <ac:spMkLst>
            <pc:docMk/>
            <pc:sldMk cId="1074021759" sldId="276"/>
            <ac:spMk id="5" creationId="{1F173FAA-3EE4-45B7-AE8E-444D0F1D38A4}"/>
          </ac:spMkLst>
        </pc:spChg>
        <pc:picChg chg="add del mod">
          <ac:chgData name="Peter McGinty" userId="138e04b35f3df159" providerId="LiveId" clId="{58769E37-A9B1-4E9A-ADE9-11F898BA6085}" dt="2021-08-16T15:12:43.272" v="1893" actId="478"/>
          <ac:picMkLst>
            <pc:docMk/>
            <pc:sldMk cId="1074021759" sldId="276"/>
            <ac:picMk id="7" creationId="{AECF730D-6771-4FF5-BF8B-8FF63C12D59D}"/>
          </ac:picMkLst>
        </pc:picChg>
        <pc:picChg chg="del mod">
          <ac:chgData name="Peter McGinty" userId="138e04b35f3df159" providerId="LiveId" clId="{58769E37-A9B1-4E9A-ADE9-11F898BA6085}" dt="2021-08-16T15:12:20.632" v="1889" actId="478"/>
          <ac:picMkLst>
            <pc:docMk/>
            <pc:sldMk cId="1074021759" sldId="276"/>
            <ac:picMk id="8" creationId="{F527445F-954D-4901-A14B-22FE9CCB91AB}"/>
          </ac:picMkLst>
        </pc:picChg>
        <pc:picChg chg="add mod">
          <ac:chgData name="Peter McGinty" userId="138e04b35f3df159" providerId="LiveId" clId="{58769E37-A9B1-4E9A-ADE9-11F898BA6085}" dt="2021-08-16T15:12:52.854" v="1898" actId="1076"/>
          <ac:picMkLst>
            <pc:docMk/>
            <pc:sldMk cId="1074021759" sldId="276"/>
            <ac:picMk id="10" creationId="{DC89D4B3-1184-452C-8D77-8CA84ADC524B}"/>
          </ac:picMkLst>
        </pc:picChg>
      </pc:sldChg>
      <pc:sldChg chg="new del">
        <pc:chgData name="Peter McGinty" userId="138e04b35f3df159" providerId="LiveId" clId="{58769E37-A9B1-4E9A-ADE9-11F898BA6085}" dt="2021-08-16T14:47:14.298" v="1548" actId="2696"/>
        <pc:sldMkLst>
          <pc:docMk/>
          <pc:sldMk cId="2571791367" sldId="276"/>
        </pc:sldMkLst>
      </pc:sldChg>
      <pc:sldChg chg="modSp new mod">
        <pc:chgData name="Peter McGinty" userId="138e04b35f3df159" providerId="LiveId" clId="{58769E37-A9B1-4E9A-ADE9-11F898BA6085}" dt="2021-08-16T15:16:37.375" v="1949" actId="20577"/>
        <pc:sldMkLst>
          <pc:docMk/>
          <pc:sldMk cId="1408481453" sldId="277"/>
        </pc:sldMkLst>
        <pc:spChg chg="mod">
          <ac:chgData name="Peter McGinty" userId="138e04b35f3df159" providerId="LiveId" clId="{58769E37-A9B1-4E9A-ADE9-11F898BA6085}" dt="2021-08-16T15:16:37.375" v="1949" actId="20577"/>
          <ac:spMkLst>
            <pc:docMk/>
            <pc:sldMk cId="1408481453" sldId="277"/>
            <ac:spMk id="2" creationId="{18F33E80-BFEC-4C94-8618-514A7466C1D0}"/>
          </ac:spMkLst>
        </pc:spChg>
      </pc:sldChg>
      <pc:sldChg chg="new del">
        <pc:chgData name="Peter McGinty" userId="138e04b35f3df159" providerId="LiveId" clId="{58769E37-A9B1-4E9A-ADE9-11F898BA6085}" dt="2021-08-16T14:41:09.762" v="1489" actId="2696"/>
        <pc:sldMkLst>
          <pc:docMk/>
          <pc:sldMk cId="4273763004" sldId="277"/>
        </pc:sldMkLst>
      </pc:sldChg>
      <pc:sldChg chg="addSp delSp modSp new mod modClrScheme chgLayout">
        <pc:chgData name="Peter McGinty" userId="138e04b35f3df159" providerId="LiveId" clId="{58769E37-A9B1-4E9A-ADE9-11F898BA6085}" dt="2021-08-16T15:19:38.831" v="1989" actId="20577"/>
        <pc:sldMkLst>
          <pc:docMk/>
          <pc:sldMk cId="2137941897" sldId="278"/>
        </pc:sldMkLst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2" creationId="{39E85C5B-6871-4D97-818D-CE5D4E239220}"/>
          </ac:spMkLst>
        </pc:spChg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3" creationId="{72FE0FBE-C0F5-4BB1-B0D5-32C980AF34FA}"/>
          </ac:spMkLst>
        </pc:spChg>
        <pc:spChg chg="add mod ord">
          <ac:chgData name="Peter McGinty" userId="138e04b35f3df159" providerId="LiveId" clId="{58769E37-A9B1-4E9A-ADE9-11F898BA6085}" dt="2021-08-16T15:19:10.648" v="1958" actId="20577"/>
          <ac:spMkLst>
            <pc:docMk/>
            <pc:sldMk cId="2137941897" sldId="278"/>
            <ac:spMk id="4" creationId="{6BA38571-1326-4F3F-B358-9CDC3BCF5605}"/>
          </ac:spMkLst>
        </pc:spChg>
        <pc:spChg chg="add mod ord">
          <ac:chgData name="Peter McGinty" userId="138e04b35f3df159" providerId="LiveId" clId="{58769E37-A9B1-4E9A-ADE9-11F898BA6085}" dt="2021-08-16T15:19:38.831" v="1989" actId="20577"/>
          <ac:spMkLst>
            <pc:docMk/>
            <pc:sldMk cId="2137941897" sldId="278"/>
            <ac:spMk id="5" creationId="{7C471EE2-A287-4506-8239-9CF76675125F}"/>
          </ac:spMkLst>
        </pc:spChg>
      </pc:sldChg>
      <pc:sldMasterChg chg="modSp modSldLayout">
        <pc:chgData name="Peter McGinty" userId="138e04b35f3df159" providerId="LiveId" clId="{58769E37-A9B1-4E9A-ADE9-11F898BA6085}" dt="2021-08-15T21:45:10.854" v="0"/>
        <pc:sldMasterMkLst>
          <pc:docMk/>
          <pc:sldMasterMk cId="3777914966" sldId="2147483648"/>
        </pc:sldMasterMkLst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EDBF076C-74E8-487C-9451-799000DB90B2}"/>
    <pc:docChg chg="delSld modSld sldOrd addSection delSection modSection">
      <pc:chgData name="Peter McGinty" userId="138e04b35f3df159" providerId="LiveId" clId="{EDBF076C-74E8-487C-9451-799000DB90B2}" dt="2021-09-19T07:58:42.424" v="20" actId="17846"/>
      <pc:docMkLst>
        <pc:docMk/>
      </pc:docMkLst>
      <pc:sldChg chg="del">
        <pc:chgData name="Peter McGinty" userId="138e04b35f3df159" providerId="LiveId" clId="{EDBF076C-74E8-487C-9451-799000DB90B2}" dt="2021-09-19T07:53:11.774" v="0" actId="47"/>
        <pc:sldMkLst>
          <pc:docMk/>
          <pc:sldMk cId="1152165044" sldId="258"/>
        </pc:sldMkLst>
      </pc:sldChg>
      <pc:sldChg chg="del">
        <pc:chgData name="Peter McGinty" userId="138e04b35f3df159" providerId="LiveId" clId="{EDBF076C-74E8-487C-9451-799000DB90B2}" dt="2021-09-19T07:53:21.881" v="1" actId="47"/>
        <pc:sldMkLst>
          <pc:docMk/>
          <pc:sldMk cId="2418505398" sldId="259"/>
        </pc:sldMkLst>
      </pc:sldChg>
      <pc:sldChg chg="del">
        <pc:chgData name="Peter McGinty" userId="138e04b35f3df159" providerId="LiveId" clId="{EDBF076C-74E8-487C-9451-799000DB90B2}" dt="2021-09-19T07:53:21.881" v="1" actId="47"/>
        <pc:sldMkLst>
          <pc:docMk/>
          <pc:sldMk cId="3652514884" sldId="260"/>
        </pc:sldMkLst>
      </pc:sldChg>
      <pc:sldChg chg="del">
        <pc:chgData name="Peter McGinty" userId="138e04b35f3df159" providerId="LiveId" clId="{EDBF076C-74E8-487C-9451-799000DB90B2}" dt="2021-09-19T07:53:21.881" v="1" actId="47"/>
        <pc:sldMkLst>
          <pc:docMk/>
          <pc:sldMk cId="1074021759" sldId="276"/>
        </pc:sldMkLst>
      </pc:sldChg>
      <pc:sldChg chg="del">
        <pc:chgData name="Peter McGinty" userId="138e04b35f3df159" providerId="LiveId" clId="{EDBF076C-74E8-487C-9451-799000DB90B2}" dt="2021-09-19T07:53:31.549" v="2" actId="47"/>
        <pc:sldMkLst>
          <pc:docMk/>
          <pc:sldMk cId="3133732054" sldId="277"/>
        </pc:sldMkLst>
      </pc:sldChg>
      <pc:sldChg chg="del">
        <pc:chgData name="Peter McGinty" userId="138e04b35f3df159" providerId="LiveId" clId="{EDBF076C-74E8-487C-9451-799000DB90B2}" dt="2021-09-19T07:53:21.881" v="1" actId="47"/>
        <pc:sldMkLst>
          <pc:docMk/>
          <pc:sldMk cId="2709425859" sldId="279"/>
        </pc:sldMkLst>
      </pc:sldChg>
      <pc:sldChg chg="del">
        <pc:chgData name="Peter McGinty" userId="138e04b35f3df159" providerId="LiveId" clId="{EDBF076C-74E8-487C-9451-799000DB90B2}" dt="2021-09-19T07:53:21.881" v="1" actId="47"/>
        <pc:sldMkLst>
          <pc:docMk/>
          <pc:sldMk cId="1685145902" sldId="280"/>
        </pc:sldMkLst>
      </pc:sldChg>
      <pc:sldChg chg="del">
        <pc:chgData name="Peter McGinty" userId="138e04b35f3df159" providerId="LiveId" clId="{EDBF076C-74E8-487C-9451-799000DB90B2}" dt="2021-09-19T07:53:11.774" v="0" actId="47"/>
        <pc:sldMkLst>
          <pc:docMk/>
          <pc:sldMk cId="3885251694" sldId="284"/>
        </pc:sldMkLst>
      </pc:sldChg>
      <pc:sldChg chg="del">
        <pc:chgData name="Peter McGinty" userId="138e04b35f3df159" providerId="LiveId" clId="{EDBF076C-74E8-487C-9451-799000DB90B2}" dt="2021-09-19T07:53:31.549" v="2" actId="47"/>
        <pc:sldMkLst>
          <pc:docMk/>
          <pc:sldMk cId="2580613683" sldId="285"/>
        </pc:sldMkLst>
      </pc:sldChg>
      <pc:sldChg chg="del">
        <pc:chgData name="Peter McGinty" userId="138e04b35f3df159" providerId="LiveId" clId="{EDBF076C-74E8-487C-9451-799000DB90B2}" dt="2021-09-19T07:53:21.881" v="1" actId="47"/>
        <pc:sldMkLst>
          <pc:docMk/>
          <pc:sldMk cId="3264064202" sldId="287"/>
        </pc:sldMkLst>
      </pc:sldChg>
      <pc:sldChg chg="del">
        <pc:chgData name="Peter McGinty" userId="138e04b35f3df159" providerId="LiveId" clId="{EDBF076C-74E8-487C-9451-799000DB90B2}" dt="2021-09-19T07:53:31.549" v="2" actId="47"/>
        <pc:sldMkLst>
          <pc:docMk/>
          <pc:sldMk cId="178267108" sldId="290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3253937943" sldId="291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1586888714" sldId="295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640196145" sldId="296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3983323588" sldId="299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471948452" sldId="301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2011169441" sldId="303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540544346" sldId="305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2747671490" sldId="307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4264261838" sldId="308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3810109229" sldId="309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634382354" sldId="310"/>
        </pc:sldMkLst>
      </pc:sldChg>
      <pc:sldChg chg="ord">
        <pc:chgData name="Peter McGinty" userId="138e04b35f3df159" providerId="LiveId" clId="{EDBF076C-74E8-487C-9451-799000DB90B2}" dt="2021-09-19T07:55:46.764" v="13"/>
        <pc:sldMkLst>
          <pc:docMk/>
          <pc:sldMk cId="696414531" sldId="311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3079875715" sldId="312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1466035044" sldId="313"/>
        </pc:sldMkLst>
      </pc:sldChg>
      <pc:sldChg chg="ord">
        <pc:chgData name="Peter McGinty" userId="138e04b35f3df159" providerId="LiveId" clId="{EDBF076C-74E8-487C-9451-799000DB90B2}" dt="2021-09-19T07:56:08.180" v="15"/>
        <pc:sldMkLst>
          <pc:docMk/>
          <pc:sldMk cId="3781982069" sldId="314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832303476" sldId="315"/>
        </pc:sldMkLst>
      </pc:sldChg>
      <pc:sldChg chg="del">
        <pc:chgData name="Peter McGinty" userId="138e04b35f3df159" providerId="LiveId" clId="{EDBF076C-74E8-487C-9451-799000DB90B2}" dt="2021-09-19T07:53:57.462" v="3" actId="47"/>
        <pc:sldMkLst>
          <pc:docMk/>
          <pc:sldMk cId="859961575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D4E1B-2196-4B1C-A7F6-845369997D7F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CE3C4-E0C2-48DF-AEE6-786691052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this now so that it’s not scrunched in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CE3C4-E0C2-48DF-AEE6-786691052C0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A8BE-6470-4B77-A0D3-871C89093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5FA10-0214-426E-BBB6-0E158B1A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32D9-CE44-4874-8E7F-F8729158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81C-2B60-42C3-A748-75EA2F3942BF}" type="datetime1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CDB5-9049-4C2F-94BA-55387675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664E-CEB5-49F7-8EA1-123EE167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013D-D5E3-424C-AE73-39BC2F02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F27E3-7592-4559-ABC0-03C253DB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2B82-6DCF-4131-86FA-903AABA4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729C-0306-4878-A3D6-09398341D606}" type="datetime1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CC24-70D5-4B36-9480-CB98E620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115C-58FF-48F5-BBF5-4029668D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2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3BF31-DEE0-479B-BCE8-1DB62A611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A274-60B8-4E5E-AA71-A5CC4E49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F427-6909-4E66-B9AF-EE9F516D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45D9-B9E8-4610-820A-4A59B1E4101F}" type="datetime1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E40D-5797-4B56-BC7D-870A68B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016C-04F1-4429-9C8B-253061BA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5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8E6C-7989-4BF6-84B7-B0EA2956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BFCE-E4DB-4568-852A-9641DE7D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E533-05F6-431F-A06B-55B459AD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1337-94D5-4918-B360-64FFE871DA51}" type="datetime1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DA41-C90C-4A2B-BDC7-60E91EA1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0D15-400D-4D90-83E6-7231B436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C24-C454-464A-B791-E4839F0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B5F9-DCEA-4195-8761-5A17B008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4BEA-A2CE-47BD-BF0C-67F35D51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4AF-2164-4CF3-9A52-0793DCB20635}" type="datetime1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61B4-C074-4216-AED9-BA0DDA08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F1D0-57AE-471E-BE06-C4F668B5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68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6F32-3960-40B2-AE63-5178005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672F-9990-4093-8E59-3A7129735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657F-1B1D-4D2B-9E9A-33489F36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75E4-27EC-42AE-ACED-8F7149CB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A6A-8405-498E-B628-AFCE81617177}" type="datetime1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ADA-6A37-4E5E-B035-76559B30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9093-C6CD-445E-BA68-5C55EFA7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480-03BD-43EC-8B64-EE418001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B0BC-31F9-4657-A4E7-5E56D7CC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9D925-AB1B-49B2-9430-4DB4FBA6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4FCAA-4914-4E89-9833-37D30C156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0C19-9120-42D8-BCED-E64FE52E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8B405-5610-404A-A29F-BFCB076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44D-3270-40B8-ACD2-12507109F736}" type="datetime1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1045A-66F6-49BB-A88B-66C1E60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F4666-2B9E-4F56-8304-1698B25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5E93-6DFA-488A-ACBB-A9AF697A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EF3D7-2A42-4E71-9B9F-9D5AA065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067-C42E-4109-B65A-12D269CA97C5}" type="datetime1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6B80-D63A-425D-B3F2-15B59F81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1F83B-43A8-40AC-95B3-1D6A33CD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4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D35D1-2E25-4B34-AA97-970586C0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B42-69A9-4109-8C35-ED4BC0890372}" type="datetime1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3752D-BB41-4A46-AAA0-D3600D15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96A9E-F51F-4E35-86A6-A588C8A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28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14A-FD1E-41ED-8843-0750D867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D95A-C837-4B7A-B46C-0FA8D5A0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544A-18A5-4E64-9EE2-0A75164C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2EC6-6363-4513-A772-A67F272D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B12E-8E86-41FF-A319-015531BB30C2}" type="datetime1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C20F-BB26-4FFF-8DF7-A3E14490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4B18-E148-4361-A908-6E8E6FB1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4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DEE-E297-4119-B407-835F89F6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88D61-23F0-41F1-BB08-F1574EED8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9FCD-77CC-46B8-90BA-91815084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8573-85F5-4DB3-AEF1-551A830A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7B0-CF72-4766-AD5B-C54D18F943AA}" type="datetime1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D007-3963-4EDF-A29A-556DB34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A4962-CD23-4499-AF98-FD5C54BC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C5935-4AA3-45BD-A2AD-A19F3D04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450A-CD2D-4E74-A573-DA1F8F06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0845-E65D-4A81-93D7-EE1190EDB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B6E7-1570-42A0-95C4-43A22D9DAFEC}" type="datetime1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3B44-A7B0-484F-B05C-B9AA237C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505C-D9CF-46E7-95CB-088A348A0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s/" TargetMode="External"/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u="none" strike="noStrike" kern="1400" baseline="0" dirty="0">
                <a:latin typeface="Times New Roman" panose="02020603050405020304" pitchFamily="18" charset="0"/>
              </a:rPr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LIN6209</a:t>
            </a:r>
          </a:p>
          <a:p>
            <a:r>
              <a:rPr lang="en-GB" dirty="0"/>
              <a:t>Lesson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2AB5-BD43-4ADD-BD4D-A5FC99A6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  <a:br>
              <a:rPr lang="en-GB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1C777-EF67-48C4-815B-E932275CF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Pre-requisites</a:t>
            </a:r>
          </a:p>
          <a:p>
            <a:r>
              <a:rPr lang="en-GB" dirty="0"/>
              <a:t>Why Python?</a:t>
            </a:r>
          </a:p>
          <a:p>
            <a:r>
              <a:rPr lang="en-GB" dirty="0"/>
              <a:t>Installing Python</a:t>
            </a:r>
          </a:p>
          <a:p>
            <a:r>
              <a:rPr lang="en-GB" dirty="0"/>
              <a:t>Interactive Python programming</a:t>
            </a:r>
          </a:p>
          <a:p>
            <a:r>
              <a:rPr lang="en-GB" dirty="0"/>
              <a:t>Values, Variables, Functions</a:t>
            </a:r>
          </a:p>
          <a:p>
            <a:r>
              <a:rPr lang="en-GB" dirty="0"/>
              <a:t>Organising and saving your work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AF2C5-4917-406A-A361-8623A2C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8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This week you will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Install Python on own laptop/PC</a:t>
            </a:r>
          </a:p>
          <a:p>
            <a:r>
              <a:rPr lang="en-GB" dirty="0"/>
              <a:t>Start and use Python IDLE</a:t>
            </a:r>
          </a:p>
          <a:p>
            <a:r>
              <a:rPr lang="en-GB" dirty="0"/>
              <a:t>Write and execute Python interactively</a:t>
            </a:r>
          </a:p>
          <a:p>
            <a:r>
              <a:rPr lang="en-GB" dirty="0"/>
              <a:t>Save your Python programs</a:t>
            </a:r>
          </a:p>
          <a:p>
            <a:r>
              <a:rPr lang="en-GB" dirty="0"/>
              <a:t>Execute your saved programs</a:t>
            </a:r>
          </a:p>
          <a:p>
            <a:r>
              <a:rPr lang="en-GB" dirty="0"/>
              <a:t>Understand what a value is</a:t>
            </a:r>
          </a:p>
          <a:p>
            <a:r>
              <a:rPr lang="en-GB" dirty="0"/>
              <a:t>Understand what a type is</a:t>
            </a:r>
          </a:p>
          <a:p>
            <a:r>
              <a:rPr lang="en-GB" dirty="0"/>
              <a:t>Understand what a variable is</a:t>
            </a:r>
          </a:p>
          <a:p>
            <a:r>
              <a:rPr lang="en-GB" dirty="0"/>
              <a:t>Understand what a function is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DBE48-D616-49FF-9860-83B59B8C7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and use integer, float, string (text), and bool values</a:t>
            </a:r>
          </a:p>
          <a:p>
            <a:r>
              <a:rPr lang="en-GB" dirty="0"/>
              <a:t>Create a variable and assign it a value</a:t>
            </a:r>
          </a:p>
          <a:p>
            <a:r>
              <a:rPr lang="en-GB" dirty="0"/>
              <a:t>Understand and use the operators:</a:t>
            </a:r>
          </a:p>
          <a:p>
            <a:pPr lvl="1"/>
            <a:r>
              <a:rPr lang="en-GB" dirty="0"/>
              <a:t> +, -, *, /, **, %, //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not, in</a:t>
            </a:r>
          </a:p>
          <a:p>
            <a:r>
              <a:rPr lang="en-GB" dirty="0"/>
              <a:t>Understand and use the built-in functions int(), float(), str(), bool(), print() and input()</a:t>
            </a:r>
          </a:p>
          <a:p>
            <a:r>
              <a:rPr lang="en-GB" dirty="0"/>
              <a:t>Begin to explore the Python Standard Library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6887-FEA8-4981-A408-A6F165A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8521-30F0-427F-A6BE-11CFAF24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492D-66E9-42CC-8859-F1D6338C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8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 1 –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696035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185850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Practice Worksheet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Try the remaining examples and questions yourself.</a:t>
            </a:r>
          </a:p>
          <a:p>
            <a:r>
              <a:rPr lang="en-GB" dirty="0"/>
              <a:t>More practice at:</a:t>
            </a:r>
          </a:p>
          <a:p>
            <a:r>
              <a:rPr lang="en-GB" dirty="0">
                <a:hlinkClick r:id="rId2"/>
              </a:rPr>
              <a:t>https://docs.python.org/3/tutorial/introduction.html#strings</a:t>
            </a:r>
            <a:endParaRPr lang="en-GB" dirty="0"/>
          </a:p>
          <a:p>
            <a:r>
              <a:rPr lang="en-GB" dirty="0">
                <a:hlinkClick r:id="rId3"/>
              </a:rPr>
              <a:t>https://realpython.com/python-strings/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E1DA-FFB2-484A-A33A-B6DAFA4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C6C-9B5C-41EE-A2F1-532C35D3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weeks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1190-5856-4D47-AE9A-83590A53A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345BF-7484-4AA3-B7C5-A681F790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4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231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Coding for Linguists</vt:lpstr>
      <vt:lpstr>Getting Started </vt:lpstr>
      <vt:lpstr>This week you will :</vt:lpstr>
      <vt:lpstr>Variables</vt:lpstr>
      <vt:lpstr>Practice Worksheet</vt:lpstr>
      <vt:lpstr>Practice Worksheet</vt:lpstr>
      <vt:lpstr>This weeks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1</cp:revision>
  <dcterms:created xsi:type="dcterms:W3CDTF">2021-08-15T21:44:50Z</dcterms:created>
  <dcterms:modified xsi:type="dcterms:W3CDTF">2021-09-19T07:58:48Z</dcterms:modified>
</cp:coreProperties>
</file>