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4" r:id="rId6"/>
    <p:sldId id="272" r:id="rId7"/>
    <p:sldId id="266" r:id="rId8"/>
    <p:sldId id="273" r:id="rId9"/>
    <p:sldId id="295" r:id="rId10"/>
    <p:sldId id="296" r:id="rId11"/>
    <p:sldId id="314" r:id="rId12"/>
    <p:sldId id="267" r:id="rId13"/>
    <p:sldId id="276" r:id="rId14"/>
    <p:sldId id="274" r:id="rId15"/>
    <p:sldId id="281" r:id="rId16"/>
    <p:sldId id="268" r:id="rId17"/>
    <p:sldId id="275" r:id="rId18"/>
    <p:sldId id="293" r:id="rId19"/>
    <p:sldId id="269" r:id="rId20"/>
    <p:sldId id="278" r:id="rId21"/>
    <p:sldId id="279" r:id="rId22"/>
    <p:sldId id="280" r:id="rId23"/>
    <p:sldId id="289" r:id="rId24"/>
    <p:sldId id="288" r:id="rId25"/>
    <p:sldId id="291" r:id="rId26"/>
    <p:sldId id="290" r:id="rId27"/>
    <p:sldId id="308" r:id="rId28"/>
    <p:sldId id="309" r:id="rId29"/>
    <p:sldId id="310" r:id="rId30"/>
    <p:sldId id="311" r:id="rId31"/>
    <p:sldId id="312" r:id="rId32"/>
    <p:sldId id="313" r:id="rId33"/>
    <p:sldId id="307" r:id="rId34"/>
    <p:sldId id="292" r:id="rId35"/>
    <p:sldId id="294" r:id="rId36"/>
    <p:sldId id="270" r:id="rId37"/>
    <p:sldId id="282" r:id="rId38"/>
    <p:sldId id="271" r:id="rId39"/>
    <p:sldId id="283" r:id="rId40"/>
    <p:sldId id="300" r:id="rId41"/>
    <p:sldId id="301" r:id="rId42"/>
    <p:sldId id="302" r:id="rId43"/>
    <p:sldId id="303" r:id="rId44"/>
    <p:sldId id="304" r:id="rId45"/>
    <p:sldId id="306" r:id="rId46"/>
    <p:sldId id="305" r:id="rId47"/>
    <p:sldId id="315" r:id="rId48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2DE7EE6-55AE-4445-AA30-BC7830F88958}">
          <p14:sldIdLst>
            <p14:sldId id="256"/>
            <p14:sldId id="261"/>
            <p14:sldId id="259"/>
            <p14:sldId id="263"/>
          </p14:sldIdLst>
        </p14:section>
        <p14:section name="Randomness &amp; Probability" id="{0DE33AF4-C799-4C7C-87C0-5ED2F3FFD6A7}">
          <p14:sldIdLst>
            <p14:sldId id="264"/>
            <p14:sldId id="272"/>
          </p14:sldIdLst>
        </p14:section>
        <p14:section name="Dependant &amp; Independent" id="{7687FEF4-673A-489C-8236-D1DCD92DDD88}">
          <p14:sldIdLst>
            <p14:sldId id="266"/>
            <p14:sldId id="273"/>
            <p14:sldId id="295"/>
            <p14:sldId id="296"/>
          </p14:sldIdLst>
        </p14:section>
        <p14:section name="Assignments" id="{0E15153C-6C75-428F-99F0-0D664E3EAEC5}">
          <p14:sldIdLst>
            <p14:sldId id="314"/>
          </p14:sldIdLst>
        </p14:section>
        <p14:section name="Bayes Theorem" id="{5F77111F-E1F2-4C3F-ADF9-62E4AF497CA5}">
          <p14:sldIdLst>
            <p14:sldId id="267"/>
            <p14:sldId id="276"/>
            <p14:sldId id="274"/>
            <p14:sldId id="281"/>
          </p14:sldIdLst>
        </p14:section>
        <p14:section name="Statistical Measures" id="{96366BE9-729C-4597-B3E1-C24ADD2B3F9E}">
          <p14:sldIdLst>
            <p14:sldId id="268"/>
            <p14:sldId id="275"/>
            <p14:sldId id="293"/>
          </p14:sldIdLst>
        </p14:section>
        <p14:section name="Regression" id="{ADD294A1-601A-44F4-A689-B19ABE410821}">
          <p14:sldIdLst>
            <p14:sldId id="269"/>
            <p14:sldId id="278"/>
            <p14:sldId id="279"/>
            <p14:sldId id="280"/>
            <p14:sldId id="289"/>
            <p14:sldId id="288"/>
            <p14:sldId id="291"/>
            <p14:sldId id="290"/>
            <p14:sldId id="308"/>
            <p14:sldId id="309"/>
            <p14:sldId id="310"/>
            <p14:sldId id="311"/>
            <p14:sldId id="312"/>
            <p14:sldId id="313"/>
            <p14:sldId id="307"/>
            <p14:sldId id="292"/>
            <p14:sldId id="294"/>
          </p14:sldIdLst>
        </p14:section>
        <p14:section name="Category Analysis" id="{9A462C52-EF3F-4999-A301-AF84216E26CE}">
          <p14:sldIdLst>
            <p14:sldId id="270"/>
            <p14:sldId id="282"/>
          </p14:sldIdLst>
        </p14:section>
        <p14:section name="Pattern Analysis" id="{60CDCDEB-773D-45FF-8195-6A6C828C82DF}">
          <p14:sldIdLst>
            <p14:sldId id="271"/>
            <p14:sldId id="28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Next Week" id="{4F85C1D0-BF27-47E0-93C0-E3E1BBEDADDC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CCFA1-32DF-4046-BD1C-F21E5F4CF382}" v="567" dt="2021-11-28T22:30:45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EFCCFA1-32DF-4046-BD1C-F21E5F4CF382}"/>
    <pc:docChg chg="undo redo custSel addSld delSld modSld sldOrd addSection delSection modSection">
      <pc:chgData name="Peter McGinty" userId="138e04b35f3df159" providerId="LiveId" clId="{8EFCCFA1-32DF-4046-BD1C-F21E5F4CF382}" dt="2021-11-28T22:31:52.237" v="8606" actId="113"/>
      <pc:docMkLst>
        <pc:docMk/>
      </pc:docMkLst>
      <pc:sldChg chg="addSp delSp modSp mod chgLayout">
        <pc:chgData name="Peter McGinty" userId="138e04b35f3df159" providerId="LiveId" clId="{8EFCCFA1-32DF-4046-BD1C-F21E5F4CF382}" dt="2021-11-27T13:05:13.181" v="1030" actId="20577"/>
        <pc:sldMkLst>
          <pc:docMk/>
          <pc:sldMk cId="3781409963" sldId="256"/>
        </pc:sldMkLst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2" creationId="{4D082A03-D7F1-4FEB-9077-5D75834B783A}"/>
          </ac:spMkLst>
        </pc:spChg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3" creationId="{A753701C-7F17-4AD6-93C3-3D6D87088EB9}"/>
          </ac:spMkLst>
        </pc:spChg>
        <pc:spChg chg="add mod ord">
          <ac:chgData name="Peter McGinty" userId="138e04b35f3df159" providerId="LiveId" clId="{8EFCCFA1-32DF-4046-BD1C-F21E5F4CF382}" dt="2021-11-24T11:41:56.202" v="30" actId="20577"/>
          <ac:spMkLst>
            <pc:docMk/>
            <pc:sldMk cId="3781409963" sldId="256"/>
            <ac:spMk id="4" creationId="{AE150B9D-295B-412E-A78E-049B25897756}"/>
          </ac:spMkLst>
        </pc:spChg>
        <pc:spChg chg="add mod ord">
          <ac:chgData name="Peter McGinty" userId="138e04b35f3df159" providerId="LiveId" clId="{8EFCCFA1-32DF-4046-BD1C-F21E5F4CF382}" dt="2021-11-27T13:05:13.181" v="1030" actId="20577"/>
          <ac:spMkLst>
            <pc:docMk/>
            <pc:sldMk cId="3781409963" sldId="256"/>
            <ac:spMk id="5" creationId="{B15F2C11-3C07-4A5C-B0E9-C797B8040FC8}"/>
          </ac:spMkLst>
        </pc:spChg>
      </pc:sldChg>
      <pc:sldChg chg="add">
        <pc:chgData name="Peter McGinty" userId="138e04b35f3df159" providerId="LiveId" clId="{8EFCCFA1-32DF-4046-BD1C-F21E5F4CF382}" dt="2021-11-24T11:43:22.061" v="91"/>
        <pc:sldMkLst>
          <pc:docMk/>
          <pc:sldMk cId="2162078861" sldId="259"/>
        </pc:sldMkLst>
      </pc:sldChg>
      <pc:sldChg chg="modSp mod">
        <pc:chgData name="Peter McGinty" userId="138e04b35f3df159" providerId="LiveId" clId="{8EFCCFA1-32DF-4046-BD1C-F21E5F4CF382}" dt="2021-11-24T11:43:09.154" v="90" actId="20577"/>
        <pc:sldMkLst>
          <pc:docMk/>
          <pc:sldMk cId="2328599616" sldId="261"/>
        </pc:sldMkLst>
        <pc:spChg chg="mod">
          <ac:chgData name="Peter McGinty" userId="138e04b35f3df159" providerId="LiveId" clId="{8EFCCFA1-32DF-4046-BD1C-F21E5F4CF382}" dt="2021-11-24T11:43:09.154" v="90" actId="20577"/>
          <ac:spMkLst>
            <pc:docMk/>
            <pc:sldMk cId="2328599616" sldId="261"/>
            <ac:spMk id="2" creationId="{3A86AC2F-A36C-4F5A-9E34-8A56C0CF9A1D}"/>
          </ac:spMkLst>
        </pc:spChg>
      </pc:sldChg>
      <pc:sldChg chg="addSp modSp add del mod ord modClrScheme chgLayout">
        <pc:chgData name="Peter McGinty" userId="138e04b35f3df159" providerId="LiveId" clId="{8EFCCFA1-32DF-4046-BD1C-F21E5F4CF382}" dt="2021-11-24T15:13:12.375" v="539" actId="47"/>
        <pc:sldMkLst>
          <pc:docMk/>
          <pc:sldMk cId="2690610744" sldId="262"/>
        </pc:sldMkLst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2" creationId="{3A86AC2F-A36C-4F5A-9E34-8A56C0CF9A1D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3" creationId="{0633BD9A-8003-44C4-8560-F718DEA308DF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4" creationId="{B492C1F0-60A9-418C-A2BF-5CBAF57B8194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5" creationId="{627B49EA-047B-4FB3-8FD0-BD429D1D0987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8EFCCFA1-32DF-4046-BD1C-F21E5F4CF382}" dt="2021-11-27T13:05:58.847" v="1039" actId="20577"/>
        <pc:sldMkLst>
          <pc:docMk/>
          <pc:sldMk cId="1024789107" sldId="263"/>
        </pc:sldMkLst>
        <pc:spChg chg="mod">
          <ac:chgData name="Peter McGinty" userId="138e04b35f3df159" providerId="LiveId" clId="{8EFCCFA1-32DF-4046-BD1C-F21E5F4CF382}" dt="2021-11-24T15:13:06.537" v="538"/>
          <ac:spMkLst>
            <pc:docMk/>
            <pc:sldMk cId="1024789107" sldId="263"/>
            <ac:spMk id="2" creationId="{4B8869BE-F6C8-4060-B120-D9C2364336C6}"/>
          </ac:spMkLst>
        </pc:spChg>
        <pc:spChg chg="mod">
          <ac:chgData name="Peter McGinty" userId="138e04b35f3df159" providerId="LiveId" clId="{8EFCCFA1-32DF-4046-BD1C-F21E5F4CF382}" dt="2021-11-27T13:05:46.131" v="1036" actId="27636"/>
          <ac:spMkLst>
            <pc:docMk/>
            <pc:sldMk cId="1024789107" sldId="263"/>
            <ac:spMk id="3" creationId="{37026C17-1506-401E-AEB5-BB29B08B6CE5}"/>
          </ac:spMkLst>
        </pc:spChg>
        <pc:spChg chg="mod">
          <ac:chgData name="Peter McGinty" userId="138e04b35f3df159" providerId="LiveId" clId="{8EFCCFA1-32DF-4046-BD1C-F21E5F4CF382}" dt="2021-11-27T13:05:58.847" v="1039" actId="20577"/>
          <ac:spMkLst>
            <pc:docMk/>
            <pc:sldMk cId="1024789107" sldId="263"/>
            <ac:spMk id="4" creationId="{12D0AA2C-6000-4957-B024-8EFB2B6938CD}"/>
          </ac:spMkLst>
        </pc:spChg>
      </pc:sldChg>
      <pc:sldChg chg="modSp new mod">
        <pc:chgData name="Peter McGinty" userId="138e04b35f3df159" providerId="LiveId" clId="{8EFCCFA1-32DF-4046-BD1C-F21E5F4CF382}" dt="2021-11-24T15:16:24.698" v="685" actId="20577"/>
        <pc:sldMkLst>
          <pc:docMk/>
          <pc:sldMk cId="594176916" sldId="264"/>
        </pc:sldMkLst>
        <pc:spChg chg="mod">
          <ac:chgData name="Peter McGinty" userId="138e04b35f3df159" providerId="LiveId" clId="{8EFCCFA1-32DF-4046-BD1C-F21E5F4CF382}" dt="2021-11-24T15:16:24.698" v="685" actId="20577"/>
          <ac:spMkLst>
            <pc:docMk/>
            <pc:sldMk cId="594176916" sldId="264"/>
            <ac:spMk id="2" creationId="{D92BD8AA-284F-4687-9E53-BFCDB7081D12}"/>
          </ac:spMkLst>
        </pc:spChg>
      </pc:sldChg>
      <pc:sldChg chg="modSp new del mod">
        <pc:chgData name="Peter McGinty" userId="138e04b35f3df159" providerId="LiveId" clId="{8EFCCFA1-32DF-4046-BD1C-F21E5F4CF382}" dt="2021-11-24T15:16:31.146" v="686" actId="47"/>
        <pc:sldMkLst>
          <pc:docMk/>
          <pc:sldMk cId="3108284528" sldId="265"/>
        </pc:sldMkLst>
        <pc:spChg chg="mod">
          <ac:chgData name="Peter McGinty" userId="138e04b35f3df159" providerId="LiveId" clId="{8EFCCFA1-32DF-4046-BD1C-F21E5F4CF382}" dt="2021-11-24T15:13:46.761" v="562" actId="20577"/>
          <ac:spMkLst>
            <pc:docMk/>
            <pc:sldMk cId="3108284528" sldId="265"/>
            <ac:spMk id="2" creationId="{C3A627DD-0F09-4C2C-8796-16C265D21DE3}"/>
          </ac:spMkLst>
        </pc:spChg>
      </pc:sldChg>
      <pc:sldChg chg="modSp new mod">
        <pc:chgData name="Peter McGinty" userId="138e04b35f3df159" providerId="LiveId" clId="{8EFCCFA1-32DF-4046-BD1C-F21E5F4CF382}" dt="2021-11-24T15:14:15.034" v="597" actId="20577"/>
        <pc:sldMkLst>
          <pc:docMk/>
          <pc:sldMk cId="1246040911" sldId="266"/>
        </pc:sldMkLst>
        <pc:spChg chg="mod">
          <ac:chgData name="Peter McGinty" userId="138e04b35f3df159" providerId="LiveId" clId="{8EFCCFA1-32DF-4046-BD1C-F21E5F4CF382}" dt="2021-11-24T15:14:15.034" v="597" actId="20577"/>
          <ac:spMkLst>
            <pc:docMk/>
            <pc:sldMk cId="1246040911" sldId="266"/>
            <ac:spMk id="2" creationId="{7D225FF4-C086-4C0A-815E-C4DE75A14A33}"/>
          </ac:spMkLst>
        </pc:spChg>
      </pc:sldChg>
      <pc:sldChg chg="modSp new mod">
        <pc:chgData name="Peter McGinty" userId="138e04b35f3df159" providerId="LiveId" clId="{8EFCCFA1-32DF-4046-BD1C-F21E5F4CF382}" dt="2021-11-28T09:11:08.689" v="4062" actId="20577"/>
        <pc:sldMkLst>
          <pc:docMk/>
          <pc:sldMk cId="313447818" sldId="267"/>
        </pc:sldMkLst>
        <pc:spChg chg="mod">
          <ac:chgData name="Peter McGinty" userId="138e04b35f3df159" providerId="LiveId" clId="{8EFCCFA1-32DF-4046-BD1C-F21E5F4CF382}" dt="2021-11-24T15:14:32.234" v="613" actId="20577"/>
          <ac:spMkLst>
            <pc:docMk/>
            <pc:sldMk cId="313447818" sldId="267"/>
            <ac:spMk id="2" creationId="{7F10172C-BA09-4390-B35B-94176016CC38}"/>
          </ac:spMkLst>
        </pc:spChg>
        <pc:spChg chg="mod">
          <ac:chgData name="Peter McGinty" userId="138e04b35f3df159" providerId="LiveId" clId="{8EFCCFA1-32DF-4046-BD1C-F21E5F4CF382}" dt="2021-11-28T09:11:08.689" v="4062" actId="20577"/>
          <ac:spMkLst>
            <pc:docMk/>
            <pc:sldMk cId="313447818" sldId="267"/>
            <ac:spMk id="3" creationId="{88D3C771-7380-4C35-8448-2FEE320BB333}"/>
          </ac:spMkLst>
        </pc:spChg>
      </pc:sldChg>
      <pc:sldChg chg="modSp new mod">
        <pc:chgData name="Peter McGinty" userId="138e04b35f3df159" providerId="LiveId" clId="{8EFCCFA1-32DF-4046-BD1C-F21E5F4CF382}" dt="2021-11-28T10:42:43.899" v="5167" actId="20577"/>
        <pc:sldMkLst>
          <pc:docMk/>
          <pc:sldMk cId="187121949" sldId="268"/>
        </pc:sldMkLst>
        <pc:spChg chg="mod">
          <ac:chgData name="Peter McGinty" userId="138e04b35f3df159" providerId="LiveId" clId="{8EFCCFA1-32DF-4046-BD1C-F21E5F4CF382}" dt="2021-11-24T15:14:46.937" v="634" actId="20577"/>
          <ac:spMkLst>
            <pc:docMk/>
            <pc:sldMk cId="187121949" sldId="268"/>
            <ac:spMk id="2" creationId="{BB2070C1-8E74-4A1C-9DFC-D49702B28575}"/>
          </ac:spMkLst>
        </pc:spChg>
        <pc:spChg chg="mod">
          <ac:chgData name="Peter McGinty" userId="138e04b35f3df159" providerId="LiveId" clId="{8EFCCFA1-32DF-4046-BD1C-F21E5F4CF382}" dt="2021-11-28T10:42:43.899" v="5167" actId="20577"/>
          <ac:spMkLst>
            <pc:docMk/>
            <pc:sldMk cId="187121949" sldId="268"/>
            <ac:spMk id="3" creationId="{2FB6537D-5C94-4FBF-AFFC-240129DC1006}"/>
          </ac:spMkLst>
        </pc:spChg>
      </pc:sldChg>
      <pc:sldChg chg="modSp new mod">
        <pc:chgData name="Peter McGinty" userId="138e04b35f3df159" providerId="LiveId" clId="{8EFCCFA1-32DF-4046-BD1C-F21E5F4CF382}" dt="2021-11-27T15:18:35.690" v="1495" actId="20577"/>
        <pc:sldMkLst>
          <pc:docMk/>
          <pc:sldMk cId="955838396" sldId="269"/>
        </pc:sldMkLst>
        <pc:spChg chg="mod">
          <ac:chgData name="Peter McGinty" userId="138e04b35f3df159" providerId="LiveId" clId="{8EFCCFA1-32DF-4046-BD1C-F21E5F4CF382}" dt="2021-11-24T15:15:07.929" v="654" actId="20577"/>
          <ac:spMkLst>
            <pc:docMk/>
            <pc:sldMk cId="955838396" sldId="269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7T15:18:35.690" v="1495" actId="20577"/>
          <ac:spMkLst>
            <pc:docMk/>
            <pc:sldMk cId="955838396" sldId="269"/>
            <ac:spMk id="3" creationId="{C712862A-12B4-40B1-BDF8-46046CD034F0}"/>
          </ac:spMkLst>
        </pc:spChg>
      </pc:sldChg>
      <pc:sldChg chg="modSp add mod">
        <pc:chgData name="Peter McGinty" userId="138e04b35f3df159" providerId="LiveId" clId="{8EFCCFA1-32DF-4046-BD1C-F21E5F4CF382}" dt="2021-11-24T15:15:21.659" v="663" actId="20577"/>
        <pc:sldMkLst>
          <pc:docMk/>
          <pc:sldMk cId="157505777" sldId="270"/>
        </pc:sldMkLst>
        <pc:spChg chg="mod">
          <ac:chgData name="Peter McGinty" userId="138e04b35f3df159" providerId="LiveId" clId="{8EFCCFA1-32DF-4046-BD1C-F21E5F4CF382}" dt="2021-11-24T15:15:21.659" v="663" actId="20577"/>
          <ac:spMkLst>
            <pc:docMk/>
            <pc:sldMk cId="157505777" sldId="270"/>
            <ac:spMk id="2" creationId="{A9AE1179-8031-41CF-849F-5171BB0BF39D}"/>
          </ac:spMkLst>
        </pc:spChg>
      </pc:sldChg>
      <pc:sldChg chg="modSp add mod">
        <pc:chgData name="Peter McGinty" userId="138e04b35f3df159" providerId="LiveId" clId="{8EFCCFA1-32DF-4046-BD1C-F21E5F4CF382}" dt="2021-11-28T12:08:47.720" v="6706" actId="6549"/>
        <pc:sldMkLst>
          <pc:docMk/>
          <pc:sldMk cId="1872600797" sldId="271"/>
        </pc:sldMkLst>
        <pc:spChg chg="mod">
          <ac:chgData name="Peter McGinty" userId="138e04b35f3df159" providerId="LiveId" clId="{8EFCCFA1-32DF-4046-BD1C-F21E5F4CF382}" dt="2021-11-24T15:15:47.002" v="671" actId="20577"/>
          <ac:spMkLst>
            <pc:docMk/>
            <pc:sldMk cId="1872600797" sldId="271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8T12:08:47.720" v="6706" actId="6549"/>
          <ac:spMkLst>
            <pc:docMk/>
            <pc:sldMk cId="1872600797" sldId="271"/>
            <ac:spMk id="3" creationId="{C712862A-12B4-40B1-BDF8-46046CD034F0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7T13:17:35.102" v="1105" actId="1076"/>
        <pc:sldMkLst>
          <pc:docMk/>
          <pc:sldMk cId="1452934919" sldId="272"/>
        </pc:sldMkLst>
        <pc:spChg chg="mod ord">
          <ac:chgData name="Peter McGinty" userId="138e04b35f3df159" providerId="LiveId" clId="{8EFCCFA1-32DF-4046-BD1C-F21E5F4CF382}" dt="2021-11-24T20:15:07.810" v="825" actId="700"/>
          <ac:spMkLst>
            <pc:docMk/>
            <pc:sldMk cId="1452934919" sldId="272"/>
            <ac:spMk id="2" creationId="{728FAFD5-3162-45B4-A246-ADC235BBBFDB}"/>
          </ac:spMkLst>
        </pc:spChg>
        <pc:spChg chg="mod ord">
          <ac:chgData name="Peter McGinty" userId="138e04b35f3df159" providerId="LiveId" clId="{8EFCCFA1-32DF-4046-BD1C-F21E5F4CF382}" dt="2021-11-27T13:16:16.429" v="1072" actId="20577"/>
          <ac:spMkLst>
            <pc:docMk/>
            <pc:sldMk cId="1452934919" sldId="272"/>
            <ac:spMk id="3" creationId="{2F7AE10F-0F34-4696-81A7-7282604D4E29}"/>
          </ac:spMkLst>
        </pc:spChg>
        <pc:spChg chg="add del mod ord">
          <ac:chgData name="Peter McGinty" userId="138e04b35f3df159" providerId="LiveId" clId="{8EFCCFA1-32DF-4046-BD1C-F21E5F4CF382}" dt="2021-11-27T13:14:23.282" v="1050" actId="478"/>
          <ac:spMkLst>
            <pc:docMk/>
            <pc:sldMk cId="1452934919" sldId="272"/>
            <ac:spMk id="4" creationId="{EFAE09B0-24FF-4DAF-A472-C683DC3FD366}"/>
          </ac:spMkLst>
        </pc:spChg>
        <pc:spChg chg="add del mod">
          <ac:chgData name="Peter McGinty" userId="138e04b35f3df159" providerId="LiveId" clId="{8EFCCFA1-32DF-4046-BD1C-F21E5F4CF382}" dt="2021-11-27T13:14:28.208" v="1051" actId="478"/>
          <ac:spMkLst>
            <pc:docMk/>
            <pc:sldMk cId="1452934919" sldId="272"/>
            <ac:spMk id="10" creationId="{8DB43A88-7C6E-444F-A967-3A3E08E8DC61}"/>
          </ac:spMkLst>
        </pc:spChg>
        <pc:spChg chg="add mod">
          <ac:chgData name="Peter McGinty" userId="138e04b35f3df159" providerId="LiveId" clId="{8EFCCFA1-32DF-4046-BD1C-F21E5F4CF382}" dt="2021-11-27T13:17:01.590" v="1094" actId="1076"/>
          <ac:spMkLst>
            <pc:docMk/>
            <pc:sldMk cId="1452934919" sldId="272"/>
            <ac:spMk id="11" creationId="{68809E47-5616-4BDB-9C28-ACD35505A5E8}"/>
          </ac:spMkLst>
        </pc:spChg>
        <pc:spChg chg="add del mod">
          <ac:chgData name="Peter McGinty" userId="138e04b35f3df159" providerId="LiveId" clId="{8EFCCFA1-32DF-4046-BD1C-F21E5F4CF382}" dt="2021-11-27T13:16:08.983" v="1070" actId="478"/>
          <ac:spMkLst>
            <pc:docMk/>
            <pc:sldMk cId="1452934919" sldId="272"/>
            <ac:spMk id="12" creationId="{CD33386A-AEA4-4122-84CD-D0026EE3B8BD}"/>
          </ac:spMkLst>
        </pc:spChg>
        <pc:spChg chg="add del mod">
          <ac:chgData name="Peter McGinty" userId="138e04b35f3df159" providerId="LiveId" clId="{8EFCCFA1-32DF-4046-BD1C-F21E5F4CF382}" dt="2021-11-27T13:16:07.830" v="1069" actId="478"/>
          <ac:spMkLst>
            <pc:docMk/>
            <pc:sldMk cId="1452934919" sldId="272"/>
            <ac:spMk id="13" creationId="{A81D238A-FAAC-4A4C-BD8C-99D2A8409FEB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4" creationId="{97AD2767-6CFC-46AB-80CB-C39626542031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5" creationId="{54ED2836-A05B-458A-A89A-4B7395289076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6" creationId="{36D3DAFD-4FA8-4D4C-B80C-C9B3D9976C82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7" creationId="{D9FF4BFA-566D-410A-9CEB-16CB4966C438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8" creationId="{8FABE1CB-BA9D-4FFE-895F-4DEF787A6AF5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9" creationId="{F4A92322-5230-415F-A572-0CC31053DFB7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0" creationId="{B0A6FAE5-35F9-4CE0-AEF9-889A4BE1D07C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1" creationId="{2DDE77B2-0C55-4B09-9D7D-3D5508019155}"/>
          </ac:spMkLst>
        </pc:spChg>
        <pc:spChg chg="add mod">
          <ac:chgData name="Peter McGinty" userId="138e04b35f3df159" providerId="LiveId" clId="{8EFCCFA1-32DF-4046-BD1C-F21E5F4CF382}" dt="2021-11-27T13:17:35.102" v="1105" actId="1076"/>
          <ac:spMkLst>
            <pc:docMk/>
            <pc:sldMk cId="1452934919" sldId="272"/>
            <ac:spMk id="22" creationId="{949C47C0-B655-4D0F-9BDB-EA20193EB4FF}"/>
          </ac:spMkLst>
        </pc:spChg>
        <pc:spChg chg="add mod">
          <ac:chgData name="Peter McGinty" userId="138e04b35f3df159" providerId="LiveId" clId="{8EFCCFA1-32DF-4046-BD1C-F21E5F4CF382}" dt="2021-11-27T13:17:24.358" v="1102" actId="1076"/>
          <ac:spMkLst>
            <pc:docMk/>
            <pc:sldMk cId="1452934919" sldId="272"/>
            <ac:spMk id="23" creationId="{B06222C6-98FA-43DF-9B34-F238CF5A94F0}"/>
          </ac:spMkLst>
        </pc:spChg>
        <pc:spChg chg="add mod">
          <ac:chgData name="Peter McGinty" userId="138e04b35f3df159" providerId="LiveId" clId="{8EFCCFA1-32DF-4046-BD1C-F21E5F4CF382}" dt="2021-11-27T13:17:21.090" v="1101" actId="1076"/>
          <ac:spMkLst>
            <pc:docMk/>
            <pc:sldMk cId="1452934919" sldId="272"/>
            <ac:spMk id="24" creationId="{1B23876C-2A97-42E2-BD2D-C1B411966615}"/>
          </ac:spMkLst>
        </pc:spChg>
        <pc:spChg chg="add mod">
          <ac:chgData name="Peter McGinty" userId="138e04b35f3df159" providerId="LiveId" clId="{8EFCCFA1-32DF-4046-BD1C-F21E5F4CF382}" dt="2021-11-27T13:17:12.981" v="1098" actId="1076"/>
          <ac:spMkLst>
            <pc:docMk/>
            <pc:sldMk cId="1452934919" sldId="272"/>
            <ac:spMk id="25" creationId="{BE33FF9D-8225-4B33-BCF4-75D1776D56A5}"/>
          </ac:spMkLst>
        </pc:spChg>
        <pc:spChg chg="add mod">
          <ac:chgData name="Peter McGinty" userId="138e04b35f3df159" providerId="LiveId" clId="{8EFCCFA1-32DF-4046-BD1C-F21E5F4CF382}" dt="2021-11-27T13:16:57.713" v="1093" actId="1076"/>
          <ac:spMkLst>
            <pc:docMk/>
            <pc:sldMk cId="1452934919" sldId="272"/>
            <ac:spMk id="26" creationId="{71B5B130-C03F-46A7-9C7F-A845538F8BD6}"/>
          </ac:spMkLst>
        </pc:spChg>
        <pc:spChg chg="add mod">
          <ac:chgData name="Peter McGinty" userId="138e04b35f3df159" providerId="LiveId" clId="{8EFCCFA1-32DF-4046-BD1C-F21E5F4CF382}" dt="2021-11-27T13:16:55.046" v="1092" actId="1076"/>
          <ac:spMkLst>
            <pc:docMk/>
            <pc:sldMk cId="1452934919" sldId="272"/>
            <ac:spMk id="27" creationId="{AB9217FC-0EBE-454D-B7A4-F7D6ED6072B9}"/>
          </ac:spMkLst>
        </pc:spChg>
        <pc:spChg chg="add mod">
          <ac:chgData name="Peter McGinty" userId="138e04b35f3df159" providerId="LiveId" clId="{8EFCCFA1-32DF-4046-BD1C-F21E5F4CF382}" dt="2021-11-27T13:17:18.205" v="1100" actId="1076"/>
          <ac:spMkLst>
            <pc:docMk/>
            <pc:sldMk cId="1452934919" sldId="272"/>
            <ac:spMk id="28" creationId="{7055A812-84E3-435F-9DDA-F44DEA7A7525}"/>
          </ac:spMkLst>
        </pc:spChg>
        <pc:spChg chg="add mod">
          <ac:chgData name="Peter McGinty" userId="138e04b35f3df159" providerId="LiveId" clId="{8EFCCFA1-32DF-4046-BD1C-F21E5F4CF382}" dt="2021-11-27T13:17:25.909" v="1103" actId="1076"/>
          <ac:spMkLst>
            <pc:docMk/>
            <pc:sldMk cId="1452934919" sldId="272"/>
            <ac:spMk id="29" creationId="{2D6ADAE9-E76E-491E-92BA-53A1A1F7983B}"/>
          </ac:spMkLst>
        </pc:spChg>
        <pc:spChg chg="add mod">
          <ac:chgData name="Peter McGinty" userId="138e04b35f3df159" providerId="LiveId" clId="{8EFCCFA1-32DF-4046-BD1C-F21E5F4CF382}" dt="2021-11-27T13:17:04.170" v="1095" actId="1076"/>
          <ac:spMkLst>
            <pc:docMk/>
            <pc:sldMk cId="1452934919" sldId="272"/>
            <ac:spMk id="30" creationId="{50E085D4-17E2-4991-94A6-39B10DF3D831}"/>
          </ac:spMkLst>
        </pc:spChg>
        <pc:spChg chg="add mod">
          <ac:chgData name="Peter McGinty" userId="138e04b35f3df159" providerId="LiveId" clId="{8EFCCFA1-32DF-4046-BD1C-F21E5F4CF382}" dt="2021-11-27T13:16:43.341" v="1087" actId="1076"/>
          <ac:spMkLst>
            <pc:docMk/>
            <pc:sldMk cId="1452934919" sldId="272"/>
            <ac:spMk id="31" creationId="{EE175FBF-96A8-4C64-8BC6-41BCF243981C}"/>
          </ac:spMkLst>
        </pc:spChg>
        <pc:spChg chg="add mod">
          <ac:chgData name="Peter McGinty" userId="138e04b35f3df159" providerId="LiveId" clId="{8EFCCFA1-32DF-4046-BD1C-F21E5F4CF382}" dt="2021-11-27T13:17:32.106" v="1104" actId="1076"/>
          <ac:spMkLst>
            <pc:docMk/>
            <pc:sldMk cId="1452934919" sldId="272"/>
            <ac:spMk id="32" creationId="{B0D81431-888F-4564-8FC4-336F7D526136}"/>
          </ac:spMkLst>
        </pc:spChg>
        <pc:picChg chg="add del mod">
          <ac:chgData name="Peter McGinty" userId="138e04b35f3df159" providerId="LiveId" clId="{8EFCCFA1-32DF-4046-BD1C-F21E5F4CF382}" dt="2021-11-27T13:11:54.537" v="1044" actId="478"/>
          <ac:picMkLst>
            <pc:docMk/>
            <pc:sldMk cId="1452934919" sldId="272"/>
            <ac:picMk id="6" creationId="{4181D58E-5B45-47E8-A43C-3527BF1C4299}"/>
          </ac:picMkLst>
        </pc:picChg>
        <pc:picChg chg="add mod">
          <ac:chgData name="Peter McGinty" userId="138e04b35f3df159" providerId="LiveId" clId="{8EFCCFA1-32DF-4046-BD1C-F21E5F4CF382}" dt="2021-11-27T13:14:38.707" v="1054" actId="1076"/>
          <ac:picMkLst>
            <pc:docMk/>
            <pc:sldMk cId="1452934919" sldId="272"/>
            <ac:picMk id="8" creationId="{815DC0AB-0AA4-4D09-89EE-C4845D75BA48}"/>
          </ac:picMkLst>
        </pc:picChg>
      </pc:sldChg>
      <pc:sldChg chg="modSp new mod">
        <pc:chgData name="Peter McGinty" userId="138e04b35f3df159" providerId="LiveId" clId="{8EFCCFA1-32DF-4046-BD1C-F21E5F4CF382}" dt="2021-11-27T13:29:39.976" v="1260" actId="20577"/>
        <pc:sldMkLst>
          <pc:docMk/>
          <pc:sldMk cId="3288066287" sldId="273"/>
        </pc:sldMkLst>
        <pc:spChg chg="mod">
          <ac:chgData name="Peter McGinty" userId="138e04b35f3df159" providerId="LiveId" clId="{8EFCCFA1-32DF-4046-BD1C-F21E5F4CF382}" dt="2021-11-27T13:20:43.415" v="1190" actId="20577"/>
          <ac:spMkLst>
            <pc:docMk/>
            <pc:sldMk cId="3288066287" sldId="273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4T20:18:41.133" v="873" actId="20577"/>
          <ac:spMkLst>
            <pc:docMk/>
            <pc:sldMk cId="3288066287" sldId="273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7T13:18:55.454" v="1144"/>
          <ac:spMkLst>
            <pc:docMk/>
            <pc:sldMk cId="3288066287" sldId="273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3:29:39.976" v="1260" actId="20577"/>
          <ac:spMkLst>
            <pc:docMk/>
            <pc:sldMk cId="3288066287" sldId="273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7T13:19:17.071" v="1154" actId="20577"/>
          <ac:spMkLst>
            <pc:docMk/>
            <pc:sldMk cId="3288066287" sldId="273"/>
            <ac:spMk id="6" creationId="{B88BCF09-355A-4FCA-9BE6-6D4E7138BE6B}"/>
          </ac:spMkLst>
        </pc:spChg>
      </pc:sldChg>
      <pc:sldChg chg="add del">
        <pc:chgData name="Peter McGinty" userId="138e04b35f3df159" providerId="LiveId" clId="{8EFCCFA1-32DF-4046-BD1C-F21E5F4CF382}" dt="2021-11-24T20:15:53.290" v="850" actId="47"/>
        <pc:sldMkLst>
          <pc:docMk/>
          <pc:sldMk cId="3471362592" sldId="273"/>
        </pc:sldMkLst>
      </pc:sldChg>
      <pc:sldChg chg="modSp add mod ord">
        <pc:chgData name="Peter McGinty" userId="138e04b35f3df159" providerId="LiveId" clId="{8EFCCFA1-32DF-4046-BD1C-F21E5F4CF382}" dt="2021-11-28T09:34:34.255" v="4201" actId="20577"/>
        <pc:sldMkLst>
          <pc:docMk/>
          <pc:sldMk cId="1391756403" sldId="274"/>
        </pc:sldMkLst>
        <pc:spChg chg="mod">
          <ac:chgData name="Peter McGinty" userId="138e04b35f3df159" providerId="LiveId" clId="{8EFCCFA1-32DF-4046-BD1C-F21E5F4CF382}" dt="2021-11-27T13:24:03.428" v="1242" actId="20577"/>
          <ac:spMkLst>
            <pc:docMk/>
            <pc:sldMk cId="1391756403" sldId="274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7T18:16:42.022" v="2397" actId="20577"/>
          <ac:spMkLst>
            <pc:docMk/>
            <pc:sldMk cId="1391756403" sldId="274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8T09:34:34.255" v="4201" actId="20577"/>
          <ac:spMkLst>
            <pc:docMk/>
            <pc:sldMk cId="1391756403" sldId="274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8:17:19.020" v="2464" actId="20577"/>
          <ac:spMkLst>
            <pc:docMk/>
            <pc:sldMk cId="1391756403" sldId="274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8T09:33:32.417" v="4186" actId="20577"/>
          <ac:spMkLst>
            <pc:docMk/>
            <pc:sldMk cId="1391756403" sldId="274"/>
            <ac:spMk id="6" creationId="{B88BCF09-355A-4FCA-9BE6-6D4E7138BE6B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8T22:22:20.028" v="8441"/>
        <pc:sldMkLst>
          <pc:docMk/>
          <pc:sldMk cId="1462120486" sldId="275"/>
        </pc:sldMkLst>
        <pc:spChg chg="del mod ord">
          <ac:chgData name="Peter McGinty" userId="138e04b35f3df159" providerId="LiveId" clId="{8EFCCFA1-32DF-4046-BD1C-F21E5F4CF382}" dt="2021-11-27T15:17:17.834" v="1406" actId="700"/>
          <ac:spMkLst>
            <pc:docMk/>
            <pc:sldMk cId="1462120486" sldId="275"/>
            <ac:spMk id="2" creationId="{B3D8DF92-72B6-41CA-934A-532A35A94D26}"/>
          </ac:spMkLst>
        </pc:spChg>
        <pc:spChg chg="mod ord">
          <ac:chgData name="Peter McGinty" userId="138e04b35f3df159" providerId="LiveId" clId="{8EFCCFA1-32DF-4046-BD1C-F21E5F4CF382}" dt="2021-11-28T11:20:06.493" v="5770" actId="6549"/>
          <ac:spMkLst>
            <pc:docMk/>
            <pc:sldMk cId="1462120486" sldId="275"/>
            <ac:spMk id="3" creationId="{30902EB7-A4FE-43C3-9887-E0B024E7C5D5}"/>
          </ac:spMkLst>
        </pc:spChg>
        <pc:spChg chg="add mod ord">
          <ac:chgData name="Peter McGinty" userId="138e04b35f3df159" providerId="LiveId" clId="{8EFCCFA1-32DF-4046-BD1C-F21E5F4CF382}" dt="2021-11-28T22:22:20.028" v="8441"/>
          <ac:spMkLst>
            <pc:docMk/>
            <pc:sldMk cId="1462120486" sldId="275"/>
            <ac:spMk id="4" creationId="{C24125B1-7C4D-4015-8071-F33502B506A6}"/>
          </ac:spMkLst>
        </pc:spChg>
        <pc:spChg chg="add mod ord">
          <ac:chgData name="Peter McGinty" userId="138e04b35f3df159" providerId="LiveId" clId="{8EFCCFA1-32DF-4046-BD1C-F21E5F4CF382}" dt="2021-11-27T15:18:02.937" v="1452" actId="5793"/>
          <ac:spMkLst>
            <pc:docMk/>
            <pc:sldMk cId="1462120486" sldId="275"/>
            <ac:spMk id="5" creationId="{320CF4B3-D391-429E-B9C3-7E4AA89A7539}"/>
          </ac:spMkLst>
        </pc:spChg>
      </pc:sldChg>
      <pc:sldChg chg="addSp delSp modSp new mod setBg chgLayout">
        <pc:chgData name="Peter McGinty" userId="138e04b35f3df159" providerId="LiveId" clId="{8EFCCFA1-32DF-4046-BD1C-F21E5F4CF382}" dt="2021-11-28T09:23:49.680" v="4075" actId="14100"/>
        <pc:sldMkLst>
          <pc:docMk/>
          <pc:sldMk cId="1534758476" sldId="276"/>
        </pc:sldMkLst>
        <pc:spChg chg="mod ord">
          <ac:chgData name="Peter McGinty" userId="138e04b35f3df159" providerId="LiveId" clId="{8EFCCFA1-32DF-4046-BD1C-F21E5F4CF382}" dt="2021-11-28T09:23:49.680" v="4075" actId="14100"/>
          <ac:spMkLst>
            <pc:docMk/>
            <pc:sldMk cId="1534758476" sldId="276"/>
            <ac:spMk id="2" creationId="{C7B73D64-DAB7-45E5-8091-5BDBA7EFC115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3" creationId="{BD0CA040-D476-4E1C-9B39-521492BC2DFC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4" creationId="{291FAA0F-ED1C-41AB-B5A7-02E2B0E6C65E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5" creationId="{83CA2A31-E04D-46BA-B046-E9B8CCD739C2}"/>
          </ac:spMkLst>
        </pc:spChg>
        <pc:spChg chg="add mod or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6" creationId="{7D5F9CB6-7465-454E-BA5A-1AAA33625FC8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7" creationId="{480B3A52-D4D9-4ED8-8EA2-740E9ADF49AF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8" creationId="{52CA0A2D-C50E-4951-885B-78703FBEF460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9" creationId="{29BEFD1C-9099-4FFF-956F-DD9210F319EA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10" creationId="{4285C027-59BF-4548-A3C3-2364206DE4F6}"/>
          </ac:spMkLst>
        </pc:spChg>
        <pc:spChg chg="add mod">
          <ac:chgData name="Peter McGinty" userId="138e04b35f3df159" providerId="LiveId" clId="{8EFCCFA1-32DF-4046-BD1C-F21E5F4CF382}" dt="2021-11-28T09:13:51.659" v="4066"/>
          <ac:spMkLst>
            <pc:docMk/>
            <pc:sldMk cId="1534758476" sldId="276"/>
            <ac:spMk id="12" creationId="{22C74B75-88D0-49FD-9D80-4E8F59E30323}"/>
          </ac:spMkLst>
        </pc:spChg>
        <pc:spChg chg="add del mod">
          <ac:chgData name="Peter McGinty" userId="138e04b35f3df159" providerId="LiveId" clId="{8EFCCFA1-32DF-4046-BD1C-F21E5F4CF382}" dt="2021-11-27T18:10:43.091" v="2201" actId="6264"/>
          <ac:spMkLst>
            <pc:docMk/>
            <pc:sldMk cId="1534758476" sldId="276"/>
            <ac:spMk id="13" creationId="{26E2A261-A3C5-414F-8CE1-D1C751B77E2A}"/>
          </ac:spMkLst>
        </pc:spChg>
        <pc:grpChg chg="add mod">
          <ac:chgData name="Peter McGinty" userId="138e04b35f3df159" providerId="LiveId" clId="{8EFCCFA1-32DF-4046-BD1C-F21E5F4CF382}" dt="2021-11-27T18:14:18.265" v="2384" actId="1036"/>
          <ac:grpSpMkLst>
            <pc:docMk/>
            <pc:sldMk cId="1534758476" sldId="276"/>
            <ac:grpSpMk id="11" creationId="{D68C3252-9641-49E0-884C-69DA6976E134}"/>
          </ac:grpSpMkLst>
        </pc:grpChg>
      </pc:sldChg>
      <pc:sldChg chg="addSp delSp modSp new del mod modClrScheme chgLayout">
        <pc:chgData name="Peter McGinty" userId="138e04b35f3df159" providerId="LiveId" clId="{8EFCCFA1-32DF-4046-BD1C-F21E5F4CF382}" dt="2021-11-27T19:08:48.694" v="3373" actId="47"/>
        <pc:sldMkLst>
          <pc:docMk/>
          <pc:sldMk cId="2798474563" sldId="277"/>
        </pc:sldMkLst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2" creationId="{A96D8709-4F6A-422E-B291-F503B7D06987}"/>
          </ac:spMkLst>
        </pc:spChg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3" creationId="{B562AAE8-C0D0-4CC1-857E-4F9A3C2E895C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4" creationId="{49BA8BDA-AB9C-4BAC-8D55-7C00F5EF3738}"/>
          </ac:spMkLst>
        </pc:spChg>
        <pc:spChg chg="add del mod ord">
          <ac:chgData name="Peter McGinty" userId="138e04b35f3df159" providerId="LiveId" clId="{8EFCCFA1-32DF-4046-BD1C-F21E5F4CF382}" dt="2021-11-27T15:33:54.877" v="1745" actId="478"/>
          <ac:spMkLst>
            <pc:docMk/>
            <pc:sldMk cId="2798474563" sldId="277"/>
            <ac:spMk id="5" creationId="{D01585EB-75E4-435B-A15E-6A46CE17903B}"/>
          </ac:spMkLst>
        </pc:spChg>
        <pc:spChg chg="add mod ord">
          <ac:chgData name="Peter McGinty" userId="138e04b35f3df159" providerId="LiveId" clId="{8EFCCFA1-32DF-4046-BD1C-F21E5F4CF382}" dt="2021-11-27T15:34:17.848" v="1755" actId="20577"/>
          <ac:spMkLst>
            <pc:docMk/>
            <pc:sldMk cId="2798474563" sldId="277"/>
            <ac:spMk id="6" creationId="{B370C85D-BDC1-4D6B-8E42-9DA8156FF6EB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7" creationId="{9906C84C-206C-4E0B-AD39-1398FD7B2986}"/>
          </ac:spMkLst>
        </pc:spChg>
        <pc:spChg chg="add mod ord">
          <ac:chgData name="Peter McGinty" userId="138e04b35f3df159" providerId="LiveId" clId="{8EFCCFA1-32DF-4046-BD1C-F21E5F4CF382}" dt="2021-11-27T15:34:29.172" v="1765" actId="20577"/>
          <ac:spMkLst>
            <pc:docMk/>
            <pc:sldMk cId="2798474563" sldId="277"/>
            <ac:spMk id="8" creationId="{EA2F27A2-D800-4568-9AAA-3A7E8C3293AE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9" creationId="{8E0B93B3-EEDE-45AF-8FAA-643475A4AA78}"/>
          </ac:spMkLst>
        </pc:spChg>
      </pc:sldChg>
      <pc:sldChg chg="addSp delSp modSp new mod">
        <pc:chgData name="Peter McGinty" userId="138e04b35f3df159" providerId="LiveId" clId="{8EFCCFA1-32DF-4046-BD1C-F21E5F4CF382}" dt="2021-11-27T19:34:15.762" v="3698" actId="207"/>
        <pc:sldMkLst>
          <pc:docMk/>
          <pc:sldMk cId="3814562930" sldId="278"/>
        </pc:sldMkLst>
        <pc:spChg chg="mod">
          <ac:chgData name="Peter McGinty" userId="138e04b35f3df159" providerId="LiveId" clId="{8EFCCFA1-32DF-4046-BD1C-F21E5F4CF382}" dt="2021-11-27T15:36:47.679" v="1851" actId="20577"/>
          <ac:spMkLst>
            <pc:docMk/>
            <pc:sldMk cId="3814562930" sldId="278"/>
            <ac:spMk id="2" creationId="{088136DE-E098-46B9-9180-E08B58E63D67}"/>
          </ac:spMkLst>
        </pc:spChg>
        <pc:spChg chg="add">
          <ac:chgData name="Peter McGinty" userId="138e04b35f3df159" providerId="LiveId" clId="{8EFCCFA1-32DF-4046-BD1C-F21E5F4CF382}" dt="2021-11-27T18:59:54.388" v="3319" actId="34122"/>
          <ac:spMkLst>
            <pc:docMk/>
            <pc:sldMk cId="3814562930" sldId="278"/>
            <ac:spMk id="9" creationId="{457B9988-B11F-439B-B61A-BAD10B006661}"/>
          </ac:spMkLst>
        </pc:spChg>
        <pc:spChg chg="add">
          <ac:chgData name="Peter McGinty" userId="138e04b35f3df159" providerId="LiveId" clId="{8EFCCFA1-32DF-4046-BD1C-F21E5F4CF382}" dt="2021-11-27T19:00:37.951" v="3321" actId="34122"/>
          <ac:spMkLst>
            <pc:docMk/>
            <pc:sldMk cId="3814562930" sldId="278"/>
            <ac:spMk id="11" creationId="{A3CC6BAA-D07E-4635-AA37-8C64863FAEA6}"/>
          </ac:spMkLst>
        </pc:spChg>
        <pc:spChg chg="add mod">
          <ac:chgData name="Peter McGinty" userId="138e04b35f3df159" providerId="LiveId" clId="{8EFCCFA1-32DF-4046-BD1C-F21E5F4CF382}" dt="2021-11-27T19:04:20.912" v="3342" actId="1582"/>
          <ac:spMkLst>
            <pc:docMk/>
            <pc:sldMk cId="3814562930" sldId="278"/>
            <ac:spMk id="25" creationId="{91A58D0B-9969-45BF-A727-9B7A06C5C90D}"/>
          </ac:spMkLst>
        </pc:spChg>
        <pc:spChg chg="add mod">
          <ac:chgData name="Peter McGinty" userId="138e04b35f3df159" providerId="LiveId" clId="{8EFCCFA1-32DF-4046-BD1C-F21E5F4CF382}" dt="2021-11-27T19:33:02.792" v="3680"/>
          <ac:spMkLst>
            <pc:docMk/>
            <pc:sldMk cId="3814562930" sldId="278"/>
            <ac:spMk id="38" creationId="{747D2C6E-00F3-413F-A1F1-1208A8B6BE7A}"/>
          </ac:spMkLst>
        </pc:spChg>
        <pc:spChg chg="add mod">
          <ac:chgData name="Peter McGinty" userId="138e04b35f3df159" providerId="LiveId" clId="{8EFCCFA1-32DF-4046-BD1C-F21E5F4CF382}" dt="2021-11-27T19:07:55.547" v="3372" actId="1582"/>
          <ac:spMkLst>
            <pc:docMk/>
            <pc:sldMk cId="3814562930" sldId="278"/>
            <ac:spMk id="39" creationId="{0AB569DE-BFBF-4DC1-840A-752B2131AA31}"/>
          </ac:spMkLst>
        </pc:spChg>
        <pc:spChg chg="add mod">
          <ac:chgData name="Peter McGinty" userId="138e04b35f3df159" providerId="LiveId" clId="{8EFCCFA1-32DF-4046-BD1C-F21E5F4CF382}" dt="2021-11-27T19:07:32.938" v="3371" actId="208"/>
          <ac:spMkLst>
            <pc:docMk/>
            <pc:sldMk cId="3814562930" sldId="278"/>
            <ac:spMk id="40" creationId="{6338B139-32F5-4827-84E0-1BBADF469467}"/>
          </ac:spMkLst>
        </pc:spChg>
        <pc:spChg chg="add mod">
          <ac:chgData name="Peter McGinty" userId="138e04b35f3df159" providerId="LiveId" clId="{8EFCCFA1-32DF-4046-BD1C-F21E5F4CF382}" dt="2021-11-27T19:34:15.762" v="3698" actId="207"/>
          <ac:spMkLst>
            <pc:docMk/>
            <pc:sldMk cId="3814562930" sldId="278"/>
            <ac:spMk id="41" creationId="{D606DC61-B43F-4E1A-AAF7-A43BB65179F4}"/>
          </ac:spMkLst>
        </pc:spChg>
        <pc:spChg chg="add mod">
          <ac:chgData name="Peter McGinty" userId="138e04b35f3df159" providerId="LiveId" clId="{8EFCCFA1-32DF-4046-BD1C-F21E5F4CF382}" dt="2021-11-27T19:31:48.788" v="3673" actId="20577"/>
          <ac:spMkLst>
            <pc:docMk/>
            <pc:sldMk cId="3814562930" sldId="278"/>
            <ac:spMk id="42" creationId="{54A6640E-24F0-4866-BDE4-B574750CBC7B}"/>
          </ac:spMkLst>
        </pc:spChg>
        <pc:spChg chg="add mod">
          <ac:chgData name="Peter McGinty" userId="138e04b35f3df159" providerId="LiveId" clId="{8EFCCFA1-32DF-4046-BD1C-F21E5F4CF382}" dt="2021-11-27T19:31:58.034" v="3674" actId="1076"/>
          <ac:spMkLst>
            <pc:docMk/>
            <pc:sldMk cId="3814562930" sldId="278"/>
            <ac:spMk id="43" creationId="{C8FBE689-423B-4B6B-959D-22A8DDF00375}"/>
          </ac:spMkLst>
        </pc:spChg>
        <pc:spChg chg="add mod">
          <ac:chgData name="Peter McGinty" userId="138e04b35f3df159" providerId="LiveId" clId="{8EFCCFA1-32DF-4046-BD1C-F21E5F4CF382}" dt="2021-11-27T19:05:51.958" v="3356" actId="1076"/>
          <ac:spMkLst>
            <pc:docMk/>
            <pc:sldMk cId="3814562930" sldId="278"/>
            <ac:spMk id="68" creationId="{7997A93D-EAFA-4B03-943C-3910A79CC9D8}"/>
          </ac:spMkLst>
        </pc:spChg>
        <pc:grpChg chg="del mod">
          <ac:chgData name="Peter McGinty" userId="138e04b35f3df159" providerId="LiveId" clId="{8EFCCFA1-32DF-4046-BD1C-F21E5F4CF382}" dt="2021-11-27T18:58:53.446" v="3314"/>
          <ac:grpSpMkLst>
            <pc:docMk/>
            <pc:sldMk cId="3814562930" sldId="278"/>
            <ac:grpSpMk id="6" creationId="{A8D833F4-C452-4245-94B3-A303AAB28A4D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6" creationId="{79162CDD-2150-46DD-A4D6-F5C67F1C2E14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7" creationId="{316E6FF1-744A-4142-A41F-F545E4B5562E}"/>
          </ac:grpSpMkLst>
        </pc:grpChg>
        <pc:inkChg chg="add del">
          <ac:chgData name="Peter McGinty" userId="138e04b35f3df159" providerId="LiveId" clId="{8EFCCFA1-32DF-4046-BD1C-F21E5F4CF382}" dt="2021-11-27T18:58:52.525" v="3313"/>
          <ac:inkMkLst>
            <pc:docMk/>
            <pc:sldMk cId="3814562930" sldId="278"/>
            <ac:inkMk id="3" creationId="{BF2876CA-08E7-41C7-98B2-F5EFE8EEE111}"/>
          </ac:inkMkLst>
        </pc:inkChg>
        <pc:inkChg chg="add del mod">
          <ac:chgData name="Peter McGinty" userId="138e04b35f3df159" providerId="LiveId" clId="{8EFCCFA1-32DF-4046-BD1C-F21E5F4CF382}" dt="2021-11-27T18:58:53.446" v="3314"/>
          <ac:inkMkLst>
            <pc:docMk/>
            <pc:sldMk cId="3814562930" sldId="278"/>
            <ac:inkMk id="4" creationId="{FBB2F4E2-A568-4367-BF86-7D5CD45FEBC0}"/>
          </ac:inkMkLst>
        </pc:inkChg>
        <pc:inkChg chg="add del mod">
          <ac:chgData name="Peter McGinty" userId="138e04b35f3df159" providerId="LiveId" clId="{8EFCCFA1-32DF-4046-BD1C-F21E5F4CF382}" dt="2021-11-27T18:58:54.886" v="3315"/>
          <ac:inkMkLst>
            <pc:docMk/>
            <pc:sldMk cId="3814562930" sldId="278"/>
            <ac:inkMk id="5" creationId="{2007FF89-C4E1-4AF8-A1A2-B50B9CE3BE3C}"/>
          </ac:inkMkLst>
        </pc:inkChg>
        <pc:inkChg chg="add del">
          <ac:chgData name="Peter McGinty" userId="138e04b35f3df159" providerId="LiveId" clId="{8EFCCFA1-32DF-4046-BD1C-F21E5F4CF382}" dt="2021-11-27T18:59:54.388" v="3319" actId="34122"/>
          <ac:inkMkLst>
            <pc:docMk/>
            <pc:sldMk cId="3814562930" sldId="278"/>
            <ac:inkMk id="7" creationId="{A4B6ACDA-AB4B-4076-828A-E2BADF5BD8F4}"/>
          </ac:inkMkLst>
        </pc:inkChg>
        <pc:inkChg chg="add del">
          <ac:chgData name="Peter McGinty" userId="138e04b35f3df159" providerId="LiveId" clId="{8EFCCFA1-32DF-4046-BD1C-F21E5F4CF382}" dt="2021-11-27T18:59:32.204" v="3318"/>
          <ac:inkMkLst>
            <pc:docMk/>
            <pc:sldMk cId="3814562930" sldId="278"/>
            <ac:inkMk id="8" creationId="{F4A229F4-CB9A-4C6D-82DE-391E6DC3D989}"/>
          </ac:inkMkLst>
        </pc:inkChg>
        <pc:inkChg chg="add del">
          <ac:chgData name="Peter McGinty" userId="138e04b35f3df159" providerId="LiveId" clId="{8EFCCFA1-32DF-4046-BD1C-F21E5F4CF382}" dt="2021-11-27T19:00:37.951" v="3321" actId="34122"/>
          <ac:inkMkLst>
            <pc:docMk/>
            <pc:sldMk cId="3814562930" sldId="278"/>
            <ac:inkMk id="10" creationId="{4895FCB0-B22B-41D9-A0BB-AB4F4B8163E6}"/>
          </ac:inkMkLst>
        </pc:inkChg>
        <pc:inkChg chg="add del">
          <ac:chgData name="Peter McGinty" userId="138e04b35f3df159" providerId="LiveId" clId="{8EFCCFA1-32DF-4046-BD1C-F21E5F4CF382}" dt="2021-11-27T19:01:11.441" v="3323"/>
          <ac:inkMkLst>
            <pc:docMk/>
            <pc:sldMk cId="3814562930" sldId="278"/>
            <ac:inkMk id="12" creationId="{80573292-9178-4295-B30F-1D00A9B7D433}"/>
          </ac:inkMkLst>
        </pc:inkChg>
        <pc:inkChg chg="add">
          <ac:chgData name="Peter McGinty" userId="138e04b35f3df159" providerId="LiveId" clId="{8EFCCFA1-32DF-4046-BD1C-F21E5F4CF382}" dt="2021-11-27T19:01:23.562" v="3324" actId="9405"/>
          <ac:inkMkLst>
            <pc:docMk/>
            <pc:sldMk cId="3814562930" sldId="278"/>
            <ac:inkMk id="13" creationId="{A554AC75-E027-44B1-818D-C2EC80BA3EB6}"/>
          </ac:inkMkLst>
        </pc:inkChg>
        <pc:inkChg chg="add">
          <ac:chgData name="Peter McGinty" userId="138e04b35f3df159" providerId="LiveId" clId="{8EFCCFA1-32DF-4046-BD1C-F21E5F4CF382}" dt="2021-11-27T19:01:24.109" v="3325" actId="9405"/>
          <ac:inkMkLst>
            <pc:docMk/>
            <pc:sldMk cId="3814562930" sldId="278"/>
            <ac:inkMk id="14" creationId="{ED1D9C1A-1389-41F5-92C1-D0713424E360}"/>
          </ac:inkMkLst>
        </pc:inkChg>
        <pc:inkChg chg="add">
          <ac:chgData name="Peter McGinty" userId="138e04b35f3df159" providerId="LiveId" clId="{8EFCCFA1-32DF-4046-BD1C-F21E5F4CF382}" dt="2021-11-27T19:01:24.885" v="3326" actId="9405"/>
          <ac:inkMkLst>
            <pc:docMk/>
            <pc:sldMk cId="3814562930" sldId="278"/>
            <ac:inkMk id="15" creationId="{2C2ADEE1-1EB0-4FE2-AFF3-54230B80402E}"/>
          </ac:inkMkLst>
        </pc:inkChg>
        <pc:inkChg chg="add">
          <ac:chgData name="Peter McGinty" userId="138e04b35f3df159" providerId="LiveId" clId="{8EFCCFA1-32DF-4046-BD1C-F21E5F4CF382}" dt="2021-11-27T19:01:25.339" v="3327" actId="9405"/>
          <ac:inkMkLst>
            <pc:docMk/>
            <pc:sldMk cId="3814562930" sldId="278"/>
            <ac:inkMk id="16" creationId="{731B63EA-A66E-4057-907E-26AEAA417505}"/>
          </ac:inkMkLst>
        </pc:inkChg>
        <pc:inkChg chg="add">
          <ac:chgData name="Peter McGinty" userId="138e04b35f3df159" providerId="LiveId" clId="{8EFCCFA1-32DF-4046-BD1C-F21E5F4CF382}" dt="2021-11-27T19:01:25.776" v="3328" actId="9405"/>
          <ac:inkMkLst>
            <pc:docMk/>
            <pc:sldMk cId="3814562930" sldId="278"/>
            <ac:inkMk id="17" creationId="{31BB613D-F14C-4B8A-BF61-E90C907CBD66}"/>
          </ac:inkMkLst>
        </pc:inkChg>
        <pc:inkChg chg="add">
          <ac:chgData name="Peter McGinty" userId="138e04b35f3df159" providerId="LiveId" clId="{8EFCCFA1-32DF-4046-BD1C-F21E5F4CF382}" dt="2021-11-27T19:01:26.195" v="3329" actId="9405"/>
          <ac:inkMkLst>
            <pc:docMk/>
            <pc:sldMk cId="3814562930" sldId="278"/>
            <ac:inkMk id="18" creationId="{5F03E549-DA7F-4B7E-9D5E-A18ACD7A89D4}"/>
          </ac:inkMkLst>
        </pc:inkChg>
        <pc:inkChg chg="add">
          <ac:chgData name="Peter McGinty" userId="138e04b35f3df159" providerId="LiveId" clId="{8EFCCFA1-32DF-4046-BD1C-F21E5F4CF382}" dt="2021-11-27T19:01:26.928" v="3330" actId="9405"/>
          <ac:inkMkLst>
            <pc:docMk/>
            <pc:sldMk cId="3814562930" sldId="278"/>
            <ac:inkMk id="19" creationId="{60E981A9-729F-40A0-8848-0E4E6FE60EA7}"/>
          </ac:inkMkLst>
        </pc:inkChg>
        <pc:inkChg chg="add">
          <ac:chgData name="Peter McGinty" userId="138e04b35f3df159" providerId="LiveId" clId="{8EFCCFA1-32DF-4046-BD1C-F21E5F4CF382}" dt="2021-11-27T19:01:27.507" v="3331" actId="9405"/>
          <ac:inkMkLst>
            <pc:docMk/>
            <pc:sldMk cId="3814562930" sldId="278"/>
            <ac:inkMk id="20" creationId="{9A9F8412-6BB4-4500-B866-F57B0B4989B6}"/>
          </ac:inkMkLst>
        </pc:inkChg>
        <pc:inkChg chg="add">
          <ac:chgData name="Peter McGinty" userId="138e04b35f3df159" providerId="LiveId" clId="{8EFCCFA1-32DF-4046-BD1C-F21E5F4CF382}" dt="2021-11-27T19:01:28.677" v="3332" actId="9405"/>
          <ac:inkMkLst>
            <pc:docMk/>
            <pc:sldMk cId="3814562930" sldId="278"/>
            <ac:inkMk id="21" creationId="{B7362133-7BA0-4DDF-9FE3-E37F9BF7A25B}"/>
          </ac:inkMkLst>
        </pc:inkChg>
        <pc:inkChg chg="add">
          <ac:chgData name="Peter McGinty" userId="138e04b35f3df159" providerId="LiveId" clId="{8EFCCFA1-32DF-4046-BD1C-F21E5F4CF382}" dt="2021-11-27T19:01:32.030" v="3333" actId="9405"/>
          <ac:inkMkLst>
            <pc:docMk/>
            <pc:sldMk cId="3814562930" sldId="278"/>
            <ac:inkMk id="22" creationId="{028D4D03-2309-4A4D-8D39-906FAF42636F}"/>
          </ac:inkMkLst>
        </pc:inkChg>
        <pc:inkChg chg="add">
          <ac:chgData name="Peter McGinty" userId="138e04b35f3df159" providerId="LiveId" clId="{8EFCCFA1-32DF-4046-BD1C-F21E5F4CF382}" dt="2021-11-27T19:01:39.722" v="3334" actId="9405"/>
          <ac:inkMkLst>
            <pc:docMk/>
            <pc:sldMk cId="3814562930" sldId="278"/>
            <ac:inkMk id="23" creationId="{882AEABB-8781-4716-A6C7-DBC7E0FE5747}"/>
          </ac:inkMkLst>
        </pc:inkChg>
        <pc:inkChg chg="add">
          <ac:chgData name="Peter McGinty" userId="138e04b35f3df159" providerId="LiveId" clId="{8EFCCFA1-32DF-4046-BD1C-F21E5F4CF382}" dt="2021-11-27T19:01:40.494" v="3335" actId="9405"/>
          <ac:inkMkLst>
            <pc:docMk/>
            <pc:sldMk cId="3814562930" sldId="278"/>
            <ac:inkMk id="24" creationId="{0E25BECE-B852-4A85-BD87-1F404A2E2772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6" creationId="{8744D2AA-A4D0-441A-ADC7-BB215C42F1A0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7" creationId="{4D17CDC4-5DDC-45CA-916D-AFB96D91D03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8" creationId="{1AB511BE-6404-408C-A44C-FF55367040A9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9" creationId="{698F0C1A-EEE2-41CA-8D61-BE8DA79F579B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0" creationId="{2C249003-5E54-4794-9AF8-C44803F9552A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1" creationId="{D0E39836-5BFC-42BC-96B5-27CADD2EEAB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2" creationId="{D2D8E317-9CF5-4F88-974B-81C48246C8E7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3" creationId="{BED8CC12-6CE5-498A-9C21-1944038A33F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4" creationId="{74AF2CFB-64E8-492A-A0D2-895FFE2C272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5" creationId="{96CB2282-707A-481C-9FD6-194BB4E04D0D}"/>
          </ac:inkMkLst>
        </pc:inkChg>
      </pc:sldChg>
      <pc:sldChg chg="addSp delSp modSp add mod">
        <pc:chgData name="Peter McGinty" userId="138e04b35f3df159" providerId="LiveId" clId="{8EFCCFA1-32DF-4046-BD1C-F21E5F4CF382}" dt="2021-11-27T19:25:48.430" v="3494" actId="1076"/>
        <pc:sldMkLst>
          <pc:docMk/>
          <pc:sldMk cId="2936972720" sldId="279"/>
        </pc:sldMkLst>
        <pc:spChg chg="add del mod">
          <ac:chgData name="Peter McGinty" userId="138e04b35f3df159" providerId="LiveId" clId="{8EFCCFA1-32DF-4046-BD1C-F21E5F4CF382}" dt="2021-11-27T19:21:56.365" v="3436" actId="478"/>
          <ac:spMkLst>
            <pc:docMk/>
            <pc:sldMk cId="2936972720" sldId="279"/>
            <ac:spMk id="3" creationId="{953F5F5D-108E-4C0A-95EC-2EC6EA8F37FA}"/>
          </ac:spMkLst>
        </pc:spChg>
        <pc:spChg chg="mod">
          <ac:chgData name="Peter McGinty" userId="138e04b35f3df159" providerId="LiveId" clId="{8EFCCFA1-32DF-4046-BD1C-F21E5F4CF382}" dt="2021-11-27T19:25:30.797" v="3493" actId="1076"/>
          <ac:spMkLst>
            <pc:docMk/>
            <pc:sldMk cId="2936972720" sldId="279"/>
            <ac:spMk id="6" creationId="{B370C85D-BDC1-4D6B-8E42-9DA8156FF6EB}"/>
          </ac:spMkLst>
        </pc:spChg>
        <pc:spChg chg="mod">
          <ac:chgData name="Peter McGinty" userId="138e04b35f3df159" providerId="LiveId" clId="{8EFCCFA1-32DF-4046-BD1C-F21E5F4CF382}" dt="2021-11-27T19:23:35.151" v="3454" actId="20577"/>
          <ac:spMkLst>
            <pc:docMk/>
            <pc:sldMk cId="2936972720" sldId="279"/>
            <ac:spMk id="7" creationId="{9906C84C-206C-4E0B-AD39-1398FD7B2986}"/>
          </ac:spMkLst>
        </pc:spChg>
        <pc:spChg chg="del mod">
          <ac:chgData name="Peter McGinty" userId="138e04b35f3df159" providerId="LiveId" clId="{8EFCCFA1-32DF-4046-BD1C-F21E5F4CF382}" dt="2021-11-27T19:21:54.232" v="3434" actId="478"/>
          <ac:spMkLst>
            <pc:docMk/>
            <pc:sldMk cId="2936972720" sldId="279"/>
            <ac:spMk id="8" creationId="{EA2F27A2-D800-4568-9AAA-3A7E8C3293AE}"/>
          </ac:spMkLst>
        </pc:spChg>
        <pc:spChg chg="del mod">
          <ac:chgData name="Peter McGinty" userId="138e04b35f3df159" providerId="LiveId" clId="{8EFCCFA1-32DF-4046-BD1C-F21E5F4CF382}" dt="2021-11-27T19:22:07.041" v="3438" actId="478"/>
          <ac:spMkLst>
            <pc:docMk/>
            <pc:sldMk cId="2936972720" sldId="279"/>
            <ac:spMk id="9" creationId="{8E0B93B3-EEDE-45AF-8FAA-643475A4AA78}"/>
          </ac:spMkLst>
        </pc:spChg>
        <pc:spChg chg="add del mod">
          <ac:chgData name="Peter McGinty" userId="138e04b35f3df159" providerId="LiveId" clId="{8EFCCFA1-32DF-4046-BD1C-F21E5F4CF382}" dt="2021-11-27T19:22:08.735" v="3439" actId="478"/>
          <ac:spMkLst>
            <pc:docMk/>
            <pc:sldMk cId="2936972720" sldId="279"/>
            <ac:spMk id="10" creationId="{C08E0BE8-350A-419E-A205-96FC492AB5BB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1" creationId="{6221180E-F1B3-4B75-A8A2-D2459891282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2" creationId="{13403E98-EA5A-4CD2-B857-6C787BC6295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5" creationId="{1FEF4940-8D65-45C9-8675-666ADE5085AF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6" creationId="{325699C6-5672-4D78-A710-921AE12E658A}"/>
          </ac:spMkLst>
        </pc:spChg>
        <pc:spChg chg="add del mod">
          <ac:chgData name="Peter McGinty" userId="138e04b35f3df159" providerId="LiveId" clId="{8EFCCFA1-32DF-4046-BD1C-F21E5F4CF382}" dt="2021-11-27T19:23:04.582" v="3443" actId="478"/>
          <ac:spMkLst>
            <pc:docMk/>
            <pc:sldMk cId="2936972720" sldId="279"/>
            <ac:spMk id="27" creationId="{32456BAF-6745-4A48-B95C-1D5B49587321}"/>
          </ac:spMkLst>
        </pc:spChg>
        <pc:spChg chg="add del mod">
          <ac:chgData name="Peter McGinty" userId="138e04b35f3df159" providerId="LiveId" clId="{8EFCCFA1-32DF-4046-BD1C-F21E5F4CF382}" dt="2021-11-27T19:23:02.311" v="3442" actId="478"/>
          <ac:spMkLst>
            <pc:docMk/>
            <pc:sldMk cId="2936972720" sldId="279"/>
            <ac:spMk id="28" creationId="{9EE100D9-E823-47DF-A070-805A46FEFB0E}"/>
          </ac:spMkLst>
        </pc:s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1" creationId="{5DE2BC21-781E-4EB7-9F94-5FF71A991D3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4" creationId="{597FBA0B-FACA-462A-8BAD-D5740BC06AFA}"/>
          </ac:grpSpMkLst>
        </pc:grpChg>
        <pc:grpChg chg="del mod">
          <ac:chgData name="Peter McGinty" userId="138e04b35f3df159" providerId="LiveId" clId="{8EFCCFA1-32DF-4046-BD1C-F21E5F4CF382}" dt="2021-11-27T19:24:38.271" v="3465"/>
          <ac:grpSpMkLst>
            <pc:docMk/>
            <pc:sldMk cId="2936972720" sldId="279"/>
            <ac:grpSpMk id="37" creationId="{CCF4A7C0-1E90-4DE2-A492-55973141B47E}"/>
          </ac:grpSpMkLst>
        </pc:grpChg>
        <pc:grpChg chg="del mod">
          <ac:chgData name="Peter McGinty" userId="138e04b35f3df159" providerId="LiveId" clId="{8EFCCFA1-32DF-4046-BD1C-F21E5F4CF382}" dt="2021-11-27T19:24:41.931" v="3469"/>
          <ac:grpSpMkLst>
            <pc:docMk/>
            <pc:sldMk cId="2936972720" sldId="279"/>
            <ac:grpSpMk id="39" creationId="{4CBB2166-758D-430F-890D-DDABFFC45B8C}"/>
          </ac:grpSpMkLst>
        </pc:grpChg>
        <pc:grpChg chg="del mod">
          <ac:chgData name="Peter McGinty" userId="138e04b35f3df159" providerId="LiveId" clId="{8EFCCFA1-32DF-4046-BD1C-F21E5F4CF382}" dt="2021-11-27T19:24:44.230" v="3471"/>
          <ac:grpSpMkLst>
            <pc:docMk/>
            <pc:sldMk cId="2936972720" sldId="279"/>
            <ac:grpSpMk id="43" creationId="{985F566D-1AA5-4D0E-967B-9D0B0D7EE9C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5" creationId="{4501ECB4-0338-4B9D-8292-E7AC32FDB84E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9" creationId="{4238353B-40AF-4C79-B3F9-7E10E9BACD05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3" creationId="{89DD1213-2336-4874-ADD4-6DF59B82B912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7" creationId="{441BB3C1-F91F-41D5-B193-197FE611A7F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2" creationId="{E4FA516F-1D6F-44B2-86DC-76524A28A16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5" creationId="{51CD2489-FB87-49AE-ADA4-8560D493D057}"/>
          </ac:grpSpMkLst>
        </pc:grp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3" creationId="{8D9BC2C4-0E10-4784-8553-4747B7E806E6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4" creationId="{06C6C7CF-8E72-4227-8E38-3F617605DD24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5" creationId="{99D9DCE5-F0BA-4964-B6B9-FD64D3E224B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6" creationId="{C68F4B7E-A2F8-42D9-8FD6-8BB909624D0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7" creationId="{F9721107-D82E-4028-8A4E-8D9DE32CF67D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8" creationId="{0214D5AB-8441-4661-A9D7-AC00D153468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9" creationId="{F6191D25-55DC-4015-B828-2FC3786C6930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0" creationId="{07418AF1-6882-48B6-AC9C-3026E601E37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1" creationId="{D303AED4-0261-492C-917B-FF5D4C7D2B4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2" creationId="{801E6BA8-F13C-4B5E-A87C-D1FEEC06CFA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3" creationId="{7280812B-A8DA-4C1A-BF6E-BF1E0D8A7DF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4" creationId="{9CA3CE26-11FD-4A01-A59D-AB0D6E818F4F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29" creationId="{1894F22E-8469-4A89-B1B6-2C7E1E113F76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30" creationId="{7811FC46-B04E-429D-98E6-144637EA02E8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2" creationId="{C667D9F2-113D-441C-8CBA-65EE5CC26487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3" creationId="{45698505-00D4-412E-8555-41C1BDB6964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5" creationId="{A66236B4-88D0-46F2-866C-37F6C34E6BE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6" creationId="{933747DB-9BB3-481D-A1A7-C7477A04BE4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8" creationId="{B4BB5706-A478-41A5-BA52-ECDE1198D3EA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0" creationId="{23132ECE-3800-4C57-B520-F54D456F3F46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1" creationId="{BC08BEEE-549D-4B4C-94B7-3D983B7B134F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2" creationId="{7EC02D47-6BDB-467C-A548-1DF7298BF75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4" creationId="{6DF26E5F-79D9-483E-9282-18966507ECF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6" creationId="{E32E03D8-2B42-4634-9AB9-D25C2354922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7" creationId="{3C1D3BBA-C04A-471C-A4D6-1BAEA5863238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8" creationId="{85918106-75D3-4046-822B-99A87D31AF4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50" creationId="{5129D0E3-C4E6-48FD-948B-27BCCC56F508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1" creationId="{D95A8753-B3C7-4BC3-BA1B-E4B2CB258486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2" creationId="{2A6A1F3A-A224-4B41-B285-9C8F3F218472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4" creationId="{E9FEC7C4-C755-464C-9B86-BD87D837D825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5" creationId="{0ECCEB38-ADD9-4CE2-A53E-52F49B226916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6" creationId="{371CADF4-5480-48EF-B70F-9197B99A96E6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8" creationId="{2525C4DF-9707-4F86-9484-F2C78BB9E154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9" creationId="{FC121499-CE68-45D5-B335-C3D7F3A13D60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0" creationId="{19A971A8-604C-4469-B4B8-AA0148E025E9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1" creationId="{CA61CB6F-1B9C-40B4-85C3-34A43A987FAD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3" creationId="{7AA380DE-F933-46BD-BFA7-4D31A8BFD29C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4" creationId="{68957437-B3E4-4561-B266-3BA57578AD20}"/>
          </ac:inkMkLst>
        </pc:inkChg>
      </pc:sldChg>
      <pc:sldChg chg="modSp new mod">
        <pc:chgData name="Peter McGinty" userId="138e04b35f3df159" providerId="LiveId" clId="{8EFCCFA1-32DF-4046-BD1C-F21E5F4CF382}" dt="2021-11-28T22:27:46.111" v="8547" actId="20577"/>
        <pc:sldMkLst>
          <pc:docMk/>
          <pc:sldMk cId="2630714275" sldId="280"/>
        </pc:sldMkLst>
        <pc:spChg chg="mod">
          <ac:chgData name="Peter McGinty" userId="138e04b35f3df159" providerId="LiveId" clId="{8EFCCFA1-32DF-4046-BD1C-F21E5F4CF382}" dt="2021-11-27T15:40:47.166" v="1974" actId="20577"/>
          <ac:spMkLst>
            <pc:docMk/>
            <pc:sldMk cId="2630714275" sldId="280"/>
            <ac:spMk id="2" creationId="{095FEA86-7F6B-45F3-AF25-C526DAB6C14B}"/>
          </ac:spMkLst>
        </pc:spChg>
        <pc:spChg chg="mod">
          <ac:chgData name="Peter McGinty" userId="138e04b35f3df159" providerId="LiveId" clId="{8EFCCFA1-32DF-4046-BD1C-F21E5F4CF382}" dt="2021-11-28T22:27:46.111" v="8547" actId="20577"/>
          <ac:spMkLst>
            <pc:docMk/>
            <pc:sldMk cId="2630714275" sldId="280"/>
            <ac:spMk id="3" creationId="{98BBEAF2-5F5F-4576-B90A-DBA34B173305}"/>
          </ac:spMkLst>
        </pc:spChg>
      </pc:sldChg>
      <pc:sldChg chg="addSp modSp new mod">
        <pc:chgData name="Peter McGinty" userId="138e04b35f3df159" providerId="LiveId" clId="{8EFCCFA1-32DF-4046-BD1C-F21E5F4CF382}" dt="2021-11-28T11:17:37.244" v="5728" actId="20577"/>
        <pc:sldMkLst>
          <pc:docMk/>
          <pc:sldMk cId="670853751" sldId="281"/>
        </pc:sldMkLst>
        <pc:spChg chg="mod">
          <ac:chgData name="Peter McGinty" userId="138e04b35f3df159" providerId="LiveId" clId="{8EFCCFA1-32DF-4046-BD1C-F21E5F4CF382}" dt="2021-11-27T18:47:33.496" v="2920" actId="313"/>
          <ac:spMkLst>
            <pc:docMk/>
            <pc:sldMk cId="670853751" sldId="281"/>
            <ac:spMk id="2" creationId="{736CA818-ED1B-4888-9FB7-17D05E5D6E1A}"/>
          </ac:spMkLst>
        </pc:spChg>
        <pc:spChg chg="mod">
          <ac:chgData name="Peter McGinty" userId="138e04b35f3df159" providerId="LiveId" clId="{8EFCCFA1-32DF-4046-BD1C-F21E5F4CF382}" dt="2021-11-28T11:17:37.244" v="5728" actId="20577"/>
          <ac:spMkLst>
            <pc:docMk/>
            <pc:sldMk cId="670853751" sldId="281"/>
            <ac:spMk id="3" creationId="{36DBA16B-FC7D-44A4-B2BA-87995155D592}"/>
          </ac:spMkLst>
        </pc:spChg>
        <pc:spChg chg="add mod">
          <ac:chgData name="Peter McGinty" userId="138e04b35f3df159" providerId="LiveId" clId="{8EFCCFA1-32DF-4046-BD1C-F21E5F4CF382}" dt="2021-11-28T11:16:19.602" v="5725"/>
          <ac:spMkLst>
            <pc:docMk/>
            <pc:sldMk cId="670853751" sldId="281"/>
            <ac:spMk id="4" creationId="{76A346E7-7D6D-4BD3-9DCA-40FDE24F0416}"/>
          </ac:spMkLst>
        </pc:spChg>
      </pc:sldChg>
      <pc:sldChg chg="addSp delSp modSp new mod">
        <pc:chgData name="Peter McGinty" userId="138e04b35f3df159" providerId="LiveId" clId="{8EFCCFA1-32DF-4046-BD1C-F21E5F4CF382}" dt="2021-11-28T09:41:49.286" v="4304" actId="20577"/>
        <pc:sldMkLst>
          <pc:docMk/>
          <pc:sldMk cId="777147057" sldId="282"/>
        </pc:sldMkLst>
        <pc:spChg chg="mod">
          <ac:chgData name="Peter McGinty" userId="138e04b35f3df159" providerId="LiveId" clId="{8EFCCFA1-32DF-4046-BD1C-F21E5F4CF382}" dt="2021-11-28T09:41:49.286" v="4304" actId="20577"/>
          <ac:spMkLst>
            <pc:docMk/>
            <pc:sldMk cId="777147057" sldId="282"/>
            <ac:spMk id="2" creationId="{C3DF495A-6AE2-4C9F-8B31-1DF7A2C4471D}"/>
          </ac:spMkLst>
        </pc:spChg>
        <pc:spChg chg="add mod">
          <ac:chgData name="Peter McGinty" userId="138e04b35f3df159" providerId="LiveId" clId="{8EFCCFA1-32DF-4046-BD1C-F21E5F4CF382}" dt="2021-11-27T19:37:27.213" v="3714" actId="14100"/>
          <ac:spMkLst>
            <pc:docMk/>
            <pc:sldMk cId="777147057" sldId="282"/>
            <ac:spMk id="5" creationId="{9951CFC6-925E-49E8-8C7A-E8611C9BE149}"/>
          </ac:spMkLst>
        </pc:spChg>
        <pc:spChg chg="add mod">
          <ac:chgData name="Peter McGinty" userId="138e04b35f3df159" providerId="LiveId" clId="{8EFCCFA1-32DF-4046-BD1C-F21E5F4CF382}" dt="2021-11-27T19:36:35.208" v="3708" actId="692"/>
          <ac:spMkLst>
            <pc:docMk/>
            <pc:sldMk cId="777147057" sldId="282"/>
            <ac:spMk id="8" creationId="{068A0EEF-DF17-4ACA-99D4-4A43F0AF080C}"/>
          </ac:spMkLst>
        </pc:spChg>
        <pc:spChg chg="add mod">
          <ac:chgData name="Peter McGinty" userId="138e04b35f3df159" providerId="LiveId" clId="{8EFCCFA1-32DF-4046-BD1C-F21E5F4CF382}" dt="2021-11-27T19:41:23.205" v="3755" actId="692"/>
          <ac:spMkLst>
            <pc:docMk/>
            <pc:sldMk cId="777147057" sldId="282"/>
            <ac:spMk id="26" creationId="{B13C5D92-B1CF-4D19-8F7F-269E2C351968}"/>
          </ac:spMkLst>
        </pc:spChg>
        <pc:spChg chg="add mod">
          <ac:chgData name="Peter McGinty" userId="138e04b35f3df159" providerId="LiveId" clId="{8EFCCFA1-32DF-4046-BD1C-F21E5F4CF382}" dt="2021-11-27T19:41:48.034" v="3757" actId="692"/>
          <ac:spMkLst>
            <pc:docMk/>
            <pc:sldMk cId="777147057" sldId="282"/>
            <ac:spMk id="33" creationId="{EAC2AA08-99B0-4E75-863F-D26EBBB77362}"/>
          </ac:spMkLst>
        </pc:spChg>
        <pc:inkChg chg="add del">
          <ac:chgData name="Peter McGinty" userId="138e04b35f3df159" providerId="LiveId" clId="{8EFCCFA1-32DF-4046-BD1C-F21E5F4CF382}" dt="2021-11-27T19:35:20.014" v="3701" actId="34122"/>
          <ac:inkMkLst>
            <pc:docMk/>
            <pc:sldMk cId="777147057" sldId="282"/>
            <ac:inkMk id="3" creationId="{0235182C-165F-4455-B96E-28DFF3A76289}"/>
          </ac:inkMkLst>
        </pc:inkChg>
        <pc:inkChg chg="add del">
          <ac:chgData name="Peter McGinty" userId="138e04b35f3df159" providerId="LiveId" clId="{8EFCCFA1-32DF-4046-BD1C-F21E5F4CF382}" dt="2021-11-27T19:37:50.982" v="3717"/>
          <ac:inkMkLst>
            <pc:docMk/>
            <pc:sldMk cId="777147057" sldId="282"/>
            <ac:inkMk id="4" creationId="{1E1791C2-F5D4-4676-9D7D-DF46D7EBA220}"/>
          </ac:inkMkLst>
        </pc:inkChg>
        <pc:inkChg chg="add del">
          <ac:chgData name="Peter McGinty" userId="138e04b35f3df159" providerId="LiveId" clId="{8EFCCFA1-32DF-4046-BD1C-F21E5F4CF382}" dt="2021-11-27T19:37:52.236" v="3718"/>
          <ac:inkMkLst>
            <pc:docMk/>
            <pc:sldMk cId="777147057" sldId="282"/>
            <ac:inkMk id="6" creationId="{2F5B9585-3FD8-4C66-B649-39774840436A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7" creationId="{1CC91299-C649-4C0F-B8C9-AC9DE50153D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9" creationId="{AA058EE7-9E71-4734-93C4-1E70CD5CD80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0" creationId="{E00086C9-39A6-4D82-9701-C2E628AD8773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1" creationId="{E1DB1238-EB52-46C8-891C-04C3FF6E093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2" creationId="{CCB0EB46-A8D2-4014-A7C2-4E7D8D31BEB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3" creationId="{39FF76AA-0EFE-4256-923B-B14A6492601E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4" creationId="{4FEE3FC3-3EA2-41A0-8108-6162C6DBBB1F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5" creationId="{1728B8E1-93D1-49D6-AC96-BC58927053EA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6" creationId="{B8A6A4D3-F59D-4ECF-B1A0-72F883F0156C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7" creationId="{95C87358-556F-47BD-B2D1-2A60141C732D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8" creationId="{D034D743-CCB3-45F7-BC0A-12FD7669E2F3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9" creationId="{058DBDA8-8848-446A-9DC3-D20DE526C255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0" creationId="{21D061B0-6964-440F-9D11-F2FB08A67F94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1" creationId="{E771DCDB-43EB-43EF-885E-0B6BC7B038C8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2" creationId="{5A278FF9-8215-4197-A57A-1840260068B0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3" creationId="{C630F868-FF8A-441E-8A86-5E079BEC3804}"/>
          </ac:inkMkLst>
        </pc:inkChg>
        <pc:inkChg chg="add del">
          <ac:chgData name="Peter McGinty" userId="138e04b35f3df159" providerId="LiveId" clId="{8EFCCFA1-32DF-4046-BD1C-F21E5F4CF382}" dt="2021-11-27T19:38:59.141" v="3736" actId="34122"/>
          <ac:inkMkLst>
            <pc:docMk/>
            <pc:sldMk cId="777147057" sldId="282"/>
            <ac:inkMk id="24" creationId="{58B2CCE4-BDDA-49F9-A52E-BFE6408A0649}"/>
          </ac:inkMkLst>
        </pc:inkChg>
      </pc:sldChg>
      <pc:sldChg chg="addSp delSp modSp new mod">
        <pc:chgData name="Peter McGinty" userId="138e04b35f3df159" providerId="LiveId" clId="{8EFCCFA1-32DF-4046-BD1C-F21E5F4CF382}" dt="2021-11-28T11:19:17.991" v="5768" actId="166"/>
        <pc:sldMkLst>
          <pc:docMk/>
          <pc:sldMk cId="830544960" sldId="283"/>
        </pc:sldMkLst>
        <pc:spChg chg="mod ord">
          <ac:chgData name="Peter McGinty" userId="138e04b35f3df159" providerId="LiveId" clId="{8EFCCFA1-32DF-4046-BD1C-F21E5F4CF382}" dt="2021-11-28T11:19:17.991" v="5768" actId="166"/>
          <ac:spMkLst>
            <pc:docMk/>
            <pc:sldMk cId="830544960" sldId="283"/>
            <ac:spMk id="2" creationId="{21D9443B-7AB9-4259-854A-B82D2AB4318B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3" creationId="{AC6E2C23-54EF-43C4-A93D-C7B63236C60D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4" creationId="{4FB94F87-1713-4E60-8D93-9DE8A732E05D}"/>
          </ac:spMkLst>
        </pc:spChg>
        <pc:spChg chg="add del mod">
          <ac:chgData name="Peter McGinty" userId="138e04b35f3df159" providerId="LiveId" clId="{8EFCCFA1-32DF-4046-BD1C-F21E5F4CF382}" dt="2021-11-27T19:43:52.624" v="3775" actId="478"/>
          <ac:spMkLst>
            <pc:docMk/>
            <pc:sldMk cId="830544960" sldId="283"/>
            <ac:spMk id="21" creationId="{B8D1CD0C-8642-4C5F-9EA9-FC167AD4C4DC}"/>
          </ac:spMkLst>
        </pc:spChg>
        <pc:spChg chg="add del mod">
          <ac:chgData name="Peter McGinty" userId="138e04b35f3df159" providerId="LiveId" clId="{8EFCCFA1-32DF-4046-BD1C-F21E5F4CF382}" dt="2021-11-27T19:43:48.609" v="3774" actId="478"/>
          <ac:spMkLst>
            <pc:docMk/>
            <pc:sldMk cId="830544960" sldId="283"/>
            <ac:spMk id="22" creationId="{5616E19C-7A94-4566-8FCF-442AEBD37BCD}"/>
          </ac:spMkLst>
        </pc:s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2" creationId="{1A3D5B2A-E7EA-4CA6-B93F-B64E84D5622D}"/>
          </ac:grpSpMkLst>
        </pc:gr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3" creationId="{35F380C5-04C0-44EE-B123-EC6D9082CD80}"/>
          </ac:grpSpMkLst>
        </pc:grp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5" creationId="{2C1EFBFC-9639-41BF-891B-9AC9B56927C0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6" creationId="{937F82FE-7C19-4E01-BC37-1917F3FE3DA8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7" creationId="{E3AC3FE1-71A7-4A3E-858B-8C3BAA16D52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8" creationId="{279475CD-9726-4B14-90D6-06F8A9A9A20B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9" creationId="{9689F914-14A3-4F55-9506-AF18760FD6FC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0" creationId="{CF2F7A37-4801-4DCC-83EF-505107CB58C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1" creationId="{1349284C-5847-439A-BE14-B3628381B907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2" creationId="{088F49B3-14BF-411D-B82D-0E67FEB2F521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3" creationId="{1905CE4B-AEE4-4F02-91FA-8E7CDCAC594E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4" creationId="{94D22D77-F945-41A6-9AF1-5BFD20885426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5" creationId="{2166E2E1-A66E-49BC-BF90-460344E7A59B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6" creationId="{95D64472-DE10-4B56-842C-B76AB9DF0DA3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7" creationId="{187FC9B1-1B74-45D6-9B61-D9ACB6F23825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8" creationId="{D188CEA6-FAB7-43F0-B867-A617E00400ED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9" creationId="{E97324BC-C2CE-4536-A9B4-CD247BB66934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20" creationId="{7F6E119B-392B-4854-A02E-B5928085D6D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3" creationId="{E383C70B-8AFF-4EFD-8A5B-B4206B3E629B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4" creationId="{E783AC35-C1F4-41FD-8689-958CCBEB665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5" creationId="{BA73A6E1-9215-405F-BFED-28696AB949D2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6" creationId="{A206A478-4ACC-4646-AE85-DAC679696A48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7" creationId="{74529F06-17A6-4BE1-9E0C-72EC889D2C4D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8" creationId="{C75E8888-C7B4-4BB4-8F60-8A060FC47CAC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9" creationId="{E2CFEF68-1A41-4E26-BD84-731F1E0F1033}"/>
          </ac:inkMkLst>
        </pc:inkChg>
        <pc:inkChg chg="add">
          <ac:chgData name="Peter McGinty" userId="138e04b35f3df159" providerId="LiveId" clId="{8EFCCFA1-32DF-4046-BD1C-F21E5F4CF382}" dt="2021-11-27T19:44:50.204" v="3786" actId="9405"/>
          <ac:inkMkLst>
            <pc:docMk/>
            <pc:sldMk cId="830544960" sldId="283"/>
            <ac:inkMk id="30" creationId="{6359F17C-BCCF-4105-A993-37D39D72329D}"/>
          </ac:inkMkLst>
        </pc:inkChg>
        <pc:inkChg chg="add">
          <ac:chgData name="Peter McGinty" userId="138e04b35f3df159" providerId="LiveId" clId="{8EFCCFA1-32DF-4046-BD1C-F21E5F4CF382}" dt="2021-11-27T19:44:50.726" v="3787" actId="9405"/>
          <ac:inkMkLst>
            <pc:docMk/>
            <pc:sldMk cId="830544960" sldId="283"/>
            <ac:inkMk id="31" creationId="{E01527DE-AB12-48CA-8BEB-6A0A8EB1521D}"/>
          </ac:inkMkLst>
        </pc:inkChg>
        <pc:inkChg chg="add">
          <ac:chgData name="Peter McGinty" userId="138e04b35f3df159" providerId="LiveId" clId="{8EFCCFA1-32DF-4046-BD1C-F21E5F4CF382}" dt="2021-11-27T19:44:51.390" v="3788" actId="9405"/>
          <ac:inkMkLst>
            <pc:docMk/>
            <pc:sldMk cId="830544960" sldId="283"/>
            <ac:inkMk id="32" creationId="{92C91249-807C-4C8B-91EC-D2D05FD84D63}"/>
          </ac:inkMkLst>
        </pc:inkChg>
        <pc:inkChg chg="add">
          <ac:chgData name="Peter McGinty" userId="138e04b35f3df159" providerId="LiveId" clId="{8EFCCFA1-32DF-4046-BD1C-F21E5F4CF382}" dt="2021-11-27T19:44:51.774" v="3789" actId="9405"/>
          <ac:inkMkLst>
            <pc:docMk/>
            <pc:sldMk cId="830544960" sldId="283"/>
            <ac:inkMk id="33" creationId="{48F016B4-4EB8-421B-A7A9-B2AE9ECD5D48}"/>
          </ac:inkMkLst>
        </pc:inkChg>
        <pc:inkChg chg="add del">
          <ac:chgData name="Peter McGinty" userId="138e04b35f3df159" providerId="LiveId" clId="{8EFCCFA1-32DF-4046-BD1C-F21E5F4CF382}" dt="2021-11-27T19:44:57.220" v="3794"/>
          <ac:inkMkLst>
            <pc:docMk/>
            <pc:sldMk cId="830544960" sldId="283"/>
            <ac:inkMk id="34" creationId="{5DE58EB9-3AEC-4721-855B-826154F56DF0}"/>
          </ac:inkMkLst>
        </pc:inkChg>
        <pc:inkChg chg="add">
          <ac:chgData name="Peter McGinty" userId="138e04b35f3df159" providerId="LiveId" clId="{8EFCCFA1-32DF-4046-BD1C-F21E5F4CF382}" dt="2021-11-27T19:44:52.677" v="3791" actId="9405"/>
          <ac:inkMkLst>
            <pc:docMk/>
            <pc:sldMk cId="830544960" sldId="283"/>
            <ac:inkMk id="35" creationId="{62E8CB86-1A33-4C67-AFE1-8E8F596BE19D}"/>
          </ac:inkMkLst>
        </pc:inkChg>
        <pc:inkChg chg="add">
          <ac:chgData name="Peter McGinty" userId="138e04b35f3df159" providerId="LiveId" clId="{8EFCCFA1-32DF-4046-BD1C-F21E5F4CF382}" dt="2021-11-27T19:44:53.361" v="3792" actId="9405"/>
          <ac:inkMkLst>
            <pc:docMk/>
            <pc:sldMk cId="830544960" sldId="283"/>
            <ac:inkMk id="36" creationId="{15111698-FFA1-4F5E-B88D-F96DBB72F940}"/>
          </ac:inkMkLst>
        </pc:inkChg>
        <pc:inkChg chg="add">
          <ac:chgData name="Peter McGinty" userId="138e04b35f3df159" providerId="LiveId" clId="{8EFCCFA1-32DF-4046-BD1C-F21E5F4CF382}" dt="2021-11-27T19:44:53.778" v="3793" actId="9405"/>
          <ac:inkMkLst>
            <pc:docMk/>
            <pc:sldMk cId="830544960" sldId="283"/>
            <ac:inkMk id="37" creationId="{3E642F21-26B2-4D7B-80E3-C4F062566DA5}"/>
          </ac:inkMkLst>
        </pc:inkChg>
        <pc:inkChg chg="add">
          <ac:chgData name="Peter McGinty" userId="138e04b35f3df159" providerId="LiveId" clId="{8EFCCFA1-32DF-4046-BD1C-F21E5F4CF382}" dt="2021-11-27T19:44:59.939" v="3795" actId="9405"/>
          <ac:inkMkLst>
            <pc:docMk/>
            <pc:sldMk cId="830544960" sldId="283"/>
            <ac:inkMk id="38" creationId="{E938BC3F-7AC4-4501-9D15-DCFB57D20D24}"/>
          </ac:inkMkLst>
        </pc:inkChg>
        <pc:inkChg chg="add">
          <ac:chgData name="Peter McGinty" userId="138e04b35f3df159" providerId="LiveId" clId="{8EFCCFA1-32DF-4046-BD1C-F21E5F4CF382}" dt="2021-11-27T19:45:00.502" v="3796" actId="9405"/>
          <ac:inkMkLst>
            <pc:docMk/>
            <pc:sldMk cId="830544960" sldId="283"/>
            <ac:inkMk id="39" creationId="{16777941-6F55-47DF-99DF-FC4D564B69C9}"/>
          </ac:inkMkLst>
        </pc:inkChg>
        <pc:inkChg chg="add">
          <ac:chgData name="Peter McGinty" userId="138e04b35f3df159" providerId="LiveId" clId="{8EFCCFA1-32DF-4046-BD1C-F21E5F4CF382}" dt="2021-11-27T19:45:00.899" v="3797" actId="9405"/>
          <ac:inkMkLst>
            <pc:docMk/>
            <pc:sldMk cId="830544960" sldId="283"/>
            <ac:inkMk id="40" creationId="{1FF67BA1-0E2C-4BA7-9B9F-BE4CAB20C917}"/>
          </ac:inkMkLst>
        </pc:inkChg>
        <pc:inkChg chg="add">
          <ac:chgData name="Peter McGinty" userId="138e04b35f3df159" providerId="LiveId" clId="{8EFCCFA1-32DF-4046-BD1C-F21E5F4CF382}" dt="2021-11-27T19:45:01.242" v="3798" actId="9405"/>
          <ac:inkMkLst>
            <pc:docMk/>
            <pc:sldMk cId="830544960" sldId="283"/>
            <ac:inkMk id="41" creationId="{A661C1B7-4AD9-4098-82D6-B85689D5CDF0}"/>
          </ac:inkMkLst>
        </pc:inkChg>
        <pc:inkChg chg="add">
          <ac:chgData name="Peter McGinty" userId="138e04b35f3df159" providerId="LiveId" clId="{8EFCCFA1-32DF-4046-BD1C-F21E5F4CF382}" dt="2021-11-27T19:45:01.657" v="3799" actId="9405"/>
          <ac:inkMkLst>
            <pc:docMk/>
            <pc:sldMk cId="830544960" sldId="283"/>
            <ac:inkMk id="42" creationId="{2C724E4B-E9F7-4F46-9744-5964C5C64FDE}"/>
          </ac:inkMkLst>
        </pc:inkChg>
        <pc:inkChg chg="add">
          <ac:chgData name="Peter McGinty" userId="138e04b35f3df159" providerId="LiveId" clId="{8EFCCFA1-32DF-4046-BD1C-F21E5F4CF382}" dt="2021-11-27T19:45:02.005" v="3800" actId="9405"/>
          <ac:inkMkLst>
            <pc:docMk/>
            <pc:sldMk cId="830544960" sldId="283"/>
            <ac:inkMk id="43" creationId="{4F1668A7-98FA-442A-8D02-FB9F353C25B8}"/>
          </ac:inkMkLst>
        </pc:inkChg>
        <pc:inkChg chg="add">
          <ac:chgData name="Peter McGinty" userId="138e04b35f3df159" providerId="LiveId" clId="{8EFCCFA1-32DF-4046-BD1C-F21E5F4CF382}" dt="2021-11-27T19:45:02.348" v="3801" actId="9405"/>
          <ac:inkMkLst>
            <pc:docMk/>
            <pc:sldMk cId="830544960" sldId="283"/>
            <ac:inkMk id="44" creationId="{0949273A-0511-49F2-B63C-12F629B7A8E5}"/>
          </ac:inkMkLst>
        </pc:inkChg>
        <pc:inkChg chg="add">
          <ac:chgData name="Peter McGinty" userId="138e04b35f3df159" providerId="LiveId" clId="{8EFCCFA1-32DF-4046-BD1C-F21E5F4CF382}" dt="2021-11-27T19:45:02.689" v="3802" actId="9405"/>
          <ac:inkMkLst>
            <pc:docMk/>
            <pc:sldMk cId="830544960" sldId="283"/>
            <ac:inkMk id="45" creationId="{A1A627C8-CC52-48E4-89CE-10F77E21C7CE}"/>
          </ac:inkMkLst>
        </pc:inkChg>
        <pc:inkChg chg="add">
          <ac:chgData name="Peter McGinty" userId="138e04b35f3df159" providerId="LiveId" clId="{8EFCCFA1-32DF-4046-BD1C-F21E5F4CF382}" dt="2021-11-27T19:45:03.107" v="3803" actId="9405"/>
          <ac:inkMkLst>
            <pc:docMk/>
            <pc:sldMk cId="830544960" sldId="283"/>
            <ac:inkMk id="46" creationId="{739B3ED2-3689-48F6-A7D6-572ED16C8169}"/>
          </ac:inkMkLst>
        </pc:inkChg>
        <pc:inkChg chg="add">
          <ac:chgData name="Peter McGinty" userId="138e04b35f3df159" providerId="LiveId" clId="{8EFCCFA1-32DF-4046-BD1C-F21E5F4CF382}" dt="2021-11-27T19:45:03.845" v="3804" actId="9405"/>
          <ac:inkMkLst>
            <pc:docMk/>
            <pc:sldMk cId="830544960" sldId="283"/>
            <ac:inkMk id="47" creationId="{290E9388-92C9-4E54-9766-12242606A358}"/>
          </ac:inkMkLst>
        </pc:inkChg>
        <pc:inkChg chg="add del">
          <ac:chgData name="Peter McGinty" userId="138e04b35f3df159" providerId="LiveId" clId="{8EFCCFA1-32DF-4046-BD1C-F21E5F4CF382}" dt="2021-11-27T19:48:11.214" v="3822" actId="478"/>
          <ac:inkMkLst>
            <pc:docMk/>
            <pc:sldMk cId="830544960" sldId="283"/>
            <ac:inkMk id="48" creationId="{D8A327E7-2351-45E9-BFDE-CAD7A2042F40}"/>
          </ac:inkMkLst>
        </pc:inkChg>
        <pc:inkChg chg="add">
          <ac:chgData name="Peter McGinty" userId="138e04b35f3df159" providerId="LiveId" clId="{8EFCCFA1-32DF-4046-BD1C-F21E5F4CF382}" dt="2021-11-27T19:45:04.826" v="3806" actId="9405"/>
          <ac:inkMkLst>
            <pc:docMk/>
            <pc:sldMk cId="830544960" sldId="283"/>
            <ac:inkMk id="49" creationId="{791AC31D-1BB2-4D65-994F-E8D8DFB51223}"/>
          </ac:inkMkLst>
        </pc:inkChg>
        <pc:inkChg chg="add">
          <ac:chgData name="Peter McGinty" userId="138e04b35f3df159" providerId="LiveId" clId="{8EFCCFA1-32DF-4046-BD1C-F21E5F4CF382}" dt="2021-11-27T19:45:05.177" v="3807" actId="9405"/>
          <ac:inkMkLst>
            <pc:docMk/>
            <pc:sldMk cId="830544960" sldId="283"/>
            <ac:inkMk id="50" creationId="{347F1299-B83E-462A-AC8D-91B862C3D6A3}"/>
          </ac:inkMkLst>
        </pc:inkChg>
        <pc:inkChg chg="add">
          <ac:chgData name="Peter McGinty" userId="138e04b35f3df159" providerId="LiveId" clId="{8EFCCFA1-32DF-4046-BD1C-F21E5F4CF382}" dt="2021-11-27T19:45:05.510" v="3808" actId="9405"/>
          <ac:inkMkLst>
            <pc:docMk/>
            <pc:sldMk cId="830544960" sldId="283"/>
            <ac:inkMk id="51" creationId="{0550AD87-AECD-4B85-B38D-8E50750DEF4A}"/>
          </ac:inkMkLst>
        </pc:inkChg>
        <pc:inkChg chg="add">
          <ac:chgData name="Peter McGinty" userId="138e04b35f3df159" providerId="LiveId" clId="{8EFCCFA1-32DF-4046-BD1C-F21E5F4CF382}" dt="2021-11-27T19:45:05.847" v="3809" actId="9405"/>
          <ac:inkMkLst>
            <pc:docMk/>
            <pc:sldMk cId="830544960" sldId="283"/>
            <ac:inkMk id="52" creationId="{0500203D-538E-4304-BEE3-00AD83976B09}"/>
          </ac:inkMkLst>
        </pc:inkChg>
        <pc:inkChg chg="add del">
          <ac:chgData name="Peter McGinty" userId="138e04b35f3df159" providerId="LiveId" clId="{8EFCCFA1-32DF-4046-BD1C-F21E5F4CF382}" dt="2021-11-27T19:48:16.866" v="3823"/>
          <ac:inkMkLst>
            <pc:docMk/>
            <pc:sldMk cId="830544960" sldId="283"/>
            <ac:inkMk id="53" creationId="{A2F7D038-F680-415D-BB6E-6F4E6C5BC0D6}"/>
          </ac:inkMkLst>
        </pc:inkChg>
        <pc:inkChg chg="add">
          <ac:chgData name="Peter McGinty" userId="138e04b35f3df159" providerId="LiveId" clId="{8EFCCFA1-32DF-4046-BD1C-F21E5F4CF382}" dt="2021-11-27T19:45:06.864" v="3811" actId="9405"/>
          <ac:inkMkLst>
            <pc:docMk/>
            <pc:sldMk cId="830544960" sldId="283"/>
            <ac:inkMk id="54" creationId="{2982E522-DBE6-4BEB-B5CD-62774BA6297A}"/>
          </ac:inkMkLst>
        </pc:inkChg>
        <pc:inkChg chg="add">
          <ac:chgData name="Peter McGinty" userId="138e04b35f3df159" providerId="LiveId" clId="{8EFCCFA1-32DF-4046-BD1C-F21E5F4CF382}" dt="2021-11-27T19:45:07.195" v="3812" actId="9405"/>
          <ac:inkMkLst>
            <pc:docMk/>
            <pc:sldMk cId="830544960" sldId="283"/>
            <ac:inkMk id="55" creationId="{0B08F1D6-068E-4ADA-8C78-7DF259D3F35F}"/>
          </ac:inkMkLst>
        </pc:inkChg>
        <pc:inkChg chg="add">
          <ac:chgData name="Peter McGinty" userId="138e04b35f3df159" providerId="LiveId" clId="{8EFCCFA1-32DF-4046-BD1C-F21E5F4CF382}" dt="2021-11-27T19:45:07.529" v="3813" actId="9405"/>
          <ac:inkMkLst>
            <pc:docMk/>
            <pc:sldMk cId="830544960" sldId="283"/>
            <ac:inkMk id="56" creationId="{07543280-2ABB-431C-991B-24FBE3285581}"/>
          </ac:inkMkLst>
        </pc:inkChg>
        <pc:inkChg chg="add">
          <ac:chgData name="Peter McGinty" userId="138e04b35f3df159" providerId="LiveId" clId="{8EFCCFA1-32DF-4046-BD1C-F21E5F4CF382}" dt="2021-11-27T19:45:07.883" v="3814" actId="9405"/>
          <ac:inkMkLst>
            <pc:docMk/>
            <pc:sldMk cId="830544960" sldId="283"/>
            <ac:inkMk id="57" creationId="{7CE58D10-BD0D-4594-AD84-C9597567A9FF}"/>
          </ac:inkMkLst>
        </pc:inkChg>
        <pc:inkChg chg="add">
          <ac:chgData name="Peter McGinty" userId="138e04b35f3df159" providerId="LiveId" clId="{8EFCCFA1-32DF-4046-BD1C-F21E5F4CF382}" dt="2021-11-27T19:45:08.213" v="3815" actId="9405"/>
          <ac:inkMkLst>
            <pc:docMk/>
            <pc:sldMk cId="830544960" sldId="283"/>
            <ac:inkMk id="58" creationId="{56FC905A-F56C-4CED-BB26-CF1BDFE3E5C6}"/>
          </ac:inkMkLst>
        </pc:inkChg>
        <pc:inkChg chg="add">
          <ac:chgData name="Peter McGinty" userId="138e04b35f3df159" providerId="LiveId" clId="{8EFCCFA1-32DF-4046-BD1C-F21E5F4CF382}" dt="2021-11-27T19:45:08.584" v="3816" actId="9405"/>
          <ac:inkMkLst>
            <pc:docMk/>
            <pc:sldMk cId="830544960" sldId="283"/>
            <ac:inkMk id="59" creationId="{D7C0183A-B2AF-4B7B-958B-0031C8569A14}"/>
          </ac:inkMkLst>
        </pc:inkChg>
        <pc:inkChg chg="add">
          <ac:chgData name="Peter McGinty" userId="138e04b35f3df159" providerId="LiveId" clId="{8EFCCFA1-32DF-4046-BD1C-F21E5F4CF382}" dt="2021-11-27T19:45:08.954" v="3817" actId="9405"/>
          <ac:inkMkLst>
            <pc:docMk/>
            <pc:sldMk cId="830544960" sldId="283"/>
            <ac:inkMk id="60" creationId="{8CF0BC1D-39D0-41A0-B936-D952C534125F}"/>
          </ac:inkMkLst>
        </pc:inkChg>
        <pc:inkChg chg="add">
          <ac:chgData name="Peter McGinty" userId="138e04b35f3df159" providerId="LiveId" clId="{8EFCCFA1-32DF-4046-BD1C-F21E5F4CF382}" dt="2021-11-27T19:45:09.332" v="3818" actId="9405"/>
          <ac:inkMkLst>
            <pc:docMk/>
            <pc:sldMk cId="830544960" sldId="283"/>
            <ac:inkMk id="61" creationId="{05A3972C-020E-418C-982D-D889B0B7EDB1}"/>
          </ac:inkMkLst>
        </pc:inkChg>
        <pc:inkChg chg="add">
          <ac:chgData name="Peter McGinty" userId="138e04b35f3df159" providerId="LiveId" clId="{8EFCCFA1-32DF-4046-BD1C-F21E5F4CF382}" dt="2021-11-27T19:45:10.130" v="3819" actId="9405"/>
          <ac:inkMkLst>
            <pc:docMk/>
            <pc:sldMk cId="830544960" sldId="283"/>
            <ac:inkMk id="62" creationId="{71AD020E-B1C9-472C-8053-362B866E03AC}"/>
          </ac:inkMkLst>
        </pc:inkChg>
        <pc:inkChg chg="add">
          <ac:chgData name="Peter McGinty" userId="138e04b35f3df159" providerId="LiveId" clId="{8EFCCFA1-32DF-4046-BD1C-F21E5F4CF382}" dt="2021-11-27T19:45:10.518" v="3820" actId="9405"/>
          <ac:inkMkLst>
            <pc:docMk/>
            <pc:sldMk cId="830544960" sldId="283"/>
            <ac:inkMk id="63" creationId="{D29974FD-9254-4093-8530-8444BDC0C3A2}"/>
          </ac:inkMkLst>
        </pc:inkChg>
        <pc:inkChg chg="add">
          <ac:chgData name="Peter McGinty" userId="138e04b35f3df159" providerId="LiveId" clId="{8EFCCFA1-32DF-4046-BD1C-F21E5F4CF382}" dt="2021-11-27T19:48:21.048" v="3824" actId="9405"/>
          <ac:inkMkLst>
            <pc:docMk/>
            <pc:sldMk cId="830544960" sldId="283"/>
            <ac:inkMk id="64" creationId="{1D419FEB-E5A0-4A7D-8590-9ED0B9880C0A}"/>
          </ac:inkMkLst>
        </pc:inkChg>
        <pc:inkChg chg="add">
          <ac:chgData name="Peter McGinty" userId="138e04b35f3df159" providerId="LiveId" clId="{8EFCCFA1-32DF-4046-BD1C-F21E5F4CF382}" dt="2021-11-27T19:48:21.647" v="3825" actId="9405"/>
          <ac:inkMkLst>
            <pc:docMk/>
            <pc:sldMk cId="830544960" sldId="283"/>
            <ac:inkMk id="65" creationId="{8F72B86F-1177-432A-8FD4-C5CD8147B654}"/>
          </ac:inkMkLst>
        </pc:inkChg>
        <pc:inkChg chg="add">
          <ac:chgData name="Peter McGinty" userId="138e04b35f3df159" providerId="LiveId" clId="{8EFCCFA1-32DF-4046-BD1C-F21E5F4CF382}" dt="2021-11-27T19:48:23.429" v="3826" actId="9405"/>
          <ac:inkMkLst>
            <pc:docMk/>
            <pc:sldMk cId="830544960" sldId="283"/>
            <ac:inkMk id="66" creationId="{DEA8F06B-808E-4F38-91C8-4238476FC8D3}"/>
          </ac:inkMkLst>
        </pc:inkChg>
        <pc:inkChg chg="add">
          <ac:chgData name="Peter McGinty" userId="138e04b35f3df159" providerId="LiveId" clId="{8EFCCFA1-32DF-4046-BD1C-F21E5F4CF382}" dt="2021-11-27T19:48:26.255" v="3827" actId="9405"/>
          <ac:inkMkLst>
            <pc:docMk/>
            <pc:sldMk cId="830544960" sldId="283"/>
            <ac:inkMk id="67" creationId="{1D82A850-F06C-4D2A-B361-A28E4ECA145A}"/>
          </ac:inkMkLst>
        </pc:inkChg>
        <pc:inkChg chg="add">
          <ac:chgData name="Peter McGinty" userId="138e04b35f3df159" providerId="LiveId" clId="{8EFCCFA1-32DF-4046-BD1C-F21E5F4CF382}" dt="2021-11-27T19:48:34.406" v="3828" actId="9405"/>
          <ac:inkMkLst>
            <pc:docMk/>
            <pc:sldMk cId="830544960" sldId="283"/>
            <ac:inkMk id="68" creationId="{B3B95947-47CF-4A6C-964B-711DF6DCDAC7}"/>
          </ac:inkMkLst>
        </pc:inkChg>
        <pc:inkChg chg="add">
          <ac:chgData name="Peter McGinty" userId="138e04b35f3df159" providerId="LiveId" clId="{8EFCCFA1-32DF-4046-BD1C-F21E5F4CF382}" dt="2021-11-27T19:48:36.372" v="3829" actId="9405"/>
          <ac:inkMkLst>
            <pc:docMk/>
            <pc:sldMk cId="830544960" sldId="283"/>
            <ac:inkMk id="69" creationId="{38B346E4-B8B2-4031-BA98-685CA2D8B92D}"/>
          </ac:inkMkLst>
        </pc:inkChg>
        <pc:inkChg chg="add">
          <ac:chgData name="Peter McGinty" userId="138e04b35f3df159" providerId="LiveId" clId="{8EFCCFA1-32DF-4046-BD1C-F21E5F4CF382}" dt="2021-11-27T19:48:38.206" v="3830" actId="9405"/>
          <ac:inkMkLst>
            <pc:docMk/>
            <pc:sldMk cId="830544960" sldId="283"/>
            <ac:inkMk id="70" creationId="{40C0A104-7661-4FA3-AFB7-BAF9E1C163F7}"/>
          </ac:inkMkLst>
        </pc:inkChg>
        <pc:inkChg chg="add">
          <ac:chgData name="Peter McGinty" userId="138e04b35f3df159" providerId="LiveId" clId="{8EFCCFA1-32DF-4046-BD1C-F21E5F4CF382}" dt="2021-11-27T19:48:39.594" v="3831" actId="9405"/>
          <ac:inkMkLst>
            <pc:docMk/>
            <pc:sldMk cId="830544960" sldId="283"/>
            <ac:inkMk id="71" creationId="{8ABC245C-2D41-45E4-967E-668EE108FA67}"/>
          </ac:inkMkLst>
        </pc:inkChg>
        <pc:inkChg chg="add">
          <ac:chgData name="Peter McGinty" userId="138e04b35f3df159" providerId="LiveId" clId="{8EFCCFA1-32DF-4046-BD1C-F21E5F4CF382}" dt="2021-11-27T19:48:41.833" v="3832" actId="9405"/>
          <ac:inkMkLst>
            <pc:docMk/>
            <pc:sldMk cId="830544960" sldId="283"/>
            <ac:inkMk id="72" creationId="{E29FAA5C-F3CE-4CCD-A86C-A132A4CD9E50}"/>
          </ac:inkMkLst>
        </pc:inkChg>
        <pc:inkChg chg="add">
          <ac:chgData name="Peter McGinty" userId="138e04b35f3df159" providerId="LiveId" clId="{8EFCCFA1-32DF-4046-BD1C-F21E5F4CF382}" dt="2021-11-27T19:48:42.714" v="3833" actId="9405"/>
          <ac:inkMkLst>
            <pc:docMk/>
            <pc:sldMk cId="830544960" sldId="283"/>
            <ac:inkMk id="73" creationId="{12EC409A-3E3C-49F3-AADB-C03EFE8BCE5C}"/>
          </ac:inkMkLst>
        </pc:inkChg>
        <pc:inkChg chg="add">
          <ac:chgData name="Peter McGinty" userId="138e04b35f3df159" providerId="LiveId" clId="{8EFCCFA1-32DF-4046-BD1C-F21E5F4CF382}" dt="2021-11-27T19:48:43.215" v="3834" actId="9405"/>
          <ac:inkMkLst>
            <pc:docMk/>
            <pc:sldMk cId="830544960" sldId="283"/>
            <ac:inkMk id="74" creationId="{C26C490E-B2E3-439D-8DAC-DD0459EE681C}"/>
          </ac:inkMkLst>
        </pc:inkChg>
        <pc:inkChg chg="add">
          <ac:chgData name="Peter McGinty" userId="138e04b35f3df159" providerId="LiveId" clId="{8EFCCFA1-32DF-4046-BD1C-F21E5F4CF382}" dt="2021-11-27T19:48:44.085" v="3835" actId="9405"/>
          <ac:inkMkLst>
            <pc:docMk/>
            <pc:sldMk cId="830544960" sldId="283"/>
            <ac:inkMk id="75" creationId="{EA610074-EA08-4251-9829-2E9FA6966E9D}"/>
          </ac:inkMkLst>
        </pc:inkChg>
        <pc:inkChg chg="add">
          <ac:chgData name="Peter McGinty" userId="138e04b35f3df159" providerId="LiveId" clId="{8EFCCFA1-32DF-4046-BD1C-F21E5F4CF382}" dt="2021-11-27T19:48:44.850" v="3836" actId="9405"/>
          <ac:inkMkLst>
            <pc:docMk/>
            <pc:sldMk cId="830544960" sldId="283"/>
            <ac:inkMk id="76" creationId="{EFE1E41C-DCD6-4F1B-997F-DF44FD3A6067}"/>
          </ac:inkMkLst>
        </pc:inkChg>
        <pc:inkChg chg="add">
          <ac:chgData name="Peter McGinty" userId="138e04b35f3df159" providerId="LiveId" clId="{8EFCCFA1-32DF-4046-BD1C-F21E5F4CF382}" dt="2021-11-27T19:48:47.593" v="3837" actId="9405"/>
          <ac:inkMkLst>
            <pc:docMk/>
            <pc:sldMk cId="830544960" sldId="283"/>
            <ac:inkMk id="77" creationId="{7FDEF4F4-4F81-4FD5-ABDB-CEE74379892D}"/>
          </ac:inkMkLst>
        </pc:inkChg>
        <pc:inkChg chg="add">
          <ac:chgData name="Peter McGinty" userId="138e04b35f3df159" providerId="LiveId" clId="{8EFCCFA1-32DF-4046-BD1C-F21E5F4CF382}" dt="2021-11-27T19:48:49.929" v="3838" actId="9405"/>
          <ac:inkMkLst>
            <pc:docMk/>
            <pc:sldMk cId="830544960" sldId="283"/>
            <ac:inkMk id="78" creationId="{8D27D4A4-0523-46D6-B672-3D7BAF875144}"/>
          </ac:inkMkLst>
        </pc:inkChg>
        <pc:inkChg chg="add">
          <ac:chgData name="Peter McGinty" userId="138e04b35f3df159" providerId="LiveId" clId="{8EFCCFA1-32DF-4046-BD1C-F21E5F4CF382}" dt="2021-11-27T19:48:51.213" v="3839" actId="9405"/>
          <ac:inkMkLst>
            <pc:docMk/>
            <pc:sldMk cId="830544960" sldId="283"/>
            <ac:inkMk id="79" creationId="{06DD2BEB-1AD8-47A2-B007-2BF167E9AE6B}"/>
          </ac:inkMkLst>
        </pc:inkChg>
        <pc:inkChg chg="add">
          <ac:chgData name="Peter McGinty" userId="138e04b35f3df159" providerId="LiveId" clId="{8EFCCFA1-32DF-4046-BD1C-F21E5F4CF382}" dt="2021-11-27T19:48:51.813" v="3840" actId="9405"/>
          <ac:inkMkLst>
            <pc:docMk/>
            <pc:sldMk cId="830544960" sldId="283"/>
            <ac:inkMk id="80" creationId="{7E7A0D68-9944-408C-9EBF-82DC6E1EB0B1}"/>
          </ac:inkMkLst>
        </pc:inkChg>
        <pc:inkChg chg="add">
          <ac:chgData name="Peter McGinty" userId="138e04b35f3df159" providerId="LiveId" clId="{8EFCCFA1-32DF-4046-BD1C-F21E5F4CF382}" dt="2021-11-27T19:48:52.313" v="3841" actId="9405"/>
          <ac:inkMkLst>
            <pc:docMk/>
            <pc:sldMk cId="830544960" sldId="283"/>
            <ac:inkMk id="81" creationId="{F1AB56A7-747C-424A-9834-4AEE4658EBBA}"/>
          </ac:inkMkLst>
        </pc:inkChg>
        <pc:inkChg chg="add">
          <ac:chgData name="Peter McGinty" userId="138e04b35f3df159" providerId="LiveId" clId="{8EFCCFA1-32DF-4046-BD1C-F21E5F4CF382}" dt="2021-11-27T19:48:52.751" v="3842" actId="9405"/>
          <ac:inkMkLst>
            <pc:docMk/>
            <pc:sldMk cId="830544960" sldId="283"/>
            <ac:inkMk id="82" creationId="{DE8AB8ED-7449-45A9-9F0C-425439CFE32A}"/>
          </ac:inkMkLst>
        </pc:inkChg>
        <pc:inkChg chg="add del">
          <ac:chgData name="Peter McGinty" userId="138e04b35f3df159" providerId="LiveId" clId="{8EFCCFA1-32DF-4046-BD1C-F21E5F4CF382}" dt="2021-11-27T19:49:01.965" v="3848"/>
          <ac:inkMkLst>
            <pc:docMk/>
            <pc:sldMk cId="830544960" sldId="283"/>
            <ac:inkMk id="83" creationId="{0DB94A08-6A8E-448B-A21C-4A9F74946784}"/>
          </ac:inkMkLst>
        </pc:inkChg>
        <pc:inkChg chg="add">
          <ac:chgData name="Peter McGinty" userId="138e04b35f3df159" providerId="LiveId" clId="{8EFCCFA1-32DF-4046-BD1C-F21E5F4CF382}" dt="2021-11-27T19:48:53.683" v="3844" actId="9405"/>
          <ac:inkMkLst>
            <pc:docMk/>
            <pc:sldMk cId="830544960" sldId="283"/>
            <ac:inkMk id="84" creationId="{AC91647B-C5F4-4BB5-BFD3-B589DA035F1E}"/>
          </ac:inkMkLst>
        </pc:inkChg>
        <pc:inkChg chg="add">
          <ac:chgData name="Peter McGinty" userId="138e04b35f3df159" providerId="LiveId" clId="{8EFCCFA1-32DF-4046-BD1C-F21E5F4CF382}" dt="2021-11-27T19:48:54.255" v="3845" actId="9405"/>
          <ac:inkMkLst>
            <pc:docMk/>
            <pc:sldMk cId="830544960" sldId="283"/>
            <ac:inkMk id="85" creationId="{297A3290-3F98-4FAF-B04F-8C9319CEB689}"/>
          </ac:inkMkLst>
        </pc:inkChg>
        <pc:inkChg chg="add del">
          <ac:chgData name="Peter McGinty" userId="138e04b35f3df159" providerId="LiveId" clId="{8EFCCFA1-32DF-4046-BD1C-F21E5F4CF382}" dt="2021-11-27T19:49:14.716" v="3849"/>
          <ac:inkMkLst>
            <pc:docMk/>
            <pc:sldMk cId="830544960" sldId="283"/>
            <ac:inkMk id="86" creationId="{F516D408-C788-4BC6-B1F8-882A567EBADA}"/>
          </ac:inkMkLst>
        </pc:inkChg>
        <pc:inkChg chg="add">
          <ac:chgData name="Peter McGinty" userId="138e04b35f3df159" providerId="LiveId" clId="{8EFCCFA1-32DF-4046-BD1C-F21E5F4CF382}" dt="2021-11-27T19:48:55.657" v="3847" actId="9405"/>
          <ac:inkMkLst>
            <pc:docMk/>
            <pc:sldMk cId="830544960" sldId="283"/>
            <ac:inkMk id="87" creationId="{0B83AEF5-70AC-4236-9ED1-8EBFE1431713}"/>
          </ac:inkMkLst>
        </pc:inkChg>
        <pc:inkChg chg="add">
          <ac:chgData name="Peter McGinty" userId="138e04b35f3df159" providerId="LiveId" clId="{8EFCCFA1-32DF-4046-BD1C-F21E5F4CF382}" dt="2021-11-27T19:49:18.102" v="3850" actId="9405"/>
          <ac:inkMkLst>
            <pc:docMk/>
            <pc:sldMk cId="830544960" sldId="283"/>
            <ac:inkMk id="88" creationId="{9395BCEE-EC5A-4806-80B7-BED5B89FC5C2}"/>
          </ac:inkMkLst>
        </pc:inkChg>
        <pc:inkChg chg="add">
          <ac:chgData name="Peter McGinty" userId="138e04b35f3df159" providerId="LiveId" clId="{8EFCCFA1-32DF-4046-BD1C-F21E5F4CF382}" dt="2021-11-27T19:49:19.869" v="3851" actId="9405"/>
          <ac:inkMkLst>
            <pc:docMk/>
            <pc:sldMk cId="830544960" sldId="283"/>
            <ac:inkMk id="89" creationId="{F4F7E89D-581C-44C7-830A-8C52F33B9E16}"/>
          </ac:inkMkLst>
        </pc:inkChg>
        <pc:inkChg chg="add">
          <ac:chgData name="Peter McGinty" userId="138e04b35f3df159" providerId="LiveId" clId="{8EFCCFA1-32DF-4046-BD1C-F21E5F4CF382}" dt="2021-11-27T19:49:23.097" v="3852" actId="9405"/>
          <ac:inkMkLst>
            <pc:docMk/>
            <pc:sldMk cId="830544960" sldId="283"/>
            <ac:inkMk id="90" creationId="{3BF9EDEB-8C1F-4789-AE4F-39FA819D3AB1}"/>
          </ac:inkMkLst>
        </pc:inkChg>
        <pc:inkChg chg="add">
          <ac:chgData name="Peter McGinty" userId="138e04b35f3df159" providerId="LiveId" clId="{8EFCCFA1-32DF-4046-BD1C-F21E5F4CF382}" dt="2021-11-27T19:49:33.778" v="3853" actId="9405"/>
          <ac:inkMkLst>
            <pc:docMk/>
            <pc:sldMk cId="830544960" sldId="283"/>
            <ac:inkMk id="91" creationId="{1FBF43D3-FF37-425F-A94F-8CEBD17DA5F7}"/>
          </ac:inkMkLst>
        </pc:inkChg>
        <pc:inkChg chg="add">
          <ac:chgData name="Peter McGinty" userId="138e04b35f3df159" providerId="LiveId" clId="{8EFCCFA1-32DF-4046-BD1C-F21E5F4CF382}" dt="2021-11-27T19:49:34.263" v="3854" actId="9405"/>
          <ac:inkMkLst>
            <pc:docMk/>
            <pc:sldMk cId="830544960" sldId="283"/>
            <ac:inkMk id="92" creationId="{3796EDF3-24C7-4D5C-8FBB-C9FA30386527}"/>
          </ac:inkMkLst>
        </pc:inkChg>
        <pc:inkChg chg="add">
          <ac:chgData name="Peter McGinty" userId="138e04b35f3df159" providerId="LiveId" clId="{8EFCCFA1-32DF-4046-BD1C-F21E5F4CF382}" dt="2021-11-27T19:49:34.930" v="3855" actId="9405"/>
          <ac:inkMkLst>
            <pc:docMk/>
            <pc:sldMk cId="830544960" sldId="283"/>
            <ac:inkMk id="93" creationId="{BB962797-2F87-4F2B-B4BA-3B9031BE8E43}"/>
          </ac:inkMkLst>
        </pc:inkChg>
        <pc:inkChg chg="add">
          <ac:chgData name="Peter McGinty" userId="138e04b35f3df159" providerId="LiveId" clId="{8EFCCFA1-32DF-4046-BD1C-F21E5F4CF382}" dt="2021-11-27T19:49:35.346" v="3856" actId="9405"/>
          <ac:inkMkLst>
            <pc:docMk/>
            <pc:sldMk cId="830544960" sldId="283"/>
            <ac:inkMk id="94" creationId="{119275EA-4E31-43A8-8103-B03286D5682C}"/>
          </ac:inkMkLst>
        </pc:inkChg>
        <pc:inkChg chg="add">
          <ac:chgData name="Peter McGinty" userId="138e04b35f3df159" providerId="LiveId" clId="{8EFCCFA1-32DF-4046-BD1C-F21E5F4CF382}" dt="2021-11-27T19:49:35.733" v="3857" actId="9405"/>
          <ac:inkMkLst>
            <pc:docMk/>
            <pc:sldMk cId="830544960" sldId="283"/>
            <ac:inkMk id="95" creationId="{0A767EBF-4B18-494E-BD5C-94FEF78C4E7F}"/>
          </ac:inkMkLst>
        </pc:inkChg>
        <pc:inkChg chg="add">
          <ac:chgData name="Peter McGinty" userId="138e04b35f3df159" providerId="LiveId" clId="{8EFCCFA1-32DF-4046-BD1C-F21E5F4CF382}" dt="2021-11-27T19:49:36.164" v="3858" actId="9405"/>
          <ac:inkMkLst>
            <pc:docMk/>
            <pc:sldMk cId="830544960" sldId="283"/>
            <ac:inkMk id="96" creationId="{3C2816BD-77F5-43FF-B976-6661DA9FBA9B}"/>
          </ac:inkMkLst>
        </pc:inkChg>
        <pc:inkChg chg="add">
          <ac:chgData name="Peter McGinty" userId="138e04b35f3df159" providerId="LiveId" clId="{8EFCCFA1-32DF-4046-BD1C-F21E5F4CF382}" dt="2021-11-27T19:49:36.632" v="3859" actId="9405"/>
          <ac:inkMkLst>
            <pc:docMk/>
            <pc:sldMk cId="830544960" sldId="283"/>
            <ac:inkMk id="97" creationId="{CCDB7148-80EF-46AB-83E3-A643B2E9A356}"/>
          </ac:inkMkLst>
        </pc:inkChg>
        <pc:inkChg chg="add">
          <ac:chgData name="Peter McGinty" userId="138e04b35f3df159" providerId="LiveId" clId="{8EFCCFA1-32DF-4046-BD1C-F21E5F4CF382}" dt="2021-11-27T19:49:37.217" v="3860" actId="9405"/>
          <ac:inkMkLst>
            <pc:docMk/>
            <pc:sldMk cId="830544960" sldId="283"/>
            <ac:inkMk id="98" creationId="{9C0DB0FB-B84A-4778-8EB5-019CAB12A798}"/>
          </ac:inkMkLst>
        </pc:inkChg>
        <pc:inkChg chg="add">
          <ac:chgData name="Peter McGinty" userId="138e04b35f3df159" providerId="LiveId" clId="{8EFCCFA1-32DF-4046-BD1C-F21E5F4CF382}" dt="2021-11-27T19:49:37.597" v="3861" actId="9405"/>
          <ac:inkMkLst>
            <pc:docMk/>
            <pc:sldMk cId="830544960" sldId="283"/>
            <ac:inkMk id="99" creationId="{2746ECC1-5005-436D-BCA3-DD75DF34D541}"/>
          </ac:inkMkLst>
        </pc:inkChg>
        <pc:inkChg chg="add">
          <ac:chgData name="Peter McGinty" userId="138e04b35f3df159" providerId="LiveId" clId="{8EFCCFA1-32DF-4046-BD1C-F21E5F4CF382}" dt="2021-11-27T19:49:37.998" v="3862" actId="9405"/>
          <ac:inkMkLst>
            <pc:docMk/>
            <pc:sldMk cId="830544960" sldId="283"/>
            <ac:inkMk id="100" creationId="{8C795DF1-93E2-45FF-B416-548A578CBB4C}"/>
          </ac:inkMkLst>
        </pc:inkChg>
        <pc:inkChg chg="add">
          <ac:chgData name="Peter McGinty" userId="138e04b35f3df159" providerId="LiveId" clId="{8EFCCFA1-32DF-4046-BD1C-F21E5F4CF382}" dt="2021-11-27T19:49:38.350" v="3863" actId="9405"/>
          <ac:inkMkLst>
            <pc:docMk/>
            <pc:sldMk cId="830544960" sldId="283"/>
            <ac:inkMk id="101" creationId="{D0BD95F4-63F8-4CBA-A9B2-15D56B6EF3B6}"/>
          </ac:inkMkLst>
        </pc:inkChg>
        <pc:inkChg chg="add">
          <ac:chgData name="Peter McGinty" userId="138e04b35f3df159" providerId="LiveId" clId="{8EFCCFA1-32DF-4046-BD1C-F21E5F4CF382}" dt="2021-11-27T19:49:38.698" v="3864" actId="9405"/>
          <ac:inkMkLst>
            <pc:docMk/>
            <pc:sldMk cId="830544960" sldId="283"/>
            <ac:inkMk id="102" creationId="{4F9426F9-9808-46B5-84C9-187EB7D6ED8C}"/>
          </ac:inkMkLst>
        </pc:inkChg>
        <pc:inkChg chg="add">
          <ac:chgData name="Peter McGinty" userId="138e04b35f3df159" providerId="LiveId" clId="{8EFCCFA1-32DF-4046-BD1C-F21E5F4CF382}" dt="2021-11-27T19:49:39.050" v="3865" actId="9405"/>
          <ac:inkMkLst>
            <pc:docMk/>
            <pc:sldMk cId="830544960" sldId="283"/>
            <ac:inkMk id="103" creationId="{F81D46EF-F48A-431B-84DC-6CBE8948D927}"/>
          </ac:inkMkLst>
        </pc:inkChg>
        <pc:inkChg chg="add">
          <ac:chgData name="Peter McGinty" userId="138e04b35f3df159" providerId="LiveId" clId="{8EFCCFA1-32DF-4046-BD1C-F21E5F4CF382}" dt="2021-11-27T19:49:39.419" v="3866" actId="9405"/>
          <ac:inkMkLst>
            <pc:docMk/>
            <pc:sldMk cId="830544960" sldId="283"/>
            <ac:inkMk id="104" creationId="{1F183EDC-AA50-4D74-9A95-11F88730A789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5" creationId="{9CAB0364-AC69-42B3-97C8-3151C1DB8F9C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6" creationId="{2A8A6BAB-66C3-44DD-9138-3E7EDAB0D1CE}"/>
          </ac:inkMkLst>
        </pc:inkChg>
        <pc:inkChg chg="add">
          <ac:chgData name="Peter McGinty" userId="138e04b35f3df159" providerId="LiveId" clId="{8EFCCFA1-32DF-4046-BD1C-F21E5F4CF382}" dt="2021-11-27T19:49:40.555" v="3869" actId="9405"/>
          <ac:inkMkLst>
            <pc:docMk/>
            <pc:sldMk cId="830544960" sldId="283"/>
            <ac:inkMk id="107" creationId="{A8ED3BB5-1D4E-4A09-9A37-33CD29807174}"/>
          </ac:inkMkLst>
        </pc:inkChg>
        <pc:inkChg chg="add">
          <ac:chgData name="Peter McGinty" userId="138e04b35f3df159" providerId="LiveId" clId="{8EFCCFA1-32DF-4046-BD1C-F21E5F4CF382}" dt="2021-11-27T19:49:40.953" v="3870" actId="9405"/>
          <ac:inkMkLst>
            <pc:docMk/>
            <pc:sldMk cId="830544960" sldId="283"/>
            <ac:inkMk id="108" creationId="{0AF97490-6CED-403F-A960-BB8829E61031}"/>
          </ac:inkMkLst>
        </pc:inkChg>
        <pc:inkChg chg="add">
          <ac:chgData name="Peter McGinty" userId="138e04b35f3df159" providerId="LiveId" clId="{8EFCCFA1-32DF-4046-BD1C-F21E5F4CF382}" dt="2021-11-27T19:49:41.323" v="3871" actId="9405"/>
          <ac:inkMkLst>
            <pc:docMk/>
            <pc:sldMk cId="830544960" sldId="283"/>
            <ac:inkMk id="109" creationId="{863E9A32-136F-442F-B5FE-7765F19E3CD2}"/>
          </ac:inkMkLst>
        </pc:inkChg>
        <pc:inkChg chg="add">
          <ac:chgData name="Peter McGinty" userId="138e04b35f3df159" providerId="LiveId" clId="{8EFCCFA1-32DF-4046-BD1C-F21E5F4CF382}" dt="2021-11-27T19:49:41.701" v="3872" actId="9405"/>
          <ac:inkMkLst>
            <pc:docMk/>
            <pc:sldMk cId="830544960" sldId="283"/>
            <ac:inkMk id="110" creationId="{0DDF8784-4724-4046-9ED2-D765A5B59AA7}"/>
          </ac:inkMkLst>
        </pc:inkChg>
        <pc:inkChg chg="add">
          <ac:chgData name="Peter McGinty" userId="138e04b35f3df159" providerId="LiveId" clId="{8EFCCFA1-32DF-4046-BD1C-F21E5F4CF382}" dt="2021-11-27T19:49:42.070" v="3873" actId="9405"/>
          <ac:inkMkLst>
            <pc:docMk/>
            <pc:sldMk cId="830544960" sldId="283"/>
            <ac:inkMk id="111" creationId="{C3032067-2754-4FA0-9E1C-053164406234}"/>
          </ac:inkMkLst>
        </pc:inkChg>
        <pc:inkChg chg="add">
          <ac:chgData name="Peter McGinty" userId="138e04b35f3df159" providerId="LiveId" clId="{8EFCCFA1-32DF-4046-BD1C-F21E5F4CF382}" dt="2021-11-27T19:49:42.454" v="3874" actId="9405"/>
          <ac:inkMkLst>
            <pc:docMk/>
            <pc:sldMk cId="830544960" sldId="283"/>
            <ac:inkMk id="112" creationId="{758DEAA5-DC65-408C-93D3-39450BD51E51}"/>
          </ac:inkMkLst>
        </pc:inkChg>
        <pc:inkChg chg="add">
          <ac:chgData name="Peter McGinty" userId="138e04b35f3df159" providerId="LiveId" clId="{8EFCCFA1-32DF-4046-BD1C-F21E5F4CF382}" dt="2021-11-27T19:49:42.824" v="3875" actId="9405"/>
          <ac:inkMkLst>
            <pc:docMk/>
            <pc:sldMk cId="830544960" sldId="283"/>
            <ac:inkMk id="113" creationId="{B02163ED-D300-4471-B7D0-CD4B4AC27BA2}"/>
          </ac:inkMkLst>
        </pc:inkChg>
        <pc:inkChg chg="add">
          <ac:chgData name="Peter McGinty" userId="138e04b35f3df159" providerId="LiveId" clId="{8EFCCFA1-32DF-4046-BD1C-F21E5F4CF382}" dt="2021-11-27T19:49:43.288" v="3876" actId="9405"/>
          <ac:inkMkLst>
            <pc:docMk/>
            <pc:sldMk cId="830544960" sldId="283"/>
            <ac:inkMk id="114" creationId="{533806C9-F1F9-4B43-8706-4C4664C0215E}"/>
          </ac:inkMkLst>
        </pc:inkChg>
        <pc:inkChg chg="add">
          <ac:chgData name="Peter McGinty" userId="138e04b35f3df159" providerId="LiveId" clId="{8EFCCFA1-32DF-4046-BD1C-F21E5F4CF382}" dt="2021-11-27T19:49:45.942" v="3877" actId="9405"/>
          <ac:inkMkLst>
            <pc:docMk/>
            <pc:sldMk cId="830544960" sldId="283"/>
            <ac:inkMk id="115" creationId="{3D179FC3-A61D-4400-8B82-8ABA4463250E}"/>
          </ac:inkMkLst>
        </pc:inkChg>
        <pc:inkChg chg="add">
          <ac:chgData name="Peter McGinty" userId="138e04b35f3df159" providerId="LiveId" clId="{8EFCCFA1-32DF-4046-BD1C-F21E5F4CF382}" dt="2021-11-27T19:49:46.274" v="3878" actId="9405"/>
          <ac:inkMkLst>
            <pc:docMk/>
            <pc:sldMk cId="830544960" sldId="283"/>
            <ac:inkMk id="116" creationId="{90A6AAFC-0B8E-4DC3-8CF7-B053A46B4259}"/>
          </ac:inkMkLst>
        </pc:inkChg>
        <pc:inkChg chg="add">
          <ac:chgData name="Peter McGinty" userId="138e04b35f3df159" providerId="LiveId" clId="{8EFCCFA1-32DF-4046-BD1C-F21E5F4CF382}" dt="2021-11-27T19:49:46.607" v="3879" actId="9405"/>
          <ac:inkMkLst>
            <pc:docMk/>
            <pc:sldMk cId="830544960" sldId="283"/>
            <ac:inkMk id="117" creationId="{61C7C9F3-A466-4BC2-A5CB-4EF1EFCD3DDE}"/>
          </ac:inkMkLst>
        </pc:inkChg>
        <pc:inkChg chg="add">
          <ac:chgData name="Peter McGinty" userId="138e04b35f3df159" providerId="LiveId" clId="{8EFCCFA1-32DF-4046-BD1C-F21E5F4CF382}" dt="2021-11-27T19:49:46.962" v="3880" actId="9405"/>
          <ac:inkMkLst>
            <pc:docMk/>
            <pc:sldMk cId="830544960" sldId="283"/>
            <ac:inkMk id="118" creationId="{8F82163E-0256-434A-89CA-6138AF9AFE90}"/>
          </ac:inkMkLst>
        </pc:inkChg>
        <pc:inkChg chg="add">
          <ac:chgData name="Peter McGinty" userId="138e04b35f3df159" providerId="LiveId" clId="{8EFCCFA1-32DF-4046-BD1C-F21E5F4CF382}" dt="2021-11-27T19:49:47.308" v="3881" actId="9405"/>
          <ac:inkMkLst>
            <pc:docMk/>
            <pc:sldMk cId="830544960" sldId="283"/>
            <ac:inkMk id="119" creationId="{96D58F1F-B3B7-4A54-9AFA-C5B75E99D892}"/>
          </ac:inkMkLst>
        </pc:inkChg>
        <pc:inkChg chg="add">
          <ac:chgData name="Peter McGinty" userId="138e04b35f3df159" providerId="LiveId" clId="{8EFCCFA1-32DF-4046-BD1C-F21E5F4CF382}" dt="2021-11-27T19:49:47.645" v="3882" actId="9405"/>
          <ac:inkMkLst>
            <pc:docMk/>
            <pc:sldMk cId="830544960" sldId="283"/>
            <ac:inkMk id="120" creationId="{B50AEC2F-96BA-4D7A-BE18-45B531E66C1E}"/>
          </ac:inkMkLst>
        </pc:inkChg>
        <pc:inkChg chg="add">
          <ac:chgData name="Peter McGinty" userId="138e04b35f3df159" providerId="LiveId" clId="{8EFCCFA1-32DF-4046-BD1C-F21E5F4CF382}" dt="2021-11-27T19:49:47.977" v="3883" actId="9405"/>
          <ac:inkMkLst>
            <pc:docMk/>
            <pc:sldMk cId="830544960" sldId="283"/>
            <ac:inkMk id="121" creationId="{85EB83A0-631B-4DC4-ABE9-005673B1397C}"/>
          </ac:inkMkLst>
        </pc:inkChg>
        <pc:inkChg chg="add">
          <ac:chgData name="Peter McGinty" userId="138e04b35f3df159" providerId="LiveId" clId="{8EFCCFA1-32DF-4046-BD1C-F21E5F4CF382}" dt="2021-11-27T19:49:48.310" v="3884" actId="9405"/>
          <ac:inkMkLst>
            <pc:docMk/>
            <pc:sldMk cId="830544960" sldId="283"/>
            <ac:inkMk id="122" creationId="{442763DB-F40E-4A20-8A47-81F5CC82DC3F}"/>
          </ac:inkMkLst>
        </pc:inkChg>
        <pc:inkChg chg="add">
          <ac:chgData name="Peter McGinty" userId="138e04b35f3df159" providerId="LiveId" clId="{8EFCCFA1-32DF-4046-BD1C-F21E5F4CF382}" dt="2021-11-27T19:49:49.247" v="3885" actId="9405"/>
          <ac:inkMkLst>
            <pc:docMk/>
            <pc:sldMk cId="830544960" sldId="283"/>
            <ac:inkMk id="123" creationId="{512E48EA-4000-4F9C-AE14-92A06832ACC0}"/>
          </ac:inkMkLst>
        </pc:inkChg>
        <pc:inkChg chg="add">
          <ac:chgData name="Peter McGinty" userId="138e04b35f3df159" providerId="LiveId" clId="{8EFCCFA1-32DF-4046-BD1C-F21E5F4CF382}" dt="2021-11-27T19:49:49.596" v="3886" actId="9405"/>
          <ac:inkMkLst>
            <pc:docMk/>
            <pc:sldMk cId="830544960" sldId="283"/>
            <ac:inkMk id="124" creationId="{10C02EF0-6B9A-4572-B6D8-133292C9A2D1}"/>
          </ac:inkMkLst>
        </pc:inkChg>
        <pc:inkChg chg="add">
          <ac:chgData name="Peter McGinty" userId="138e04b35f3df159" providerId="LiveId" clId="{8EFCCFA1-32DF-4046-BD1C-F21E5F4CF382}" dt="2021-11-27T19:49:49.964" v="3887" actId="9405"/>
          <ac:inkMkLst>
            <pc:docMk/>
            <pc:sldMk cId="830544960" sldId="283"/>
            <ac:inkMk id="125" creationId="{FAD90FE5-723E-4906-A70E-99743EF2DD4F}"/>
          </ac:inkMkLst>
        </pc:inkChg>
        <pc:inkChg chg="add">
          <ac:chgData name="Peter McGinty" userId="138e04b35f3df159" providerId="LiveId" clId="{8EFCCFA1-32DF-4046-BD1C-F21E5F4CF382}" dt="2021-11-27T19:49:50.296" v="3888" actId="9405"/>
          <ac:inkMkLst>
            <pc:docMk/>
            <pc:sldMk cId="830544960" sldId="283"/>
            <ac:inkMk id="126" creationId="{D2894790-A7D0-445C-A87B-2E0D2389B627}"/>
          </ac:inkMkLst>
        </pc:inkChg>
        <pc:inkChg chg="add">
          <ac:chgData name="Peter McGinty" userId="138e04b35f3df159" providerId="LiveId" clId="{8EFCCFA1-32DF-4046-BD1C-F21E5F4CF382}" dt="2021-11-27T19:49:50.648" v="3889" actId="9405"/>
          <ac:inkMkLst>
            <pc:docMk/>
            <pc:sldMk cId="830544960" sldId="283"/>
            <ac:inkMk id="127" creationId="{BFF9827D-ADB6-4C7A-924C-20E71BB82C99}"/>
          </ac:inkMkLst>
        </pc:inkChg>
        <pc:inkChg chg="add">
          <ac:chgData name="Peter McGinty" userId="138e04b35f3df159" providerId="LiveId" clId="{8EFCCFA1-32DF-4046-BD1C-F21E5F4CF382}" dt="2021-11-27T19:49:51.097" v="3890" actId="9405"/>
          <ac:inkMkLst>
            <pc:docMk/>
            <pc:sldMk cId="830544960" sldId="283"/>
            <ac:inkMk id="128" creationId="{E7823FF0-9D2E-41E3-978B-737A6B79CD18}"/>
          </ac:inkMkLst>
        </pc:inkChg>
        <pc:inkChg chg="add">
          <ac:chgData name="Peter McGinty" userId="138e04b35f3df159" providerId="LiveId" clId="{8EFCCFA1-32DF-4046-BD1C-F21E5F4CF382}" dt="2021-11-27T19:49:51.449" v="3891" actId="9405"/>
          <ac:inkMkLst>
            <pc:docMk/>
            <pc:sldMk cId="830544960" sldId="283"/>
            <ac:inkMk id="129" creationId="{C26D077E-7685-4A99-9CFC-A10A29B37A82}"/>
          </ac:inkMkLst>
        </pc:inkChg>
        <pc:inkChg chg="add del">
          <ac:chgData name="Peter McGinty" userId="138e04b35f3df159" providerId="LiveId" clId="{8EFCCFA1-32DF-4046-BD1C-F21E5F4CF382}" dt="2021-11-27T19:50:13.905" v="3921" actId="478"/>
          <ac:inkMkLst>
            <pc:docMk/>
            <pc:sldMk cId="830544960" sldId="283"/>
            <ac:inkMk id="130" creationId="{E3E35B58-1F85-4EB3-A2A3-BC7E0D558289}"/>
          </ac:inkMkLst>
        </pc:inkChg>
        <pc:inkChg chg="add">
          <ac:chgData name="Peter McGinty" userId="138e04b35f3df159" providerId="LiveId" clId="{8EFCCFA1-32DF-4046-BD1C-F21E5F4CF382}" dt="2021-11-27T19:49:52.150" v="3893" actId="9405"/>
          <ac:inkMkLst>
            <pc:docMk/>
            <pc:sldMk cId="830544960" sldId="283"/>
            <ac:inkMk id="131" creationId="{C17562C9-461E-4B99-9C1F-D8C7687AB1A8}"/>
          </ac:inkMkLst>
        </pc:inkChg>
        <pc:inkChg chg="add">
          <ac:chgData name="Peter McGinty" userId="138e04b35f3df159" providerId="LiveId" clId="{8EFCCFA1-32DF-4046-BD1C-F21E5F4CF382}" dt="2021-11-27T19:49:52.516" v="3894" actId="9405"/>
          <ac:inkMkLst>
            <pc:docMk/>
            <pc:sldMk cId="830544960" sldId="283"/>
            <ac:inkMk id="132" creationId="{34F7A094-06F4-420E-A2A1-866C2540ABF1}"/>
          </ac:inkMkLst>
        </pc:inkChg>
        <pc:inkChg chg="add">
          <ac:chgData name="Peter McGinty" userId="138e04b35f3df159" providerId="LiveId" clId="{8EFCCFA1-32DF-4046-BD1C-F21E5F4CF382}" dt="2021-11-27T19:49:52.866" v="3895" actId="9405"/>
          <ac:inkMkLst>
            <pc:docMk/>
            <pc:sldMk cId="830544960" sldId="283"/>
            <ac:inkMk id="133" creationId="{E239193F-239C-4C3A-AF9D-CA06E4CF5C50}"/>
          </ac:inkMkLst>
        </pc:inkChg>
        <pc:inkChg chg="add">
          <ac:chgData name="Peter McGinty" userId="138e04b35f3df159" providerId="LiveId" clId="{8EFCCFA1-32DF-4046-BD1C-F21E5F4CF382}" dt="2021-11-27T19:49:53.215" v="3896" actId="9405"/>
          <ac:inkMkLst>
            <pc:docMk/>
            <pc:sldMk cId="830544960" sldId="283"/>
            <ac:inkMk id="134" creationId="{54C0C602-A424-477B-A7DA-470CEB284A09}"/>
          </ac:inkMkLst>
        </pc:inkChg>
        <pc:inkChg chg="add">
          <ac:chgData name="Peter McGinty" userId="138e04b35f3df159" providerId="LiveId" clId="{8EFCCFA1-32DF-4046-BD1C-F21E5F4CF382}" dt="2021-11-27T19:49:53.567" v="3897" actId="9405"/>
          <ac:inkMkLst>
            <pc:docMk/>
            <pc:sldMk cId="830544960" sldId="283"/>
            <ac:inkMk id="135" creationId="{57A83E91-5890-457B-8EE8-67734D1899FD}"/>
          </ac:inkMkLst>
        </pc:inkChg>
        <pc:inkChg chg="add">
          <ac:chgData name="Peter McGinty" userId="138e04b35f3df159" providerId="LiveId" clId="{8EFCCFA1-32DF-4046-BD1C-F21E5F4CF382}" dt="2021-11-27T19:49:53.914" v="3898" actId="9405"/>
          <ac:inkMkLst>
            <pc:docMk/>
            <pc:sldMk cId="830544960" sldId="283"/>
            <ac:inkMk id="136" creationId="{E912811A-A998-437E-BA06-7C30D1FB9B65}"/>
          </ac:inkMkLst>
        </pc:inkChg>
        <pc:inkChg chg="add">
          <ac:chgData name="Peter McGinty" userId="138e04b35f3df159" providerId="LiveId" clId="{8EFCCFA1-32DF-4046-BD1C-F21E5F4CF382}" dt="2021-11-27T19:49:54.300" v="3899" actId="9405"/>
          <ac:inkMkLst>
            <pc:docMk/>
            <pc:sldMk cId="830544960" sldId="283"/>
            <ac:inkMk id="137" creationId="{61D4C81A-3D27-4335-A17D-F74B5645920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38" creationId="{7886A855-6CFC-43C0-8ABE-8A73C62D7903}"/>
          </ac:inkMkLst>
        </pc:inkChg>
        <pc:inkChg chg="add">
          <ac:chgData name="Peter McGinty" userId="138e04b35f3df159" providerId="LiveId" clId="{8EFCCFA1-32DF-4046-BD1C-F21E5F4CF382}" dt="2021-11-27T19:49:55.069" v="3901" actId="9405"/>
          <ac:inkMkLst>
            <pc:docMk/>
            <pc:sldMk cId="830544960" sldId="283"/>
            <ac:inkMk id="139" creationId="{CFDF2690-9097-478D-8456-7F0BE5FE749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0" creationId="{44D9B7D3-1892-4EB1-8BD8-CAA75C0F3FB5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1" creationId="{2AAA9678-3A6B-4E07-A499-564287C29FE4}"/>
          </ac:inkMkLst>
        </pc:inkChg>
        <pc:inkChg chg="add">
          <ac:chgData name="Peter McGinty" userId="138e04b35f3df159" providerId="LiveId" clId="{8EFCCFA1-32DF-4046-BD1C-F21E5F4CF382}" dt="2021-11-27T19:49:56.104" v="3904" actId="9405"/>
          <ac:inkMkLst>
            <pc:docMk/>
            <pc:sldMk cId="830544960" sldId="283"/>
            <ac:inkMk id="142" creationId="{CD3AC80A-176D-4FD5-9CBA-3150C59CB3A1}"/>
          </ac:inkMkLst>
        </pc:inkChg>
        <pc:inkChg chg="add">
          <ac:chgData name="Peter McGinty" userId="138e04b35f3df159" providerId="LiveId" clId="{8EFCCFA1-32DF-4046-BD1C-F21E5F4CF382}" dt="2021-11-27T19:49:56.489" v="3905" actId="9405"/>
          <ac:inkMkLst>
            <pc:docMk/>
            <pc:sldMk cId="830544960" sldId="283"/>
            <ac:inkMk id="143" creationId="{5754425D-8A26-426F-AF8D-D4AB7FC7875B}"/>
          </ac:inkMkLst>
        </pc:inkChg>
        <pc:inkChg chg="add">
          <ac:chgData name="Peter McGinty" userId="138e04b35f3df159" providerId="LiveId" clId="{8EFCCFA1-32DF-4046-BD1C-F21E5F4CF382}" dt="2021-11-27T19:49:56.841" v="3906" actId="9405"/>
          <ac:inkMkLst>
            <pc:docMk/>
            <pc:sldMk cId="830544960" sldId="283"/>
            <ac:inkMk id="144" creationId="{BB91E35D-02C3-49F2-AE25-96C170941C8B}"/>
          </ac:inkMkLst>
        </pc:inkChg>
        <pc:inkChg chg="add">
          <ac:chgData name="Peter McGinty" userId="138e04b35f3df159" providerId="LiveId" clId="{8EFCCFA1-32DF-4046-BD1C-F21E5F4CF382}" dt="2021-11-27T19:49:57.188" v="3907" actId="9405"/>
          <ac:inkMkLst>
            <pc:docMk/>
            <pc:sldMk cId="830544960" sldId="283"/>
            <ac:inkMk id="145" creationId="{7F818DF6-9E09-4E43-B79C-87A3251AE221}"/>
          </ac:inkMkLst>
        </pc:inkChg>
        <pc:inkChg chg="add">
          <ac:chgData name="Peter McGinty" userId="138e04b35f3df159" providerId="LiveId" clId="{8EFCCFA1-32DF-4046-BD1C-F21E5F4CF382}" dt="2021-11-27T19:49:57.541" v="3908" actId="9405"/>
          <ac:inkMkLst>
            <pc:docMk/>
            <pc:sldMk cId="830544960" sldId="283"/>
            <ac:inkMk id="146" creationId="{FCFB69D9-8092-4FB7-8F51-E166500175F7}"/>
          </ac:inkMkLst>
        </pc:inkChg>
        <pc:inkChg chg="add del">
          <ac:chgData name="Peter McGinty" userId="138e04b35f3df159" providerId="LiveId" clId="{8EFCCFA1-32DF-4046-BD1C-F21E5F4CF382}" dt="2021-11-27T19:50:12.140" v="3920" actId="478"/>
          <ac:inkMkLst>
            <pc:docMk/>
            <pc:sldMk cId="830544960" sldId="283"/>
            <ac:inkMk id="147" creationId="{41261D69-0D88-4A27-A12A-EFF7B9FA8F6B}"/>
          </ac:inkMkLst>
        </pc:inkChg>
        <pc:inkChg chg="add">
          <ac:chgData name="Peter McGinty" userId="138e04b35f3df159" providerId="LiveId" clId="{8EFCCFA1-32DF-4046-BD1C-F21E5F4CF382}" dt="2021-11-27T19:49:58.221" v="3910" actId="9405"/>
          <ac:inkMkLst>
            <pc:docMk/>
            <pc:sldMk cId="830544960" sldId="283"/>
            <ac:inkMk id="148" creationId="{26431865-BD06-4960-89A2-92273185BFAB}"/>
          </ac:inkMkLst>
        </pc:inkChg>
        <pc:inkChg chg="add">
          <ac:chgData name="Peter McGinty" userId="138e04b35f3df159" providerId="LiveId" clId="{8EFCCFA1-32DF-4046-BD1C-F21E5F4CF382}" dt="2021-11-27T19:49:58.589" v="3911" actId="9405"/>
          <ac:inkMkLst>
            <pc:docMk/>
            <pc:sldMk cId="830544960" sldId="283"/>
            <ac:inkMk id="149" creationId="{B65A1AF8-9D41-4868-A0B6-E64930DD47F0}"/>
          </ac:inkMkLst>
        </pc:inkChg>
        <pc:inkChg chg="add">
          <ac:chgData name="Peter McGinty" userId="138e04b35f3df159" providerId="LiveId" clId="{8EFCCFA1-32DF-4046-BD1C-F21E5F4CF382}" dt="2021-11-27T19:49:58.921" v="3912" actId="9405"/>
          <ac:inkMkLst>
            <pc:docMk/>
            <pc:sldMk cId="830544960" sldId="283"/>
            <ac:inkMk id="150" creationId="{B216AA9E-A824-4A40-8970-E4DF76457F70}"/>
          </ac:inkMkLst>
        </pc:inkChg>
        <pc:inkChg chg="add">
          <ac:chgData name="Peter McGinty" userId="138e04b35f3df159" providerId="LiveId" clId="{8EFCCFA1-32DF-4046-BD1C-F21E5F4CF382}" dt="2021-11-27T19:49:59.257" v="3913" actId="9405"/>
          <ac:inkMkLst>
            <pc:docMk/>
            <pc:sldMk cId="830544960" sldId="283"/>
            <ac:inkMk id="151" creationId="{93A339C3-2957-412D-957A-892C2AAD708D}"/>
          </ac:inkMkLst>
        </pc:inkChg>
        <pc:inkChg chg="add">
          <ac:chgData name="Peter McGinty" userId="138e04b35f3df159" providerId="LiveId" clId="{8EFCCFA1-32DF-4046-BD1C-F21E5F4CF382}" dt="2021-11-27T19:50:00.042" v="3915" actId="9405"/>
          <ac:inkMkLst>
            <pc:docMk/>
            <pc:sldMk cId="830544960" sldId="283"/>
            <ac:inkMk id="154" creationId="{E8C7E236-419B-49AF-9881-2855318EF30B}"/>
          </ac:inkMkLst>
        </pc:inkChg>
        <pc:inkChg chg="add">
          <ac:chgData name="Peter McGinty" userId="138e04b35f3df159" providerId="LiveId" clId="{8EFCCFA1-32DF-4046-BD1C-F21E5F4CF382}" dt="2021-11-27T19:50:00.621" v="3916" actId="9405"/>
          <ac:inkMkLst>
            <pc:docMk/>
            <pc:sldMk cId="830544960" sldId="283"/>
            <ac:inkMk id="155" creationId="{C260D47B-BD7D-42F9-B3DC-C97DA94C9AEB}"/>
          </ac:inkMkLst>
        </pc:inkChg>
        <pc:inkChg chg="add">
          <ac:chgData name="Peter McGinty" userId="138e04b35f3df159" providerId="LiveId" clId="{8EFCCFA1-32DF-4046-BD1C-F21E5F4CF382}" dt="2021-11-27T19:50:01.291" v="3917" actId="9405"/>
          <ac:inkMkLst>
            <pc:docMk/>
            <pc:sldMk cId="830544960" sldId="283"/>
            <ac:inkMk id="156" creationId="{D9EAABAF-DAE5-4A09-A161-27037C2F01EA}"/>
          </ac:inkMkLst>
        </pc:inkChg>
        <pc:inkChg chg="add">
          <ac:chgData name="Peter McGinty" userId="138e04b35f3df159" providerId="LiveId" clId="{8EFCCFA1-32DF-4046-BD1C-F21E5F4CF382}" dt="2021-11-27T19:50:01.622" v="3918" actId="9405"/>
          <ac:inkMkLst>
            <pc:docMk/>
            <pc:sldMk cId="830544960" sldId="283"/>
            <ac:inkMk id="157" creationId="{7C8037BB-395E-449C-8CE7-3446D5B93A1E}"/>
          </ac:inkMkLst>
        </pc:inkChg>
        <pc:inkChg chg="add">
          <ac:chgData name="Peter McGinty" userId="138e04b35f3df159" providerId="LiveId" clId="{8EFCCFA1-32DF-4046-BD1C-F21E5F4CF382}" dt="2021-11-27T19:50:02.576" v="3919" actId="9405"/>
          <ac:inkMkLst>
            <pc:docMk/>
            <pc:sldMk cId="830544960" sldId="283"/>
            <ac:inkMk id="158" creationId="{DC3F6999-E318-4871-9704-CD46FD64FDFE}"/>
          </ac:inkMkLst>
        </pc:inkChg>
        <pc:inkChg chg="add">
          <ac:chgData name="Peter McGinty" userId="138e04b35f3df159" providerId="LiveId" clId="{8EFCCFA1-32DF-4046-BD1C-F21E5F4CF382}" dt="2021-11-27T19:50:23.606" v="3922" actId="9405"/>
          <ac:inkMkLst>
            <pc:docMk/>
            <pc:sldMk cId="830544960" sldId="283"/>
            <ac:inkMk id="159" creationId="{54E2CE65-3547-4EEB-8B29-A87E37332B2B}"/>
          </ac:inkMkLst>
        </pc:inkChg>
        <pc:inkChg chg="add">
          <ac:chgData name="Peter McGinty" userId="138e04b35f3df159" providerId="LiveId" clId="{8EFCCFA1-32DF-4046-BD1C-F21E5F4CF382}" dt="2021-11-27T19:50:24.109" v="3923" actId="9405"/>
          <ac:inkMkLst>
            <pc:docMk/>
            <pc:sldMk cId="830544960" sldId="283"/>
            <ac:inkMk id="160" creationId="{1F7F1DFA-D781-4BDB-8560-4137F5EB09ED}"/>
          </ac:inkMkLst>
        </pc:inkChg>
        <pc:inkChg chg="add">
          <ac:chgData name="Peter McGinty" userId="138e04b35f3df159" providerId="LiveId" clId="{8EFCCFA1-32DF-4046-BD1C-F21E5F4CF382}" dt="2021-11-27T19:50:25.271" v="3924" actId="9405"/>
          <ac:inkMkLst>
            <pc:docMk/>
            <pc:sldMk cId="830544960" sldId="283"/>
            <ac:inkMk id="161" creationId="{3C60F9BE-8473-470D-8281-A54C1A1FB516}"/>
          </ac:inkMkLst>
        </pc:inkChg>
        <pc:inkChg chg="add">
          <ac:chgData name="Peter McGinty" userId="138e04b35f3df159" providerId="LiveId" clId="{8EFCCFA1-32DF-4046-BD1C-F21E5F4CF382}" dt="2021-11-27T19:50:25.639" v="3925" actId="9405"/>
          <ac:inkMkLst>
            <pc:docMk/>
            <pc:sldMk cId="830544960" sldId="283"/>
            <ac:inkMk id="162" creationId="{9CC38BD9-76BE-4D4D-982D-8D3016867538}"/>
          </ac:inkMkLst>
        </pc:inkChg>
        <pc:inkChg chg="add">
          <ac:chgData name="Peter McGinty" userId="138e04b35f3df159" providerId="LiveId" clId="{8EFCCFA1-32DF-4046-BD1C-F21E5F4CF382}" dt="2021-11-27T19:50:27.093" v="3926" actId="9405"/>
          <ac:inkMkLst>
            <pc:docMk/>
            <pc:sldMk cId="830544960" sldId="283"/>
            <ac:inkMk id="163" creationId="{3DD7A0B4-BA7E-4B81-855D-AF7622316602}"/>
          </ac:inkMkLst>
        </pc:inkChg>
        <pc:inkChg chg="add">
          <ac:chgData name="Peter McGinty" userId="138e04b35f3df159" providerId="LiveId" clId="{8EFCCFA1-32DF-4046-BD1C-F21E5F4CF382}" dt="2021-11-27T19:50:28.311" v="3927" actId="9405"/>
          <ac:inkMkLst>
            <pc:docMk/>
            <pc:sldMk cId="830544960" sldId="283"/>
            <ac:inkMk id="164" creationId="{AEFE95D0-B20C-4E50-973A-75960776F22F}"/>
          </ac:inkMkLst>
        </pc:inkChg>
        <pc:inkChg chg="add">
          <ac:chgData name="Peter McGinty" userId="138e04b35f3df159" providerId="LiveId" clId="{8EFCCFA1-32DF-4046-BD1C-F21E5F4CF382}" dt="2021-11-27T19:50:29.261" v="3928" actId="9405"/>
          <ac:inkMkLst>
            <pc:docMk/>
            <pc:sldMk cId="830544960" sldId="283"/>
            <ac:inkMk id="165" creationId="{40EC21AF-4949-4CC8-A2B9-EF978F05E908}"/>
          </ac:inkMkLst>
        </pc:inkChg>
        <pc:inkChg chg="add">
          <ac:chgData name="Peter McGinty" userId="138e04b35f3df159" providerId="LiveId" clId="{8EFCCFA1-32DF-4046-BD1C-F21E5F4CF382}" dt="2021-11-27T19:50:29.677" v="3929" actId="9405"/>
          <ac:inkMkLst>
            <pc:docMk/>
            <pc:sldMk cId="830544960" sldId="283"/>
            <ac:inkMk id="166" creationId="{9B711EAB-F369-43A8-8A12-6A9DBC825F39}"/>
          </ac:inkMkLst>
        </pc:inkChg>
        <pc:inkChg chg="add">
          <ac:chgData name="Peter McGinty" userId="138e04b35f3df159" providerId="LiveId" clId="{8EFCCFA1-32DF-4046-BD1C-F21E5F4CF382}" dt="2021-11-27T19:50:30.298" v="3930" actId="9405"/>
          <ac:inkMkLst>
            <pc:docMk/>
            <pc:sldMk cId="830544960" sldId="283"/>
            <ac:inkMk id="167" creationId="{2C48AF87-76E3-488B-986C-2437A17033A0}"/>
          </ac:inkMkLst>
        </pc:inkChg>
        <pc:inkChg chg="add">
          <ac:chgData name="Peter McGinty" userId="138e04b35f3df159" providerId="LiveId" clId="{8EFCCFA1-32DF-4046-BD1C-F21E5F4CF382}" dt="2021-11-27T19:50:30.645" v="3931" actId="9405"/>
          <ac:inkMkLst>
            <pc:docMk/>
            <pc:sldMk cId="830544960" sldId="283"/>
            <ac:inkMk id="168" creationId="{9597E4F5-978D-4E67-9C32-EB0293B3B7DE}"/>
          </ac:inkMkLst>
        </pc:inkChg>
        <pc:inkChg chg="add">
          <ac:chgData name="Peter McGinty" userId="138e04b35f3df159" providerId="LiveId" clId="{8EFCCFA1-32DF-4046-BD1C-F21E5F4CF382}" dt="2021-11-27T19:50:31.178" v="3932" actId="9405"/>
          <ac:inkMkLst>
            <pc:docMk/>
            <pc:sldMk cId="830544960" sldId="283"/>
            <ac:inkMk id="169" creationId="{20993ABB-A65E-4565-B0D0-317ADA031D93}"/>
          </ac:inkMkLst>
        </pc:inkChg>
        <pc:inkChg chg="add">
          <ac:chgData name="Peter McGinty" userId="138e04b35f3df159" providerId="LiveId" clId="{8EFCCFA1-32DF-4046-BD1C-F21E5F4CF382}" dt="2021-11-27T19:50:31.746" v="3933" actId="9405"/>
          <ac:inkMkLst>
            <pc:docMk/>
            <pc:sldMk cId="830544960" sldId="283"/>
            <ac:inkMk id="170" creationId="{298ED91F-F244-463B-97B7-969820ACF314}"/>
          </ac:inkMkLst>
        </pc:inkChg>
        <pc:inkChg chg="add">
          <ac:chgData name="Peter McGinty" userId="138e04b35f3df159" providerId="LiveId" clId="{8EFCCFA1-32DF-4046-BD1C-F21E5F4CF382}" dt="2021-11-27T19:50:32.100" v="3934" actId="9405"/>
          <ac:inkMkLst>
            <pc:docMk/>
            <pc:sldMk cId="830544960" sldId="283"/>
            <ac:inkMk id="171" creationId="{D19D2D35-62A6-4791-9DB2-CBA3B7D02A37}"/>
          </ac:inkMkLst>
        </pc:inkChg>
        <pc:inkChg chg="add">
          <ac:chgData name="Peter McGinty" userId="138e04b35f3df159" providerId="LiveId" clId="{8EFCCFA1-32DF-4046-BD1C-F21E5F4CF382}" dt="2021-11-27T19:50:32.450" v="3935" actId="9405"/>
          <ac:inkMkLst>
            <pc:docMk/>
            <pc:sldMk cId="830544960" sldId="283"/>
            <ac:inkMk id="172" creationId="{35775244-B49B-4D4A-9916-F1B1C5AAC247}"/>
          </ac:inkMkLst>
        </pc:inkChg>
        <pc:inkChg chg="add del">
          <ac:chgData name="Peter McGinty" userId="138e04b35f3df159" providerId="LiveId" clId="{8EFCCFA1-32DF-4046-BD1C-F21E5F4CF382}" dt="2021-11-27T19:50:55.070" v="3937"/>
          <ac:inkMkLst>
            <pc:docMk/>
            <pc:sldMk cId="830544960" sldId="283"/>
            <ac:inkMk id="173" creationId="{26E8D3D8-1D54-417A-8B32-08E2CB30A94E}"/>
          </ac:inkMkLst>
        </pc:inkChg>
      </pc:sldChg>
      <pc:sldChg chg="addSp delSp modSp new del mod">
        <pc:chgData name="Peter McGinty" userId="138e04b35f3df159" providerId="LiveId" clId="{8EFCCFA1-32DF-4046-BD1C-F21E5F4CF382}" dt="2021-11-28T09:58:06.612" v="4470" actId="47"/>
        <pc:sldMkLst>
          <pc:docMk/>
          <pc:sldMk cId="438837695" sldId="284"/>
        </pc:sldMkLst>
        <pc:spChg chg="mod">
          <ac:chgData name="Peter McGinty" userId="138e04b35f3df159" providerId="LiveId" clId="{8EFCCFA1-32DF-4046-BD1C-F21E5F4CF382}" dt="2021-11-27T19:52:30.093" v="3988" actId="1076"/>
          <ac:spMkLst>
            <pc:docMk/>
            <pc:sldMk cId="438837695" sldId="284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3" creationId="{284D7A22-2D23-4D93-80AC-FE119FBD20ED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4" creationId="{850C957D-A03B-40AD-B320-FD69560B7632}"/>
          </ac:spMkLst>
        </pc:spChg>
        <pc:spChg chg="add del mod">
          <ac:chgData name="Peter McGinty" userId="138e04b35f3df159" providerId="LiveId" clId="{8EFCCFA1-32DF-4046-BD1C-F21E5F4CF382}" dt="2021-11-27T19:52:32.481" v="3989" actId="478"/>
          <ac:spMkLst>
            <pc:docMk/>
            <pc:sldMk cId="438837695" sldId="284"/>
            <ac:spMk id="21" creationId="{6FF60F4E-32DB-4642-8C75-6608BA8A5C8F}"/>
          </ac:spMkLst>
        </pc:spChg>
        <pc:spChg chg="add del mod">
          <ac:chgData name="Peter McGinty" userId="138e04b35f3df159" providerId="LiveId" clId="{8EFCCFA1-32DF-4046-BD1C-F21E5F4CF382}" dt="2021-11-27T19:52:25.648" v="3986" actId="478"/>
          <ac:spMkLst>
            <pc:docMk/>
            <pc:sldMk cId="438837695" sldId="284"/>
            <ac:spMk id="22" creationId="{BBE8ACB4-1457-44DF-B753-B63E9542714F}"/>
          </ac:spMkLst>
        </pc:spChg>
        <pc:grpChg chg="add del mod">
          <ac:chgData name="Peter McGinty" userId="138e04b35f3df159" providerId="LiveId" clId="{8EFCCFA1-32DF-4046-BD1C-F21E5F4CF382}" dt="2021-11-28T09:42:51.981" v="4335"/>
          <ac:grpSpMkLst>
            <pc:docMk/>
            <pc:sldMk cId="438837695" sldId="284"/>
            <ac:grpSpMk id="10" creationId="{F7D50BB1-2D86-4693-AC8E-12F94364F643}"/>
          </ac:grpSpMkLst>
        </pc:grpChg>
        <pc:grpChg chg="add del mod">
          <ac:chgData name="Peter McGinty" userId="138e04b35f3df159" providerId="LiveId" clId="{8EFCCFA1-32DF-4046-BD1C-F21E5F4CF382}" dt="2021-11-28T09:42:46.388" v="4329"/>
          <ac:grpSpMkLst>
            <pc:docMk/>
            <pc:sldMk cId="438837695" sldId="284"/>
            <ac:grpSpMk id="15" creationId="{299F10E2-5160-4248-BDC4-E7EA41410CBB}"/>
          </ac:grpSpMkLst>
        </pc:grpChg>
        <pc:grpChg chg="mod">
          <ac:chgData name="Peter McGinty" userId="138e04b35f3df159" providerId="LiveId" clId="{8EFCCFA1-32DF-4046-BD1C-F21E5F4CF382}" dt="2021-11-28T09:42:46.209" v="4327"/>
          <ac:grpSpMkLst>
            <pc:docMk/>
            <pc:sldMk cId="438837695" sldId="284"/>
            <ac:grpSpMk id="17" creationId="{7DB606A4-52AE-455C-8769-CDB1673C35A4}"/>
          </ac:grpSpMkLst>
        </pc:grpChg>
        <pc:grpChg chg="mod">
          <ac:chgData name="Peter McGinty" userId="138e04b35f3df159" providerId="LiveId" clId="{8EFCCFA1-32DF-4046-BD1C-F21E5F4CF382}" dt="2021-11-28T09:42:44.911" v="4323"/>
          <ac:grpSpMkLst>
            <pc:docMk/>
            <pc:sldMk cId="438837695" sldId="284"/>
            <ac:grpSpMk id="21" creationId="{EBD1E3E9-12C2-4FAE-AA66-6CC3EB4C1A1E}"/>
          </ac:grpSpMkLst>
        </pc:grpChg>
        <pc:inkChg chg="add del">
          <ac:chgData name="Peter McGinty" userId="138e04b35f3df159" providerId="LiveId" clId="{8EFCCFA1-32DF-4046-BD1C-F21E5F4CF382}" dt="2021-11-28T09:42:51.981" v="4336"/>
          <ac:inkMkLst>
            <pc:docMk/>
            <pc:sldMk cId="438837695" sldId="284"/>
            <ac:inkMk id="5" creationId="{52EBB40C-A976-4213-93D6-7CADDD4445A0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5" creationId="{5BEB2912-DFED-418F-9580-EAB84CA9A11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6" creationId="{6110C1CD-FD17-4F21-B09E-29C06468A200}"/>
          </ac:inkMkLst>
        </pc:inkChg>
        <pc:inkChg chg="add del mod">
          <ac:chgData name="Peter McGinty" userId="138e04b35f3df159" providerId="LiveId" clId="{8EFCCFA1-32DF-4046-BD1C-F21E5F4CF382}" dt="2021-11-28T09:42:51.981" v="4335"/>
          <ac:inkMkLst>
            <pc:docMk/>
            <pc:sldMk cId="438837695" sldId="284"/>
            <ac:inkMk id="6" creationId="{C978A07A-B0CB-4798-A7FA-1B480974A69D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7" creationId="{445365EC-F1CA-41AD-8203-3161693C9CCF}"/>
          </ac:inkMkLst>
        </pc:inkChg>
        <pc:inkChg chg="add del mod">
          <ac:chgData name="Peter McGinty" userId="138e04b35f3df159" providerId="LiveId" clId="{8EFCCFA1-32DF-4046-BD1C-F21E5F4CF382}" dt="2021-11-28T09:42:51.981" v="4337"/>
          <ac:inkMkLst>
            <pc:docMk/>
            <pc:sldMk cId="438837695" sldId="284"/>
            <ac:inkMk id="7" creationId="{61A4FC74-8218-473D-93EC-10AD05658DC4}"/>
          </ac:inkMkLst>
        </pc:inkChg>
        <pc:inkChg chg="add del mod">
          <ac:chgData name="Peter McGinty" userId="138e04b35f3df159" providerId="LiveId" clId="{8EFCCFA1-32DF-4046-BD1C-F21E5F4CF382}" dt="2021-11-28T09:42:51.981" v="4332"/>
          <ac:inkMkLst>
            <pc:docMk/>
            <pc:sldMk cId="438837695" sldId="284"/>
            <ac:inkMk id="8" creationId="{263613FB-5C26-4087-B40D-46BEE2B5FD7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8" creationId="{9C075A53-D548-4FEE-A71A-04E5650B0160}"/>
          </ac:inkMkLst>
        </pc:inkChg>
        <pc:inkChg chg="add del mod">
          <ac:chgData name="Peter McGinty" userId="138e04b35f3df159" providerId="LiveId" clId="{8EFCCFA1-32DF-4046-BD1C-F21E5F4CF382}" dt="2021-11-28T09:42:51.981" v="4334"/>
          <ac:inkMkLst>
            <pc:docMk/>
            <pc:sldMk cId="438837695" sldId="284"/>
            <ac:inkMk id="9" creationId="{C06185A4-A324-4A3E-862B-1A3233BAA919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9" creationId="{D00E6108-97EF-473D-9476-EA63641FE4A1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0" creationId="{3EF119D0-6740-413A-B782-E82B3774D702}"/>
          </ac:inkMkLst>
        </pc:inkChg>
        <pc:inkChg chg="add del mod">
          <ac:chgData name="Peter McGinty" userId="138e04b35f3df159" providerId="LiveId" clId="{8EFCCFA1-32DF-4046-BD1C-F21E5F4CF382}" dt="2021-11-28T09:42:51.981" v="4333"/>
          <ac:inkMkLst>
            <pc:docMk/>
            <pc:sldMk cId="438837695" sldId="284"/>
            <ac:inkMk id="11" creationId="{53BF75D4-BD06-4A9B-824B-5695C823F453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1" creationId="{8B57C10E-8DDA-4007-8A61-A0D1E0A6CD24}"/>
          </ac:inkMkLst>
        </pc:inkChg>
        <pc:inkChg chg="add del mod">
          <ac:chgData name="Peter McGinty" userId="138e04b35f3df159" providerId="LiveId" clId="{8EFCCFA1-32DF-4046-BD1C-F21E5F4CF382}" dt="2021-11-28T09:42:46.971" v="4331" actId="9405"/>
          <ac:inkMkLst>
            <pc:docMk/>
            <pc:sldMk cId="438837695" sldId="284"/>
            <ac:inkMk id="12" creationId="{0228BD02-53B3-4F28-B04C-0DAE4DDDB66B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2" creationId="{BA277078-F370-4CA9-ACCB-4C048115042E}"/>
          </ac:inkMkLst>
        </pc:inkChg>
        <pc:inkChg chg="add del mod">
          <ac:chgData name="Peter McGinty" userId="138e04b35f3df159" providerId="LiveId" clId="{8EFCCFA1-32DF-4046-BD1C-F21E5F4CF382}" dt="2021-11-28T09:42:46.592" v="4330" actId="9405"/>
          <ac:inkMkLst>
            <pc:docMk/>
            <pc:sldMk cId="438837695" sldId="284"/>
            <ac:inkMk id="13" creationId="{3691CBC6-4506-43D2-84FE-D3DE789FCA39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3" creationId="{74573FC5-E137-461D-931F-79D2CCAD6BBF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4" creationId="{2C8FF0AF-7030-4CE2-AFCC-6E2E91DA3A71}"/>
          </ac:inkMkLst>
        </pc:inkChg>
        <pc:inkChg chg="add del mod">
          <ac:chgData name="Peter McGinty" userId="138e04b35f3df159" providerId="LiveId" clId="{8EFCCFA1-32DF-4046-BD1C-F21E5F4CF382}" dt="2021-11-28T09:42:46.388" v="4329"/>
          <ac:inkMkLst>
            <pc:docMk/>
            <pc:sldMk cId="438837695" sldId="284"/>
            <ac:inkMk id="14" creationId="{81CB0FAA-ABBB-448B-82C4-A87B9519807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5" creationId="{135020BE-E24E-4D71-8050-BC9DB64F583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6" creationId="{1322C32B-6DAB-45E6-9D43-4BB06A5FEEF1}"/>
          </ac:inkMkLst>
        </pc:inkChg>
        <pc:inkChg chg="add del mod">
          <ac:chgData name="Peter McGinty" userId="138e04b35f3df159" providerId="LiveId" clId="{8EFCCFA1-32DF-4046-BD1C-F21E5F4CF382}" dt="2021-11-28T09:42:46.209" v="4327"/>
          <ac:inkMkLst>
            <pc:docMk/>
            <pc:sldMk cId="438837695" sldId="284"/>
            <ac:inkMk id="16" creationId="{CE3A39F5-C6A0-46CF-BB52-274476196642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7" creationId="{2C8C82BE-E4C2-4799-94AD-0DD86DEBC482}"/>
          </ac:inkMkLst>
        </pc:inkChg>
        <pc:inkChg chg="add del">
          <ac:chgData name="Peter McGinty" userId="138e04b35f3df159" providerId="LiveId" clId="{8EFCCFA1-32DF-4046-BD1C-F21E5F4CF382}" dt="2021-11-28T09:42:45.811" v="4325" actId="9405"/>
          <ac:inkMkLst>
            <pc:docMk/>
            <pc:sldMk cId="438837695" sldId="284"/>
            <ac:inkMk id="18" creationId="{644466F2-5708-436C-AD91-DF7AB17C5273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8" creationId="{B6F4315E-C8DD-4DC8-A864-24911B62C953}"/>
          </ac:inkMkLst>
        </pc:inkChg>
        <pc:inkChg chg="add del mod">
          <ac:chgData name="Peter McGinty" userId="138e04b35f3df159" providerId="LiveId" clId="{8EFCCFA1-32DF-4046-BD1C-F21E5F4CF382}" dt="2021-11-28T09:42:45.384" v="4324" actId="9405"/>
          <ac:inkMkLst>
            <pc:docMk/>
            <pc:sldMk cId="438837695" sldId="284"/>
            <ac:inkMk id="19" creationId="{57228298-F0CE-4E07-A9D9-E3E9FC3A3B0E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9" creationId="{D1ED5FAE-0AE0-4971-A721-0DB078A94617}"/>
          </ac:inkMkLst>
        </pc:inkChg>
        <pc:inkChg chg="add del mod">
          <ac:chgData name="Peter McGinty" userId="138e04b35f3df159" providerId="LiveId" clId="{8EFCCFA1-32DF-4046-BD1C-F21E5F4CF382}" dt="2021-11-28T09:42:44.911" v="4323"/>
          <ac:inkMkLst>
            <pc:docMk/>
            <pc:sldMk cId="438837695" sldId="284"/>
            <ac:inkMk id="20" creationId="{4ECFEFA2-1F21-4663-B675-E8FC4BD43795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20" creationId="{53B59B80-7112-4EBE-B214-D5DE0E19041B}"/>
          </ac:inkMkLst>
        </pc:inkChg>
        <pc:inkChg chg="add">
          <ac:chgData name="Peter McGinty" userId="138e04b35f3df159" providerId="LiveId" clId="{8EFCCFA1-32DF-4046-BD1C-F21E5F4CF382}" dt="2021-11-28T09:46:42.548" v="4338" actId="9405"/>
          <ac:inkMkLst>
            <pc:docMk/>
            <pc:sldMk cId="438837695" sldId="284"/>
            <ac:inkMk id="22" creationId="{EBDD13AF-0F97-44BC-AA71-6DA267E51184}"/>
          </ac:inkMkLst>
        </pc:inkChg>
        <pc:inkChg chg="add del">
          <ac:chgData name="Peter McGinty" userId="138e04b35f3df159" providerId="LiveId" clId="{8EFCCFA1-32DF-4046-BD1C-F21E5F4CF382}" dt="2021-11-28T09:47:20.021" v="4340"/>
          <ac:inkMkLst>
            <pc:docMk/>
            <pc:sldMk cId="438837695" sldId="284"/>
            <ac:inkMk id="23" creationId="{608CE63B-3954-4F32-B745-3BC6C3F0C3A9}"/>
          </ac:inkMkLst>
        </pc:inkChg>
        <pc:inkChg chg="add del">
          <ac:chgData name="Peter McGinty" userId="138e04b35f3df159" providerId="LiveId" clId="{8EFCCFA1-32DF-4046-BD1C-F21E5F4CF382}" dt="2021-11-28T09:48:31.769" v="4346"/>
          <ac:inkMkLst>
            <pc:docMk/>
            <pc:sldMk cId="438837695" sldId="284"/>
            <ac:inkMk id="24" creationId="{5CBE21BF-4EF2-44E6-BDB0-3F8ED7988332}"/>
          </ac:inkMkLst>
        </pc:inkChg>
        <pc:inkChg chg="add del">
          <ac:chgData name="Peter McGinty" userId="138e04b35f3df159" providerId="LiveId" clId="{8EFCCFA1-32DF-4046-BD1C-F21E5F4CF382}" dt="2021-11-28T09:48:31.753" v="4344"/>
          <ac:inkMkLst>
            <pc:docMk/>
            <pc:sldMk cId="438837695" sldId="284"/>
            <ac:inkMk id="25" creationId="{C50B2F8A-F66A-48B7-BFA9-B9ACF9623983}"/>
          </ac:inkMkLst>
        </pc:inkChg>
        <pc:inkChg chg="add del">
          <ac:chgData name="Peter McGinty" userId="138e04b35f3df159" providerId="LiveId" clId="{8EFCCFA1-32DF-4046-BD1C-F21E5F4CF382}" dt="2021-11-28T09:48:31.769" v="4345"/>
          <ac:inkMkLst>
            <pc:docMk/>
            <pc:sldMk cId="438837695" sldId="284"/>
            <ac:inkMk id="26" creationId="{8F904416-C388-4FE3-855E-E4B0FF607A72}"/>
          </ac:inkMkLst>
        </pc:inkChg>
        <pc:inkChg chg="add">
          <ac:chgData name="Peter McGinty" userId="138e04b35f3df159" providerId="LiveId" clId="{8EFCCFA1-32DF-4046-BD1C-F21E5F4CF382}" dt="2021-11-28T09:48:47.488" v="4347" actId="9405"/>
          <ac:inkMkLst>
            <pc:docMk/>
            <pc:sldMk cId="438837695" sldId="284"/>
            <ac:inkMk id="27" creationId="{8099E649-C2F1-4F95-B252-87C5F462E08A}"/>
          </ac:inkMkLst>
        </pc:inkChg>
      </pc:sldChg>
      <pc:sldChg chg="addSp delSp modSp add del mod ord">
        <pc:chgData name="Peter McGinty" userId="138e04b35f3df159" providerId="LiveId" clId="{8EFCCFA1-32DF-4046-BD1C-F21E5F4CF382}" dt="2021-11-28T10:00:09.452" v="4494" actId="47"/>
        <pc:sldMkLst>
          <pc:docMk/>
          <pc:sldMk cId="2385185511" sldId="285"/>
        </pc:sldMkLst>
        <pc:spChg chg="mod">
          <ac:chgData name="Peter McGinty" userId="138e04b35f3df159" providerId="LiveId" clId="{8EFCCFA1-32DF-4046-BD1C-F21E5F4CF382}" dt="2021-11-28T09:59:51.840" v="4492" actId="20577"/>
          <ac:spMkLst>
            <pc:docMk/>
            <pc:sldMk cId="2385185511" sldId="285"/>
            <ac:spMk id="2" creationId="{369DCDEE-0A5B-4205-B4CD-B4C8AA417D1F}"/>
          </ac:spMkLst>
        </pc:spChg>
        <pc:spChg chg="add del">
          <ac:chgData name="Peter McGinty" userId="138e04b35f3df159" providerId="LiveId" clId="{8EFCCFA1-32DF-4046-BD1C-F21E5F4CF382}" dt="2021-11-28T09:50:18.735" v="4354" actId="34124"/>
          <ac:spMkLst>
            <pc:docMk/>
            <pc:sldMk cId="2385185511" sldId="285"/>
            <ac:spMk id="19" creationId="{4BC22FCA-5432-487D-BF30-764850C90C0D}"/>
          </ac:spMkLst>
        </pc:spChg>
        <pc:grpChg chg="del mod">
          <ac:chgData name="Peter McGinty" userId="138e04b35f3df159" providerId="LiveId" clId="{8EFCCFA1-32DF-4046-BD1C-F21E5F4CF382}" dt="2021-11-28T09:50:36.223" v="4360"/>
          <ac:grpSpMkLst>
            <pc:docMk/>
            <pc:sldMk cId="2385185511" sldId="285"/>
            <ac:grpSpMk id="10" creationId="{5F9482DA-A2A9-4E76-88B8-2B06326D2620}"/>
          </ac:grpSpMkLst>
        </pc:grpChg>
        <pc:grpChg chg="del mod">
          <ac:chgData name="Peter McGinty" userId="138e04b35f3df159" providerId="LiveId" clId="{8EFCCFA1-32DF-4046-BD1C-F21E5F4CF382}" dt="2021-11-28T09:50:38.277" v="4362"/>
          <ac:grpSpMkLst>
            <pc:docMk/>
            <pc:sldMk cId="2385185511" sldId="285"/>
            <ac:grpSpMk id="13" creationId="{5E02F957-1FF8-4725-98EE-CF95ACDE060C}"/>
          </ac:grpSpMkLst>
        </pc:grpChg>
        <pc:grpChg chg="del mod">
          <ac:chgData name="Peter McGinty" userId="138e04b35f3df159" providerId="LiveId" clId="{8EFCCFA1-32DF-4046-BD1C-F21E5F4CF382}" dt="2021-11-28T09:50:38.792" v="4364"/>
          <ac:grpSpMkLst>
            <pc:docMk/>
            <pc:sldMk cId="2385185511" sldId="285"/>
            <ac:grpSpMk id="15" creationId="{5537D7AC-54C8-4FF3-B38F-FD7BF98E5024}"/>
          </ac:grpSpMkLst>
        </pc:grpChg>
        <pc:grpChg chg="del mod">
          <ac:chgData name="Peter McGinty" userId="138e04b35f3df159" providerId="LiveId" clId="{8EFCCFA1-32DF-4046-BD1C-F21E5F4CF382}" dt="2021-11-28T09:50:40.311" v="4366"/>
          <ac:grpSpMkLst>
            <pc:docMk/>
            <pc:sldMk cId="2385185511" sldId="285"/>
            <ac:grpSpMk id="17" creationId="{78686AAC-E034-49FA-8795-17421FD22AA2}"/>
          </ac:grpSpMkLst>
        </pc:grpChg>
        <pc:grpChg chg="del mod">
          <ac:chgData name="Peter McGinty" userId="138e04b35f3df159" providerId="LiveId" clId="{8EFCCFA1-32DF-4046-BD1C-F21E5F4CF382}" dt="2021-11-28T09:51:02.097" v="4367" actId="165"/>
          <ac:grpSpMkLst>
            <pc:docMk/>
            <pc:sldMk cId="2385185511" sldId="285"/>
            <ac:grpSpMk id="20" creationId="{A866593B-CE79-4F45-B01E-E1A69EAE28F3}"/>
          </ac:grpSpMkLst>
        </pc:grpChg>
        <pc:inkChg chg="add del mod">
          <ac:chgData name="Peter McGinty" userId="138e04b35f3df159" providerId="LiveId" clId="{8EFCCFA1-32DF-4046-BD1C-F21E5F4CF382}" dt="2021-11-28T09:59:55.362" v="4493" actId="478"/>
          <ac:inkMkLst>
            <pc:docMk/>
            <pc:sldMk cId="2385185511" sldId="285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09:50:08.934" v="4353" actId="34122"/>
          <ac:inkMkLst>
            <pc:docMk/>
            <pc:sldMk cId="2385185511" sldId="285"/>
            <ac:inkMk id="6" creationId="{BF50D927-26F6-4AA2-B485-430B4896E961}"/>
          </ac:inkMkLst>
        </pc:inkChg>
        <pc:inkChg chg="add de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7" creationId="{429639A6-98F2-4A6B-995F-25455F162EFA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8" creationId="{D69BF948-E1BD-4801-92AB-800FD8AC05E9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9" creationId="{39548339-1D71-409E-9CAD-402C322A326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1" creationId="{5C3EB42A-03E5-42D9-9459-AB339F5A510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2" creationId="{BEEE9D4C-24E2-4D41-BE9E-8E8B0EC5EE1C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4" creationId="{1BC9C5AA-AB71-4F3F-8C09-E79B1BA36F1B}"/>
          </ac:inkMkLst>
        </pc:inkChg>
        <pc:inkChg chg="add mod topLvl">
          <ac:chgData name="Peter McGinty" userId="138e04b35f3df159" providerId="LiveId" clId="{8EFCCFA1-32DF-4046-BD1C-F21E5F4CF382}" dt="2021-11-28T09:55:34.853" v="4417" actId="1076"/>
          <ac:inkMkLst>
            <pc:docMk/>
            <pc:sldMk cId="2385185511" sldId="285"/>
            <ac:inkMk id="16" creationId="{4CF9EE88-0282-4A79-8021-7ADD0E6C4277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8" creationId="{41D67C42-0E5B-4C8A-B747-54C6DDA17568}"/>
          </ac:inkMkLst>
        </pc:inkChg>
        <pc:inkChg chg="del">
          <ac:chgData name="Peter McGinty" userId="138e04b35f3df159" providerId="LiveId" clId="{8EFCCFA1-32DF-4046-BD1C-F21E5F4CF382}" dt="2021-11-28T09:49:01.284" v="4349" actId="478"/>
          <ac:inkMkLst>
            <pc:docMk/>
            <pc:sldMk cId="2385185511" sldId="285"/>
            <ac:inkMk id="22" creationId="{EBDD13AF-0F97-44BC-AA71-6DA267E51184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3" creationId="{CE8D70FF-6768-434B-9276-7904E00E3ECF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4" creationId="{4BDF22E4-86BB-406C-BF34-499580D85CC7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5" creationId="{3A9567F8-A053-4632-8759-BBFEB92984E2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6" creationId="{384E1319-89DA-4113-B0F8-F4E209199441}"/>
          </ac:inkMkLst>
        </pc:inkChg>
        <pc:inkChg chg="del">
          <ac:chgData name="Peter McGinty" userId="138e04b35f3df159" providerId="LiveId" clId="{8EFCCFA1-32DF-4046-BD1C-F21E5F4CF382}" dt="2021-11-28T09:49:03.416" v="4350" actId="478"/>
          <ac:inkMkLst>
            <pc:docMk/>
            <pc:sldMk cId="2385185511" sldId="285"/>
            <ac:inkMk id="27" creationId="{8099E649-C2F1-4F95-B252-87C5F462E08A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8" creationId="{9F41F88E-C2BC-42D0-9FEB-7F4F072E2184}"/>
          </ac:inkMkLst>
        </pc:inkChg>
        <pc:inkChg chg="add mod">
          <ac:chgData name="Peter McGinty" userId="138e04b35f3df159" providerId="LiveId" clId="{8EFCCFA1-32DF-4046-BD1C-F21E5F4CF382}" dt="2021-11-28T09:55:40.563" v="4418" actId="1076"/>
          <ac:inkMkLst>
            <pc:docMk/>
            <pc:sldMk cId="2385185511" sldId="285"/>
            <ac:inkMk id="29" creationId="{64A4722F-1711-466B-999E-6C43083A4230}"/>
          </ac:inkMkLst>
        </pc:inkChg>
        <pc:inkChg chg="add mod">
          <ac:chgData name="Peter McGinty" userId="138e04b35f3df159" providerId="LiveId" clId="{8EFCCFA1-32DF-4046-BD1C-F21E5F4CF382}" dt="2021-11-28T09:58:54.963" v="4474" actId="1076"/>
          <ac:inkMkLst>
            <pc:docMk/>
            <pc:sldMk cId="2385185511" sldId="285"/>
            <ac:inkMk id="30" creationId="{6185FA9C-F5D6-4180-AE47-67004248CDC3}"/>
          </ac:inkMkLst>
        </pc:inkChg>
        <pc:inkChg chg="add mod">
          <ac:chgData name="Peter McGinty" userId="138e04b35f3df159" providerId="LiveId" clId="{8EFCCFA1-32DF-4046-BD1C-F21E5F4CF382}" dt="2021-11-28T09:59:16.667" v="4480" actId="1076"/>
          <ac:inkMkLst>
            <pc:docMk/>
            <pc:sldMk cId="2385185511" sldId="285"/>
            <ac:inkMk id="31" creationId="{24293DB4-991C-4D93-87A7-DFB6CC02F117}"/>
          </ac:inkMkLst>
        </pc:inkChg>
      </pc:sldChg>
      <pc:sldChg chg="add del">
        <pc:chgData name="Peter McGinty" userId="138e04b35f3df159" providerId="LiveId" clId="{8EFCCFA1-32DF-4046-BD1C-F21E5F4CF382}" dt="2021-11-28T09:56:30.426" v="4434" actId="2890"/>
        <pc:sldMkLst>
          <pc:docMk/>
          <pc:sldMk cId="76336746" sldId="286"/>
        </pc:sldMkLst>
      </pc:sldChg>
      <pc:sldChg chg="addSp delSp modSp add del mod">
        <pc:chgData name="Peter McGinty" userId="138e04b35f3df159" providerId="LiveId" clId="{8EFCCFA1-32DF-4046-BD1C-F21E5F4CF382}" dt="2021-11-28T10:00:18.529" v="4495" actId="47"/>
        <pc:sldMkLst>
          <pc:docMk/>
          <pc:sldMk cId="900350114" sldId="286"/>
        </pc:sldMkLst>
        <pc:spChg chg="mod">
          <ac:chgData name="Peter McGinty" userId="138e04b35f3df159" providerId="LiveId" clId="{8EFCCFA1-32DF-4046-BD1C-F21E5F4CF382}" dt="2021-11-28T09:57:45.528" v="4467" actId="20577"/>
          <ac:spMkLst>
            <pc:docMk/>
            <pc:sldMk cId="900350114" sldId="286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09:56:41.505" v="4436" actId="478"/>
          <ac:inkMkLst>
            <pc:docMk/>
            <pc:sldMk cId="900350114" sldId="286"/>
            <ac:inkMk id="5" creationId="{BD5EDBEF-299F-43FF-833C-C68DCD961E00}"/>
          </ac:inkMkLst>
        </pc:inkChg>
        <pc:inkChg chg="add del mod">
          <ac:chgData name="Peter McGinty" userId="138e04b35f3df159" providerId="LiveId" clId="{8EFCCFA1-32DF-4046-BD1C-F21E5F4CF382}" dt="2021-11-28T09:58:14.265" v="4472" actId="478"/>
          <ac:inkMkLst>
            <pc:docMk/>
            <pc:sldMk cId="900350114" sldId="286"/>
            <ac:inkMk id="6" creationId="{3F7E6BFD-4573-4775-A2E4-C93A573E2EAD}"/>
          </ac:inkMkLst>
        </pc:inkChg>
      </pc:sldChg>
      <pc:sldChg chg="add del">
        <pc:chgData name="Peter McGinty" userId="138e04b35f3df159" providerId="LiveId" clId="{8EFCCFA1-32DF-4046-BD1C-F21E5F4CF382}" dt="2021-11-28T10:00:51.811" v="4500" actId="47"/>
        <pc:sldMkLst>
          <pc:docMk/>
          <pc:sldMk cId="2455083403" sldId="287"/>
        </pc:sldMkLst>
      </pc:sldChg>
      <pc:sldChg chg="addSp delSp modSp add mod">
        <pc:chgData name="Peter McGinty" userId="138e04b35f3df159" providerId="LiveId" clId="{8EFCCFA1-32DF-4046-BD1C-F21E5F4CF382}" dt="2021-11-28T11:20:45.021" v="5782" actId="20577"/>
        <pc:sldMkLst>
          <pc:docMk/>
          <pc:sldMk cId="2725259973" sldId="288"/>
        </pc:sldMkLst>
        <pc:spChg chg="mod">
          <ac:chgData name="Peter McGinty" userId="138e04b35f3df159" providerId="LiveId" clId="{8EFCCFA1-32DF-4046-BD1C-F21E5F4CF382}" dt="2021-11-28T11:20:45.021" v="5782" actId="20577"/>
          <ac:spMkLst>
            <pc:docMk/>
            <pc:sldMk cId="2725259973" sldId="288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8T10:04:46.251" v="4548" actId="206"/>
          <ac:spMkLst>
            <pc:docMk/>
            <pc:sldMk cId="2725259973" sldId="288"/>
            <ac:spMk id="22" creationId="{58108DB7-779B-4C3D-8436-D06D11515CD6}"/>
          </ac:spMkLst>
        </pc:spChg>
        <pc:inkChg chg="del">
          <ac:chgData name="Peter McGinty" userId="138e04b35f3df159" providerId="LiveId" clId="{8EFCCFA1-32DF-4046-BD1C-F21E5F4CF382}" dt="2021-11-28T10:01:05.322" v="4512" actId="478"/>
          <ac:inkMkLst>
            <pc:docMk/>
            <pc:sldMk cId="2725259973" sldId="288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0:01:39.442" v="4534" actId="478"/>
          <ac:inkMkLst>
            <pc:docMk/>
            <pc:sldMk cId="2725259973" sldId="288"/>
            <ac:inkMk id="6" creationId="{4DED1E25-109A-4F5B-8F2D-0FC163110374}"/>
          </ac:inkMkLst>
        </pc:inkChg>
        <pc:inkChg chg="add del mod">
          <ac:chgData name="Peter McGinty" userId="138e04b35f3df159" providerId="LiveId" clId="{8EFCCFA1-32DF-4046-BD1C-F21E5F4CF382}" dt="2021-11-28T10:02:19.257" v="4537" actId="34122"/>
          <ac:inkMkLst>
            <pc:docMk/>
            <pc:sldMk cId="2725259973" sldId="288"/>
            <ac:inkMk id="7" creationId="{E3D14D3C-7296-49CC-A59E-6CDD73E732A9}"/>
          </ac:inkMkLst>
        </pc:inkChg>
        <pc:inkChg chg="add mod">
          <ac:chgData name="Peter McGinty" userId="138e04b35f3df159" providerId="LiveId" clId="{8EFCCFA1-32DF-4046-BD1C-F21E5F4CF382}" dt="2021-11-28T10:00:34.623" v="4497" actId="1076"/>
          <ac:inkMkLst>
            <pc:docMk/>
            <pc:sldMk cId="2725259973" sldId="288"/>
            <ac:inkMk id="15" creationId="{42BCF82C-21DB-4793-BD2B-35B020BA9024}"/>
          </ac:inkMkLst>
        </pc:inkChg>
        <pc:inkChg chg="add mod">
          <ac:chgData name="Peter McGinty" userId="138e04b35f3df159" providerId="LiveId" clId="{8EFCCFA1-32DF-4046-BD1C-F21E5F4CF382}" dt="2021-11-28T10:00:41.487" v="4499" actId="1076"/>
          <ac:inkMkLst>
            <pc:docMk/>
            <pc:sldMk cId="2725259973" sldId="288"/>
            <ac:inkMk id="17" creationId="{245F659D-91EA-4AA6-AA69-7715B519D374}"/>
          </ac:inkMkLst>
        </pc:inkChg>
      </pc:sldChg>
      <pc:sldChg chg="delSp modSp add mod ord">
        <pc:chgData name="Peter McGinty" userId="138e04b35f3df159" providerId="LiveId" clId="{8EFCCFA1-32DF-4046-BD1C-F21E5F4CF382}" dt="2021-11-28T10:05:19.305" v="4560" actId="478"/>
        <pc:sldMkLst>
          <pc:docMk/>
          <pc:sldMk cId="3135169241" sldId="289"/>
        </pc:sldMkLst>
        <pc:spChg chg="mod">
          <ac:chgData name="Peter McGinty" userId="138e04b35f3df159" providerId="LiveId" clId="{8EFCCFA1-32DF-4046-BD1C-F21E5F4CF382}" dt="2021-11-28T10:05:14.488" v="4559" actId="20577"/>
          <ac:spMkLst>
            <pc:docMk/>
            <pc:sldMk cId="3135169241" sldId="289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10:05:19.305" v="4560" actId="478"/>
          <ac:inkMkLst>
            <pc:docMk/>
            <pc:sldMk cId="3135169241" sldId="289"/>
            <ac:inkMk id="5" creationId="{BD5EDBEF-299F-43FF-833C-C68DCD961E00}"/>
          </ac:inkMkLst>
        </pc:inkChg>
      </pc:sldChg>
      <pc:sldChg chg="addSp delSp modSp add mod ord">
        <pc:chgData name="Peter McGinty" userId="138e04b35f3df159" providerId="LiveId" clId="{8EFCCFA1-32DF-4046-BD1C-F21E5F4CF382}" dt="2021-11-28T11:31:41.836" v="5867" actId="206"/>
        <pc:sldMkLst>
          <pc:docMk/>
          <pc:sldMk cId="17179045" sldId="290"/>
        </pc:sldMkLst>
        <pc:spChg chg="mod">
          <ac:chgData name="Peter McGinty" userId="138e04b35f3df159" providerId="LiveId" clId="{8EFCCFA1-32DF-4046-BD1C-F21E5F4CF382}" dt="2021-11-28T11:25:48.430" v="5822" actId="1076"/>
          <ac:spMkLst>
            <pc:docMk/>
            <pc:sldMk cId="17179045" sldId="290"/>
            <ac:spMk id="2" creationId="{369DCDEE-0A5B-4205-B4CD-B4C8AA417D1F}"/>
          </ac:spMkLst>
        </pc:spChg>
        <pc:spChg chg="add del mod">
          <ac:chgData name="Peter McGinty" userId="138e04b35f3df159" providerId="LiveId" clId="{8EFCCFA1-32DF-4046-BD1C-F21E5F4CF382}" dt="2021-11-28T11:25:56.245" v="5824" actId="478"/>
          <ac:spMkLst>
            <pc:docMk/>
            <pc:sldMk cId="17179045" sldId="290"/>
            <ac:spMk id="22" creationId="{32D7B51A-EFA8-4C90-9D12-CF674B4EDB9D}"/>
          </ac:spMkLst>
        </pc:spChg>
        <pc:spChg chg="add del mod">
          <ac:chgData name="Peter McGinty" userId="138e04b35f3df159" providerId="LiveId" clId="{8EFCCFA1-32DF-4046-BD1C-F21E5F4CF382}" dt="2021-11-28T11:24:51.805" v="5813" actId="478"/>
          <ac:spMkLst>
            <pc:docMk/>
            <pc:sldMk cId="17179045" sldId="290"/>
            <ac:spMk id="22" creationId="{42DF7D13-2E12-4F4F-85C2-E1C494F4FCF4}"/>
          </ac:spMkLst>
        </pc:spChg>
        <pc:spChg chg="add del mod">
          <ac:chgData name="Peter McGinty" userId="138e04b35f3df159" providerId="LiveId" clId="{8EFCCFA1-32DF-4046-BD1C-F21E5F4CF382}" dt="2021-11-28T11:23:50.815" v="5805" actId="34122"/>
          <ac:spMkLst>
            <pc:docMk/>
            <pc:sldMk cId="17179045" sldId="290"/>
            <ac:spMk id="22" creationId="{5F4E12A3-2BA6-4077-A04E-8FE15F41B364}"/>
          </ac:spMkLst>
        </pc:spChg>
        <pc:spChg chg="add mod">
          <ac:chgData name="Peter McGinty" userId="138e04b35f3df159" providerId="LiveId" clId="{8EFCCFA1-32DF-4046-BD1C-F21E5F4CF382}" dt="2021-11-28T11:31:41.836" v="5867" actId="206"/>
          <ac:spMkLst>
            <pc:docMk/>
            <pc:sldMk cId="17179045" sldId="290"/>
            <ac:spMk id="27" creationId="{87E0BA52-A121-455F-AC85-313F4F34B4AD}"/>
          </ac:spMkLst>
        </pc:spChg>
        <pc:spChg chg="add del">
          <ac:chgData name="Peter McGinty" userId="138e04b35f3df159" providerId="LiveId" clId="{8EFCCFA1-32DF-4046-BD1C-F21E5F4CF382}" dt="2021-11-28T11:21:54.793" v="5786" actId="34122"/>
          <ac:spMkLst>
            <pc:docMk/>
            <pc:sldMk cId="17179045" sldId="290"/>
            <ac:spMk id="38" creationId="{D4C995FC-F4E8-4DB4-B51F-9A33C3F4DCA6}"/>
          </ac:spMkLst>
        </pc:spChg>
        <pc:inkChg chg="add del">
          <ac:chgData name="Peter McGinty" userId="138e04b35f3df159" providerId="LiveId" clId="{8EFCCFA1-32DF-4046-BD1C-F21E5F4CF382}" dt="2021-11-28T11:22:22.742" v="5788" actId="478"/>
          <ac:inkMkLst>
            <pc:docMk/>
            <pc:sldMk cId="17179045" sldId="290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1:23:54.681" v="5806" actId="34122"/>
          <ac:inkMkLst>
            <pc:docMk/>
            <pc:sldMk cId="17179045" sldId="290"/>
            <ac:inkMk id="6" creationId="{E226E094-C284-4F14-80C7-74C6E366E159}"/>
          </ac:inkMkLst>
        </pc:inkChg>
        <pc:inkChg chg="add del">
          <ac:chgData name="Peter McGinty" userId="138e04b35f3df159" providerId="LiveId" clId="{8EFCCFA1-32DF-4046-BD1C-F21E5F4CF382}" dt="2021-11-28T11:25:11.063" v="5815" actId="34122"/>
          <ac:inkMkLst>
            <pc:docMk/>
            <pc:sldMk cId="17179045" sldId="290"/>
            <ac:inkMk id="7" creationId="{F7635C51-1438-4058-8C61-36206E33F72C}"/>
          </ac:inkMkLst>
        </pc:inkChg>
        <pc:inkChg chg="add del">
          <ac:chgData name="Peter McGinty" userId="138e04b35f3df159" providerId="LiveId" clId="{8EFCCFA1-32DF-4046-BD1C-F21E5F4CF382}" dt="2021-11-28T11:26:29.567" v="5826" actId="478"/>
          <ac:inkMkLst>
            <pc:docMk/>
            <pc:sldMk cId="17179045" sldId="290"/>
            <ac:inkMk id="8" creationId="{6ABB4AF3-93F5-4CE9-8A81-A4E372194692}"/>
          </ac:inkMkLst>
        </pc:inkChg>
        <pc:inkChg chg="add del">
          <ac:chgData name="Peter McGinty" userId="138e04b35f3df159" providerId="LiveId" clId="{8EFCCFA1-32DF-4046-BD1C-F21E5F4CF382}" dt="2021-11-28T11:26:47.102" v="5828" actId="478"/>
          <ac:inkMkLst>
            <pc:docMk/>
            <pc:sldMk cId="17179045" sldId="290"/>
            <ac:inkMk id="9" creationId="{4967E38D-C685-4A2C-B9D0-90498B0A73C3}"/>
          </ac:inkMkLst>
        </pc:inkChg>
      </pc:sldChg>
      <pc:sldChg chg="modSp add mod ord">
        <pc:chgData name="Peter McGinty" userId="138e04b35f3df159" providerId="LiveId" clId="{8EFCCFA1-32DF-4046-BD1C-F21E5F4CF382}" dt="2021-11-28T10:08:44.426" v="4629" actId="20577"/>
        <pc:sldMkLst>
          <pc:docMk/>
          <pc:sldMk cId="1381567109" sldId="291"/>
        </pc:sldMkLst>
        <pc:spChg chg="mod">
          <ac:chgData name="Peter McGinty" userId="138e04b35f3df159" providerId="LiveId" clId="{8EFCCFA1-32DF-4046-BD1C-F21E5F4CF382}" dt="2021-11-28T10:08:44.426" v="4629" actId="20577"/>
          <ac:spMkLst>
            <pc:docMk/>
            <pc:sldMk cId="1381567109" sldId="291"/>
            <ac:spMk id="2" creationId="{369DCDEE-0A5B-4205-B4CD-B4C8AA417D1F}"/>
          </ac:spMkLst>
        </pc:spChg>
        <pc:spChg chg="mod">
          <ac:chgData name="Peter McGinty" userId="138e04b35f3df159" providerId="LiveId" clId="{8EFCCFA1-32DF-4046-BD1C-F21E5F4CF382}" dt="2021-11-28T10:07:01.331" v="4569" actId="206"/>
          <ac:spMkLst>
            <pc:docMk/>
            <pc:sldMk cId="1381567109" sldId="291"/>
            <ac:spMk id="22" creationId="{58108DB7-779B-4C3D-8436-D06D11515CD6}"/>
          </ac:spMkLst>
        </pc:spChg>
      </pc:sldChg>
      <pc:sldChg chg="modSp new del mod ord">
        <pc:chgData name="Peter McGinty" userId="138e04b35f3df159" providerId="LiveId" clId="{8EFCCFA1-32DF-4046-BD1C-F21E5F4CF382}" dt="2021-11-28T22:01:04.799" v="8166" actId="2696"/>
        <pc:sldMkLst>
          <pc:docMk/>
          <pc:sldMk cId="1463527951" sldId="292"/>
        </pc:sldMkLst>
        <pc:spChg chg="mod">
          <ac:chgData name="Peter McGinty" userId="138e04b35f3df159" providerId="LiveId" clId="{8EFCCFA1-32DF-4046-BD1C-F21E5F4CF382}" dt="2021-11-28T12:01:24.166" v="6567" actId="6549"/>
          <ac:spMkLst>
            <pc:docMk/>
            <pc:sldMk cId="1463527951" sldId="292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44:32.766" v="6146" actId="6549"/>
          <ac:spMkLst>
            <pc:docMk/>
            <pc:sldMk cId="1463527951" sldId="292"/>
            <ac:spMk id="3" creationId="{6A8476C5-A2E5-4326-B4FD-FD21CFEE5867}"/>
          </ac:spMkLst>
        </pc:spChg>
      </pc:sldChg>
      <pc:sldChg chg="add">
        <pc:chgData name="Peter McGinty" userId="138e04b35f3df159" providerId="LiveId" clId="{8EFCCFA1-32DF-4046-BD1C-F21E5F4CF382}" dt="2021-11-28T22:01:13.510" v="8167"/>
        <pc:sldMkLst>
          <pc:docMk/>
          <pc:sldMk cId="2042887709" sldId="292"/>
        </pc:sldMkLst>
      </pc:sldChg>
      <pc:sldChg chg="addSp delSp modSp new mod modClrScheme chgLayout">
        <pc:chgData name="Peter McGinty" userId="138e04b35f3df159" providerId="LiveId" clId="{8EFCCFA1-32DF-4046-BD1C-F21E5F4CF382}" dt="2021-11-28T22:17:23.088" v="8440" actId="20577"/>
        <pc:sldMkLst>
          <pc:docMk/>
          <pc:sldMk cId="2126223863" sldId="293"/>
        </pc:sldMkLst>
        <pc:spChg chg="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2" creationId="{A157B53D-8DA3-4DDB-B248-C465406EC928}"/>
          </ac:spMkLst>
        </pc:spChg>
        <pc:spChg chg="del mod ord">
          <ac:chgData name="Peter McGinty" userId="138e04b35f3df159" providerId="LiveId" clId="{8EFCCFA1-32DF-4046-BD1C-F21E5F4CF382}" dt="2021-11-28T10:43:02.058" v="5168" actId="700"/>
          <ac:spMkLst>
            <pc:docMk/>
            <pc:sldMk cId="2126223863" sldId="293"/>
            <ac:spMk id="3" creationId="{58010F57-0F79-4CD2-BEFC-589F62B6AA8A}"/>
          </ac:spMkLst>
        </pc:spChg>
        <pc:spChg chg="add mod ord">
          <ac:chgData name="Peter McGinty" userId="138e04b35f3df159" providerId="LiveId" clId="{8EFCCFA1-32DF-4046-BD1C-F21E5F4CF382}" dt="2021-11-28T22:17:23.088" v="8440" actId="20577"/>
          <ac:spMkLst>
            <pc:docMk/>
            <pc:sldMk cId="2126223863" sldId="293"/>
            <ac:spMk id="4" creationId="{5EA1B745-0064-41EC-9A5A-550A5A994AB9}"/>
          </ac:spMkLst>
        </pc:spChg>
        <pc:spChg chg="add del 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5" creationId="{D42FBC7C-AA38-4A02-9CE8-3196BF4B3D40}"/>
          </ac:spMkLst>
        </pc:spChg>
      </pc:sldChg>
      <pc:sldChg chg="addSp delSp modSp new del mod chgLayout">
        <pc:chgData name="Peter McGinty" userId="138e04b35f3df159" providerId="LiveId" clId="{8EFCCFA1-32DF-4046-BD1C-F21E5F4CF382}" dt="2021-11-28T22:30:35.130" v="8564" actId="2696"/>
        <pc:sldMkLst>
          <pc:docMk/>
          <pc:sldMk cId="1273645429" sldId="294"/>
        </pc:sldMkLst>
        <pc:spChg chg="mod or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2" creationId="{3958724B-20EB-429E-8A1E-304DE0D2D43F}"/>
          </ac:spMkLst>
        </pc:spChg>
        <pc:spChg chg="mod ord">
          <ac:chgData name="Peter McGinty" userId="138e04b35f3df159" providerId="LiveId" clId="{8EFCCFA1-32DF-4046-BD1C-F21E5F4CF382}" dt="2021-11-28T10:24:10.034" v="4924" actId="20577"/>
          <ac:spMkLst>
            <pc:docMk/>
            <pc:sldMk cId="1273645429" sldId="294"/>
            <ac:spMk id="3" creationId="{64ADDF2D-C2E5-4F0F-AD18-44FD66CB05AC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4" creationId="{9EBEBADF-49B4-44EE-9491-40FC4A477010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5" creationId="{7F08836C-E477-43A6-8D39-697F76B4E30A}"/>
          </ac:spMkLst>
        </pc:spChg>
      </pc:sldChg>
      <pc:sldChg chg="add">
        <pc:chgData name="Peter McGinty" userId="138e04b35f3df159" providerId="LiveId" clId="{8EFCCFA1-32DF-4046-BD1C-F21E5F4CF382}" dt="2021-11-28T22:30:45.344" v="8565"/>
        <pc:sldMkLst>
          <pc:docMk/>
          <pc:sldMk cId="1353964481" sldId="294"/>
        </pc:sldMkLst>
      </pc:sldChg>
      <pc:sldChg chg="addSp modSp new mod modClrScheme chgLayout">
        <pc:chgData name="Peter McGinty" userId="138e04b35f3df159" providerId="LiveId" clId="{8EFCCFA1-32DF-4046-BD1C-F21E5F4CF382}" dt="2021-11-28T15:45:58.488" v="7770" actId="20577"/>
        <pc:sldMkLst>
          <pc:docMk/>
          <pc:sldMk cId="604103129" sldId="295"/>
        </pc:sldMkLst>
        <pc:spChg chg="mod ord">
          <ac:chgData name="Peter McGinty" userId="138e04b35f3df159" providerId="LiveId" clId="{8EFCCFA1-32DF-4046-BD1C-F21E5F4CF382}" dt="2021-11-28T10:32:26.533" v="5027" actId="700"/>
          <ac:spMkLst>
            <pc:docMk/>
            <pc:sldMk cId="604103129" sldId="295"/>
            <ac:spMk id="2" creationId="{97A798F4-A6B8-4D56-9864-66F3898C0D9A}"/>
          </ac:spMkLst>
        </pc:spChg>
        <pc:spChg chg="mod ord">
          <ac:chgData name="Peter McGinty" userId="138e04b35f3df159" providerId="LiveId" clId="{8EFCCFA1-32DF-4046-BD1C-F21E5F4CF382}" dt="2021-11-28T15:45:58.488" v="7770" actId="20577"/>
          <ac:spMkLst>
            <pc:docMk/>
            <pc:sldMk cId="604103129" sldId="295"/>
            <ac:spMk id="3" creationId="{15CB3B3B-8DEF-456A-AF47-5BB2FDBB1BA6}"/>
          </ac:spMkLst>
        </pc:spChg>
        <pc:spChg chg="add mod ord">
          <ac:chgData name="Peter McGinty" userId="138e04b35f3df159" providerId="LiveId" clId="{8EFCCFA1-32DF-4046-BD1C-F21E5F4CF382}" dt="2021-11-28T15:45:19.369" v="7730" actId="27636"/>
          <ac:spMkLst>
            <pc:docMk/>
            <pc:sldMk cId="604103129" sldId="295"/>
            <ac:spMk id="4" creationId="{C7264CDA-7A3E-47E3-8B7B-055FAA08DD5E}"/>
          </ac:spMkLst>
        </pc:spChg>
      </pc:sldChg>
      <pc:sldChg chg="modSp add del mod">
        <pc:chgData name="Peter McGinty" userId="138e04b35f3df159" providerId="LiveId" clId="{8EFCCFA1-32DF-4046-BD1C-F21E5F4CF382}" dt="2021-11-28T10:46:17.976" v="5176" actId="47"/>
        <pc:sldMkLst>
          <pc:docMk/>
          <pc:sldMk cId="46687220" sldId="296"/>
        </pc:sldMkLst>
        <pc:spChg chg="mod">
          <ac:chgData name="Peter McGinty" userId="138e04b35f3df159" providerId="LiveId" clId="{8EFCCFA1-32DF-4046-BD1C-F21E5F4CF382}" dt="2021-11-28T10:45:54.593" v="5172" actId="20577"/>
          <ac:spMkLst>
            <pc:docMk/>
            <pc:sldMk cId="46687220" sldId="296"/>
            <ac:spMk id="2" creationId="{97A798F4-A6B8-4D56-9864-66F3898C0D9A}"/>
          </ac:spMkLst>
        </pc:spChg>
        <pc:spChg chg="mod">
          <ac:chgData name="Peter McGinty" userId="138e04b35f3df159" providerId="LiveId" clId="{8EFCCFA1-32DF-4046-BD1C-F21E5F4CF382}" dt="2021-11-28T10:46:13.567" v="5175" actId="27636"/>
          <ac:spMkLst>
            <pc:docMk/>
            <pc:sldMk cId="46687220" sldId="296"/>
            <ac:spMk id="3" creationId="{15CB3B3B-8DEF-456A-AF47-5BB2FDBB1BA6}"/>
          </ac:spMkLst>
        </pc:spChg>
        <pc:spChg chg="mod">
          <ac:chgData name="Peter McGinty" userId="138e04b35f3df159" providerId="LiveId" clId="{8EFCCFA1-32DF-4046-BD1C-F21E5F4CF382}" dt="2021-11-28T10:46:13.565" v="5174" actId="27636"/>
          <ac:spMkLst>
            <pc:docMk/>
            <pc:sldMk cId="46687220" sldId="296"/>
            <ac:spMk id="4" creationId="{C7264CDA-7A3E-47E3-8B7B-055FAA08DD5E}"/>
          </ac:spMkLst>
        </pc:spChg>
      </pc:sldChg>
      <pc:sldChg chg="modSp new mod">
        <pc:chgData name="Peter McGinty" userId="138e04b35f3df159" providerId="LiveId" clId="{8EFCCFA1-32DF-4046-BD1C-F21E5F4CF382}" dt="2021-11-28T11:11:36.652" v="5660" actId="20577"/>
        <pc:sldMkLst>
          <pc:docMk/>
          <pc:sldMk cId="4241868265" sldId="296"/>
        </pc:sldMkLst>
        <pc:spChg chg="mod">
          <ac:chgData name="Peter McGinty" userId="138e04b35f3df159" providerId="LiveId" clId="{8EFCCFA1-32DF-4046-BD1C-F21E5F4CF382}" dt="2021-11-28T10:46:31.395" v="5183" actId="20577"/>
          <ac:spMkLst>
            <pc:docMk/>
            <pc:sldMk cId="4241868265" sldId="296"/>
            <ac:spMk id="3" creationId="{B36E8082-40FD-4005-9D7B-795593C774A9}"/>
          </ac:spMkLst>
        </pc:spChg>
        <pc:spChg chg="mod">
          <ac:chgData name="Peter McGinty" userId="138e04b35f3df159" providerId="LiveId" clId="{8EFCCFA1-32DF-4046-BD1C-F21E5F4CF382}" dt="2021-11-28T11:07:51.800" v="5539" actId="20577"/>
          <ac:spMkLst>
            <pc:docMk/>
            <pc:sldMk cId="4241868265" sldId="296"/>
            <ac:spMk id="4" creationId="{FD0176C4-C568-4D73-91F4-7AA9BA057CEA}"/>
          </ac:spMkLst>
        </pc:spChg>
        <pc:spChg chg="mod">
          <ac:chgData name="Peter McGinty" userId="138e04b35f3df159" providerId="LiveId" clId="{8EFCCFA1-32DF-4046-BD1C-F21E5F4CF382}" dt="2021-11-28T10:46:37.411" v="5189" actId="20577"/>
          <ac:spMkLst>
            <pc:docMk/>
            <pc:sldMk cId="4241868265" sldId="296"/>
            <ac:spMk id="5" creationId="{80547B14-E38D-4A62-A866-0B3F5D46C689}"/>
          </ac:spMkLst>
        </pc:spChg>
        <pc:spChg chg="mod">
          <ac:chgData name="Peter McGinty" userId="138e04b35f3df159" providerId="LiveId" clId="{8EFCCFA1-32DF-4046-BD1C-F21E5F4CF382}" dt="2021-11-28T11:11:36.652" v="5660" actId="20577"/>
          <ac:spMkLst>
            <pc:docMk/>
            <pc:sldMk cId="4241868265" sldId="296"/>
            <ac:spMk id="6" creationId="{25DC0F15-30EF-439A-988D-85C6BE3B3D2A}"/>
          </ac:spMkLst>
        </pc:spChg>
      </pc:sldChg>
      <pc:sldChg chg="addSp delSp modSp new del mod">
        <pc:chgData name="Peter McGinty" userId="138e04b35f3df159" providerId="LiveId" clId="{8EFCCFA1-32DF-4046-BD1C-F21E5F4CF382}" dt="2021-11-28T22:00:50.369" v="8164" actId="47"/>
        <pc:sldMkLst>
          <pc:docMk/>
          <pc:sldMk cId="1500100238" sldId="297"/>
        </pc:sldMkLst>
        <pc:spChg chg="add mod">
          <ac:chgData name="Peter McGinty" userId="138e04b35f3df159" providerId="LiveId" clId="{8EFCCFA1-32DF-4046-BD1C-F21E5F4CF382}" dt="2021-11-28T11:55:26.176" v="6372" actId="20577"/>
          <ac:spMkLst>
            <pc:docMk/>
            <pc:sldMk cId="1500100238" sldId="297"/>
            <ac:spMk id="2" creationId="{8A955383-6370-4B1C-9834-B9E595837762}"/>
          </ac:spMkLst>
        </pc:spChg>
        <pc:spChg chg="add del">
          <ac:chgData name="Peter McGinty" userId="138e04b35f3df159" providerId="LiveId" clId="{8EFCCFA1-32DF-4046-BD1C-F21E5F4CF382}" dt="2021-11-28T11:49:25.219" v="6183"/>
          <ac:spMkLst>
            <pc:docMk/>
            <pc:sldMk cId="1500100238" sldId="297"/>
            <ac:spMk id="3" creationId="{71696642-A1F5-4FBF-9F36-97CAA2260281}"/>
          </ac:spMkLst>
        </pc:spChg>
      </pc:sldChg>
      <pc:sldChg chg="add del">
        <pc:chgData name="Peter McGinty" userId="138e04b35f3df159" providerId="LiveId" clId="{8EFCCFA1-32DF-4046-BD1C-F21E5F4CF382}" dt="2021-11-28T11:32:04.057" v="5868" actId="47"/>
        <pc:sldMkLst>
          <pc:docMk/>
          <pc:sldMk cId="4110966077" sldId="297"/>
        </pc:sldMkLst>
      </pc:sldChg>
      <pc:sldChg chg="add del">
        <pc:chgData name="Peter McGinty" userId="138e04b35f3df159" providerId="LiveId" clId="{8EFCCFA1-32DF-4046-BD1C-F21E5F4CF382}" dt="2021-11-28T11:56:25.970" v="6374" actId="47"/>
        <pc:sldMkLst>
          <pc:docMk/>
          <pc:sldMk cId="2034230426" sldId="298"/>
        </pc:sldMkLst>
      </pc:sldChg>
      <pc:sldChg chg="modSp add del mod ord">
        <pc:chgData name="Peter McGinty" userId="138e04b35f3df159" providerId="LiveId" clId="{8EFCCFA1-32DF-4046-BD1C-F21E5F4CF382}" dt="2021-11-28T22:00:53.327" v="8165" actId="47"/>
        <pc:sldMkLst>
          <pc:docMk/>
          <pc:sldMk cId="2270799205" sldId="298"/>
        </pc:sldMkLst>
        <pc:spChg chg="mod">
          <ac:chgData name="Peter McGinty" userId="138e04b35f3df159" providerId="LiveId" clId="{8EFCCFA1-32DF-4046-BD1C-F21E5F4CF382}" dt="2021-11-28T11:58:17.183" v="6524" actId="20577"/>
          <ac:spMkLst>
            <pc:docMk/>
            <pc:sldMk cId="2270799205" sldId="298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59:02.046" v="6559" actId="20577"/>
          <ac:spMkLst>
            <pc:docMk/>
            <pc:sldMk cId="2270799205" sldId="298"/>
            <ac:spMk id="3" creationId="{6A8476C5-A2E5-4326-B4FD-FD21CFEE5867}"/>
          </ac:spMkLst>
        </pc:spChg>
      </pc:sldChg>
      <pc:sldChg chg="add del">
        <pc:chgData name="Peter McGinty" userId="138e04b35f3df159" providerId="LiveId" clId="{8EFCCFA1-32DF-4046-BD1C-F21E5F4CF382}" dt="2021-11-28T22:00:45.690" v="8163" actId="47"/>
        <pc:sldMkLst>
          <pc:docMk/>
          <pc:sldMk cId="409264495" sldId="299"/>
        </pc:sldMkLst>
      </pc:sldChg>
      <pc:sldChg chg="modSp new mod">
        <pc:chgData name="Peter McGinty" userId="138e04b35f3df159" providerId="LiveId" clId="{8EFCCFA1-32DF-4046-BD1C-F21E5F4CF382}" dt="2021-11-28T14:18:23.518" v="7451" actId="6549"/>
        <pc:sldMkLst>
          <pc:docMk/>
          <pc:sldMk cId="1178035092" sldId="300"/>
        </pc:sldMkLst>
        <pc:spChg chg="mod">
          <ac:chgData name="Peter McGinty" userId="138e04b35f3df159" providerId="LiveId" clId="{8EFCCFA1-32DF-4046-BD1C-F21E5F4CF382}" dt="2021-11-28T14:18:07.032" v="7450" actId="20577"/>
          <ac:spMkLst>
            <pc:docMk/>
            <pc:sldMk cId="1178035092" sldId="300"/>
            <ac:spMk id="2" creationId="{E555526F-E099-4FBA-957B-361D7076477D}"/>
          </ac:spMkLst>
        </pc:spChg>
        <pc:spChg chg="mod">
          <ac:chgData name="Peter McGinty" userId="138e04b35f3df159" providerId="LiveId" clId="{8EFCCFA1-32DF-4046-BD1C-F21E5F4CF382}" dt="2021-11-28T14:18:23.518" v="7451" actId="6549"/>
          <ac:spMkLst>
            <pc:docMk/>
            <pc:sldMk cId="1178035092" sldId="300"/>
            <ac:spMk id="3" creationId="{3150A87F-8A08-4210-BEEA-9067DAED128F}"/>
          </ac:spMkLst>
        </pc:spChg>
      </pc:sldChg>
      <pc:sldChg chg="modSp new mod">
        <pc:chgData name="Peter McGinty" userId="138e04b35f3df159" providerId="LiveId" clId="{8EFCCFA1-32DF-4046-BD1C-F21E5F4CF382}" dt="2021-11-28T14:18:44.115" v="7486" actId="20577"/>
        <pc:sldMkLst>
          <pc:docMk/>
          <pc:sldMk cId="3995162999" sldId="301"/>
        </pc:sldMkLst>
        <pc:spChg chg="mod">
          <ac:chgData name="Peter McGinty" userId="138e04b35f3df159" providerId="LiveId" clId="{8EFCCFA1-32DF-4046-BD1C-F21E5F4CF382}" dt="2021-11-28T14:18:31.271" v="7452" actId="6549"/>
          <ac:spMkLst>
            <pc:docMk/>
            <pc:sldMk cId="3995162999" sldId="301"/>
            <ac:spMk id="2" creationId="{D107F5CA-DCD7-4231-AFB7-186B42B16E27}"/>
          </ac:spMkLst>
        </pc:spChg>
        <pc:spChg chg="mod">
          <ac:chgData name="Peter McGinty" userId="138e04b35f3df159" providerId="LiveId" clId="{8EFCCFA1-32DF-4046-BD1C-F21E5F4CF382}" dt="2021-11-28T14:18:44.115" v="7486" actId="20577"/>
          <ac:spMkLst>
            <pc:docMk/>
            <pc:sldMk cId="3995162999" sldId="301"/>
            <ac:spMk id="3" creationId="{F560CEAB-5DE2-41F1-AEA1-3F8D354E202C}"/>
          </ac:spMkLst>
        </pc:spChg>
      </pc:sldChg>
      <pc:sldChg chg="modSp new mod">
        <pc:chgData name="Peter McGinty" userId="138e04b35f3df159" providerId="LiveId" clId="{8EFCCFA1-32DF-4046-BD1C-F21E5F4CF382}" dt="2021-11-28T22:31:52.237" v="8606" actId="113"/>
        <pc:sldMkLst>
          <pc:docMk/>
          <pc:sldMk cId="1011941256" sldId="302"/>
        </pc:sldMkLst>
        <pc:spChg chg="mod">
          <ac:chgData name="Peter McGinty" userId="138e04b35f3df159" providerId="LiveId" clId="{8EFCCFA1-32DF-4046-BD1C-F21E5F4CF382}" dt="2021-11-28T14:16:56.719" v="7440" actId="20577"/>
          <ac:spMkLst>
            <pc:docMk/>
            <pc:sldMk cId="1011941256" sldId="302"/>
            <ac:spMk id="2" creationId="{8C6FBB33-330B-42C3-824D-72EF4FB6C52B}"/>
          </ac:spMkLst>
        </pc:spChg>
        <pc:spChg chg="mod">
          <ac:chgData name="Peter McGinty" userId="138e04b35f3df159" providerId="LiveId" clId="{8EFCCFA1-32DF-4046-BD1C-F21E5F4CF382}" dt="2021-11-28T22:31:52.237" v="8606" actId="113"/>
          <ac:spMkLst>
            <pc:docMk/>
            <pc:sldMk cId="1011941256" sldId="302"/>
            <ac:spMk id="3" creationId="{A855947D-1E36-4893-B424-FE9CEF4C0BF8}"/>
          </ac:spMkLst>
        </pc:spChg>
      </pc:sldChg>
      <pc:sldChg chg="addSp delSp modSp new mod">
        <pc:chgData name="Peter McGinty" userId="138e04b35f3df159" providerId="LiveId" clId="{8EFCCFA1-32DF-4046-BD1C-F21E5F4CF382}" dt="2021-11-28T14:16:27.711" v="7439" actId="207"/>
        <pc:sldMkLst>
          <pc:docMk/>
          <pc:sldMk cId="2212978384" sldId="303"/>
        </pc:sldMkLst>
        <pc:spChg chg="add mod">
          <ac:chgData name="Peter McGinty" userId="138e04b35f3df159" providerId="LiveId" clId="{8EFCCFA1-32DF-4046-BD1C-F21E5F4CF382}" dt="2021-11-28T14:02:54.730" v="7056" actId="120"/>
          <ac:spMkLst>
            <pc:docMk/>
            <pc:sldMk cId="2212978384" sldId="303"/>
            <ac:spMk id="2" creationId="{D693CB6C-54AE-4858-9369-04C54B9379AD}"/>
          </ac:spMkLst>
        </pc:spChg>
        <pc:spChg chg="add mod">
          <ac:chgData name="Peter McGinty" userId="138e04b35f3df159" providerId="LiveId" clId="{8EFCCFA1-32DF-4046-BD1C-F21E5F4CF382}" dt="2021-11-28T14:05:28.156" v="7110" actId="403"/>
          <ac:spMkLst>
            <pc:docMk/>
            <pc:sldMk cId="2212978384" sldId="303"/>
            <ac:spMk id="3" creationId="{A0778FC9-1C6A-4614-9837-5A6F9E981904}"/>
          </ac:spMkLst>
        </pc:spChg>
        <pc:spChg chg="add mod ord topLvl">
          <ac:chgData name="Peter McGinty" userId="138e04b35f3df159" providerId="LiveId" clId="{8EFCCFA1-32DF-4046-BD1C-F21E5F4CF382}" dt="2021-11-28T14:11:38.868" v="7435" actId="20577"/>
          <ac:spMkLst>
            <pc:docMk/>
            <pc:sldMk cId="2212978384" sldId="303"/>
            <ac:spMk id="4" creationId="{5E5F5258-ED57-4F18-891F-28D6937C7D18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5" creationId="{84D19559-E069-4C0E-A302-E07351C3486D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6" creationId="{F28821CC-CAD0-4919-B101-F90FAC8D6C05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7" creationId="{4EBED8BB-0379-4817-A116-05F762C7C770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8" creationId="{74D43A65-2B36-4F6C-9AB5-B37CC0880E8E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9" creationId="{B635988A-7F98-42FA-A059-EDBB6CBC4DED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0" creationId="{323E81D6-37FA-4588-B760-E67906AC57E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1" creationId="{FF28E276-4AA8-4589-80E1-E76A6AD7EA6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2" creationId="{5740C964-4527-4271-9FA2-67248F18B271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3" creationId="{46D170F1-A33D-480B-9386-8DA319C780BC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4" creationId="{3785EA3C-4B62-48A2-9089-6C8B39ED6C6F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5" creationId="{C0B77BFE-4E1E-48EB-9F6A-6DB6CD3C3282}"/>
          </ac:spMkLst>
        </pc:spChg>
        <pc:spChg chg="add del">
          <ac:chgData name="Peter McGinty" userId="138e04b35f3df159" providerId="LiveId" clId="{8EFCCFA1-32DF-4046-BD1C-F21E5F4CF382}" dt="2021-11-28T13:49:45.061" v="6917" actId="478"/>
          <ac:spMkLst>
            <pc:docMk/>
            <pc:sldMk cId="2212978384" sldId="303"/>
            <ac:spMk id="19" creationId="{0D9A4948-8B3B-4ECF-AB2F-87272190AC7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0" creationId="{278166E2-E02A-4861-B0FA-C04E9295C6DF}"/>
          </ac:spMkLst>
        </pc:spChg>
        <pc:spChg chg="add del mod">
          <ac:chgData name="Peter McGinty" userId="138e04b35f3df159" providerId="LiveId" clId="{8EFCCFA1-32DF-4046-BD1C-F21E5F4CF382}" dt="2021-11-28T13:53:42.813" v="6955" actId="478"/>
          <ac:spMkLst>
            <pc:docMk/>
            <pc:sldMk cId="2212978384" sldId="303"/>
            <ac:spMk id="21" creationId="{C9ACB099-9ED8-4F29-BB23-976978AB3C33}"/>
          </ac:spMkLst>
        </pc:spChg>
        <pc:spChg chg="add del mod">
          <ac:chgData name="Peter McGinty" userId="138e04b35f3df159" providerId="LiveId" clId="{8EFCCFA1-32DF-4046-BD1C-F21E5F4CF382}" dt="2021-11-28T13:53:43.517" v="6956" actId="478"/>
          <ac:spMkLst>
            <pc:docMk/>
            <pc:sldMk cId="2212978384" sldId="303"/>
            <ac:spMk id="22" creationId="{82EF75FB-E960-4468-A8D0-3A21E98DA1D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3" creationId="{DD55FCAE-B17E-405D-9BF7-441950A1EDCC}"/>
          </ac:spMkLst>
        </pc:spChg>
        <pc:spChg chg="add del mod">
          <ac:chgData name="Peter McGinty" userId="138e04b35f3df159" providerId="LiveId" clId="{8EFCCFA1-32DF-4046-BD1C-F21E5F4CF382}" dt="2021-11-28T13:53:47.037" v="6958" actId="478"/>
          <ac:spMkLst>
            <pc:docMk/>
            <pc:sldMk cId="2212978384" sldId="303"/>
            <ac:spMk id="24" creationId="{5C70FAF8-913A-4AAC-B37B-41049E8361D4}"/>
          </ac:spMkLst>
        </pc:spChg>
        <pc:spChg chg="add del mod">
          <ac:chgData name="Peter McGinty" userId="138e04b35f3df159" providerId="LiveId" clId="{8EFCCFA1-32DF-4046-BD1C-F21E5F4CF382}" dt="2021-11-28T13:53:46.125" v="6957" actId="478"/>
          <ac:spMkLst>
            <pc:docMk/>
            <pc:sldMk cId="2212978384" sldId="303"/>
            <ac:spMk id="25" creationId="{3E7ABFF9-5DF8-4FCB-996B-13715517C751}"/>
          </ac:spMkLst>
        </pc:spChg>
        <pc:spChg chg="add del mod">
          <ac:chgData name="Peter McGinty" userId="138e04b35f3df159" providerId="LiveId" clId="{8EFCCFA1-32DF-4046-BD1C-F21E5F4CF382}" dt="2021-11-28T13:53:41.965" v="6954" actId="478"/>
          <ac:spMkLst>
            <pc:docMk/>
            <pc:sldMk cId="2212978384" sldId="303"/>
            <ac:spMk id="26" creationId="{1ABB984C-B93D-45B8-A12A-069F67586E6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7" creationId="{62326843-D8B2-4957-AA05-8D597AD372CF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8" creationId="{A228FF76-B86C-4694-8B89-A690CCC14291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9" creationId="{3CE8BF71-DBD5-4CEA-8221-2B810991EAA4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0" creationId="{01DF0808-D5F2-4FED-B35B-C54BD3EC7008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1" creationId="{9CF2C9CF-CCAA-4618-86BC-C08869DF66F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2" creationId="{C0B27A7F-1FD8-47B5-9B28-4D01297FBA16}"/>
          </ac:spMkLst>
        </pc:spChg>
        <pc:spChg chg="add del mod">
          <ac:chgData name="Peter McGinty" userId="138e04b35f3df159" providerId="LiveId" clId="{8EFCCFA1-32DF-4046-BD1C-F21E5F4CF382}" dt="2021-11-28T14:01:19.051" v="7035" actId="478"/>
          <ac:spMkLst>
            <pc:docMk/>
            <pc:sldMk cId="2212978384" sldId="303"/>
            <ac:spMk id="34" creationId="{3C678C80-0F82-4DA6-A036-CC4F7833D7E9}"/>
          </ac:spMkLst>
        </pc:spChg>
        <pc:spChg chg="add del mod">
          <ac:chgData name="Peter McGinty" userId="138e04b35f3df159" providerId="LiveId" clId="{8EFCCFA1-32DF-4046-BD1C-F21E5F4CF382}" dt="2021-11-28T13:57:36.165" v="7019" actId="478"/>
          <ac:spMkLst>
            <pc:docMk/>
            <pc:sldMk cId="2212978384" sldId="303"/>
            <ac:spMk id="35" creationId="{DAFE4450-5E3C-47A6-8A01-CD7B6636E175}"/>
          </ac:spMkLst>
        </pc:spChg>
        <pc:spChg chg="add mod">
          <ac:chgData name="Peter McGinty" userId="138e04b35f3df159" providerId="LiveId" clId="{8EFCCFA1-32DF-4046-BD1C-F21E5F4CF382}" dt="2021-11-28T14:11:04.082" v="7426" actId="20577"/>
          <ac:spMkLst>
            <pc:docMk/>
            <pc:sldMk cId="2212978384" sldId="303"/>
            <ac:spMk id="36" creationId="{DD79134E-7CD4-4A01-9C82-8716A26D6621}"/>
          </ac:spMkLst>
        </pc:spChg>
        <pc:spChg chg="add del mod">
          <ac:chgData name="Peter McGinty" userId="138e04b35f3df159" providerId="LiveId" clId="{8EFCCFA1-32DF-4046-BD1C-F21E5F4CF382}" dt="2021-11-28T14:01:14.765" v="7034" actId="478"/>
          <ac:spMkLst>
            <pc:docMk/>
            <pc:sldMk cId="2212978384" sldId="303"/>
            <ac:spMk id="37" creationId="{B1B8B8BB-86BB-4346-9A7B-E7B55AF80F2D}"/>
          </ac:spMkLst>
        </pc:spChg>
        <pc:spChg chg="add mod">
          <ac:chgData name="Peter McGinty" userId="138e04b35f3df159" providerId="LiveId" clId="{8EFCCFA1-32DF-4046-BD1C-F21E5F4CF382}" dt="2021-11-28T14:16:27.711" v="7439" actId="207"/>
          <ac:spMkLst>
            <pc:docMk/>
            <pc:sldMk cId="2212978384" sldId="303"/>
            <ac:spMk id="38" creationId="{CAE57D08-43E0-498D-A763-775C53B04666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0" creationId="{AB07326D-E088-47F1-8E03-32762847635D}"/>
          </ac:spMkLst>
        </pc:spChg>
        <pc:spChg chg="del mod topLvl">
          <ac:chgData name="Peter McGinty" userId="138e04b35f3df159" providerId="LiveId" clId="{8EFCCFA1-32DF-4046-BD1C-F21E5F4CF382}" dt="2021-11-28T14:04:31.118" v="7067" actId="478"/>
          <ac:spMkLst>
            <pc:docMk/>
            <pc:sldMk cId="2212978384" sldId="303"/>
            <ac:spMk id="41" creationId="{3AC67A21-310F-4EA7-A991-6F8DE310CE21}"/>
          </ac:spMkLst>
        </pc:spChg>
        <pc:spChg chg="del mod topLvl">
          <ac:chgData name="Peter McGinty" userId="138e04b35f3df159" providerId="LiveId" clId="{8EFCCFA1-32DF-4046-BD1C-F21E5F4CF382}" dt="2021-11-28T14:04:38.908" v="7069" actId="478"/>
          <ac:spMkLst>
            <pc:docMk/>
            <pc:sldMk cId="2212978384" sldId="303"/>
            <ac:spMk id="42" creationId="{5757E374-91C0-4C13-9394-36C904566010}"/>
          </ac:spMkLst>
        </pc:spChg>
        <pc:spChg chg="del mod topLvl">
          <ac:chgData name="Peter McGinty" userId="138e04b35f3df159" providerId="LiveId" clId="{8EFCCFA1-32DF-4046-BD1C-F21E5F4CF382}" dt="2021-11-28T14:04:37.158" v="7068" actId="478"/>
          <ac:spMkLst>
            <pc:docMk/>
            <pc:sldMk cId="2212978384" sldId="303"/>
            <ac:spMk id="43" creationId="{0BD022A3-8011-4CFD-83EE-E01D6C273F8F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4" creationId="{6833A933-C07C-410B-8FF7-74D5984B0D28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5" creationId="{075854F8-565A-4580-97CD-17E622A8DEF9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6" creationId="{ACEC4576-6E91-4102-92A0-D01A9DC98A3C}"/>
          </ac:spMkLst>
        </pc:spChg>
        <pc:grpChg chg="add mod">
          <ac:chgData name="Peter McGinty" userId="138e04b35f3df159" providerId="LiveId" clId="{8EFCCFA1-32DF-4046-BD1C-F21E5F4CF382}" dt="2021-11-28T13:46:56.113" v="6903" actId="164"/>
          <ac:grpSpMkLst>
            <pc:docMk/>
            <pc:sldMk cId="2212978384" sldId="303"/>
            <ac:grpSpMk id="16" creationId="{2C2A6C24-F71D-47FC-BC58-72410FFD3C39}"/>
          </ac:grpSpMkLst>
        </pc:grpChg>
        <pc:grpChg chg="add del mod">
          <ac:chgData name="Peter McGinty" userId="138e04b35f3df159" providerId="LiveId" clId="{8EFCCFA1-32DF-4046-BD1C-F21E5F4CF382}" dt="2021-11-28T13:48:31.888" v="6910" actId="165"/>
          <ac:grpSpMkLst>
            <pc:docMk/>
            <pc:sldMk cId="2212978384" sldId="303"/>
            <ac:grpSpMk id="17" creationId="{F93DDB77-A20F-4D22-81BF-C51289B99B21}"/>
          </ac:grpSpMkLst>
        </pc:grpChg>
        <pc:grpChg chg="add del mod">
          <ac:chgData name="Peter McGinty" userId="138e04b35f3df159" providerId="LiveId" clId="{8EFCCFA1-32DF-4046-BD1C-F21E5F4CF382}" dt="2021-11-28T13:56:27.294" v="6983" actId="165"/>
          <ac:grpSpMkLst>
            <pc:docMk/>
            <pc:sldMk cId="2212978384" sldId="303"/>
            <ac:grpSpMk id="18" creationId="{78A287E8-512E-4A55-B2E1-76574E977CD2}"/>
          </ac:grpSpMkLst>
        </pc:grpChg>
        <pc:grpChg chg="add mod">
          <ac:chgData name="Peter McGinty" userId="138e04b35f3df159" providerId="LiveId" clId="{8EFCCFA1-32DF-4046-BD1C-F21E5F4CF382}" dt="2021-11-28T13:55:55.892" v="6982" actId="1076"/>
          <ac:grpSpMkLst>
            <pc:docMk/>
            <pc:sldMk cId="2212978384" sldId="303"/>
            <ac:grpSpMk id="33" creationId="{1F076B06-A62A-49B1-A3DA-7627CC7323A1}"/>
          </ac:grpSpMkLst>
        </pc:grpChg>
        <pc:grpChg chg="add del mod">
          <ac:chgData name="Peter McGinty" userId="138e04b35f3df159" providerId="LiveId" clId="{8EFCCFA1-32DF-4046-BD1C-F21E5F4CF382}" dt="2021-11-28T14:04:26.925" v="7066" actId="165"/>
          <ac:grpSpMkLst>
            <pc:docMk/>
            <pc:sldMk cId="2212978384" sldId="303"/>
            <ac:grpSpMk id="39" creationId="{322C3C56-BC32-4292-B60E-1CE65A453914}"/>
          </ac:grpSpMkLst>
        </pc:grpChg>
        <pc:grpChg chg="add mod">
          <ac:chgData name="Peter McGinty" userId="138e04b35f3df159" providerId="LiveId" clId="{8EFCCFA1-32DF-4046-BD1C-F21E5F4CF382}" dt="2021-11-28T14:12:02.252" v="7438" actId="164"/>
          <ac:grpSpMkLst>
            <pc:docMk/>
            <pc:sldMk cId="2212978384" sldId="303"/>
            <ac:grpSpMk id="47" creationId="{ECDCD2D3-8FF2-4C3F-87E4-E6960D85BDCC}"/>
          </ac:grpSpMkLst>
        </pc:grpChg>
      </pc:sldChg>
      <pc:sldChg chg="modSp new mod">
        <pc:chgData name="Peter McGinty" userId="138e04b35f3df159" providerId="LiveId" clId="{8EFCCFA1-32DF-4046-BD1C-F21E5F4CF382}" dt="2021-11-28T22:13:32.232" v="8399" actId="20577"/>
        <pc:sldMkLst>
          <pc:docMk/>
          <pc:sldMk cId="2356839116" sldId="304"/>
        </pc:sldMkLst>
        <pc:spChg chg="mod">
          <ac:chgData name="Peter McGinty" userId="138e04b35f3df159" providerId="LiveId" clId="{8EFCCFA1-32DF-4046-BD1C-F21E5F4CF382}" dt="2021-11-28T14:19:20.797" v="7507" actId="20577"/>
          <ac:spMkLst>
            <pc:docMk/>
            <pc:sldMk cId="2356839116" sldId="304"/>
            <ac:spMk id="2" creationId="{9DC14E8D-EF26-4778-9EED-BDB9CD552CA2}"/>
          </ac:spMkLst>
        </pc:spChg>
        <pc:spChg chg="mod">
          <ac:chgData name="Peter McGinty" userId="138e04b35f3df159" providerId="LiveId" clId="{8EFCCFA1-32DF-4046-BD1C-F21E5F4CF382}" dt="2021-11-28T22:13:32.232" v="8399" actId="20577"/>
          <ac:spMkLst>
            <pc:docMk/>
            <pc:sldMk cId="2356839116" sldId="304"/>
            <ac:spMk id="3" creationId="{70C75169-1DA0-4B37-A9A9-FAC51823D68B}"/>
          </ac:spMkLst>
        </pc:spChg>
      </pc:sldChg>
      <pc:sldChg chg="modSp new mod">
        <pc:chgData name="Peter McGinty" userId="138e04b35f3df159" providerId="LiveId" clId="{8EFCCFA1-32DF-4046-BD1C-F21E5F4CF382}" dt="2021-11-28T15:38:32.886" v="7573" actId="20577"/>
        <pc:sldMkLst>
          <pc:docMk/>
          <pc:sldMk cId="2791553001" sldId="305"/>
        </pc:sldMkLst>
        <pc:spChg chg="mod">
          <ac:chgData name="Peter McGinty" userId="138e04b35f3df159" providerId="LiveId" clId="{8EFCCFA1-32DF-4046-BD1C-F21E5F4CF382}" dt="2021-11-28T15:36:55.839" v="7554" actId="20577"/>
          <ac:spMkLst>
            <pc:docMk/>
            <pc:sldMk cId="2791553001" sldId="305"/>
            <ac:spMk id="2" creationId="{2304C411-BE13-45B1-B246-479181D89E30}"/>
          </ac:spMkLst>
        </pc:spChg>
        <pc:spChg chg="mod">
          <ac:chgData name="Peter McGinty" userId="138e04b35f3df159" providerId="LiveId" clId="{8EFCCFA1-32DF-4046-BD1C-F21E5F4CF382}" dt="2021-11-28T15:38:32.886" v="7573" actId="20577"/>
          <ac:spMkLst>
            <pc:docMk/>
            <pc:sldMk cId="2791553001" sldId="305"/>
            <ac:spMk id="3" creationId="{58748FB2-D490-4AF8-8BFA-1D2FDC4C1F73}"/>
          </ac:spMkLst>
        </pc:spChg>
      </pc:sldChg>
      <pc:sldChg chg="modSp new mod">
        <pc:chgData name="Peter McGinty" userId="138e04b35f3df159" providerId="LiveId" clId="{8EFCCFA1-32DF-4046-BD1C-F21E5F4CF382}" dt="2021-11-28T15:42:36.871" v="7634" actId="5793"/>
        <pc:sldMkLst>
          <pc:docMk/>
          <pc:sldMk cId="2184517288" sldId="306"/>
        </pc:sldMkLst>
        <pc:spChg chg="mod">
          <ac:chgData name="Peter McGinty" userId="138e04b35f3df159" providerId="LiveId" clId="{8EFCCFA1-32DF-4046-BD1C-F21E5F4CF382}" dt="2021-11-28T15:42:36.871" v="7634" actId="5793"/>
          <ac:spMkLst>
            <pc:docMk/>
            <pc:sldMk cId="2184517288" sldId="306"/>
            <ac:spMk id="3" creationId="{9DAE4F35-E4AD-405C-B4E4-CB95ADFB76CF}"/>
          </ac:spMkLst>
        </pc:spChg>
      </pc:sldChg>
      <pc:sldChg chg="modSp add mod">
        <pc:chgData name="Peter McGinty" userId="138e04b35f3df159" providerId="LiveId" clId="{8EFCCFA1-32DF-4046-BD1C-F21E5F4CF382}" dt="2021-11-28T22:10:13.320" v="8284" actId="20577"/>
        <pc:sldMkLst>
          <pc:docMk/>
          <pc:sldMk cId="1158819690" sldId="307"/>
        </pc:sldMkLst>
        <pc:spChg chg="mod">
          <ac:chgData name="Peter McGinty" userId="138e04b35f3df159" providerId="LiveId" clId="{8EFCCFA1-32DF-4046-BD1C-F21E5F4CF382}" dt="2021-11-28T22:10:13.320" v="8284" actId="20577"/>
          <ac:spMkLst>
            <pc:docMk/>
            <pc:sldMk cId="1158819690" sldId="307"/>
            <ac:spMk id="3" creationId="{978B2403-AF07-4746-9B3F-D5698CAC29A7}"/>
          </ac:spMkLst>
        </pc:spChg>
      </pc:sldChg>
      <pc:sldChg chg="modSp new del mod">
        <pc:chgData name="Peter McGinty" userId="138e04b35f3df159" providerId="LiveId" clId="{8EFCCFA1-32DF-4046-BD1C-F21E5F4CF382}" dt="2021-11-28T22:01:04.799" v="8166" actId="2696"/>
        <pc:sldMkLst>
          <pc:docMk/>
          <pc:sldMk cId="3400375351" sldId="307"/>
        </pc:sldMkLst>
        <pc:spChg chg="mod">
          <ac:chgData name="Peter McGinty" userId="138e04b35f3df159" providerId="LiveId" clId="{8EFCCFA1-32DF-4046-BD1C-F21E5F4CF382}" dt="2021-11-28T15:48:50.356" v="7817" actId="6549"/>
          <ac:spMkLst>
            <pc:docMk/>
            <pc:sldMk cId="3400375351" sldId="307"/>
            <ac:spMk id="2" creationId="{4763AEBA-11D4-4CEB-B945-354389635ED7}"/>
          </ac:spMkLst>
        </pc:spChg>
      </pc:sldChg>
      <pc:sldChg chg="modSp new mod">
        <pc:chgData name="Peter McGinty" userId="138e04b35f3df159" providerId="LiveId" clId="{8EFCCFA1-32DF-4046-BD1C-F21E5F4CF382}" dt="2021-11-28T22:28:41.072" v="8563" actId="20577"/>
        <pc:sldMkLst>
          <pc:docMk/>
          <pc:sldMk cId="937309979" sldId="308"/>
        </pc:sldMkLst>
        <pc:spChg chg="mod">
          <ac:chgData name="Peter McGinty" userId="138e04b35f3df159" providerId="LiveId" clId="{8EFCCFA1-32DF-4046-BD1C-F21E5F4CF382}" dt="2021-11-28T22:28:41.072" v="8563" actId="20577"/>
          <ac:spMkLst>
            <pc:docMk/>
            <pc:sldMk cId="937309979" sldId="308"/>
            <ac:spMk id="2" creationId="{8629CD62-B70C-43CF-A8D0-E6FB7363BEE7}"/>
          </ac:spMkLst>
        </pc:spChg>
      </pc:sldChg>
      <pc:sldChg chg="modSp new mod">
        <pc:chgData name="Peter McGinty" userId="138e04b35f3df159" providerId="LiveId" clId="{8EFCCFA1-32DF-4046-BD1C-F21E5F4CF382}" dt="2021-11-28T21:59:48.632" v="8162"/>
        <pc:sldMkLst>
          <pc:docMk/>
          <pc:sldMk cId="2945934684" sldId="309"/>
        </pc:sldMkLst>
        <pc:spChg chg="mod">
          <ac:chgData name="Peter McGinty" userId="138e04b35f3df159" providerId="LiveId" clId="{8EFCCFA1-32DF-4046-BD1C-F21E5F4CF382}" dt="2021-11-28T19:45:57.720" v="7860" actId="20577"/>
          <ac:spMkLst>
            <pc:docMk/>
            <pc:sldMk cId="2945934684" sldId="309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21:59:48.632" v="8162"/>
          <ac:spMkLst>
            <pc:docMk/>
            <pc:sldMk cId="2945934684" sldId="309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8:21.917" v="8102" actId="20577"/>
        <pc:sldMkLst>
          <pc:docMk/>
          <pc:sldMk cId="102976761" sldId="310"/>
        </pc:sldMkLst>
        <pc:spChg chg="mod">
          <ac:chgData name="Peter McGinty" userId="138e04b35f3df159" providerId="LiveId" clId="{8EFCCFA1-32DF-4046-BD1C-F21E5F4CF382}" dt="2021-11-28T19:58:21.917" v="8102" actId="20577"/>
          <ac:spMkLst>
            <pc:docMk/>
            <pc:sldMk cId="102976761" sldId="310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49:28.317" v="8013" actId="20577"/>
          <ac:spMkLst>
            <pc:docMk/>
            <pc:sldMk cId="102976761" sldId="310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22:02:22.367" v="8178" actId="20577"/>
        <pc:sldMkLst>
          <pc:docMk/>
          <pc:sldMk cId="2104897038" sldId="311"/>
        </pc:sldMkLst>
        <pc:spChg chg="mod">
          <ac:chgData name="Peter McGinty" userId="138e04b35f3df159" providerId="LiveId" clId="{8EFCCFA1-32DF-4046-BD1C-F21E5F4CF382}" dt="2021-11-28T22:02:22.367" v="8178" actId="20577"/>
          <ac:spMkLst>
            <pc:docMk/>
            <pc:sldMk cId="2104897038" sldId="311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2:05.059" v="8046" actId="27636"/>
          <ac:spMkLst>
            <pc:docMk/>
            <pc:sldMk cId="2104897038" sldId="311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9:48.604" v="8160" actId="20577"/>
        <pc:sldMkLst>
          <pc:docMk/>
          <pc:sldMk cId="494980254" sldId="312"/>
        </pc:sldMkLst>
        <pc:spChg chg="mod">
          <ac:chgData name="Peter McGinty" userId="138e04b35f3df159" providerId="LiveId" clId="{8EFCCFA1-32DF-4046-BD1C-F21E5F4CF382}" dt="2021-11-28T19:59:48.604" v="8160" actId="20577"/>
          <ac:spMkLst>
            <pc:docMk/>
            <pc:sldMk cId="494980254" sldId="312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7:31.214" v="8081" actId="313"/>
          <ac:spMkLst>
            <pc:docMk/>
            <pc:sldMk cId="494980254" sldId="312"/>
            <ac:spMk id="3" creationId="{36104C53-1116-4D88-AA55-FB9F9E3A3A79}"/>
          </ac:spMkLst>
        </pc:spChg>
      </pc:sldChg>
      <pc:sldChg chg="add del">
        <pc:chgData name="Peter McGinty" userId="138e04b35f3df159" providerId="LiveId" clId="{8EFCCFA1-32DF-4046-BD1C-F21E5F4CF382}" dt="2021-11-28T22:01:17.291" v="8168" actId="47"/>
        <pc:sldMkLst>
          <pc:docMk/>
          <pc:sldMk cId="1520425496" sldId="313"/>
        </pc:sldMkLst>
      </pc:sldChg>
      <pc:sldChg chg="modSp new mod">
        <pc:chgData name="Peter McGinty" userId="138e04b35f3df159" providerId="LiveId" clId="{8EFCCFA1-32DF-4046-BD1C-F21E5F4CF382}" dt="2021-11-28T22:09:52.668" v="8258" actId="27636"/>
        <pc:sldMkLst>
          <pc:docMk/>
          <pc:sldMk cId="3914871739" sldId="313"/>
        </pc:sldMkLst>
        <pc:spChg chg="mod">
          <ac:chgData name="Peter McGinty" userId="138e04b35f3df159" providerId="LiveId" clId="{8EFCCFA1-32DF-4046-BD1C-F21E5F4CF382}" dt="2021-11-28T22:03:52.575" v="8211" actId="20577"/>
          <ac:spMkLst>
            <pc:docMk/>
            <pc:sldMk cId="3914871739" sldId="313"/>
            <ac:spMk id="2" creationId="{1F09038C-A433-4729-B03C-BF7C89ADFA46}"/>
          </ac:spMkLst>
        </pc:spChg>
        <pc:spChg chg="mod">
          <ac:chgData name="Peter McGinty" userId="138e04b35f3df159" providerId="LiveId" clId="{8EFCCFA1-32DF-4046-BD1C-F21E5F4CF382}" dt="2021-11-28T22:09:52.668" v="8258" actId="27636"/>
          <ac:spMkLst>
            <pc:docMk/>
            <pc:sldMk cId="3914871739" sldId="313"/>
            <ac:spMk id="3" creationId="{A06C5761-B3E5-4659-909C-ED7EEA13054A}"/>
          </ac:spMkLst>
        </pc:spChg>
      </pc:sldChg>
      <pc:sldChg chg="add del">
        <pc:chgData name="Peter McGinty" userId="138e04b35f3df159" providerId="LiveId" clId="{8EFCCFA1-32DF-4046-BD1C-F21E5F4CF382}" dt="2021-11-28T22:01:18.633" v="8169" actId="47"/>
        <pc:sldMkLst>
          <pc:docMk/>
          <pc:sldMk cId="1725258751" sldId="314"/>
        </pc:sldMkLst>
      </pc:sldChg>
      <pc:sldChg chg="modSp new mod">
        <pc:chgData name="Peter McGinty" userId="138e04b35f3df159" providerId="LiveId" clId="{8EFCCFA1-32DF-4046-BD1C-F21E5F4CF382}" dt="2021-11-28T22:10:47.568" v="8306" actId="20577"/>
        <pc:sldMkLst>
          <pc:docMk/>
          <pc:sldMk cId="1910183760" sldId="314"/>
        </pc:sldMkLst>
        <pc:spChg chg="mod">
          <ac:chgData name="Peter McGinty" userId="138e04b35f3df159" providerId="LiveId" clId="{8EFCCFA1-32DF-4046-BD1C-F21E5F4CF382}" dt="2021-11-28T22:10:47.568" v="8306" actId="20577"/>
          <ac:spMkLst>
            <pc:docMk/>
            <pc:sldMk cId="1910183760" sldId="314"/>
            <ac:spMk id="2" creationId="{6732760C-C56B-411F-9678-F5984C80F0D6}"/>
          </ac:spMkLst>
        </pc:spChg>
      </pc:sldChg>
      <pc:sldChg chg="modSp new mod">
        <pc:chgData name="Peter McGinty" userId="138e04b35f3df159" providerId="LiveId" clId="{8EFCCFA1-32DF-4046-BD1C-F21E5F4CF382}" dt="2021-11-28T22:15:02.215" v="8423" actId="20577"/>
        <pc:sldMkLst>
          <pc:docMk/>
          <pc:sldMk cId="908914709" sldId="315"/>
        </pc:sldMkLst>
        <pc:spChg chg="mod">
          <ac:chgData name="Peter McGinty" userId="138e04b35f3df159" providerId="LiveId" clId="{8EFCCFA1-32DF-4046-BD1C-F21E5F4CF382}" dt="2021-11-28T22:14:30.615" v="8421" actId="20577"/>
          <ac:spMkLst>
            <pc:docMk/>
            <pc:sldMk cId="908914709" sldId="315"/>
            <ac:spMk id="2" creationId="{A41EE34E-CF71-49F9-9C61-E466B84AA4AB}"/>
          </ac:spMkLst>
        </pc:spChg>
        <pc:spChg chg="mod">
          <ac:chgData name="Peter McGinty" userId="138e04b35f3df159" providerId="LiveId" clId="{8EFCCFA1-32DF-4046-BD1C-F21E5F4CF382}" dt="2021-11-28T22:15:02.215" v="8423" actId="20577"/>
          <ac:spMkLst>
            <pc:docMk/>
            <pc:sldMk cId="908914709" sldId="315"/>
            <ac:spMk id="3" creationId="{DC9A15EE-EF45-428E-A609-8922A798AE0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3.5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2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39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24575,'5'0'0,"2"0"0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88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8.1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8.70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20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24575,'3'0'0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72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50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97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1.69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2.1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9 24575,'2'-2'0,"5"-1"0,3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9.7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4.69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9T07:30:55.05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10063 24575,'9'-1'0,"0"-1"0,0-1 0,0 1 0,0-1 0,-1-1 0,1 1 0,9-7 0,0 1 0,79-40 0,106-72 0,-122 67 0,90-57 0,-74 45 0,16-8 0,46-16 0,-147 82 0,-1-1 0,0 0 0,0-1 0,-1 0 0,16-20 0,16-17 0,-9 19 0,0 1 0,2 1 0,48-26 0,123-55 0,-92 50 0,287-179 0,-187 114 0,-102 60 0,122-65 0,51-29 0,-166 93 0,20-11 0,-75 37 0,-34 21 0,-1-2 0,28-21 0,7-7 0,3 2 0,1 3 0,111-47 0,-102 47 0,-1-3 0,82-63 0,-69 48 0,155-77 0,-148 81 0,-21 11 0,78-47 0,8-4 0,-136 82 0,-1-1 0,0-2 0,36-29 0,-29 20 0,63-39 0,-56 39 0,36-28 0,-39 27 0,75-43 0,-51 35 0,54-27 0,20-13 0,-116 63 0,35-23 0,1 2 0,58-24 0,-81 41 0,-1-2 0,0 0 0,46-39 0,18-11 0,8-4 0,18-9 0,15-12 0,-133 91 0,88-74 0,5-3 0,-16 21 0,-2-5 0,90-94 0,-58 58 0,-5 5 0,-30 22 0,33-35 0,60-59 0,-41 45 0,-47 37 0,-27 28 0,70-60 0,115-88 0,215-191 0,-381 331 0,80-92 0,-61 60 0,9-12 0,63-59 0,-96 103 0,-29 28 0,160-175 0,-152 157 0,2 2 0,57-49 0,44-15 0,-123 96 0,36-22 0,-34 24 0,27-22 0,205-145 0,-223 160 0,199-102 0,-153 86 0,-54 26 0,232-126 0,-156 78 0,154-100 0,-184 115 0,95-44 0,-19 11 0,-39 21 0,-60 34 0,-1-2 0,62-46 0,43-58 0,-121 99 0,-2-1 0,40-55 0,100-190 0,-23-15 0,-123 241 0,85-179-682,93-290-1,-184 462-6143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33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2.0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5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2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24575,'2'-2'0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3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 24575,'2'-2'0,"3"-3"0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7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2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40.4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7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3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2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3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7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9.9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2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6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0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1 24575,'-11'6'0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3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24575,'0'-2'0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6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 24575,'0'-2'0,"2"-1"0,5-2 0,4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1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8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4.8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 24575,'-2'2'0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1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85 24575,'2'-7'0,"7"-5"0,8-6 0,2-3 0,1-5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5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24575,'0'-2'0,"0"-3"0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8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48 24575,'2'-4'0,"3"-5"0,4-6 0,4-5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6.8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8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5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24575,'0'2'0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9.3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198 0 24575,'0'0'-8191</inkml:trace>
  <inkml:trace contextRef="#ctx0" brushRef="#br0" timeOffset="1">1 712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5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24575,'6'0'0,"11"0"0,8 4 0,3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0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6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3.4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6.2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4.4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6.3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8.2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9.5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1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2.7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7.5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9.9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8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3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7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1 24575,'-2'0'0,"-3"0"0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3.6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4.2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5.6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24575,'0'2'0,"3"1"0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8.1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9.8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23.0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3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24575,'2'2'0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2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9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24575,'2'0'0,"0"4"0,1 6 0,-1 11 0,0 11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24575,'2'2'0,"3"3"0,3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1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2 0,2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6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5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9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3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6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24575,'4'0'0,"6"3"0,5 1 0,2 2 0,0-1 0,6 0 0,12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0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37 24575,'13'-7'0,"5"-3"0,9-1 0,6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4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 24575,'6'-4'0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5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9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3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0 982 24575,'0'0'-8191</inkml:trace>
  <inkml:trace contextRef="#ctx0" brushRef="#br0" timeOffset="1">98 1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7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0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4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8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3.2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 0 24575,'-4'5'0,"-4"5"0,1 3 0,0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5.9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2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24575,'2'0'0,"3"0"0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6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1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9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3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9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8.3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2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24575,'9'0'0,"4"0"0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6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24575,'4'0'0,"4"0"0,2 0 0,2 0 0,5 2 0,6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0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4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1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185 1 24575,'0'2'0</inkml:trace>
  <inkml:trace contextRef="#ctx0" brushRef="#br0" timeOffset="1">1 761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5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8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24575,'0'4'0,"0"4"0,0 4 0,4 3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24575,'0'3'0,"0"1"0,0 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9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 0 24575,'-6'6'0,"-4"5"0,-5 4 0,-8 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3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7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24575,'5'-2'0,"4"-3"0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1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1387 24575,'0'0'-8191</inkml:trace>
  <inkml:trace contextRef="#ctx0" brushRef="#br0" timeOffset="1">651 0 24575,'2'0'0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7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872 1 24575,'0'0'-8191</inkml:trace>
  <inkml:trace contextRef="#ctx0" brushRef="#br0" timeOffset="1">0 798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0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3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1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1621 86 24575,'0'0'-8191</inkml:trace>
  <inkml:trace contextRef="#ctx0" brushRef="#br0" timeOffset="1">0 1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4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8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1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5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2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5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9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0 713 24575,'0'0'-8191</inkml:trace>
  <inkml:trace contextRef="#ctx0" brushRef="#br0" timeOffset="1">160 0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9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0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6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2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6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2.5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3.6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4.1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2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6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7.0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8.3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2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2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0 24575,'-2'2'0,"-5"7"0,-4 4 0,-1 7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10 24575,'-2'0'0,"2"0"0,2-2 0,3-1 0,3-2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1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8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63 152 672,'0'0'3124,"-2"-3"-3068,-3-13-104,4 13 8,0 2-73,0 1 115,0-1 0,0 0 0,0 0 0,0 1-1,0-1 1,0 0 0,0 0 0,0 0 0,0 0-1,1 0 1,-1 0 0,0 0 0,1 0 0,-1 0-1,1 0 1,-1-1 0,1 1 0,0 0 0,-1 0-1,1-1 1,0 1 0,0 0 0,0 0 0,0-3-1,-3-38-1144,3 35 1363,-1-1 0,0 0 0,0 1 0,-4-14-1,1 13 4192,1 16-3420,0 18-1452,3-24 749,-7 75 609,-3 85-73,10 35-664,13-187-973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7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1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1 24575,'-2'0'0,"-2"0"0,-6 2 0,0 3 0,1 3 0,0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4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9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213 6 2401,'0'0'486,"-4"-1"-2055,-10-3 7310,0 5-5119,-59 59-322,44-34-248,-49 33 1,81-61-71,47-31-597,-43 28 543,0-1 0,-1 1-1,0-1 1,0 0 0,0 0-1,8-12 1,-14 17 56,0 0 0,1-1 1,-1 1-1,1 0 0,-1 0 0,1 0 0,0 0 0,0 0 0,-1 0 1,1 0-1,0 0 0,0 0 0,0 0 0,0 0 0,0 0 0,0 1 1,0-1-1,0 0 0,0 1 0,1-1 0,-1 1 0,0-1 0,0 1 1,0 0-1,1-1 0,-1 1 0,0 0 0,1 0 0,-1 0 0,0 0 1,0 0-1,1 0 0,-1 0 0,0 1 0,2-1 0,-2 0 24,1 1-1,-1-1 0,1 0 1,-1 1-1,1-1 0,-1 1 0,0-1 1,1 1-1,-1 0 0,0 0 1,1-1-1,-1 1 0,0 0 1,0 0-1,2 2 0,18 24 186,1-1 79,-19-24-240,1 0 1,-1 0-1,1 0 0,0 0 1,-1 0-1,1-1 1,0 0-1,0 0 1,0 0-1,0 0 0,0 0 1,0-1-1,1 0 1,-1 0-1,7-1 0,-5 1 101,-6 0-5,4 0 2252,12 0-5486,-9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0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1969,'0'0'1777,"10"6"4375,-8 117-5432,-2 77-200,-2-139-209,2 1-1,10 79 1,-9-134-281,0-9-617,-1-13-1651,0 9 871,0-11-2523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2.0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1 3330,'0'0'1880,"5"4"313,-5 4-2063,-1-1 0,0 1 0,-1 0 0,1-1 0,-1 1 0,-1-1 0,0 1 0,-7 13 1,-4 4 63,-20 25 0,11-16-117,-14 22-1366,54-76 1108,-3 6 141,71-112-606,-85 125 649,1 0 0,0 0 0,-1 0 0,1 0 0,0 0 0,0 0 0,-1 0 0,1 0 0,0 1 0,0-1 0,0 0 0,0 0 0,0 1 0,0-1 0,1 1 0,-1-1 0,0 1 0,0-1 0,0 1 0,0 0 0,1-1 0,-1 1 0,0 0 0,0 0 0,1 0 0,-1 0 0,0 0 0,2 0 0,-1 2 36,0-1 0,0 0 0,0 0 0,0 1 0,0-1 0,-1 1 0,1-1 0,0 1 0,-1 0 0,1 0 0,-1 0-1,0 0 1,2 4 0,21 41 1206,-12-23-473,21 33-1,-26-50-1031,-5-7-1111,-3-6-919,-4-4-1627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4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1425,'0'0'4981,"10"23"-3786,-4 26-965,-2 1 0,-3 82-1,-1 8 82,2-26 17,-3-65-282,2 0 1,9 49-1,-5-54 84,1 58 1,-6-66-23,2-1-1,13 70 1,11-6-124,-22-68 61,-2 1-1,-2 58 1,-2-29-24,10 31 3,-8-91-57,-1-1-1,1 1 1,0-1 0,0 1-1,0-1 1,0 1-1,0-1 1,0 1 0,0-1-1,0 1 1,0-1 0,0 1-1,0-1 1,0 1-1,1-1 1,-1 1 0,0-1-1,0 1 1,0-1-1,1 1 1,-1-1 0,0 1-1,0-1 1,1 0 0,-1 1-1,1-1 1,-1 0-1,0 1 1,1-1 0,-1 0-1,1 1 1,-1-1-1,0 0 1,1 0 0,-1 1-1,2-1 1,1-1-3201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8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5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4418,'0'0'2401,"0"-6"-416,1 15-1875,1 1 0,0-1 0,0 0 0,1 0 0,1 0 0,5 11 0,3 10 67,-5-6-23,6 33 0,-2-8 178,-11-48-318,0 0 0,0-1 0,0 1-1,0 0 1,1 0 0,-1 0 0,0-1-1,0 1 1,1 0 0,-1 0 0,0-1-1,1 1 1,-1 0 0,1-1 0,-1 1-1,1 0 1,-1-1 0,1 1-1,-1-1 1,1 1 0,0-1 0,-1 1-1,1-1 1,0 1 0,0-1 0,-1 0-1,2 1 1,-1-1-4,1-1 1,-1 1-1,0-1 0,0 1 1,0-1-1,0 0 0,0 1 1,0-1-1,0 0 0,0 0 1,0 1-1,0-1 0,0 0 1,0 0-1,-1 0 0,2-3 1,81-94 104,15-24-1007,-66 78 273,-29 41 619,-2 3 51,-1 12-3271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7.3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2689,'0'0'1230,"4"12"2116,-4-2-3317,0 168 3071,0-185-5565,4-1-598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9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5 480,'2'-5'9308,"8"185"-7189,1-2-1119,-4-114-952,15 109 395,-17-138-428,1 1 1,14 43-1,-9-39 5,8 52 0,-1 13-10,-16-88-30,0 1 0,-3 22 0,2 18 0,8 145-436,-4-108 387,-1-81 47,-3-12 18,0 0 0,0-1 1,0 1-1,-1 0 0,1 0 1,-1 0-1,1 1 0,-1-1 1,0 3-1,0-5-31,0 1 0,0-1 0,0 1 0,0 0 1,0-1-1,0 1 0,0-1 0,0 1 0,1 0 0,-1-1 0,0 1 1,0-1-1,1 1 0,-1-1 0,0 1 0,0-1 0,1 1 0,-1-1 1,1 1-1,-1-1-51,1 0 0,-1 0 1,0 0-1,1 0 0,-1 0 1,0-1-1,1 1 0,-1 0 0,0 0 1,0 0-1,1 0 0,-1-1 1,0 1-1,0 0 0,1 0 1,-1-1-1,0 1 0,0 0 1,0 0-1,0-1 0,1 1 0,-1 0 1,0-1-1,0 1 0,0 0 1,0-1-1,0 1 0,0 0 1,0 0-1,0-1 0,0 1 1,0 0-1,0-1 0,0 1 0,0 0 1,0-1-1,0 1 0,0-1 1,1-19-3053,0-9-1699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0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13 368,'0'0'1942,"2"-3"-1894,6-7 458,-4 15 1504,-4 28 1050,-1-21-3796,-1 3 858,0 0-1,-1 0 1,0 0-1,-1-1 1,-1 0 0,-8 16-1,-1 1 106,-31 46 0,34-63-225,11-13-63,0-3-881,0 0 620,0 0-1,0 0 1,1 0-1,-1 0 0,1 0 1,0 0-1,-1 0 1,1 1-1,0-1 0,1-2 1,6-10-2383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1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1425,'0'0'1502,"0"5"-1393,0 11 40,0-12 1434,0 19-367,-1 8-544,0-13-508,1 0 0,1 0 0,0 0 0,7 27-1,-3-29 49,1-1-1,1 0 0,0-1 1,1 0-1,1 0 1,0 0-1,1-1 0,17 18 1,-21-26-81,-4-2-53,0 0 1,1 0 0,-1-1-1,1 1 1,0-1 0,0 1-1,0-1 1,0 0 0,0 0-1,0-1 1,1 1 0,-1-1 0,5 2-1,-8-8 66,0-10-1131,-1 9-3428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336 183 112,'-6'0'9183,"-18"-3"-8108,18 0-826,-1 1 1,0-1-1,0 1 0,-11-2 0,14 3-180,-1 1-1,1-1 1,0 0 0,0 0-1,0 0 1,0-1-1,0 1 1,1-1 0,-1 0-1,0 0 1,1-1 0,-1 1-1,1-1 1,0 1-1,0-1 1,0 0 0,-3-4-1,-3-7 17,-1 1 0,-1 0-1,-15-14 1,21 23-33,-1 0 0,0 1 0,0 0 0,0 0 0,-1 0 0,1 1 0,-9-3 0,6 2 78,0 0-1,0 0 0,-15-9 1,-3 0 99,26 11-170,1 0-102,25 2-9428,-11 0 5694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8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303 2998 2769,'0'0'4184,"0"-19"-1338,-1-59-2602,-12-81 0,7 78 783,5-117-1,2 90-517,-1 67-408,1-33 45,-11-86 1,-45-230 833,48 305-949,4-126 1,4 118-23,8-54 8,-3 75-24,2-352 188,-8 316-167,12-34-41,-7-163 102,-11 281-122,5 20 34,0 1 0,-1 0 0,2 0 0,-1-1-1,0 1 1,1 0 0,-1-5 0,-7-39-339,8 46 349,-1 2 16,0-1 0,0 0 0,0 0 0,0 1 0,0-1 0,0 1 0,0-1 0,0 1 0,0-1 0,0 1 0,0 0 0,0-1 0,0 1 0,0 0 0,0 0 0,1 0 0,-1 0 0,0-1 0,0 3 0,-13 23-49,8-14 100,-18 27-68,-1-1-1,-42 46 1,58-69-36,6-11-51,0-1 0,0 0 0,0 0 0,0-1 0,-1 1 0,1 0 0,-7 2 0,1 1-59,-14 10-125,22-16 230,16-6-6531,-2-5 4188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9.1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1 224,'0'0'0,"-9"1"256,7-1 112,0 0-352,0 0-400,-2 0 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0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8 112,'-27'1'774,"21"-1"2152,-1-8 2480,9 8-4609,3-1-542,-1 2-1,1-1 1,0 0-1,0 1 1,0 0-1,-1 0 0,7 3 1,21 10 66,1-1 0,67 17 0,-85-25-289,-11-4-26,-1 0 0,1 0-1,0 0 1,0 0 0,0-1-1,4 1 1,-8-1 31,11 4 308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3.8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37 792 1409,'0'-3'8708,"2"-18"-8295,6-124 1585,5 59-1576,-7 55-402,-2-1-1,1-37 1,-5-279 897,10 301-917,-10 46 27,0-6-721,0 12 727,-1 0-1,0 1 0,0-1 0,-1 0 1,1 1-1,-1-1 0,0 0 0,0 0 0,-1 0 1,0-1-1,-5 9 0,-3 4-32,-3 7 6,-20 47-1,39-80-296,-1 0 0,2 0 1,-1 1-1,13-14 0,-11 13-68,0-1 0,0 1 0,-1-1 0,11-21-1,-16 26 389,1 1 0,1-1 0,-1 1-1,1 0 1,-1-1 0,1 1 0,0 1-1,1-1 1,-1 0 0,1 1-1,-1 0 1,8-5 0,-10 8 0,0 0 38,-1 0-70,4 0 32,0 0 0,0 1-1,0-1 1,0 1 0,0 0 0,0 1-1,0-1 1,0 1 0,0-1-1,-1 1 1,5 3 0,35 30 748,-33-26-618,-10-8-82,17 10 1598,-11-6-4260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3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5.3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2401,'0'0'7740,"0"17"-7559,-8 390 1052,8-184-873,0-233-2404,0 4-2107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6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1 120 2721,'0'0'2948,"5"-2"-170,-4 12-2520,1-1 1,-1 1 0,2 0 0,-1-1-1,1 0 1,1 0 0,7 16 0,5 11 13,-16-35-270,0-1 0,0 0 1,0 0-1,0 0 0,0 0 0,0 1 1,0-1-1,0 0 0,1 0 1,-1 0-1,0 0 0,0 0 0,0 0 1,0 0-1,0 1 0,1-1 0,-1 0 1,0 0-1,0 0 0,0 0 0,0 0 1,1 0-1,-1 0 0,0 0 0,0 0 1,0 0-1,0 0 0,1 0 0,-1 0 1,0 0-1,0 0 0,0 0 0,1 0 1,-1 0-1,0 0 0,0 0 0,0 0 1,6-1-68,-5 1 116,10-12 192,12-20-162,-8 10-97,16-29 0,-27 43-8,0 0 0,-1-1 0,0 0 1,0 1-1,-1-1 0,0 0 0,1-13 0,-3 8 17,0 11 5,0-1 0,0 1 0,0-1 0,1 1 0,-1-1-1,1 0 1,1-5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7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6 800,'0'0'2658,"0"-6"-2530,-4 6-2593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8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29 944,'-18'-9'886,"18"8"-312,-1-1-1,0 1 1,0 0-1,1-1 1,-1 1 0,1-1-1,0 1 1,-1 0-1,1-1 1,0 1 0,0-4 848,0 15-577,-1 5-636,-1 0-1,0 0 0,-9 27 0,7-28-24,1 1-1,0 0 0,-2 30 0,5 108-247,5-153-2438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9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 2897,'0'0'2940,"-17"14"-1846,-31 37-871,-50 66 0,86-105-728,8-11-533,3-10 676,2 6 358,-1 1 0,2-1 0,-1 1 0,0-1 0,0 1 0,1 0 0,-1-1 0,1 1-1,0 0 1,0 0 0,-1 0 0,1 1 0,1-1 0,-1 0 0,3-2 0,42-24-145,-38 23 101,4-1 26,-2-2 0,1 0 0,-1 0-1,0-1 1,-1 0 0,0-1 0,0 0 0,11-16-1,-15 15 388,2 2 927,-7 9-1238,0 0 0,0 0 0,0 0 0,0 1 0,1-1 0,-1 0 0,0 0 0,0 1 1,0-1-1,0 1 0,0-1 0,0 1 0,0 0 0,2 0 0,13 9 1,0-1 288,0 1-1,22 19 1,-34-26-273,0 0-1,0 0 0,0 0 1,0-1-1,0 1 0,0-1 1,1 0-1,-1 0 1,1-1-1,-1 1 0,6 0 1,-9-2-41,-1 0 27,0 0-52,0 0 1,0 1-1,0-1 1,0 0-1,0 0 1,0 0-1,0 1 1,0-1-1,0 0 1,1 0-1,-1 0 1,0 0-1,0 0 0,0 1 1,0-1-1,0 0 1,1 0-1,-1 0 1,0 0-1,0 0 1,0 0-1,1 0 1,-1 0-1,0 0 1,0 1-1,0-1 0,0 0 1,1 0-1,-1 0 1,0 0-1,0 0 1,0 0-1,1 0 1,-1 0-1,0-1-104,1 1 0,-1 0 0,0 0 0,1 0-1,-1 0 1,0 0 0,1 1 0,-1-1 0,0 0 0,0 0-1,1 0 1,-1 0 0,0 0 0,0 0 0,1 0 0,-1 1 0,0-1-1,0 0 1,1 0 0,-1 0 0,0 0 0,0 1 0,1-1-1,-1 0 1,0 0 0,0 1 0,0-1 0,0 0 0,1 0 0,-1 1-1,0-1 1,0 0 0,0 1 0,0-1 0,0 0 0,0 0-1,0 1 1,0 3-2111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1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1 864,'0'0'7623,"0"13"-7517,-14 289 1738,-8-185-1456,4-24-168,13-45-227,3 91 0,1-13 2,-1 141-1094,4-137 728,2-113 350,-4-17 42,0 0 6,1 0-3,-1 0 112,1 0-16,0 0-82,-1 0 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2.7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1 206 272,'0'0'7809,"6"11"-7478,71 93 1150,-60-91-1369,-14-11-115,0-1 0,-1 1 0,1 0 0,0-1 0,0 1 0,0-1 0,1 0 0,-1 0 0,0 0 0,0-1 0,1 1 0,-1-1 0,0 1 0,1-1 0,-1 0 0,0 0 0,4-1 0,-5 0 3,-1 0 1,1 0-1,-1 0 0,0 0 0,1 0 0,-1 0 1,0 0-1,0-1 0,0 1 0,0 0 0,0 0 0,0-1 1,-1 1-1,1-1 0,0 1 0,-1-1 0,1 1 1,-1-1-1,1 1 0,0-4 0,4-11-145,76-157-1822,-62 129 1896,-16 39 48,1-5 126,0-1 0,1 1-1,1 1 1,-1-1 0,2 1-1,10-13 1,-17 22-87,0 7-3015,0 0 1196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4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2097,'0'0'635,"0"22"2286,-2 304 625,0 3-3850,10-266 181,-8-61 139,0 0-1,0 1 1,0-1 0,1 0 0,-1 0-1,0 0 1,1 1 0,0-1 0,1 4-1,-1-6 215,-1 0-327,0 0-1,1 1 1,-1-1 0,1 0 0,-1 0-1,1 0 1,-1 1 0,1-1 0,-1 0-1,1 0 1,-1 0 0,1 0 0,-1 0 0,1 0-1,-1 0 1,1 0 0,-1 0 0,0 0-1,1 0 1,-1-1 0,1 1 0,-1 0-1,1 0 1,-1 0 0,1-1 0,-1 1-1,0 0 1,2-1 0,4-14-1728,-1-4-1504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5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0 2209,'0'0'1062,"0"7"-822,0 26 1585,1-36-440,3-8-1379,-2 8-319,-1 5 283,-1 10 207,0-1 0,-1 0-1,0 0 1,-1 1 0,0-1-1,0 0 1,-1-1-1,-1 1 1,0 0 0,0-1-1,-1 0 1,0 0 0,-13 16-1,17-24-161,-7 8 4,0 2-1,0-1 0,1 1 1,-9 21-1,31-89-2176,1 8-265,-13 37 1946,0 0 1,0 0-1,1 0 0,1 1 0,0-1 1,7-10-1,-8 16 921,0 1 1,1-1 0,0 1-1,6-5 1,-7 7-416,0-2 0,0 1 0,0 0 0,-1-1-1,1 0 1,-1 1 0,3-6 0,-5 9 54,0 0 0,-1 0-1,1 0 1,-1 0 0,1 1-1,-1-1 1,0 0 0,1 0 0,-1 1-1,1-1 1,-1 0 0,1 0-1,-1 1 1,0-1 0,1 1-1,-1-1 1,0 0 0,1 1-1,-1-1 1,0 1 0,1-1 0,-1 1-1,0-1 1,0 0 0,1 2-1,12 18 636,-11-16-440,7 11 127,1-1 1,0 0-1,1 0 1,1-1-1,0 0 1,1-1-1,22 17 1,-31-25 182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7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0 112,'0'0'1974,"0"25"1046,1 77-1558,-3 110 1059,-3-167-2359,-1 14-1,-1-4-79,0 0 127,7 93 744,0-148-873,1-20-3221,5 5 695,5-2-478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7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9.2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91 1377,'0'0'3086,"-7"-8"1162,6 23-4123,2 0 0,0 1 0,1-1 0,0 0 0,1 0 0,8 24 0,-4-18 39,-6-15-133,1-1-1,-1 1 1,1-1-1,1 1 1,-1-1-1,1 0 1,0 0-1,0 0 1,5 6-1,-8-11-88,2 0 26,0 0 45,-1-1 1,1 0-1,0 1 1,0-1 0,0 0-1,0 0 1,0 0 0,-1 0-1,1-1 1,0 1 0,-1 0-1,1-1 1,-1 1-1,0-1 1,1 1 0,-1-1-1,0 0 1,0 1 0,0-1-1,0 0 1,1-3 0,5-7 11,23-27 4,24-36-152,-48 65 96,0 0 1,-1 0-1,0-1 1,-1 1-1,6-21 1,-9 27 32,1 0 1,0 0-1,-1 0 1,1 0-1,5-6 1,5-10 15,-9 16 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9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7.5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8.6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33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90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3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83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5.85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2BC-B9C5-4129-8925-1F87B49A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F12A-9052-4FDB-8EEC-5911FD17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CEC-2C85-43F0-9FB1-830E623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6048-88C9-4390-92DE-825557D7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E28-3532-42D9-B381-85DF6B71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CA9-C68E-42A9-8641-A76F53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5EDA-895D-43CE-A867-2660439B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85CA-31C3-45B1-9CEB-79CAEA8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4E3E-E02F-497D-BE93-045C099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D560-F34C-492D-A9A9-FE1DAA12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CCAFE-9410-44AA-B845-31943A45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6733-2D7E-48E5-A661-3AE4C118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C481-540B-4496-8B9C-BA31D4A9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55E1-C206-49AF-BED9-1233A744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401-2A6E-4F8C-A071-95716F2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B4C0-D7B4-4AAD-B015-DF629F7F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977E-A5BD-460B-B26D-1447A717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412E-25FE-4E3D-928B-0CFB689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CBB1-D9C5-4BF5-B5F9-4442836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90B0-2C7C-422A-B39E-38C7E3B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1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043-648A-4490-9CF6-7F79E73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D51D-31E5-464F-9FE8-714DC020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7F51-683E-4E90-9D83-B7A4833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40FF-1B02-448B-8314-E798FF8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D9D-40DC-40ED-82DE-86A3C24D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F7D-835A-4597-AAA4-2F7AECEF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8FF6-D483-4F1A-8F54-ADDC0DE6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630-AD9D-4799-9CD6-47E83399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4933-6E72-47B1-8B86-FD7B23BC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0C01-D474-46DC-8529-F762A63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08D70-84CF-4970-8208-53D21889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449-FF74-40A3-B23F-9EAC6F8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6EE3-4B40-4422-95DF-2A2AFCCD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334D-2131-4E0F-87BB-051F6883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45E7D-ABB9-4E44-BEAB-87D84C654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B5505-9E0C-4241-87F4-8A4C176E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5332-875B-4E74-BA97-03CFB528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3326-0DFC-4AC9-B87C-93D8DE0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B7E7-534E-4B18-B8A1-D9651BF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3E8-3359-43C0-A807-966A518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B139-305A-4F7D-8948-1054987A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04C0-26D3-4E00-ACB5-1500890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2807-2684-47E3-9E7F-B17197B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FCD58-2971-466D-AD17-8568EAC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48442-5FFB-46F7-B160-C35C960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DC23-D7A1-4139-B21D-2FB2987E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3A9-ED65-4EFF-ACF7-C367698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9AD5-899C-480B-A7FF-856E65EE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976B-1E41-4ACE-8925-30FA62E1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06D6-3523-48D4-9015-2625AC9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76E0-1A91-4D51-BF36-14945BCD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1F44-8874-490F-B830-5FEFEA3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7302-A65D-4DAA-9424-F0A5244B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F1542-1857-4676-A743-7D187EA4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CAFB-0B9E-4955-94E3-A38E18AD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3452-29CE-440C-8E37-17625BA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6FADC-B3AE-4555-B173-2E81F1A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D55-FF4F-47FC-81B1-172FF82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4994-0D1D-4B5B-AF52-1FFAB9E6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EA8E-966F-4410-80D4-BE3683ED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3792-B565-4F20-9772-EB8C79A9F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6601-39FE-4460-897E-CEBCC83E1AFB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B76D-C9E8-4F2E-ADD6-F379F789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EF7C-BD77-4605-8BE7-250060F1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statistics.asp" TargetMode="External"/><Relationship Id="rId2" Type="http://schemas.openxmlformats.org/officeDocument/2006/relationships/hyperlink" Target="https://docs.python.org/3/library/statistic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21" Type="http://schemas.openxmlformats.org/officeDocument/2006/relationships/customXml" Target="../ink/ink12.xml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1" Type="http://schemas.openxmlformats.org/officeDocument/2006/relationships/customXml" Target="../ink/ink24.xml"/><Relationship Id="rId42" Type="http://schemas.openxmlformats.org/officeDocument/2006/relationships/customXml" Target="../ink/ink35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48.xml"/><Relationship Id="rId2" Type="http://schemas.openxmlformats.org/officeDocument/2006/relationships/customXml" Target="../ink/ink13.xml"/><Relationship Id="rId16" Type="http://schemas.openxmlformats.org/officeDocument/2006/relationships/customXml" Target="../ink/ink21.xml"/><Relationship Id="rId29" Type="http://schemas.openxmlformats.org/officeDocument/2006/relationships/image" Target="../media/image17.png"/><Relationship Id="rId11" Type="http://schemas.openxmlformats.org/officeDocument/2006/relationships/customXml" Target="../ink/ink18.xml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21.png"/><Relationship Id="rId40" Type="http://schemas.openxmlformats.org/officeDocument/2006/relationships/customXml" Target="../ink/ink34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5" Type="http://schemas.openxmlformats.org/officeDocument/2006/relationships/image" Target="../media/image6.png"/><Relationship Id="rId61" Type="http://schemas.openxmlformats.org/officeDocument/2006/relationships/image" Target="../media/image33.png"/><Relationship Id="rId19" Type="http://schemas.openxmlformats.org/officeDocument/2006/relationships/customXml" Target="../ink/ink23.xml"/><Relationship Id="rId14" Type="http://schemas.openxmlformats.org/officeDocument/2006/relationships/customXml" Target="../ink/ink20.xml"/><Relationship Id="rId22" Type="http://schemas.openxmlformats.org/officeDocument/2006/relationships/customXml" Target="../ink/ink25.xml"/><Relationship Id="rId27" Type="http://schemas.openxmlformats.org/officeDocument/2006/relationships/image" Target="../media/image16.png"/><Relationship Id="rId30" Type="http://schemas.openxmlformats.org/officeDocument/2006/relationships/customXml" Target="../ink/ink29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37.png"/><Relationship Id="rId8" Type="http://schemas.openxmlformats.org/officeDocument/2006/relationships/customXml" Target="../ink/ink16.xml"/><Relationship Id="rId51" Type="http://schemas.openxmlformats.org/officeDocument/2006/relationships/image" Target="../media/image28.png"/><Relationship Id="rId72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1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image" Target="../media/image8.png"/><Relationship Id="rId31" Type="http://schemas.openxmlformats.org/officeDocument/2006/relationships/image" Target="../media/image18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4" Type="http://schemas.openxmlformats.org/officeDocument/2006/relationships/customXml" Target="../ink/ink14.xml"/><Relationship Id="rId9" Type="http://schemas.openxmlformats.org/officeDocument/2006/relationships/customXml" Target="../ink/ink17.xml"/><Relationship Id="rId13" Type="http://schemas.openxmlformats.org/officeDocument/2006/relationships/image" Target="../media/image9.png"/><Relationship Id="rId18" Type="http://schemas.openxmlformats.org/officeDocument/2006/relationships/customXml" Target="../ink/ink22.xml"/><Relationship Id="rId39" Type="http://schemas.openxmlformats.org/officeDocument/2006/relationships/image" Target="../media/image22.png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30.png"/><Relationship Id="rId7" Type="http://schemas.openxmlformats.org/officeDocument/2006/relationships/image" Target="../media/image7.png"/><Relationship Id="rId7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61.xml"/><Relationship Id="rId3" Type="http://schemas.openxmlformats.org/officeDocument/2006/relationships/image" Target="../media/image400.png"/><Relationship Id="rId7" Type="http://schemas.openxmlformats.org/officeDocument/2006/relationships/customXml" Target="../ink/ink55.xml"/><Relationship Id="rId12" Type="http://schemas.openxmlformats.org/officeDocument/2006/relationships/customXml" Target="../ink/ink60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4.xml"/><Relationship Id="rId11" Type="http://schemas.openxmlformats.org/officeDocument/2006/relationships/customXml" Target="../ink/ink59.xml"/><Relationship Id="rId5" Type="http://schemas.openxmlformats.org/officeDocument/2006/relationships/customXml" Target="../ink/ink53.xml"/><Relationship Id="rId10" Type="http://schemas.openxmlformats.org/officeDocument/2006/relationships/customXml" Target="../ink/ink58.xml"/><Relationship Id="rId4" Type="http://schemas.openxmlformats.org/officeDocument/2006/relationships/customXml" Target="../ink/ink52.xml"/><Relationship Id="rId9" Type="http://schemas.openxmlformats.org/officeDocument/2006/relationships/customXml" Target="../ink/ink5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2.xml"/><Relationship Id="rId3" Type="http://schemas.openxmlformats.org/officeDocument/2006/relationships/image" Target="../media/image400.png"/><Relationship Id="rId7" Type="http://schemas.openxmlformats.org/officeDocument/2006/relationships/customXml" Target="../ink/ink66.xml"/><Relationship Id="rId12" Type="http://schemas.openxmlformats.org/officeDocument/2006/relationships/customXml" Target="../ink/ink71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5.xml"/><Relationship Id="rId11" Type="http://schemas.openxmlformats.org/officeDocument/2006/relationships/customXml" Target="../ink/ink70.xml"/><Relationship Id="rId5" Type="http://schemas.openxmlformats.org/officeDocument/2006/relationships/customXml" Target="../ink/ink64.xml"/><Relationship Id="rId10" Type="http://schemas.openxmlformats.org/officeDocument/2006/relationships/customXml" Target="../ink/ink69.xml"/><Relationship Id="rId4" Type="http://schemas.openxmlformats.org/officeDocument/2006/relationships/customXml" Target="../ink/ink63.xml"/><Relationship Id="rId9" Type="http://schemas.openxmlformats.org/officeDocument/2006/relationships/customXml" Target="../ink/ink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3.xml"/><Relationship Id="rId3" Type="http://schemas.openxmlformats.org/officeDocument/2006/relationships/image" Target="../media/image400.png"/><Relationship Id="rId7" Type="http://schemas.openxmlformats.org/officeDocument/2006/relationships/customXml" Target="../ink/ink77.xml"/><Relationship Id="rId12" Type="http://schemas.openxmlformats.org/officeDocument/2006/relationships/customXml" Target="../ink/ink82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customXml" Target="../ink/ink94.xml"/><Relationship Id="rId3" Type="http://schemas.openxmlformats.org/officeDocument/2006/relationships/image" Target="../media/image400.png"/><Relationship Id="rId7" Type="http://schemas.openxmlformats.org/officeDocument/2006/relationships/customXml" Target="../ink/ink88.xml"/><Relationship Id="rId12" Type="http://schemas.openxmlformats.org/officeDocument/2006/relationships/customXml" Target="../ink/ink93.xml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7.xml"/><Relationship Id="rId11" Type="http://schemas.openxmlformats.org/officeDocument/2006/relationships/customXml" Target="../ink/ink92.xml"/><Relationship Id="rId5" Type="http://schemas.openxmlformats.org/officeDocument/2006/relationships/customXml" Target="../ink/ink86.xml"/><Relationship Id="rId10" Type="http://schemas.openxmlformats.org/officeDocument/2006/relationships/customXml" Target="../ink/ink91.xml"/><Relationship Id="rId4" Type="http://schemas.openxmlformats.org/officeDocument/2006/relationships/customXml" Target="../ink/ink85.xml"/><Relationship Id="rId9" Type="http://schemas.openxmlformats.org/officeDocument/2006/relationships/customXml" Target="../ink/ink9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customXml" Target="../ink/ink104.xml"/><Relationship Id="rId18" Type="http://schemas.openxmlformats.org/officeDocument/2006/relationships/customXml" Target="../ink/ink108.xml"/><Relationship Id="rId3" Type="http://schemas.openxmlformats.org/officeDocument/2006/relationships/image" Target="../media/image41.png"/><Relationship Id="rId21" Type="http://schemas.openxmlformats.org/officeDocument/2006/relationships/customXml" Target="../ink/ink110.xml"/><Relationship Id="rId7" Type="http://schemas.openxmlformats.org/officeDocument/2006/relationships/customXml" Target="../ink/ink99.xml"/><Relationship Id="rId12" Type="http://schemas.openxmlformats.org/officeDocument/2006/relationships/customXml" Target="../ink/ink103.xml"/><Relationship Id="rId17" Type="http://schemas.openxmlformats.org/officeDocument/2006/relationships/customXml" Target="../ink/ink107.xml"/><Relationship Id="rId2" Type="http://schemas.openxmlformats.org/officeDocument/2006/relationships/customXml" Target="../ink/ink95.xml"/><Relationship Id="rId16" Type="http://schemas.openxmlformats.org/officeDocument/2006/relationships/customXml" Target="../ink/ink106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8.xml"/><Relationship Id="rId11" Type="http://schemas.openxmlformats.org/officeDocument/2006/relationships/customXml" Target="../ink/ink102.xml"/><Relationship Id="rId5" Type="http://schemas.openxmlformats.org/officeDocument/2006/relationships/customXml" Target="../ink/ink97.xml"/><Relationship Id="rId15" Type="http://schemas.openxmlformats.org/officeDocument/2006/relationships/customXml" Target="../ink/ink105.xml"/><Relationship Id="rId23" Type="http://schemas.openxmlformats.org/officeDocument/2006/relationships/image" Target="../media/image45.png"/><Relationship Id="rId10" Type="http://schemas.openxmlformats.org/officeDocument/2006/relationships/customXml" Target="../ink/ink101.xml"/><Relationship Id="rId19" Type="http://schemas.openxmlformats.org/officeDocument/2006/relationships/customXml" Target="../ink/ink109.xml"/><Relationship Id="rId4" Type="http://schemas.openxmlformats.org/officeDocument/2006/relationships/customXml" Target="../ink/ink96.xml"/><Relationship Id="rId9" Type="http://schemas.openxmlformats.org/officeDocument/2006/relationships/image" Target="../media/image42.png"/><Relationship Id="rId14" Type="http://schemas.openxmlformats.org/officeDocument/2006/relationships/image" Target="../media/image43.png"/><Relationship Id="rId22" Type="http://schemas.openxmlformats.org/officeDocument/2006/relationships/customXml" Target="../ink/ink1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1.xml"/><Relationship Id="rId21" Type="http://schemas.openxmlformats.org/officeDocument/2006/relationships/customXml" Target="../ink/ink127.xml"/><Relationship Id="rId42" Type="http://schemas.openxmlformats.org/officeDocument/2006/relationships/customXml" Target="../ink/ink141.xml"/><Relationship Id="rId63" Type="http://schemas.openxmlformats.org/officeDocument/2006/relationships/customXml" Target="../ink/ink159.xml"/><Relationship Id="rId84" Type="http://schemas.openxmlformats.org/officeDocument/2006/relationships/customXml" Target="../ink/ink176.xml"/><Relationship Id="rId138" Type="http://schemas.openxmlformats.org/officeDocument/2006/relationships/image" Target="../media/image76.png"/><Relationship Id="rId159" Type="http://schemas.openxmlformats.org/officeDocument/2006/relationships/customXml" Target="../ink/ink232.xml"/><Relationship Id="rId170" Type="http://schemas.openxmlformats.org/officeDocument/2006/relationships/customXml" Target="../ink/ink242.xml"/><Relationship Id="rId107" Type="http://schemas.openxmlformats.org/officeDocument/2006/relationships/customXml" Target="../ink/ink192.xml"/><Relationship Id="rId11" Type="http://schemas.openxmlformats.org/officeDocument/2006/relationships/image" Target="../media/image48.png"/><Relationship Id="rId32" Type="http://schemas.openxmlformats.org/officeDocument/2006/relationships/customXml" Target="../ink/ink135.xml"/><Relationship Id="rId53" Type="http://schemas.openxmlformats.org/officeDocument/2006/relationships/customXml" Target="../ink/ink150.xml"/><Relationship Id="rId74" Type="http://schemas.openxmlformats.org/officeDocument/2006/relationships/image" Target="../media/image60.png"/><Relationship Id="rId128" Type="http://schemas.openxmlformats.org/officeDocument/2006/relationships/customXml" Target="../ink/ink210.xml"/><Relationship Id="rId149" Type="http://schemas.openxmlformats.org/officeDocument/2006/relationships/customXml" Target="../ink/ink223.xml"/><Relationship Id="rId5" Type="http://schemas.openxmlformats.org/officeDocument/2006/relationships/image" Target="../media/image46.png"/><Relationship Id="rId95" Type="http://schemas.openxmlformats.org/officeDocument/2006/relationships/customXml" Target="../ink/ink184.xml"/><Relationship Id="rId160" Type="http://schemas.openxmlformats.org/officeDocument/2006/relationships/image" Target="../media/image82.png"/><Relationship Id="rId181" Type="http://schemas.openxmlformats.org/officeDocument/2006/relationships/customXml" Target="../ink/ink251.xml"/><Relationship Id="rId22" Type="http://schemas.openxmlformats.org/officeDocument/2006/relationships/customXml" Target="../ink/ink128.xml"/><Relationship Id="rId43" Type="http://schemas.openxmlformats.org/officeDocument/2006/relationships/customXml" Target="../ink/ink142.xml"/><Relationship Id="rId64" Type="http://schemas.openxmlformats.org/officeDocument/2006/relationships/customXml" Target="../ink/ink160.xml"/><Relationship Id="rId118" Type="http://schemas.openxmlformats.org/officeDocument/2006/relationships/customXml" Target="../ink/ink202.xml"/><Relationship Id="rId139" Type="http://schemas.openxmlformats.org/officeDocument/2006/relationships/customXml" Target="../ink/ink217.xml"/><Relationship Id="rId85" Type="http://schemas.openxmlformats.org/officeDocument/2006/relationships/customXml" Target="../ink/ink177.xml"/><Relationship Id="rId150" Type="http://schemas.openxmlformats.org/officeDocument/2006/relationships/customXml" Target="../ink/ink224.xml"/><Relationship Id="rId171" Type="http://schemas.openxmlformats.org/officeDocument/2006/relationships/customXml" Target="../ink/ink243.xml"/><Relationship Id="rId12" Type="http://schemas.openxmlformats.org/officeDocument/2006/relationships/customXml" Target="../ink/ink118.xml"/><Relationship Id="rId33" Type="http://schemas.openxmlformats.org/officeDocument/2006/relationships/customXml" Target="../ink/ink136.xml"/><Relationship Id="rId108" Type="http://schemas.openxmlformats.org/officeDocument/2006/relationships/customXml" Target="../ink/ink193.xml"/><Relationship Id="rId129" Type="http://schemas.openxmlformats.org/officeDocument/2006/relationships/customXml" Target="../ink/ink211.xml"/><Relationship Id="rId54" Type="http://schemas.openxmlformats.org/officeDocument/2006/relationships/image" Target="../media/image58.png"/><Relationship Id="rId75" Type="http://schemas.openxmlformats.org/officeDocument/2006/relationships/customXml" Target="../ink/ink169.xml"/><Relationship Id="rId96" Type="http://schemas.openxmlformats.org/officeDocument/2006/relationships/customXml" Target="../ink/ink185.xml"/><Relationship Id="rId140" Type="http://schemas.openxmlformats.org/officeDocument/2006/relationships/image" Target="../media/image77.png"/><Relationship Id="rId161" Type="http://schemas.openxmlformats.org/officeDocument/2006/relationships/customXml" Target="../ink/ink233.xml"/><Relationship Id="rId182" Type="http://schemas.openxmlformats.org/officeDocument/2006/relationships/image" Target="../media/image85.png"/><Relationship Id="rId6" Type="http://schemas.openxmlformats.org/officeDocument/2006/relationships/customXml" Target="../ink/ink114.xml"/><Relationship Id="rId23" Type="http://schemas.openxmlformats.org/officeDocument/2006/relationships/customXml" Target="../ink/ink129.xml"/><Relationship Id="rId119" Type="http://schemas.openxmlformats.org/officeDocument/2006/relationships/customXml" Target="../ink/ink203.xml"/><Relationship Id="rId44" Type="http://schemas.openxmlformats.org/officeDocument/2006/relationships/customXml" Target="../ink/ink143.xml"/><Relationship Id="rId60" Type="http://schemas.openxmlformats.org/officeDocument/2006/relationships/customXml" Target="../ink/ink156.xml"/><Relationship Id="rId65" Type="http://schemas.openxmlformats.org/officeDocument/2006/relationships/image" Target="../media/image59.png"/><Relationship Id="rId81" Type="http://schemas.openxmlformats.org/officeDocument/2006/relationships/customXml" Target="../ink/ink174.xml"/><Relationship Id="rId86" Type="http://schemas.openxmlformats.org/officeDocument/2006/relationships/image" Target="../media/image63.png"/><Relationship Id="rId130" Type="http://schemas.openxmlformats.org/officeDocument/2006/relationships/image" Target="../media/image73.png"/><Relationship Id="rId135" Type="http://schemas.openxmlformats.org/officeDocument/2006/relationships/customXml" Target="../ink/ink215.xml"/><Relationship Id="rId151" Type="http://schemas.openxmlformats.org/officeDocument/2006/relationships/customXml" Target="../ink/ink225.xml"/><Relationship Id="rId156" Type="http://schemas.openxmlformats.org/officeDocument/2006/relationships/customXml" Target="../ink/ink229.xml"/><Relationship Id="rId177" Type="http://schemas.openxmlformats.org/officeDocument/2006/relationships/customXml" Target="../ink/ink248.xml"/><Relationship Id="rId172" Type="http://schemas.openxmlformats.org/officeDocument/2006/relationships/customXml" Target="../ink/ink244.xml"/><Relationship Id="rId13" Type="http://schemas.openxmlformats.org/officeDocument/2006/relationships/customXml" Target="../ink/ink119.xml"/><Relationship Id="rId18" Type="http://schemas.openxmlformats.org/officeDocument/2006/relationships/customXml" Target="../ink/ink124.xml"/><Relationship Id="rId39" Type="http://schemas.openxmlformats.org/officeDocument/2006/relationships/customXml" Target="../ink/ink139.xml"/><Relationship Id="rId109" Type="http://schemas.openxmlformats.org/officeDocument/2006/relationships/customXml" Target="../ink/ink194.xml"/><Relationship Id="rId34" Type="http://schemas.openxmlformats.org/officeDocument/2006/relationships/image" Target="../media/image52.png"/><Relationship Id="rId50" Type="http://schemas.openxmlformats.org/officeDocument/2006/relationships/customXml" Target="../ink/ink148.xml"/><Relationship Id="rId55" Type="http://schemas.openxmlformats.org/officeDocument/2006/relationships/customXml" Target="../ink/ink151.xml"/><Relationship Id="rId76" Type="http://schemas.openxmlformats.org/officeDocument/2006/relationships/customXml" Target="../ink/ink170.xml"/><Relationship Id="rId97" Type="http://schemas.openxmlformats.org/officeDocument/2006/relationships/customXml" Target="../ink/ink186.xml"/><Relationship Id="rId104" Type="http://schemas.openxmlformats.org/officeDocument/2006/relationships/customXml" Target="../ink/ink190.xml"/><Relationship Id="rId120" Type="http://schemas.openxmlformats.org/officeDocument/2006/relationships/customXml" Target="../ink/ink204.xml"/><Relationship Id="rId125" Type="http://schemas.openxmlformats.org/officeDocument/2006/relationships/customXml" Target="../ink/ink208.xml"/><Relationship Id="rId141" Type="http://schemas.openxmlformats.org/officeDocument/2006/relationships/customXml" Target="../ink/ink218.xml"/><Relationship Id="rId146" Type="http://schemas.openxmlformats.org/officeDocument/2006/relationships/customXml" Target="../ink/ink221.xml"/><Relationship Id="rId167" Type="http://schemas.openxmlformats.org/officeDocument/2006/relationships/customXml" Target="../ink/ink239.xml"/><Relationship Id="rId7" Type="http://schemas.openxmlformats.org/officeDocument/2006/relationships/customXml" Target="../ink/ink115.xml"/><Relationship Id="rId71" Type="http://schemas.openxmlformats.org/officeDocument/2006/relationships/customXml" Target="../ink/ink166.xml"/><Relationship Id="rId92" Type="http://schemas.openxmlformats.org/officeDocument/2006/relationships/customXml" Target="../ink/ink181.xml"/><Relationship Id="rId162" Type="http://schemas.openxmlformats.org/officeDocument/2006/relationships/customXml" Target="../ink/ink234.xml"/><Relationship Id="rId183" Type="http://schemas.openxmlformats.org/officeDocument/2006/relationships/customXml" Target="../ink/ink252.xml"/><Relationship Id="rId2" Type="http://schemas.openxmlformats.org/officeDocument/2006/relationships/customXml" Target="../ink/ink112.xml"/><Relationship Id="rId29" Type="http://schemas.openxmlformats.org/officeDocument/2006/relationships/customXml" Target="../ink/ink133.xml"/><Relationship Id="rId24" Type="http://schemas.openxmlformats.org/officeDocument/2006/relationships/customXml" Target="../ink/ink130.xml"/><Relationship Id="rId40" Type="http://schemas.openxmlformats.org/officeDocument/2006/relationships/image" Target="../media/image55.png"/><Relationship Id="rId45" Type="http://schemas.openxmlformats.org/officeDocument/2006/relationships/customXml" Target="../ink/ink144.xml"/><Relationship Id="rId66" Type="http://schemas.openxmlformats.org/officeDocument/2006/relationships/customXml" Target="../ink/ink161.xml"/><Relationship Id="rId87" Type="http://schemas.openxmlformats.org/officeDocument/2006/relationships/customXml" Target="../ink/ink178.xml"/><Relationship Id="rId110" Type="http://schemas.openxmlformats.org/officeDocument/2006/relationships/customXml" Target="../ink/ink195.xml"/><Relationship Id="rId115" Type="http://schemas.openxmlformats.org/officeDocument/2006/relationships/customXml" Target="../ink/ink199.xml"/><Relationship Id="rId131" Type="http://schemas.openxmlformats.org/officeDocument/2006/relationships/customXml" Target="../ink/ink212.xml"/><Relationship Id="rId136" Type="http://schemas.openxmlformats.org/officeDocument/2006/relationships/image" Target="../media/image75.png"/><Relationship Id="rId157" Type="http://schemas.openxmlformats.org/officeDocument/2006/relationships/customXml" Target="../ink/ink230.xml"/><Relationship Id="rId178" Type="http://schemas.openxmlformats.org/officeDocument/2006/relationships/image" Target="../media/image84.png"/><Relationship Id="rId61" Type="http://schemas.openxmlformats.org/officeDocument/2006/relationships/customXml" Target="../ink/ink157.xml"/><Relationship Id="rId82" Type="http://schemas.openxmlformats.org/officeDocument/2006/relationships/customXml" Target="../ink/ink175.xml"/><Relationship Id="rId152" Type="http://schemas.openxmlformats.org/officeDocument/2006/relationships/image" Target="../media/image81.png"/><Relationship Id="rId173" Type="http://schemas.openxmlformats.org/officeDocument/2006/relationships/customXml" Target="../ink/ink245.xml"/><Relationship Id="rId19" Type="http://schemas.openxmlformats.org/officeDocument/2006/relationships/customXml" Target="../ink/ink125.xml"/><Relationship Id="rId14" Type="http://schemas.openxmlformats.org/officeDocument/2006/relationships/customXml" Target="../ink/ink120.xml"/><Relationship Id="rId30" Type="http://schemas.openxmlformats.org/officeDocument/2006/relationships/image" Target="../media/image51.png"/><Relationship Id="rId35" Type="http://schemas.openxmlformats.org/officeDocument/2006/relationships/customXml" Target="../ink/ink137.xml"/><Relationship Id="rId56" Type="http://schemas.openxmlformats.org/officeDocument/2006/relationships/customXml" Target="../ink/ink152.xml"/><Relationship Id="rId77" Type="http://schemas.openxmlformats.org/officeDocument/2006/relationships/customXml" Target="../ink/ink171.xml"/><Relationship Id="rId100" Type="http://schemas.openxmlformats.org/officeDocument/2006/relationships/image" Target="../media/image67.png"/><Relationship Id="rId105" Type="http://schemas.openxmlformats.org/officeDocument/2006/relationships/customXml" Target="../ink/ink191.xml"/><Relationship Id="rId126" Type="http://schemas.openxmlformats.org/officeDocument/2006/relationships/customXml" Target="../ink/ink209.xml"/><Relationship Id="rId147" Type="http://schemas.openxmlformats.org/officeDocument/2006/relationships/image" Target="../media/image80.png"/><Relationship Id="rId168" Type="http://schemas.openxmlformats.org/officeDocument/2006/relationships/customXml" Target="../ink/ink240.xml"/><Relationship Id="rId8" Type="http://schemas.openxmlformats.org/officeDocument/2006/relationships/customXml" Target="../ink/ink116.xml"/><Relationship Id="rId51" Type="http://schemas.openxmlformats.org/officeDocument/2006/relationships/customXml" Target="../ink/ink149.xml"/><Relationship Id="rId72" Type="http://schemas.openxmlformats.org/officeDocument/2006/relationships/customXml" Target="../ink/ink167.xml"/><Relationship Id="rId93" Type="http://schemas.openxmlformats.org/officeDocument/2006/relationships/customXml" Target="../ink/ink182.xml"/><Relationship Id="rId98" Type="http://schemas.openxmlformats.org/officeDocument/2006/relationships/image" Target="../media/image66.png"/><Relationship Id="rId121" Type="http://schemas.openxmlformats.org/officeDocument/2006/relationships/customXml" Target="../ink/ink205.xml"/><Relationship Id="rId142" Type="http://schemas.openxmlformats.org/officeDocument/2006/relationships/customXml" Target="../ink/ink219.xml"/><Relationship Id="rId163" Type="http://schemas.openxmlformats.org/officeDocument/2006/relationships/customXml" Target="../ink/ink235.xml"/><Relationship Id="rId3" Type="http://schemas.openxmlformats.org/officeDocument/2006/relationships/image" Target="../media/image450.png"/><Relationship Id="rId25" Type="http://schemas.openxmlformats.org/officeDocument/2006/relationships/customXml" Target="../ink/ink131.xml"/><Relationship Id="rId46" Type="http://schemas.openxmlformats.org/officeDocument/2006/relationships/customXml" Target="../ink/ink145.xml"/><Relationship Id="rId67" Type="http://schemas.openxmlformats.org/officeDocument/2006/relationships/customXml" Target="../ink/ink162.xml"/><Relationship Id="rId116" Type="http://schemas.openxmlformats.org/officeDocument/2006/relationships/customXml" Target="../ink/ink200.xml"/><Relationship Id="rId137" Type="http://schemas.openxmlformats.org/officeDocument/2006/relationships/customXml" Target="../ink/ink216.xml"/><Relationship Id="rId158" Type="http://schemas.openxmlformats.org/officeDocument/2006/relationships/customXml" Target="../ink/ink231.xml"/><Relationship Id="rId20" Type="http://schemas.openxmlformats.org/officeDocument/2006/relationships/customXml" Target="../ink/ink126.xml"/><Relationship Id="rId41" Type="http://schemas.openxmlformats.org/officeDocument/2006/relationships/customXml" Target="../ink/ink140.xml"/><Relationship Id="rId62" Type="http://schemas.openxmlformats.org/officeDocument/2006/relationships/customXml" Target="../ink/ink158.xml"/><Relationship Id="rId83" Type="http://schemas.openxmlformats.org/officeDocument/2006/relationships/image" Target="../media/image62.png"/><Relationship Id="rId88" Type="http://schemas.openxmlformats.org/officeDocument/2006/relationships/customXml" Target="../ink/ink179.xml"/><Relationship Id="rId111" Type="http://schemas.openxmlformats.org/officeDocument/2006/relationships/customXml" Target="../ink/ink196.xml"/><Relationship Id="rId132" Type="http://schemas.openxmlformats.org/officeDocument/2006/relationships/image" Target="../media/image74.png"/><Relationship Id="rId153" Type="http://schemas.openxmlformats.org/officeDocument/2006/relationships/customXml" Target="../ink/ink226.xml"/><Relationship Id="rId174" Type="http://schemas.openxmlformats.org/officeDocument/2006/relationships/customXml" Target="../ink/ink246.xml"/><Relationship Id="rId179" Type="http://schemas.openxmlformats.org/officeDocument/2006/relationships/customXml" Target="../ink/ink249.xml"/><Relationship Id="rId15" Type="http://schemas.openxmlformats.org/officeDocument/2006/relationships/customXml" Target="../ink/ink121.xml"/><Relationship Id="rId36" Type="http://schemas.openxmlformats.org/officeDocument/2006/relationships/image" Target="../media/image53.png"/><Relationship Id="rId57" Type="http://schemas.openxmlformats.org/officeDocument/2006/relationships/customXml" Target="../ink/ink153.xml"/><Relationship Id="rId106" Type="http://schemas.openxmlformats.org/officeDocument/2006/relationships/image" Target="../media/image69.png"/><Relationship Id="rId127" Type="http://schemas.openxmlformats.org/officeDocument/2006/relationships/image" Target="../media/image72.png"/><Relationship Id="rId10" Type="http://schemas.openxmlformats.org/officeDocument/2006/relationships/customXml" Target="../ink/ink117.xml"/><Relationship Id="rId31" Type="http://schemas.openxmlformats.org/officeDocument/2006/relationships/customXml" Target="../ink/ink134.xml"/><Relationship Id="rId52" Type="http://schemas.openxmlformats.org/officeDocument/2006/relationships/image" Target="../media/image57.png"/><Relationship Id="rId73" Type="http://schemas.openxmlformats.org/officeDocument/2006/relationships/customXml" Target="../ink/ink168.xml"/><Relationship Id="rId78" Type="http://schemas.openxmlformats.org/officeDocument/2006/relationships/image" Target="../media/image61.png"/><Relationship Id="rId94" Type="http://schemas.openxmlformats.org/officeDocument/2006/relationships/customXml" Target="../ink/ink183.xml"/><Relationship Id="rId99" Type="http://schemas.openxmlformats.org/officeDocument/2006/relationships/customXml" Target="../ink/ink187.xml"/><Relationship Id="rId101" Type="http://schemas.openxmlformats.org/officeDocument/2006/relationships/customXml" Target="../ink/ink188.xml"/><Relationship Id="rId122" Type="http://schemas.openxmlformats.org/officeDocument/2006/relationships/customXml" Target="../ink/ink206.xml"/><Relationship Id="rId143" Type="http://schemas.openxmlformats.org/officeDocument/2006/relationships/image" Target="../media/image78.png"/><Relationship Id="rId148" Type="http://schemas.openxmlformats.org/officeDocument/2006/relationships/customXml" Target="../ink/ink222.xml"/><Relationship Id="rId164" Type="http://schemas.openxmlformats.org/officeDocument/2006/relationships/customXml" Target="../ink/ink236.xml"/><Relationship Id="rId169" Type="http://schemas.openxmlformats.org/officeDocument/2006/relationships/customXml" Target="../ink/ink241.xml"/><Relationship Id="rId4" Type="http://schemas.openxmlformats.org/officeDocument/2006/relationships/customXml" Target="../ink/ink113.xml"/><Relationship Id="rId9" Type="http://schemas.openxmlformats.org/officeDocument/2006/relationships/image" Target="../media/image47.png"/><Relationship Id="rId180" Type="http://schemas.openxmlformats.org/officeDocument/2006/relationships/customXml" Target="../ink/ink250.xml"/><Relationship Id="rId26" Type="http://schemas.openxmlformats.org/officeDocument/2006/relationships/image" Target="../media/image49.png"/><Relationship Id="rId47" Type="http://schemas.openxmlformats.org/officeDocument/2006/relationships/customXml" Target="../ink/ink146.xml"/><Relationship Id="rId68" Type="http://schemas.openxmlformats.org/officeDocument/2006/relationships/customXml" Target="../ink/ink163.xml"/><Relationship Id="rId89" Type="http://schemas.openxmlformats.org/officeDocument/2006/relationships/image" Target="../media/image64.png"/><Relationship Id="rId112" Type="http://schemas.openxmlformats.org/officeDocument/2006/relationships/image" Target="../media/image70.png"/><Relationship Id="rId133" Type="http://schemas.openxmlformats.org/officeDocument/2006/relationships/customXml" Target="../ink/ink213.xml"/><Relationship Id="rId154" Type="http://schemas.openxmlformats.org/officeDocument/2006/relationships/customXml" Target="../ink/ink227.xml"/><Relationship Id="rId175" Type="http://schemas.openxmlformats.org/officeDocument/2006/relationships/customXml" Target="../ink/ink247.xml"/><Relationship Id="rId16" Type="http://schemas.openxmlformats.org/officeDocument/2006/relationships/customXml" Target="../ink/ink122.xml"/><Relationship Id="rId37" Type="http://schemas.openxmlformats.org/officeDocument/2006/relationships/customXml" Target="../ink/ink138.xml"/><Relationship Id="rId58" Type="http://schemas.openxmlformats.org/officeDocument/2006/relationships/customXml" Target="../ink/ink154.xml"/><Relationship Id="rId79" Type="http://schemas.openxmlformats.org/officeDocument/2006/relationships/customXml" Target="../ink/ink172.xml"/><Relationship Id="rId102" Type="http://schemas.openxmlformats.org/officeDocument/2006/relationships/image" Target="../media/image68.png"/><Relationship Id="rId123" Type="http://schemas.openxmlformats.org/officeDocument/2006/relationships/customXml" Target="../ink/ink207.xml"/><Relationship Id="rId144" Type="http://schemas.openxmlformats.org/officeDocument/2006/relationships/customXml" Target="../ink/ink220.xml"/><Relationship Id="rId90" Type="http://schemas.openxmlformats.org/officeDocument/2006/relationships/customXml" Target="../ink/ink180.xml"/><Relationship Id="rId165" Type="http://schemas.openxmlformats.org/officeDocument/2006/relationships/customXml" Target="../ink/ink237.xml"/><Relationship Id="rId27" Type="http://schemas.openxmlformats.org/officeDocument/2006/relationships/customXml" Target="../ink/ink132.xml"/><Relationship Id="rId48" Type="http://schemas.openxmlformats.org/officeDocument/2006/relationships/customXml" Target="../ink/ink147.xml"/><Relationship Id="rId69" Type="http://schemas.openxmlformats.org/officeDocument/2006/relationships/customXml" Target="../ink/ink164.xml"/><Relationship Id="rId113" Type="http://schemas.openxmlformats.org/officeDocument/2006/relationships/customXml" Target="../ink/ink197.xml"/><Relationship Id="rId134" Type="http://schemas.openxmlformats.org/officeDocument/2006/relationships/customXml" Target="../ink/ink214.xml"/><Relationship Id="rId80" Type="http://schemas.openxmlformats.org/officeDocument/2006/relationships/customXml" Target="../ink/ink173.xml"/><Relationship Id="rId155" Type="http://schemas.openxmlformats.org/officeDocument/2006/relationships/customXml" Target="../ink/ink228.xml"/><Relationship Id="rId176" Type="http://schemas.openxmlformats.org/officeDocument/2006/relationships/image" Target="../media/image83.png"/><Relationship Id="rId17" Type="http://schemas.openxmlformats.org/officeDocument/2006/relationships/customXml" Target="../ink/ink123.xml"/><Relationship Id="rId38" Type="http://schemas.openxmlformats.org/officeDocument/2006/relationships/image" Target="../media/image54.png"/><Relationship Id="rId59" Type="http://schemas.openxmlformats.org/officeDocument/2006/relationships/customXml" Target="../ink/ink155.xml"/><Relationship Id="rId103" Type="http://schemas.openxmlformats.org/officeDocument/2006/relationships/customXml" Target="../ink/ink189.xml"/><Relationship Id="rId124" Type="http://schemas.openxmlformats.org/officeDocument/2006/relationships/image" Target="../media/image71.png"/><Relationship Id="rId70" Type="http://schemas.openxmlformats.org/officeDocument/2006/relationships/customXml" Target="../ink/ink165.xml"/><Relationship Id="rId91" Type="http://schemas.openxmlformats.org/officeDocument/2006/relationships/image" Target="../media/image65.png"/><Relationship Id="rId145" Type="http://schemas.openxmlformats.org/officeDocument/2006/relationships/image" Target="../media/image79.png"/><Relationship Id="rId166" Type="http://schemas.openxmlformats.org/officeDocument/2006/relationships/customXml" Target="../ink/ink238.xml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50.png"/><Relationship Id="rId49" Type="http://schemas.openxmlformats.org/officeDocument/2006/relationships/image" Target="../media/image56.png"/><Relationship Id="rId114" Type="http://schemas.openxmlformats.org/officeDocument/2006/relationships/customXml" Target="../ink/ink19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apis.io/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y-api.com/" TargetMode="External"/><Relationship Id="rId4" Type="http://schemas.openxmlformats.org/officeDocument/2006/relationships/hyperlink" Target="https://public-apis.xyz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0B9D-295B-412E-A78E-049B25897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5F2C11-3C07-4A5C-B0E9-C797B8040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analysis of text</a:t>
            </a:r>
          </a:p>
          <a:p>
            <a:endParaRPr lang="en-GB" dirty="0"/>
          </a:p>
          <a:p>
            <a:r>
              <a:rPr lang="en-GB" dirty="0"/>
              <a:t>Probability &amp; Statistics</a:t>
            </a:r>
          </a:p>
          <a:p>
            <a:r>
              <a:rPr lang="en-GB" dirty="0"/>
              <a:t>APIs</a:t>
            </a:r>
          </a:p>
          <a:p>
            <a:r>
              <a:rPr lang="en-GB" dirty="0"/>
              <a:t>sources of text and data</a:t>
            </a:r>
          </a:p>
        </p:txBody>
      </p:sp>
    </p:spTree>
    <p:extLst>
      <p:ext uri="{BB962C8B-B14F-4D97-AF65-F5344CB8AC3E}">
        <p14:creationId xmlns:p14="http://schemas.microsoft.com/office/powerpoint/2010/main" val="378140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A90-C27F-4FAD-A729-B4C7B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8082-40FD-4005-9D7B-795593C7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76C4-C568-4D73-91F4-7AA9BA0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012" y="2505075"/>
            <a:ext cx="553056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400" dirty="0">
                <a:effectLst/>
                <a:latin typeface="Lucida Console" panose="020B0609040504020204" pitchFamily="49" charset="0"/>
              </a:rPr>
              <a:t> r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create scatter plot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in a Jupyter notebook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47B14-E38D-4A62-A866-0B3F5D46C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0F15-30EF-439A-988D-85C6BE3B3D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create a separate chart with</a:t>
            </a:r>
            <a:br>
              <a:rPr lang="en-GB" dirty="0"/>
            </a:br>
            <a:r>
              <a:rPr lang="en-GB" dirty="0"/>
              <a:t># floating point random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create a third scatterplot </a:t>
            </a:r>
            <a:br>
              <a:rPr lang="en-GB" dirty="0"/>
            </a:br>
            <a:r>
              <a:rPr lang="en-GB" dirty="0"/>
              <a:t># containing both sets of data.</a:t>
            </a:r>
          </a:p>
          <a:p>
            <a:pPr marL="0" indent="0">
              <a:buNone/>
            </a:pPr>
            <a:r>
              <a:rPr lang="en-GB" dirty="0"/>
              <a:t># label the chart and axis.</a:t>
            </a:r>
            <a:br>
              <a:rPr lang="en-GB" dirty="0"/>
            </a:br>
            <a:r>
              <a:rPr lang="en-GB" dirty="0"/>
              <a:t># colour the data meaningfully.</a:t>
            </a:r>
          </a:p>
        </p:txBody>
      </p:sp>
    </p:spTree>
    <p:extLst>
      <p:ext uri="{BB962C8B-B14F-4D97-AF65-F5344CB8AC3E}">
        <p14:creationId xmlns:p14="http://schemas.microsoft.com/office/powerpoint/2010/main" val="42418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760C-C56B-411F-9678-F5984C8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E3737-D67B-4832-B8B1-F33ECE66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72C-BA09-4390-B35B-94176016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C771-7380-4C35-8448-2FEE320BB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probability of event B given that event A has already happened</a:t>
            </a:r>
          </a:p>
        </p:txBody>
      </p:sp>
    </p:spTree>
    <p:extLst>
      <p:ext uri="{BB962C8B-B14F-4D97-AF65-F5344CB8AC3E}">
        <p14:creationId xmlns:p14="http://schemas.microsoft.com/office/powerpoint/2010/main" val="3134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B73D64-DAB7-45E5-8091-5BDBA7EFC1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9718" y="671522"/>
                <a:ext cx="5274478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B73D64-DAB7-45E5-8091-5BDBA7EFC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9718" y="671522"/>
                <a:ext cx="527447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C3252-9641-49E0-884C-69DA6976E134}"/>
              </a:ext>
            </a:extLst>
          </p:cNvPr>
          <p:cNvGrpSpPr/>
          <p:nvPr/>
        </p:nvGrpSpPr>
        <p:grpSpPr>
          <a:xfrm>
            <a:off x="6314946" y="2736768"/>
            <a:ext cx="4138348" cy="1960516"/>
            <a:chOff x="6314946" y="2976166"/>
            <a:chExt cx="4138348" cy="1960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9CB6-7465-454E-BA5A-1AAA33625FC8}"/>
                </a:ext>
              </a:extLst>
            </p:cNvPr>
            <p:cNvSpPr/>
            <p:nvPr/>
          </p:nvSpPr>
          <p:spPr>
            <a:xfrm>
              <a:off x="7804281" y="2978374"/>
              <a:ext cx="1387848" cy="19583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0CA040-D476-4E1C-9B39-521492BC2DFC}"/>
                </a:ext>
              </a:extLst>
            </p:cNvPr>
            <p:cNvSpPr/>
            <p:nvPr/>
          </p:nvSpPr>
          <p:spPr>
            <a:xfrm>
              <a:off x="6314946" y="3132178"/>
              <a:ext cx="1489335" cy="14991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1FAA0F-ED1C-41AB-B5A7-02E2B0E6C65E}"/>
                </a:ext>
              </a:extLst>
            </p:cNvPr>
            <p:cNvSpPr/>
            <p:nvPr/>
          </p:nvSpPr>
          <p:spPr>
            <a:xfrm>
              <a:off x="9065446" y="2976166"/>
              <a:ext cx="1387848" cy="19583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CA2A31-E04D-46BA-B046-E9B8CCD739C2}"/>
                </a:ext>
              </a:extLst>
            </p:cNvPr>
            <p:cNvSpPr/>
            <p:nvPr/>
          </p:nvSpPr>
          <p:spPr>
            <a:xfrm>
              <a:off x="7804281" y="3132178"/>
              <a:ext cx="1261165" cy="1499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A&amp;B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80B3A52-D4D9-4ED8-8EA2-740E9ADF49AF}"/>
              </a:ext>
            </a:extLst>
          </p:cNvPr>
          <p:cNvSpPr/>
          <p:nvPr/>
        </p:nvSpPr>
        <p:spPr>
          <a:xfrm>
            <a:off x="1227075" y="4309535"/>
            <a:ext cx="1387848" cy="19583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A0A2D-C50E-4951-885B-78703FBEF460}"/>
              </a:ext>
            </a:extLst>
          </p:cNvPr>
          <p:cNvSpPr/>
          <p:nvPr/>
        </p:nvSpPr>
        <p:spPr>
          <a:xfrm>
            <a:off x="1125588" y="2096982"/>
            <a:ext cx="1489335" cy="1499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EFD1C-9099-4FFF-956F-DD9210F319EA}"/>
              </a:ext>
            </a:extLst>
          </p:cNvPr>
          <p:cNvSpPr/>
          <p:nvPr/>
        </p:nvSpPr>
        <p:spPr>
          <a:xfrm>
            <a:off x="2488240" y="4307327"/>
            <a:ext cx="1387848" cy="19583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5C027-59BF-4548-A3C3-2364206DE4F6}"/>
              </a:ext>
            </a:extLst>
          </p:cNvPr>
          <p:cNvSpPr/>
          <p:nvPr/>
        </p:nvSpPr>
        <p:spPr>
          <a:xfrm>
            <a:off x="2614923" y="2096982"/>
            <a:ext cx="1261165" cy="1499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2C74B75-88D0-49FD-9D80-4E8F59E303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31" y="5015615"/>
                <a:ext cx="6667663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2C74B75-88D0-49FD-9D80-4E8F59E3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31" y="5015615"/>
                <a:ext cx="6667663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the mid 18</a:t>
            </a:r>
            <a:r>
              <a:rPr lang="en-GB" baseline="30000" dirty="0"/>
              <a:t>th</a:t>
            </a:r>
            <a:r>
              <a:rPr lang="en-GB" dirty="0"/>
              <a:t> century</a:t>
            </a:r>
            <a:br>
              <a:rPr lang="en-GB" dirty="0"/>
            </a:br>
            <a:r>
              <a:rPr lang="en-GB" dirty="0"/>
              <a:t>Chickenpox or smallpox?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patient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sudden rash of blistery spots</a:t>
            </a:r>
          </a:p>
          <a:p>
            <a:r>
              <a:rPr lang="en-GB" dirty="0"/>
              <a:t>Looks like smallpox !</a:t>
            </a:r>
          </a:p>
          <a:p>
            <a:r>
              <a:rPr lang="en-GB" dirty="0"/>
              <a:t>Smallpox is often fatal !!! </a:t>
            </a:r>
          </a:p>
          <a:p>
            <a:r>
              <a:rPr lang="en-GB" dirty="0"/>
              <a:t>I’m a </a:t>
            </a:r>
            <a:r>
              <a:rPr lang="en-GB" dirty="0" err="1"/>
              <a:t>gonner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doctor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Smallpox?</a:t>
                </a:r>
              </a:p>
              <a:p>
                <a:r>
                  <a:rPr lang="en-GB" dirty="0"/>
                  <a:t>9 in 10 s.pox patients have spots</a:t>
                </a:r>
              </a:p>
              <a:p>
                <a:r>
                  <a:rPr lang="en-GB" dirty="0"/>
                  <a:t>1 in 1000 of pop. have s.pox</a:t>
                </a:r>
              </a:p>
              <a:p>
                <a:r>
                  <a:rPr lang="en-GB" dirty="0"/>
                  <a:t>81 in 1000 of pop. have poxy spots</a:t>
                </a:r>
              </a:p>
              <a:p>
                <a:endParaRPr lang="en-GB" dirty="0"/>
              </a:p>
              <a:p>
                <a:r>
                  <a:rPr lang="en-GB" dirty="0"/>
                  <a:t>Chance it’s smallpox?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0.011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882" t="-4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75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818-ED1B-4888-9FB7-17D05E5D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A16B-FC7D-44A4-B2BA-87995155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  <a:p>
            <a:pPr lvl="1"/>
            <a:r>
              <a:rPr lang="en-GB" dirty="0"/>
              <a:t>Muffled sound A after sound(s) B then most probably A is sound ‘X’</a:t>
            </a:r>
          </a:p>
          <a:p>
            <a:pPr lvl="1"/>
            <a:r>
              <a:rPr lang="en-GB" dirty="0"/>
              <a:t>Unknown word after word(s) B is most probably the word ‘Y’</a:t>
            </a:r>
          </a:p>
          <a:p>
            <a:r>
              <a:rPr lang="en-GB" dirty="0"/>
              <a:t>Classification analysis</a:t>
            </a:r>
          </a:p>
          <a:p>
            <a:pPr lvl="1"/>
            <a:r>
              <a:rPr lang="en-GB" dirty="0"/>
              <a:t>Most likely it’s an ‘X’ rather than a ‘Y’</a:t>
            </a:r>
          </a:p>
          <a:p>
            <a:endParaRPr lang="en-GB" dirty="0"/>
          </a:p>
          <a:p>
            <a:r>
              <a:rPr lang="en-GB" dirty="0"/>
              <a:t>Example – analysis of Titanic survival probabilities</a:t>
            </a:r>
            <a:r>
              <a:rPr lang="en-GB" baseline="30000" dirty="0"/>
              <a:t>*</a:t>
            </a:r>
          </a:p>
          <a:p>
            <a:pPr lvl="1"/>
            <a:r>
              <a:rPr lang="en-GB" dirty="0"/>
              <a:t>Woman with 1st class ticket – group most likely to write memoirs</a:t>
            </a:r>
          </a:p>
          <a:p>
            <a:pPr lvl="1"/>
            <a:r>
              <a:rPr lang="en-GB" dirty="0"/>
              <a:t>Anyone in 3</a:t>
            </a:r>
            <a:r>
              <a:rPr lang="en-GB" baseline="30000" dirty="0"/>
              <a:t>rd</a:t>
            </a:r>
            <a:r>
              <a:rPr lang="en-GB" dirty="0"/>
              <a:t> class or stowage – put last message in a bottle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346E7-7D6D-4BD3-9DCA-40FDE24F0416}"/>
              </a:ext>
            </a:extLst>
          </p:cNvPr>
          <p:cNvSpPr txBox="1"/>
          <p:nvPr/>
        </p:nvSpPr>
        <p:spPr>
          <a:xfrm>
            <a:off x="1577634" y="6286991"/>
            <a:ext cx="898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Titanic step-by-step analysis on Kaggle: https://www.kaggle.com/alexisbcook/titanic-tutorial</a:t>
            </a:r>
          </a:p>
        </p:txBody>
      </p:sp>
    </p:spTree>
    <p:extLst>
      <p:ext uri="{BB962C8B-B14F-4D97-AF65-F5344CB8AC3E}">
        <p14:creationId xmlns:p14="http://schemas.microsoft.com/office/powerpoint/2010/main" val="67085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70C1-8E74-4A1C-9DFC-D49702B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537D-5C94-4FBF-AFFC-240129DC1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Bringing it all down to one number</a:t>
            </a:r>
          </a:p>
        </p:txBody>
      </p:sp>
    </p:spTree>
    <p:extLst>
      <p:ext uri="{BB962C8B-B14F-4D97-AF65-F5344CB8AC3E}">
        <p14:creationId xmlns:p14="http://schemas.microsoft.com/office/powerpoint/2010/main" val="18712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25B1-7C4D-4015-8071-F33502B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2EB7-A4FE-43C3-9887-E0B024E7C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Mean</a:t>
            </a:r>
          </a:p>
          <a:p>
            <a:pPr lvl="1"/>
            <a:r>
              <a:rPr lang="en-GB" dirty="0"/>
              <a:t>Arithmetic, Harmonic</a:t>
            </a:r>
          </a:p>
          <a:p>
            <a:r>
              <a:rPr lang="en-GB" dirty="0"/>
              <a:t>Mode</a:t>
            </a:r>
          </a:p>
          <a:p>
            <a:pPr lvl="1"/>
            <a:r>
              <a:rPr lang="en-GB" dirty="0"/>
              <a:t>Most frequent data item</a:t>
            </a:r>
          </a:p>
          <a:p>
            <a:r>
              <a:rPr lang="en-GB" dirty="0"/>
              <a:t>Median</a:t>
            </a:r>
          </a:p>
          <a:p>
            <a:pPr lvl="1"/>
            <a:r>
              <a:rPr lang="en-GB" dirty="0"/>
              <a:t>Equal data both sides</a:t>
            </a:r>
          </a:p>
          <a:p>
            <a:r>
              <a:rPr lang="en-GB" dirty="0"/>
              <a:t>Variance</a:t>
            </a:r>
          </a:p>
          <a:p>
            <a:pPr lvl="1"/>
            <a:r>
              <a:rPr lang="en-GB" dirty="0"/>
              <a:t>Standard deviation</a:t>
            </a:r>
          </a:p>
          <a:p>
            <a:pPr lvl="1"/>
            <a:r>
              <a:rPr lang="en-GB" dirty="0"/>
              <a:t>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CF4B3-D391-429E-B9C3-7E4AA89A7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  <a:p>
            <a:pPr lvl="1"/>
            <a:r>
              <a:rPr lang="en-GB" dirty="0"/>
              <a:t>Binomial</a:t>
            </a:r>
          </a:p>
          <a:p>
            <a:pPr lvl="1"/>
            <a:r>
              <a:rPr lang="en-GB" dirty="0"/>
              <a:t>Normal</a:t>
            </a:r>
          </a:p>
          <a:p>
            <a:pPr lvl="1"/>
            <a:r>
              <a:rPr lang="en-GB" dirty="0"/>
              <a:t>Log normal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1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53D-8DA3-4DDB-B248-C465406E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statistics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B745-0064-41EC-9A5A-550A5A99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https://docs.python.org/3/library/statistics.html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https://www.w3schools.com/python/module_statistics.asp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statistics judiciously</a:t>
            </a:r>
          </a:p>
          <a:p>
            <a:r>
              <a:rPr lang="en-GB" dirty="0"/>
              <a:t>Case by case – decide which statistical measures give </a:t>
            </a:r>
            <a:r>
              <a:rPr lang="en-GB" b="1" dirty="0"/>
              <a:t>meaningful</a:t>
            </a:r>
            <a:r>
              <a:rPr lang="en-GB" dirty="0"/>
              <a:t> insights into the structure of your data</a:t>
            </a:r>
          </a:p>
        </p:txBody>
      </p:sp>
    </p:spTree>
    <p:extLst>
      <p:ext uri="{BB962C8B-B14F-4D97-AF65-F5344CB8AC3E}">
        <p14:creationId xmlns:p14="http://schemas.microsoft.com/office/powerpoint/2010/main" val="212622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‘Best fit’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9558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/>
              <a:t>Numpy</a:t>
            </a:r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6DE-E098-46B9-9180-E08B58E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  <a:br>
              <a:rPr lang="en-GB" dirty="0"/>
            </a:br>
            <a:r>
              <a:rPr lang="en-GB" dirty="0"/>
              <a:t>Prediction with a straight edge ruler</a:t>
            </a: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457B9988-B11F-439B-B61A-BAD10B006661}"/>
              </a:ext>
            </a:extLst>
          </p:cNvPr>
          <p:cNvSpPr/>
          <p:nvPr/>
        </p:nvSpPr>
        <p:spPr>
          <a:xfrm rot="5400000">
            <a:off x="338220" y="3799260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A3CC6BAA-D07E-4635-AA37-8C64863FAEA6}"/>
              </a:ext>
            </a:extLst>
          </p:cNvPr>
          <p:cNvSpPr/>
          <p:nvPr/>
        </p:nvSpPr>
        <p:spPr>
          <a:xfrm>
            <a:off x="1757520" y="5143140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14:cNvPr>
              <p14:cNvContentPartPr/>
              <p14:nvPr/>
            </p14:nvContentPartPr>
            <p14:xfrm>
              <a:off x="1988088" y="4636523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088" y="4573883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14:cNvPr>
              <p14:cNvContentPartPr/>
              <p14:nvPr/>
            </p14:nvContentPartPr>
            <p14:xfrm>
              <a:off x="2580288" y="490544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648" y="48424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14:cNvPr>
              <p14:cNvContentPartPr/>
              <p14:nvPr/>
            </p14:nvContentPartPr>
            <p14:xfrm>
              <a:off x="3024888" y="4476683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1888" y="441368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14:cNvPr>
              <p14:cNvContentPartPr/>
              <p14:nvPr/>
            </p14:nvContentPartPr>
            <p14:xfrm>
              <a:off x="2539968" y="406592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968" y="4003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14:cNvPr>
              <p14:cNvContentPartPr/>
              <p14:nvPr/>
            </p14:nvContentPartPr>
            <p14:xfrm>
              <a:off x="3986088" y="3974843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3448" y="3912203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14:cNvPr>
              <p14:cNvContentPartPr/>
              <p14:nvPr/>
            </p14:nvContentPartPr>
            <p14:xfrm>
              <a:off x="4508088" y="44352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088" y="4372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14:cNvPr>
              <p14:cNvContentPartPr/>
              <p14:nvPr/>
            </p14:nvContentPartPr>
            <p14:xfrm>
              <a:off x="4935048" y="3635363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2048" y="3572363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14:cNvPr>
              <p14:cNvContentPartPr/>
              <p14:nvPr/>
            </p14:nvContentPartPr>
            <p14:xfrm>
              <a:off x="4567848" y="3137483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5208" y="3074483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14:cNvPr>
              <p14:cNvContentPartPr/>
              <p14:nvPr/>
            </p14:nvContentPartPr>
            <p14:xfrm>
              <a:off x="4700688" y="2456003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7688" y="2393363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14:cNvPr>
              <p14:cNvContentPartPr/>
              <p14:nvPr/>
            </p14:nvContentPartPr>
            <p14:xfrm>
              <a:off x="3736248" y="3387323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608" y="332432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14:cNvPr>
              <p14:cNvContentPartPr/>
              <p14:nvPr/>
            </p14:nvContentPartPr>
            <p14:xfrm>
              <a:off x="5474328" y="2895563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11328" y="2832923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14:cNvPr>
              <p14:cNvContentPartPr/>
              <p14:nvPr/>
            </p14:nvContentPartPr>
            <p14:xfrm>
              <a:off x="6005688" y="249956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3048" y="243656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91A58D0B-9969-45BF-A727-9B7A06C5C90D}"/>
              </a:ext>
            </a:extLst>
          </p:cNvPr>
          <p:cNvSpPr/>
          <p:nvPr/>
        </p:nvSpPr>
        <p:spPr>
          <a:xfrm flipV="1">
            <a:off x="2051640" y="1864120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7A93D-EAFA-4B03-943C-3910A79CC9D8}"/>
              </a:ext>
            </a:extLst>
          </p:cNvPr>
          <p:cNvSpPr txBox="1"/>
          <p:nvPr/>
        </p:nvSpPr>
        <p:spPr>
          <a:xfrm>
            <a:off x="6594186" y="1623540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sp>
        <p:nvSpPr>
          <p:cNvPr id="39" name="Connecteur droit 10">
            <a:extLst>
              <a:ext uri="{FF2B5EF4-FFF2-40B4-BE49-F238E27FC236}">
                <a16:creationId xmlns:a16="http://schemas.microsoft.com/office/drawing/2014/main" id="{0AB569DE-BFBF-4DC1-840A-752B2131AA31}"/>
              </a:ext>
            </a:extLst>
          </p:cNvPr>
          <p:cNvSpPr/>
          <p:nvPr/>
        </p:nvSpPr>
        <p:spPr>
          <a:xfrm flipV="1">
            <a:off x="2086920" y="2496679"/>
            <a:ext cx="4623487" cy="96273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ln>
                <a:solidFill>
                  <a:srgbClr val="FFC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38B139-32F5-4827-84E0-1BBADF469467}"/>
              </a:ext>
            </a:extLst>
          </p:cNvPr>
          <p:cNvSpPr txBox="1"/>
          <p:nvPr/>
        </p:nvSpPr>
        <p:spPr>
          <a:xfrm>
            <a:off x="6730829" y="2194393"/>
            <a:ext cx="1269899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poor 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7D2C6E-00F3-413F-A1F1-1208A8B6BE7A}"/>
              </a:ext>
            </a:extLst>
          </p:cNvPr>
          <p:cNvSpPr txBox="1"/>
          <p:nvPr/>
        </p:nvSpPr>
        <p:spPr>
          <a:xfrm>
            <a:off x="3736248" y="510210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x→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A6640E-24F0-4866-BDE4-B574750CBC7B}"/>
              </a:ext>
            </a:extLst>
          </p:cNvPr>
          <p:cNvSpPr txBox="1"/>
          <p:nvPr/>
        </p:nvSpPr>
        <p:spPr>
          <a:xfrm>
            <a:off x="1185393" y="3189416"/>
            <a:ext cx="52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BE689-423B-4B6B-959D-22A8DDF00375}"/>
              </a:ext>
            </a:extLst>
          </p:cNvPr>
          <p:cNvSpPr txBox="1"/>
          <p:nvPr/>
        </p:nvSpPr>
        <p:spPr>
          <a:xfrm rot="16200000">
            <a:off x="1205113" y="284168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/>
              <p:nvPr/>
            </p:nvSpPr>
            <p:spPr>
              <a:xfrm>
                <a:off x="7741308" y="3466415"/>
                <a:ext cx="2129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8" y="3466415"/>
                <a:ext cx="2129173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56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A8BDA-AB9C-4BAC-8D55-7C00F5EF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70C85D-BDC1-4D6B-8E42-9DA8156F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Fit – least total error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06C84C-206C-4E0B-AD39-1398FD7B2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Square of distance between datapoints and prediction</a:t>
            </a:r>
          </a:p>
        </p:txBody>
      </p:sp>
      <p:sp>
        <p:nvSpPr>
          <p:cNvPr id="11" name="Conector reto 8">
            <a:extLst>
              <a:ext uri="{FF2B5EF4-FFF2-40B4-BE49-F238E27FC236}">
                <a16:creationId xmlns:a16="http://schemas.microsoft.com/office/drawing/2014/main" id="{6221180E-F1B3-4B75-A8A2-D24598912820}"/>
              </a:ext>
            </a:extLst>
          </p:cNvPr>
          <p:cNvSpPr/>
          <p:nvPr/>
        </p:nvSpPr>
        <p:spPr>
          <a:xfrm rot="5400000">
            <a:off x="3785503" y="4266272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2" name="Connecteur droit 10">
            <a:extLst>
              <a:ext uri="{FF2B5EF4-FFF2-40B4-BE49-F238E27FC236}">
                <a16:creationId xmlns:a16="http://schemas.microsoft.com/office/drawing/2014/main" id="{13403E98-EA5A-4CD2-B857-6C787BC62950}"/>
              </a:ext>
            </a:extLst>
          </p:cNvPr>
          <p:cNvSpPr/>
          <p:nvPr/>
        </p:nvSpPr>
        <p:spPr>
          <a:xfrm>
            <a:off x="5204803" y="5610152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14:cNvPr>
              <p14:cNvContentPartPr/>
              <p14:nvPr/>
            </p14:nvContentPartPr>
            <p14:xfrm>
              <a:off x="5435371" y="5103535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371" y="5040895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14:cNvPr>
              <p14:cNvContentPartPr/>
              <p14:nvPr/>
            </p14:nvContentPartPr>
            <p14:xfrm>
              <a:off x="6027571" y="537245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931" y="5309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14:cNvPr>
              <p14:cNvContentPartPr/>
              <p14:nvPr/>
            </p14:nvContentPartPr>
            <p14:xfrm>
              <a:off x="6472171" y="4943695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9171" y="488069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14:cNvPr>
              <p14:cNvContentPartPr/>
              <p14:nvPr/>
            </p14:nvContentPartPr>
            <p14:xfrm>
              <a:off x="5987251" y="453293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4251" y="4470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14:cNvPr>
              <p14:cNvContentPartPr/>
              <p14:nvPr/>
            </p14:nvContentPartPr>
            <p14:xfrm>
              <a:off x="7433371" y="4441855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0731" y="4379215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14:cNvPr>
              <p14:cNvContentPartPr/>
              <p14:nvPr/>
            </p14:nvContentPartPr>
            <p14:xfrm>
              <a:off x="7955371" y="490229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2371" y="4839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14:cNvPr>
              <p14:cNvContentPartPr/>
              <p14:nvPr/>
            </p14:nvContentPartPr>
            <p14:xfrm>
              <a:off x="8382331" y="4102375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9331" y="4039375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14:cNvPr>
              <p14:cNvContentPartPr/>
              <p14:nvPr/>
            </p14:nvContentPartPr>
            <p14:xfrm>
              <a:off x="8015131" y="3604495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2491" y="3541495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14:cNvPr>
              <p14:cNvContentPartPr/>
              <p14:nvPr/>
            </p14:nvContentPartPr>
            <p14:xfrm>
              <a:off x="8147971" y="2923015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4971" y="2860375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14:cNvPr>
              <p14:cNvContentPartPr/>
              <p14:nvPr/>
            </p14:nvContentPartPr>
            <p14:xfrm>
              <a:off x="7183531" y="3854335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0891" y="379133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14:cNvPr>
              <p14:cNvContentPartPr/>
              <p14:nvPr/>
            </p14:nvContentPartPr>
            <p14:xfrm>
              <a:off x="8921611" y="3362575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58611" y="3299935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14:cNvPr>
              <p14:cNvContentPartPr/>
              <p14:nvPr/>
            </p14:nvContentPartPr>
            <p14:xfrm>
              <a:off x="9452971" y="29665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331" y="290357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1FEF4940-8D65-45C9-8675-666ADE5085AF}"/>
              </a:ext>
            </a:extLst>
          </p:cNvPr>
          <p:cNvSpPr/>
          <p:nvPr/>
        </p:nvSpPr>
        <p:spPr>
          <a:xfrm flipV="1">
            <a:off x="5498923" y="2331132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699C6-5672-4D78-A710-921AE12E658A}"/>
              </a:ext>
            </a:extLst>
          </p:cNvPr>
          <p:cNvSpPr txBox="1"/>
          <p:nvPr/>
        </p:nvSpPr>
        <p:spPr>
          <a:xfrm>
            <a:off x="10041469" y="2090552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E2BC21-781E-4EB7-9F94-5FF71A991D37}"/>
              </a:ext>
            </a:extLst>
          </p:cNvPr>
          <p:cNvGrpSpPr/>
          <p:nvPr/>
        </p:nvGrpSpPr>
        <p:grpSpPr>
          <a:xfrm>
            <a:off x="9370807" y="2766429"/>
            <a:ext cx="112320" cy="173880"/>
            <a:chOff x="9373128" y="2181683"/>
            <a:chExt cx="1123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14:cNvPr>
                <p14:cNvContentPartPr/>
                <p14:nvPr/>
              </p14:nvContentPartPr>
              <p14:xfrm>
                <a:off x="9424248" y="2181683"/>
                <a:ext cx="22680" cy="17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5608" y="2172683"/>
                  <a:ext cx="40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14:cNvPr>
                <p14:cNvContentPartPr/>
                <p14:nvPr/>
              </p14:nvContentPartPr>
              <p14:xfrm>
                <a:off x="9373128" y="2183483"/>
                <a:ext cx="112320" cy="5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64488" y="2174843"/>
                  <a:ext cx="1299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7FBA0B-FACA-462A-8BAD-D5740BC06AFA}"/>
              </a:ext>
            </a:extLst>
          </p:cNvPr>
          <p:cNvGrpSpPr/>
          <p:nvPr/>
        </p:nvGrpSpPr>
        <p:grpSpPr>
          <a:xfrm>
            <a:off x="8873647" y="3106629"/>
            <a:ext cx="90360" cy="250920"/>
            <a:chOff x="8875968" y="2521883"/>
            <a:chExt cx="90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14:cNvPr>
                <p14:cNvContentPartPr/>
                <p14:nvPr/>
              </p14:nvContentPartPr>
              <p14:xfrm>
                <a:off x="8913048" y="2556443"/>
                <a:ext cx="8280" cy="216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4048" y="2547803"/>
                  <a:ext cx="25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14:cNvPr>
                <p14:cNvContentPartPr/>
                <p14:nvPr/>
              </p14:nvContentPartPr>
              <p14:xfrm>
                <a:off x="8875968" y="2521883"/>
                <a:ext cx="90360" cy="9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7328" y="2513243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01ECB4-0338-4B9D-8292-E7AC32FDB84E}"/>
              </a:ext>
            </a:extLst>
          </p:cNvPr>
          <p:cNvGrpSpPr/>
          <p:nvPr/>
        </p:nvGrpSpPr>
        <p:grpSpPr>
          <a:xfrm>
            <a:off x="8038447" y="2967309"/>
            <a:ext cx="349560" cy="1067760"/>
            <a:chOff x="8040768" y="2382563"/>
            <a:chExt cx="34956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14:cNvPr>
                <p14:cNvContentPartPr/>
                <p14:nvPr/>
              </p14:nvContentPartPr>
              <p14:xfrm>
                <a:off x="8162808" y="2382563"/>
                <a:ext cx="39960" cy="52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4168" y="2373923"/>
                  <a:ext cx="576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14:cNvPr>
                <p14:cNvContentPartPr/>
                <p14:nvPr/>
              </p14:nvContentPartPr>
              <p14:xfrm>
                <a:off x="8186568" y="2839043"/>
                <a:ext cx="113400" cy="10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7928" y="2830403"/>
                  <a:ext cx="131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14:cNvPr>
                <p14:cNvContentPartPr/>
                <p14:nvPr/>
              </p14:nvContentPartPr>
              <p14:xfrm>
                <a:off x="8040768" y="3010403"/>
                <a:ext cx="324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32128" y="3001763"/>
                  <a:ext cx="20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14:cNvPr>
                <p14:cNvContentPartPr/>
                <p14:nvPr/>
              </p14:nvContentPartPr>
              <p14:xfrm>
                <a:off x="8318688" y="2924003"/>
                <a:ext cx="61920" cy="52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09688" y="2915003"/>
                  <a:ext cx="795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14:cNvPr>
                <p14:cNvContentPartPr/>
                <p14:nvPr/>
              </p14:nvContentPartPr>
              <p14:xfrm>
                <a:off x="8280888" y="2931203"/>
                <a:ext cx="37800" cy="10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2248" y="2922203"/>
                  <a:ext cx="55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14:cNvPr>
                <p14:cNvContentPartPr/>
                <p14:nvPr/>
              </p14:nvContentPartPr>
              <p14:xfrm>
                <a:off x="8336328" y="2888723"/>
                <a:ext cx="54000" cy="136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7328" y="2879723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14:cNvPr>
                <p14:cNvContentPartPr/>
                <p14:nvPr/>
              </p14:nvContentPartPr>
              <p14:xfrm>
                <a:off x="8112768" y="2844803"/>
                <a:ext cx="120960" cy="6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3768" y="2835803"/>
                  <a:ext cx="1386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38353B-40AF-4C79-B3F9-7E10E9BACD05}"/>
              </a:ext>
            </a:extLst>
          </p:cNvPr>
          <p:cNvGrpSpPr/>
          <p:nvPr/>
        </p:nvGrpSpPr>
        <p:grpSpPr>
          <a:xfrm>
            <a:off x="7852327" y="3794949"/>
            <a:ext cx="172800" cy="1079640"/>
            <a:chOff x="7854648" y="3210203"/>
            <a:chExt cx="172800" cy="10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14:cNvPr>
                <p14:cNvContentPartPr/>
                <p14:nvPr/>
              </p14:nvContentPartPr>
              <p14:xfrm>
                <a:off x="7854648" y="3210203"/>
                <a:ext cx="109080" cy="107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45648" y="3201203"/>
                  <a:ext cx="12672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14:cNvPr>
                <p14:cNvContentPartPr/>
                <p14:nvPr/>
              </p14:nvContentPartPr>
              <p14:xfrm>
                <a:off x="7938168" y="3217043"/>
                <a:ext cx="7200" cy="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29528" y="3208403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14:cNvPr>
                <p14:cNvContentPartPr/>
                <p14:nvPr/>
              </p14:nvContentPartPr>
              <p14:xfrm>
                <a:off x="7930608" y="3214523"/>
                <a:ext cx="96840" cy="2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21968" y="3205523"/>
                  <a:ext cx="11448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14:cNvPr>
              <p14:cNvContentPartPr/>
              <p14:nvPr/>
            </p14:nvContentPartPr>
            <p14:xfrm>
              <a:off x="7432567" y="4113189"/>
              <a:ext cx="92160" cy="285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3567" y="4104549"/>
                <a:ext cx="10980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9DD1213-2336-4874-ADD4-6DF59B82B912}"/>
              </a:ext>
            </a:extLst>
          </p:cNvPr>
          <p:cNvGrpSpPr/>
          <p:nvPr/>
        </p:nvGrpSpPr>
        <p:grpSpPr>
          <a:xfrm>
            <a:off x="7199287" y="3907269"/>
            <a:ext cx="61200" cy="251280"/>
            <a:chOff x="7201608" y="3322523"/>
            <a:chExt cx="612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14:cNvPr>
                <p14:cNvContentPartPr/>
                <p14:nvPr/>
              </p14:nvContentPartPr>
              <p14:xfrm>
                <a:off x="7215648" y="3322523"/>
                <a:ext cx="32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6648" y="3313883"/>
                  <a:ext cx="2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14:cNvPr>
                <p14:cNvContentPartPr/>
                <p14:nvPr/>
              </p14:nvContentPartPr>
              <p14:xfrm>
                <a:off x="7201608" y="3484163"/>
                <a:ext cx="61200" cy="89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2968" y="3475163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1BB3C1-F91F-41D5-B193-197FE611A7FC}"/>
              </a:ext>
            </a:extLst>
          </p:cNvPr>
          <p:cNvGrpSpPr/>
          <p:nvPr/>
        </p:nvGrpSpPr>
        <p:grpSpPr>
          <a:xfrm>
            <a:off x="6414487" y="4751109"/>
            <a:ext cx="137520" cy="136800"/>
            <a:chOff x="6416808" y="4166363"/>
            <a:chExt cx="1375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14:cNvPr>
                <p14:cNvContentPartPr/>
                <p14:nvPr/>
              </p14:nvContentPartPr>
              <p14:xfrm>
                <a:off x="6486648" y="4189043"/>
                <a:ext cx="1800" cy="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7648" y="4180043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14:cNvPr>
                <p14:cNvContentPartPr/>
                <p14:nvPr/>
              </p14:nvContentPartPr>
              <p14:xfrm>
                <a:off x="6468288" y="4180763"/>
                <a:ext cx="19800" cy="122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9648" y="4171763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14:cNvPr>
                <p14:cNvContentPartPr/>
                <p14:nvPr/>
              </p14:nvContentPartPr>
              <p14:xfrm>
                <a:off x="6416808" y="4166363"/>
                <a:ext cx="137520" cy="7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8168" y="4157723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FA516F-1D6F-44B2-86DC-76524A28A167}"/>
              </a:ext>
            </a:extLst>
          </p:cNvPr>
          <p:cNvGrpSpPr/>
          <p:nvPr/>
        </p:nvGrpSpPr>
        <p:grpSpPr>
          <a:xfrm>
            <a:off x="5883487" y="4559589"/>
            <a:ext cx="229320" cy="751680"/>
            <a:chOff x="5885808" y="3974843"/>
            <a:chExt cx="22932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14:cNvPr>
                <p14:cNvContentPartPr/>
                <p14:nvPr/>
              </p14:nvContentPartPr>
              <p14:xfrm>
                <a:off x="5952408" y="3974843"/>
                <a:ext cx="23400" cy="45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43408" y="3966203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14:cNvPr>
                <p14:cNvContentPartPr/>
                <p14:nvPr/>
              </p14:nvContentPartPr>
              <p14:xfrm>
                <a:off x="5885808" y="4302803"/>
                <a:ext cx="121680" cy="12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7168" y="4293803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14:cNvPr>
                <p14:cNvContentPartPr/>
                <p14:nvPr/>
              </p14:nvContentPartPr>
              <p14:xfrm>
                <a:off x="6060408" y="4449683"/>
                <a:ext cx="14400" cy="27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1408" y="4440683"/>
                  <a:ext cx="3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14:cNvPr>
                <p14:cNvContentPartPr/>
                <p14:nvPr/>
              </p14:nvContentPartPr>
              <p14:xfrm>
                <a:off x="6017928" y="4430243"/>
                <a:ext cx="97200" cy="9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08928" y="4421243"/>
                  <a:ext cx="1148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CD2489-FB87-49AE-ADA4-8560D493D057}"/>
              </a:ext>
            </a:extLst>
          </p:cNvPr>
          <p:cNvGrpSpPr/>
          <p:nvPr/>
        </p:nvGrpSpPr>
        <p:grpSpPr>
          <a:xfrm>
            <a:off x="5411167" y="5154309"/>
            <a:ext cx="89640" cy="276120"/>
            <a:chOff x="5413488" y="4569563"/>
            <a:chExt cx="896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14:cNvPr>
                <p14:cNvContentPartPr/>
                <p14:nvPr/>
              </p14:nvContentPartPr>
              <p14:xfrm>
                <a:off x="5438688" y="4569563"/>
                <a:ext cx="9720" cy="25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9688" y="4560563"/>
                  <a:ext cx="27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14:cNvPr>
                <p14:cNvContentPartPr/>
                <p14:nvPr/>
              </p14:nvContentPartPr>
              <p14:xfrm>
                <a:off x="5413488" y="4739843"/>
                <a:ext cx="8964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04488" y="4730843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97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A86-7F6B-45F3-AF25-C526DAB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 often (usually!) has more than one or two dimensions. Often 4 or 5 or 6, sometimes dozens, and sometimes hundreds</a:t>
                </a:r>
              </a:p>
              <a:p>
                <a:r>
                  <a:rPr lang="en-GB" dirty="0"/>
                  <a:t>Linear regression is applicable in any number of dimensions</a:t>
                </a:r>
              </a:p>
              <a:p>
                <a:r>
                  <a:rPr lang="en-GB" dirty="0"/>
                  <a:t>Mathematically identical but difficult to visualise</a:t>
                </a:r>
              </a:p>
              <a:p>
                <a:r>
                  <a:rPr lang="en-GB" dirty="0"/>
                  <a:t>The result is a multi-dimensional linear equation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groupChr>
                      <m:groupChrPr>
                        <m:chr m:val="→"/>
                        <m:vertJc m:val="bot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goes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</m:e>
                    </m:groupCh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the data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6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good enough?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14958" y="1186473"/>
            <a:ext cx="246793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930" h="4183273" fill="none">
                <a:moveTo>
                  <a:pt x="0" y="0"/>
                </a:moveTo>
                <a:cubicBezTo>
                  <a:pt x="243877" y="74359"/>
                  <a:pt x="1016888" y="208722"/>
                  <a:pt x="1427925" y="538922"/>
                </a:cubicBezTo>
                <a:cubicBezTo>
                  <a:pt x="1838962" y="869122"/>
                  <a:pt x="2430881" y="1484981"/>
                  <a:pt x="2466220" y="1981201"/>
                </a:cubicBezTo>
                <a:cubicBezTo>
                  <a:pt x="2501559" y="2477421"/>
                  <a:pt x="1981479" y="3186044"/>
                  <a:pt x="1639960" y="3516244"/>
                </a:cubicBezTo>
                <a:cubicBezTo>
                  <a:pt x="1271943" y="3912710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59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is middle bump real?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24618" y="1176812"/>
            <a:ext cx="244861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610" h="4183273" fill="none">
                <a:moveTo>
                  <a:pt x="0" y="0"/>
                </a:moveTo>
                <a:cubicBezTo>
                  <a:pt x="243877" y="74359"/>
                  <a:pt x="1021340" y="305536"/>
                  <a:pt x="1427925" y="538922"/>
                </a:cubicBezTo>
                <a:cubicBezTo>
                  <a:pt x="1834510" y="772308"/>
                  <a:pt x="2353335" y="1120178"/>
                  <a:pt x="2439509" y="1400315"/>
                </a:cubicBezTo>
                <a:cubicBezTo>
                  <a:pt x="2525683" y="1680452"/>
                  <a:pt x="1972212" y="1963534"/>
                  <a:pt x="1944971" y="2219743"/>
                </a:cubicBezTo>
                <a:cubicBezTo>
                  <a:pt x="1917731" y="2475952"/>
                  <a:pt x="2326901" y="2721486"/>
                  <a:pt x="2276066" y="2937569"/>
                </a:cubicBezTo>
                <a:cubicBezTo>
                  <a:pt x="2225231" y="3153653"/>
                  <a:pt x="1877635" y="3311571"/>
                  <a:pt x="1639960" y="3516244"/>
                </a:cubicBezTo>
                <a:cubicBezTo>
                  <a:pt x="1223355" y="3802278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6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overfitted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onnector: Curved 21">
            <a:extLst>
              <a:ext uri="{FF2B5EF4-FFF2-40B4-BE49-F238E27FC236}">
                <a16:creationId xmlns:a16="http://schemas.microsoft.com/office/drawing/2014/main" id="{87E0BA52-A121-455F-AC85-313F4F34B4AD}"/>
              </a:ext>
            </a:extLst>
          </p:cNvPr>
          <p:cNvSpPr/>
          <p:nvPr/>
        </p:nvSpPr>
        <p:spPr>
          <a:xfrm rot="5400000" flipV="1">
            <a:off x="3136122" y="1165309"/>
            <a:ext cx="2523720" cy="4281391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172837 w 2448610"/>
              <a:gd name="connsiteY1" fmla="*/ 452587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880320 w 2439688"/>
              <a:gd name="connsiteY2" fmla="*/ 866586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797908 w 2439688"/>
              <a:gd name="connsiteY2" fmla="*/ 705683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58893"/>
              <a:gd name="connsiteY0" fmla="*/ 0 h 4183273"/>
              <a:gd name="connsiteX1" fmla="*/ 1172837 w 2458893"/>
              <a:gd name="connsiteY1" fmla="*/ 452587 h 4183273"/>
              <a:gd name="connsiteX2" fmla="*/ 1797908 w 2458893"/>
              <a:gd name="connsiteY2" fmla="*/ 705683 h 4183273"/>
              <a:gd name="connsiteX3" fmla="*/ 2304162 w 2458893"/>
              <a:gd name="connsiteY3" fmla="*/ 1149147 h 4183273"/>
              <a:gd name="connsiteX4" fmla="*/ 2439509 w 2458893"/>
              <a:gd name="connsiteY4" fmla="*/ 1400315 h 4183273"/>
              <a:gd name="connsiteX5" fmla="*/ 1944971 w 2458893"/>
              <a:gd name="connsiteY5" fmla="*/ 2219743 h 4183273"/>
              <a:gd name="connsiteX6" fmla="*/ 2276066 w 2458893"/>
              <a:gd name="connsiteY6" fmla="*/ 2937569 h 4183273"/>
              <a:gd name="connsiteX7" fmla="*/ 1639960 w 2458893"/>
              <a:gd name="connsiteY7" fmla="*/ 3516244 h 4183273"/>
              <a:gd name="connsiteX8" fmla="*/ 430364 w 2458893"/>
              <a:gd name="connsiteY8" fmla="*/ 4183273 h 4183273"/>
              <a:gd name="connsiteX0" fmla="*/ 0 w 2534321"/>
              <a:gd name="connsiteY0" fmla="*/ 0 h 4183273"/>
              <a:gd name="connsiteX1" fmla="*/ 1172837 w 2534321"/>
              <a:gd name="connsiteY1" fmla="*/ 452587 h 4183273"/>
              <a:gd name="connsiteX2" fmla="*/ 1797908 w 2534321"/>
              <a:gd name="connsiteY2" fmla="*/ 705683 h 4183273"/>
              <a:gd name="connsiteX3" fmla="*/ 2304162 w 2534321"/>
              <a:gd name="connsiteY3" fmla="*/ 1149147 h 4183273"/>
              <a:gd name="connsiteX4" fmla="*/ 2521923 w 2534321"/>
              <a:gd name="connsiteY4" fmla="*/ 1486653 h 4183273"/>
              <a:gd name="connsiteX5" fmla="*/ 1944971 w 2534321"/>
              <a:gd name="connsiteY5" fmla="*/ 2219743 h 4183273"/>
              <a:gd name="connsiteX6" fmla="*/ 2276066 w 2534321"/>
              <a:gd name="connsiteY6" fmla="*/ 2937569 h 4183273"/>
              <a:gd name="connsiteX7" fmla="*/ 1639960 w 2534321"/>
              <a:gd name="connsiteY7" fmla="*/ 3516244 h 4183273"/>
              <a:gd name="connsiteX8" fmla="*/ 430364 w 2534321"/>
              <a:gd name="connsiteY8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944971 w 2523671"/>
              <a:gd name="connsiteY6" fmla="*/ 2219743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862558 w 2523671"/>
              <a:gd name="connsiteY6" fmla="*/ 2207970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276066 w 2523720"/>
              <a:gd name="connsiteY7" fmla="*/ 2937569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200423 w 2523720"/>
              <a:gd name="connsiteY8" fmla="*/ 3700697 h 4183273"/>
              <a:gd name="connsiteX9" fmla="*/ 430364 w 2523720"/>
              <a:gd name="connsiteY9" fmla="*/ 4183273 h 4183273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200423 w 2523720"/>
              <a:gd name="connsiteY8" fmla="*/ 3700697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9794 w 2523720"/>
              <a:gd name="connsiteY8" fmla="*/ 3429262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864622 w 2523720"/>
              <a:gd name="connsiteY9" fmla="*/ 3562693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82502 w 2523720"/>
              <a:gd name="connsiteY7" fmla="*/ 2616898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240632 w 2523720"/>
              <a:gd name="connsiteY11" fmla="*/ 3931593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3720" h="4281391" fill="none">
                <a:moveTo>
                  <a:pt x="0" y="0"/>
                </a:moveTo>
                <a:cubicBezTo>
                  <a:pt x="243877" y="74359"/>
                  <a:pt x="873186" y="334973"/>
                  <a:pt x="1172837" y="452587"/>
                </a:cubicBezTo>
                <a:cubicBezTo>
                  <a:pt x="1472488" y="570201"/>
                  <a:pt x="1609354" y="589590"/>
                  <a:pt x="1797908" y="705683"/>
                </a:cubicBezTo>
                <a:cubicBezTo>
                  <a:pt x="1986462" y="821776"/>
                  <a:pt x="2201153" y="978433"/>
                  <a:pt x="2308086" y="1094205"/>
                </a:cubicBezTo>
                <a:cubicBezTo>
                  <a:pt x="2415019" y="1209977"/>
                  <a:pt x="2540237" y="1368265"/>
                  <a:pt x="2521923" y="1486653"/>
                </a:cubicBezTo>
                <a:cubicBezTo>
                  <a:pt x="2503609" y="1605041"/>
                  <a:pt x="2317909" y="1768690"/>
                  <a:pt x="2194277" y="1859476"/>
                </a:cubicBezTo>
                <a:cubicBezTo>
                  <a:pt x="2043178" y="1950265"/>
                  <a:pt x="1871715" y="2075846"/>
                  <a:pt x="1862558" y="2207970"/>
                </a:cubicBezTo>
                <a:cubicBezTo>
                  <a:pt x="1853401" y="2340094"/>
                  <a:pt x="2071078" y="2580336"/>
                  <a:pt x="2139336" y="2652221"/>
                </a:cubicBezTo>
                <a:cubicBezTo>
                  <a:pt x="2305716" y="2806532"/>
                  <a:pt x="2495184" y="2874127"/>
                  <a:pt x="2413425" y="2992515"/>
                </a:cubicBezTo>
                <a:cubicBezTo>
                  <a:pt x="2331666" y="3110904"/>
                  <a:pt x="1842287" y="3232206"/>
                  <a:pt x="1691948" y="3327229"/>
                </a:cubicBezTo>
                <a:cubicBezTo>
                  <a:pt x="1529844" y="3410489"/>
                  <a:pt x="1292308" y="3603249"/>
                  <a:pt x="1217089" y="3703976"/>
                </a:cubicBezTo>
                <a:cubicBezTo>
                  <a:pt x="1141870" y="3804703"/>
                  <a:pt x="1208241" y="3847139"/>
                  <a:pt x="1303426" y="3892351"/>
                </a:cubicBezTo>
                <a:cubicBezTo>
                  <a:pt x="1551674" y="3984666"/>
                  <a:pt x="1912812" y="4223091"/>
                  <a:pt x="2047248" y="4281391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CD62-B70C-43CF-A8D0-E6FB736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with</a:t>
            </a:r>
            <a:br>
              <a:rPr lang="en-GB" dirty="0"/>
            </a:br>
            <a:r>
              <a:rPr lang="en-GB" dirty="0"/>
              <a:t>Anaconda (python 3.8)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474D-19AB-4D9B-8D2C-F5AD86103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0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import libraries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numpy</a:t>
            </a:r>
            <a:r>
              <a:rPr lang="en-GB" dirty="0">
                <a:latin typeface="Lucida Console" panose="020B06090405040202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matplotlib.pyplot</a:t>
            </a:r>
            <a:r>
              <a:rPr lang="en-GB" dirty="0">
                <a:latin typeface="Lucida Console" panose="020B0609040504020204" pitchFamily="49" charset="0"/>
              </a:rPr>
              <a:t> as </a:t>
            </a:r>
            <a:r>
              <a:rPr lang="en-GB" dirty="0" err="1">
                <a:latin typeface="Lucida Console" panose="020B0609040504020204" pitchFamily="49" charset="0"/>
              </a:rPr>
              <a:t>plt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</a:t>
            </a:r>
            <a:r>
              <a:rPr lang="en-GB" dirty="0" err="1">
                <a:latin typeface="Lucida Console" panose="020B0609040504020204" pitchFamily="49" charset="0"/>
              </a:rPr>
              <a:t>sklearn.linear_model</a:t>
            </a:r>
            <a:r>
              <a:rPr lang="en-GB" dirty="0">
                <a:latin typeface="Lucida Console" panose="020B0609040504020204" pitchFamily="49" charset="0"/>
              </a:rPr>
              <a:t> import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34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data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15, 25, 35, 45, 55])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20, 14, 32, 22, 38])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transform arrays for regression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 = </a:t>
            </a:r>
            <a:r>
              <a:rPr lang="en-GB" dirty="0" err="1">
                <a:latin typeface="Lucida Console" panose="020B0609040504020204" pitchFamily="49" charset="0"/>
              </a:rPr>
              <a:t>xdata.reshape</a:t>
            </a:r>
            <a:r>
              <a:rPr lang="en-GB" dirty="0">
                <a:latin typeface="Lucida Console" panose="020B0609040504020204" pitchFamily="49" charset="0"/>
              </a:rPr>
              <a:t>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 =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print these to check they are OK and see the shape</a:t>
            </a:r>
          </a:p>
        </p:txBody>
      </p:sp>
    </p:spTree>
    <p:extLst>
      <p:ext uri="{BB962C8B-B14F-4D97-AF65-F5344CB8AC3E}">
        <p14:creationId xmlns:p14="http://schemas.microsoft.com/office/powerpoint/2010/main" val="10297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dirty="0"/>
              <a:t>Anaconda (3.8) – create model and fit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create model object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model.fit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examine its properties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model.score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print('coefficient of determination:', </a:t>
            </a: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print('intercept:',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print('slope:', 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210489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plot the data </a:t>
            </a:r>
            <a:r>
              <a:rPr lang="en-GB"/>
              <a:t>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_, 55*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_[0] +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55])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498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38C-A433-4729-B03C-BF7C89AD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5761-B3E5-4659-909C-ED7EEA13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([0.1, 1.09, 2.11, 2.91, 3.8, 4.9, 5.9])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([1.9, 4.9, 8.2, 11.4, 13.7, 16.7, 20.2])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(xdata2, ydata2,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x2 = xdata2.reshape((-1,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y2 = ydata2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model2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().fit(x2, y2)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([model2.intercept_, 6*model2.coef_[0] + model2.intercept_])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6])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(xline2, yline2)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487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EBA-11D4-4CEB-B945-35438963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3.10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2403-AF07-4746-9B3F-D5698CA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 in Python 3.10</a:t>
            </a:r>
          </a:p>
        </p:txBody>
      </p:sp>
    </p:spTree>
    <p:extLst>
      <p:ext uri="{BB962C8B-B14F-4D97-AF65-F5344CB8AC3E}">
        <p14:creationId xmlns:p14="http://schemas.microsoft.com/office/powerpoint/2010/main" val="115881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31D-3754-41FC-AA34-1695250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–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6C5-A2E5-4326-B4FD-FD21CFEE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python version 3.10 includes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</a:t>
            </a:r>
            <a:r>
              <a:rPr lang="en-GB" dirty="0" err="1">
                <a:latin typeface="Lucida Console" panose="020B0609040504020204" pitchFamily="49" charset="0"/>
              </a:rPr>
              <a:t>linear_regression</a:t>
            </a:r>
            <a:r>
              <a:rPr lang="en-GB" dirty="0">
                <a:latin typeface="Lucida Console" panose="020B0609040504020204" pitchFamily="49" charset="0"/>
              </a:rPr>
              <a:t>() in statistics library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[0.1, 1.09, 2.11, 2.91, 3.8. 4.9, 5.9]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[1.9. 4.9, 8.2,11.4, 13.7, 16.7, 20.2]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plot data and best fit linear model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on same chart</a:t>
            </a:r>
          </a:p>
        </p:txBody>
      </p:sp>
    </p:spTree>
    <p:extLst>
      <p:ext uri="{BB962C8B-B14F-4D97-AF65-F5344CB8AC3E}">
        <p14:creationId xmlns:p14="http://schemas.microsoft.com/office/powerpoint/2010/main" val="204288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724B-20EB-429E-8A1E-304DE0D2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– installed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F2D-C2E5-4F0F-AD18-44FD66CB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Upgrade to version 3.10</a:t>
            </a:r>
          </a:p>
          <a:p>
            <a:endParaRPr lang="en-GB" dirty="0"/>
          </a:p>
          <a:p>
            <a:r>
              <a:rPr lang="en-GB" sz="3200" dirty="0">
                <a:solidFill>
                  <a:srgbClr val="FF0000"/>
                </a:solidFill>
              </a:rPr>
              <a:t>Error messages much improved!</a:t>
            </a:r>
          </a:p>
          <a:p>
            <a:endParaRPr lang="en-GB" dirty="0"/>
          </a:p>
          <a:p>
            <a:r>
              <a:rPr lang="en-GB" dirty="0"/>
              <a:t>IDLE has minor but worthwhile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35396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5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495A-6AE2-4C9F-8B31-1DF7A2C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 or Foe?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68A0EEF-DF17-4ACA-99D4-4A43F0AF080C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951CFC6-925E-49E8-8C7A-E8611C9BE149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14:cNvPr>
              <p14:cNvContentPartPr/>
              <p14:nvPr/>
            </p14:nvContentPartPr>
            <p14:xfrm>
              <a:off x="2866435" y="223493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435" y="21719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14:cNvPr>
              <p14:cNvContentPartPr/>
              <p14:nvPr/>
            </p14:nvContentPartPr>
            <p14:xfrm>
              <a:off x="2380795" y="244229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795" y="23792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14:cNvPr>
              <p14:cNvContentPartPr/>
              <p14:nvPr/>
            </p14:nvContentPartPr>
            <p14:xfrm>
              <a:off x="2261635" y="32108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635" y="31478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14:cNvPr>
              <p14:cNvContentPartPr/>
              <p14:nvPr/>
            </p14:nvContentPartPr>
            <p14:xfrm>
              <a:off x="3034555" y="327749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555" y="32144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14:cNvPr>
              <p14:cNvContentPartPr/>
              <p14:nvPr/>
            </p14:nvContentPartPr>
            <p14:xfrm>
              <a:off x="2817835" y="36792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835" y="3616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14:cNvPr>
              <p14:cNvContentPartPr/>
              <p14:nvPr/>
            </p14:nvContentPartPr>
            <p14:xfrm>
              <a:off x="3493915" y="3131694"/>
              <a:ext cx="46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0915" y="3068694"/>
                <a:ext cx="130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14:cNvPr>
              <p14:cNvContentPartPr/>
              <p14:nvPr/>
            </p14:nvContentPartPr>
            <p14:xfrm>
              <a:off x="2901715" y="284873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715" y="27857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14:cNvPr>
              <p14:cNvContentPartPr/>
              <p14:nvPr/>
            </p14:nvContentPartPr>
            <p14:xfrm>
              <a:off x="3626395" y="239369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395" y="23306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14:cNvPr>
              <p14:cNvContentPartPr/>
              <p14:nvPr/>
            </p14:nvContentPartPr>
            <p14:xfrm>
              <a:off x="4173955" y="4682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0955" y="46192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14:cNvPr>
              <p14:cNvContentPartPr/>
              <p14:nvPr/>
            </p14:nvContentPartPr>
            <p14:xfrm>
              <a:off x="5388955" y="4911894"/>
              <a:ext cx="10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1705" y="4848894"/>
                <a:ext cx="9531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14:cNvPr>
              <p14:cNvContentPartPr/>
              <p14:nvPr/>
            </p14:nvContentPartPr>
            <p14:xfrm>
              <a:off x="4390675" y="513725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675" y="5074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14:cNvPr>
              <p14:cNvContentPartPr/>
              <p14:nvPr/>
            </p14:nvContentPartPr>
            <p14:xfrm>
              <a:off x="6303355" y="47570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355" y="46940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14:cNvPr>
              <p14:cNvContentPartPr/>
              <p14:nvPr/>
            </p14:nvContentPartPr>
            <p14:xfrm>
              <a:off x="5278435" y="44788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435" y="44158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14:cNvPr>
              <p14:cNvContentPartPr/>
              <p14:nvPr/>
            </p14:nvContentPartPr>
            <p14:xfrm>
              <a:off x="4942915" y="41652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915" y="4102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14:cNvPr>
              <p14:cNvContentPartPr/>
              <p14:nvPr/>
            </p14:nvContentPartPr>
            <p14:xfrm>
              <a:off x="5958835" y="3879774"/>
              <a:ext cx="720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5835" y="3816774"/>
                <a:ext cx="132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14:cNvPr>
              <p14:cNvContentPartPr/>
              <p14:nvPr/>
            </p14:nvContentPartPr>
            <p14:xfrm>
              <a:off x="5406595" y="385601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595" y="379301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EAC2AA08-99B0-4E75-863F-D26EBBB77362}"/>
              </a:ext>
            </a:extLst>
          </p:cNvPr>
          <p:cNvSpPr/>
          <p:nvPr/>
        </p:nvSpPr>
        <p:spPr>
          <a:xfrm>
            <a:off x="1967978" y="1902534"/>
            <a:ext cx="2133419" cy="2133419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3C5D92-B1CF-4D19-8F7F-269E2C351968}"/>
              </a:ext>
            </a:extLst>
          </p:cNvPr>
          <p:cNvSpPr/>
          <p:nvPr/>
        </p:nvSpPr>
        <p:spPr>
          <a:xfrm>
            <a:off x="3913920" y="3612730"/>
            <a:ext cx="2835964" cy="1911650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68F6C7-FBE6-4E5E-BCA3-C8A663206BA1}"/>
                  </a:ext>
                </a:extLst>
              </p14:cNvPr>
              <p14:cNvContentPartPr/>
              <p14:nvPr/>
            </p14:nvContentPartPr>
            <p14:xfrm>
              <a:off x="1997448" y="1443683"/>
              <a:ext cx="4651200" cy="362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68F6C7-FBE6-4E5E-BCA3-C8A663206B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1448" y="1407683"/>
                <a:ext cx="4722840" cy="36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47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multitude of patterns that do not yield </a:t>
            </a:r>
            <a:r>
              <a:rPr lang="en-GB"/>
              <a:t>to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600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AC6E2C23-54EF-43C4-A93D-C7B63236C60D}"/>
              </a:ext>
            </a:extLst>
          </p:cNvPr>
          <p:cNvSpPr/>
          <p:nvPr/>
        </p:nvSpPr>
        <p:spPr>
          <a:xfrm rot="5400000" flipV="1">
            <a:off x="-627060" y="4121216"/>
            <a:ext cx="4717084" cy="26233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FB94F87-1713-4E60-8D93-9DE8A732E05D}"/>
              </a:ext>
            </a:extLst>
          </p:cNvPr>
          <p:cNvSpPr/>
          <p:nvPr/>
        </p:nvSpPr>
        <p:spPr>
          <a:xfrm rot="5400000">
            <a:off x="6546032" y="1352268"/>
            <a:ext cx="1087" cy="9974471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14:cNvPr>
              <p14:cNvContentPartPr/>
              <p14:nvPr/>
            </p14:nvContentPartPr>
            <p14:xfrm>
              <a:off x="4810467" y="310792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827" y="30989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14:cNvPr>
              <p14:cNvContentPartPr/>
              <p14:nvPr/>
            </p14:nvContentPartPr>
            <p14:xfrm>
              <a:off x="4823427" y="310324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7787" y="3067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14:cNvPr>
              <p14:cNvContentPartPr/>
              <p14:nvPr/>
            </p14:nvContentPartPr>
            <p14:xfrm>
              <a:off x="4638027" y="303268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87" y="29970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14:cNvPr>
              <p14:cNvContentPartPr/>
              <p14:nvPr/>
            </p14:nvContentPartPr>
            <p14:xfrm>
              <a:off x="4496547" y="3328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907" y="329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14:cNvPr>
              <p14:cNvContentPartPr/>
              <p14:nvPr/>
            </p14:nvContentPartPr>
            <p14:xfrm>
              <a:off x="4920987" y="3318881"/>
              <a:ext cx="1080" cy="1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4987" y="3283241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14:cNvPr>
              <p14:cNvContentPartPr/>
              <p14:nvPr/>
            </p14:nvContentPartPr>
            <p14:xfrm>
              <a:off x="4642347" y="3268841"/>
              <a:ext cx="2880" cy="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6707" y="3232841"/>
                <a:ext cx="74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14:cNvPr>
              <p14:cNvContentPartPr/>
              <p14:nvPr/>
            </p14:nvContentPartPr>
            <p14:xfrm>
              <a:off x="4677627" y="344344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87" y="34074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14:cNvPr>
              <p14:cNvContentPartPr/>
              <p14:nvPr/>
            </p14:nvContentPartPr>
            <p14:xfrm>
              <a:off x="4492195" y="240701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19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14:cNvPr>
              <p14:cNvContentPartPr/>
              <p14:nvPr/>
            </p14:nvContentPartPr>
            <p14:xfrm>
              <a:off x="4072795" y="252221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795" y="248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14:cNvPr>
              <p14:cNvContentPartPr/>
              <p14:nvPr/>
            </p14:nvContentPartPr>
            <p14:xfrm>
              <a:off x="4311115" y="234113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115" y="2305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14:cNvPr>
              <p14:cNvContentPartPr/>
              <p14:nvPr/>
            </p14:nvContentPartPr>
            <p14:xfrm>
              <a:off x="3944275" y="271625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6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14:cNvPr>
              <p14:cNvContentPartPr/>
              <p14:nvPr/>
            </p14:nvContentPartPr>
            <p14:xfrm>
              <a:off x="3727915" y="342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339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14:cNvPr>
              <p14:cNvContentPartPr/>
              <p14:nvPr/>
            </p14:nvContentPartPr>
            <p14:xfrm>
              <a:off x="3807475" y="297257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475" y="293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14:cNvPr>
              <p14:cNvContentPartPr/>
              <p14:nvPr/>
            </p14:nvContentPartPr>
            <p14:xfrm>
              <a:off x="3745555" y="326417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9915" y="3228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14:cNvPr>
              <p14:cNvContentPartPr/>
              <p14:nvPr/>
            </p14:nvContentPartPr>
            <p14:xfrm>
              <a:off x="4112035" y="391793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6395" y="3882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14:cNvPr>
              <p14:cNvContentPartPr/>
              <p14:nvPr/>
            </p14:nvContentPartPr>
            <p14:xfrm>
              <a:off x="4637995" y="422717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55" y="419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14:cNvPr>
              <p14:cNvContentPartPr/>
              <p14:nvPr/>
            </p14:nvContentPartPr>
            <p14:xfrm>
              <a:off x="4854355" y="440825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715" y="4372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14:cNvPr>
              <p14:cNvContentPartPr/>
              <p14:nvPr/>
            </p14:nvContentPartPr>
            <p14:xfrm>
              <a:off x="5309395" y="436865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755" y="4332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14:cNvPr>
              <p14:cNvContentPartPr/>
              <p14:nvPr/>
            </p14:nvContentPartPr>
            <p14:xfrm>
              <a:off x="4841395" y="411233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95" y="4076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14:cNvPr>
              <p14:cNvContentPartPr/>
              <p14:nvPr/>
            </p14:nvContentPartPr>
            <p14:xfrm>
              <a:off x="4519555" y="4147614"/>
              <a:ext cx="3960" cy="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83555" y="4111974"/>
                <a:ext cx="75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14:cNvPr>
              <p14:cNvContentPartPr/>
              <p14:nvPr/>
            </p14:nvContentPartPr>
            <p14:xfrm>
              <a:off x="4169635" y="4168854"/>
              <a:ext cx="360" cy="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3995" y="413321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14:cNvPr>
              <p14:cNvContentPartPr/>
              <p14:nvPr/>
            </p14:nvContentPartPr>
            <p14:xfrm>
              <a:off x="3674995" y="3956814"/>
              <a:ext cx="7200" cy="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38995" y="3921174"/>
                <a:ext cx="78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14:cNvPr>
              <p14:cNvContentPartPr/>
              <p14:nvPr/>
            </p14:nvContentPartPr>
            <p14:xfrm>
              <a:off x="3763195" y="3617334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555" y="3581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14:cNvPr>
              <p14:cNvContentPartPr/>
              <p14:nvPr/>
            </p14:nvContentPartPr>
            <p14:xfrm>
              <a:off x="5486155" y="409901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155" y="406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14:cNvPr>
              <p14:cNvContentPartPr/>
              <p14:nvPr/>
            </p14:nvContentPartPr>
            <p14:xfrm>
              <a:off x="5856595" y="3303774"/>
              <a:ext cx="1080" cy="1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20595" y="32681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14:cNvPr>
              <p14:cNvContentPartPr/>
              <p14:nvPr/>
            </p14:nvContentPartPr>
            <p14:xfrm>
              <a:off x="5512795" y="3445974"/>
              <a:ext cx="24480" cy="3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76795" y="3410334"/>
                <a:ext cx="961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14:cNvPr>
              <p14:cNvContentPartPr/>
              <p14:nvPr/>
            </p14:nvContentPartPr>
            <p14:xfrm>
              <a:off x="5583355" y="3045294"/>
              <a:ext cx="360" cy="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7355" y="3009294"/>
                <a:ext cx="72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14:cNvPr>
              <p14:cNvContentPartPr/>
              <p14:nvPr/>
            </p14:nvContentPartPr>
            <p14:xfrm>
              <a:off x="5441875" y="2659374"/>
              <a:ext cx="10800" cy="17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06235" y="2623374"/>
                <a:ext cx="82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14:cNvPr>
              <p14:cNvContentPartPr/>
              <p14:nvPr/>
            </p14:nvContentPartPr>
            <p14:xfrm>
              <a:off x="5291755" y="230117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6115" y="226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14:cNvPr>
              <p14:cNvContentPartPr/>
              <p14:nvPr/>
            </p14:nvContentPartPr>
            <p14:xfrm>
              <a:off x="4933915" y="214637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915" y="2110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14:cNvPr>
              <p14:cNvContentPartPr/>
              <p14:nvPr/>
            </p14:nvContentPartPr>
            <p14:xfrm>
              <a:off x="4536475" y="215537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475" y="2119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14:cNvPr>
              <p14:cNvContentPartPr/>
              <p14:nvPr/>
            </p14:nvContentPartPr>
            <p14:xfrm>
              <a:off x="4359715" y="2318814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71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14:cNvPr>
              <p14:cNvContentPartPr/>
              <p14:nvPr/>
            </p14:nvContentPartPr>
            <p14:xfrm>
              <a:off x="4108075" y="2190654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075" y="2155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14:cNvPr>
              <p14:cNvContentPartPr/>
              <p14:nvPr/>
            </p14:nvContentPartPr>
            <p14:xfrm>
              <a:off x="3847075" y="2429334"/>
              <a:ext cx="360" cy="1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1435" y="239333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14:cNvPr>
              <p14:cNvContentPartPr/>
              <p14:nvPr/>
            </p14:nvContentPartPr>
            <p14:xfrm>
              <a:off x="3692635" y="2668014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995" y="2632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14:cNvPr>
              <p14:cNvContentPartPr/>
              <p14:nvPr/>
            </p14:nvContentPartPr>
            <p14:xfrm>
              <a:off x="3502555" y="2950614"/>
              <a:ext cx="71280" cy="25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6915" y="2914614"/>
                <a:ext cx="142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14:cNvPr>
              <p14:cNvContentPartPr/>
              <p14:nvPr/>
            </p14:nvContentPartPr>
            <p14:xfrm>
              <a:off x="4788115" y="23188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247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14:cNvPr>
              <p14:cNvContentPartPr/>
              <p14:nvPr/>
            </p14:nvContentPartPr>
            <p14:xfrm>
              <a:off x="5238835" y="2358414"/>
              <a:ext cx="2772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02835" y="2322774"/>
                <a:ext cx="99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14:cNvPr>
              <p14:cNvContentPartPr/>
              <p14:nvPr/>
            </p14:nvContentPartPr>
            <p14:xfrm>
              <a:off x="5211475" y="4019454"/>
              <a:ext cx="108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75835" y="398345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14:cNvPr>
              <p14:cNvContentPartPr/>
              <p14:nvPr/>
            </p14:nvContentPartPr>
            <p14:xfrm>
              <a:off x="5499475" y="3697254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475" y="3661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14:cNvPr>
              <p14:cNvContentPartPr/>
              <p14:nvPr/>
            </p14:nvContentPartPr>
            <p14:xfrm>
              <a:off x="5764435" y="2716254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84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14:cNvPr>
              <p14:cNvContentPartPr/>
              <p14:nvPr/>
            </p14:nvContentPartPr>
            <p14:xfrm>
              <a:off x="5738155" y="359105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2155" y="3555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14:cNvPr>
              <p14:cNvContentPartPr/>
              <p14:nvPr/>
            </p14:nvContentPartPr>
            <p14:xfrm>
              <a:off x="4487875" y="313169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1875" y="3095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14:cNvPr>
              <p14:cNvContentPartPr/>
              <p14:nvPr/>
            </p14:nvContentPartPr>
            <p14:xfrm>
              <a:off x="4797115" y="324221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475" y="320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14:cNvPr>
              <p14:cNvContentPartPr/>
              <p14:nvPr/>
            </p14:nvContentPartPr>
            <p14:xfrm>
              <a:off x="4752835" y="337901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6835" y="334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14:cNvPr>
              <p14:cNvContentPartPr/>
              <p14:nvPr/>
            </p14:nvContentPartPr>
            <p14:xfrm>
              <a:off x="4677595" y="3145014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55" y="3109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14:cNvPr>
              <p14:cNvContentPartPr/>
              <p14:nvPr/>
            </p14:nvContentPartPr>
            <p14:xfrm>
              <a:off x="3533515" y="3454254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875" y="341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14:cNvPr>
              <p14:cNvContentPartPr/>
              <p14:nvPr/>
            </p14:nvContentPartPr>
            <p14:xfrm>
              <a:off x="3498235" y="3741174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595" y="370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14:cNvPr>
              <p14:cNvContentPartPr/>
              <p14:nvPr/>
            </p14:nvContentPartPr>
            <p14:xfrm>
              <a:off x="3763195" y="3878334"/>
              <a:ext cx="108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27555" y="384233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14:cNvPr>
              <p14:cNvContentPartPr/>
              <p14:nvPr/>
            </p14:nvContentPartPr>
            <p14:xfrm>
              <a:off x="3988915" y="406373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915" y="4028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14:cNvPr>
              <p14:cNvContentPartPr/>
              <p14:nvPr/>
            </p14:nvContentPartPr>
            <p14:xfrm>
              <a:off x="4465915" y="429809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915" y="4262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14:cNvPr>
              <p14:cNvContentPartPr/>
              <p14:nvPr/>
            </p14:nvContentPartPr>
            <p14:xfrm>
              <a:off x="5035435" y="444785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9795" y="4412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14:cNvPr>
              <p14:cNvContentPartPr/>
              <p14:nvPr/>
            </p14:nvContentPartPr>
            <p14:xfrm>
              <a:off x="5667235" y="386933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1235" y="3833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14:cNvPr>
              <p14:cNvContentPartPr/>
              <p14:nvPr/>
            </p14:nvContentPartPr>
            <p14:xfrm>
              <a:off x="5680555" y="422285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555" y="41868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14:cNvPr>
              <p14:cNvContentPartPr/>
              <p14:nvPr/>
            </p14:nvContentPartPr>
            <p14:xfrm>
              <a:off x="4531795" y="4593654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155" y="455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14:cNvPr>
              <p14:cNvContentPartPr/>
              <p14:nvPr/>
            </p14:nvContentPartPr>
            <p14:xfrm>
              <a:off x="4041475" y="4412574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835" y="437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14:cNvPr>
              <p14:cNvContentPartPr/>
              <p14:nvPr/>
            </p14:nvContentPartPr>
            <p14:xfrm>
              <a:off x="3827275" y="4218174"/>
              <a:ext cx="288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91275" y="418253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14:cNvPr>
              <p14:cNvContentPartPr/>
              <p14:nvPr/>
            </p14:nvContentPartPr>
            <p14:xfrm>
              <a:off x="3250915" y="3604374"/>
              <a:ext cx="108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15275" y="35683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14:cNvPr>
              <p14:cNvContentPartPr/>
              <p14:nvPr/>
            </p14:nvContentPartPr>
            <p14:xfrm>
              <a:off x="3410035" y="308741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035" y="305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14:cNvPr>
              <p14:cNvContentPartPr/>
              <p14:nvPr/>
            </p14:nvContentPartPr>
            <p14:xfrm>
              <a:off x="3626395" y="4231494"/>
              <a:ext cx="1080" cy="2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90395" y="4195854"/>
                <a:ext cx="72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14:cNvPr>
              <p14:cNvContentPartPr/>
              <p14:nvPr/>
            </p14:nvContentPartPr>
            <p14:xfrm>
              <a:off x="3507235" y="2778174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1235" y="2742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14:cNvPr>
              <p14:cNvContentPartPr/>
              <p14:nvPr/>
            </p14:nvContentPartPr>
            <p14:xfrm>
              <a:off x="3334795" y="336137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155" y="3325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14:cNvPr>
              <p14:cNvContentPartPr/>
              <p14:nvPr/>
            </p14:nvContentPartPr>
            <p14:xfrm>
              <a:off x="5534755" y="2416014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755" y="2380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14:cNvPr>
              <p14:cNvContentPartPr/>
              <p14:nvPr/>
            </p14:nvContentPartPr>
            <p14:xfrm>
              <a:off x="2552875" y="1960974"/>
              <a:ext cx="1080" cy="1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7235" y="19253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14:cNvPr>
              <p14:cNvContentPartPr/>
              <p14:nvPr/>
            </p14:nvContentPartPr>
            <p14:xfrm>
              <a:off x="2208355" y="2442294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715" y="2406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14:cNvPr>
              <p14:cNvContentPartPr/>
              <p14:nvPr/>
            </p14:nvContentPartPr>
            <p14:xfrm>
              <a:off x="2420395" y="2499894"/>
              <a:ext cx="4320" cy="24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84755" y="2464254"/>
                <a:ext cx="75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14:cNvPr>
              <p14:cNvContentPartPr/>
              <p14:nvPr/>
            </p14:nvContentPartPr>
            <p14:xfrm>
              <a:off x="2062555" y="31230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915" y="3087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14:cNvPr>
              <p14:cNvContentPartPr/>
              <p14:nvPr/>
            </p14:nvContentPartPr>
            <p14:xfrm>
              <a:off x="2155435" y="3370014"/>
              <a:ext cx="5760" cy="6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19435" y="3334374"/>
                <a:ext cx="77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14:cNvPr>
              <p14:cNvContentPartPr/>
              <p14:nvPr/>
            </p14:nvContentPartPr>
            <p14:xfrm>
              <a:off x="2460355" y="3997494"/>
              <a:ext cx="1080" cy="12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24355" y="3961494"/>
                <a:ext cx="72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14:cNvPr>
              <p14:cNvContentPartPr/>
              <p14:nvPr/>
            </p14:nvContentPartPr>
            <p14:xfrm>
              <a:off x="2398435" y="4337334"/>
              <a:ext cx="108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62795" y="43016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14:cNvPr>
              <p14:cNvContentPartPr/>
              <p14:nvPr/>
            </p14:nvContentPartPr>
            <p14:xfrm>
              <a:off x="2711995" y="465557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46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14:cNvPr>
              <p14:cNvContentPartPr/>
              <p14:nvPr/>
            </p14:nvContentPartPr>
            <p14:xfrm>
              <a:off x="2866435" y="48942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0795" y="485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14:cNvPr>
              <p14:cNvContentPartPr/>
              <p14:nvPr/>
            </p14:nvContentPartPr>
            <p14:xfrm>
              <a:off x="3379075" y="526973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3075" y="5233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14:cNvPr>
              <p14:cNvContentPartPr/>
              <p14:nvPr/>
            </p14:nvContentPartPr>
            <p14:xfrm>
              <a:off x="3696955" y="55656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315" y="5529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14:cNvPr>
              <p14:cNvContentPartPr/>
              <p14:nvPr/>
            </p14:nvContentPartPr>
            <p14:xfrm>
              <a:off x="4103395" y="5698134"/>
              <a:ext cx="43920" cy="10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67755" y="5662134"/>
                <a:ext cx="115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14:cNvPr>
              <p14:cNvContentPartPr/>
              <p14:nvPr/>
            </p14:nvContentPartPr>
            <p14:xfrm>
              <a:off x="4602715" y="5742414"/>
              <a:ext cx="33120" cy="1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66715" y="5706774"/>
                <a:ext cx="104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14:cNvPr>
              <p14:cNvContentPartPr/>
              <p14:nvPr/>
            </p14:nvContentPartPr>
            <p14:xfrm>
              <a:off x="5441875" y="5696694"/>
              <a:ext cx="2520" cy="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06235" y="5660694"/>
                <a:ext cx="74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14:cNvPr>
              <p14:cNvContentPartPr/>
              <p14:nvPr/>
            </p14:nvContentPartPr>
            <p14:xfrm>
              <a:off x="6687835" y="4699854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1835" y="466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14:cNvPr>
              <p14:cNvContentPartPr/>
              <p14:nvPr/>
            </p14:nvContentPartPr>
            <p14:xfrm>
              <a:off x="6789355" y="4531734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715" y="449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14:cNvPr>
              <p14:cNvContentPartPr/>
              <p14:nvPr/>
            </p14:nvContentPartPr>
            <p14:xfrm>
              <a:off x="6868915" y="3533454"/>
              <a:ext cx="35640" cy="353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32915" y="3497814"/>
                <a:ext cx="107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14:cNvPr>
              <p14:cNvContentPartPr/>
              <p14:nvPr/>
            </p14:nvContentPartPr>
            <p14:xfrm>
              <a:off x="7049995" y="3303774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995" y="3268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14:cNvPr>
              <p14:cNvContentPartPr/>
              <p14:nvPr/>
            </p14:nvContentPartPr>
            <p14:xfrm>
              <a:off x="7014355" y="272525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8715" y="2689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14:cNvPr>
              <p14:cNvContentPartPr/>
              <p14:nvPr/>
            </p14:nvContentPartPr>
            <p14:xfrm>
              <a:off x="6612595" y="2433654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595" y="239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14:cNvPr>
              <p14:cNvContentPartPr/>
              <p14:nvPr/>
            </p14:nvContentPartPr>
            <p14:xfrm>
              <a:off x="6497755" y="2080494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755" y="204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14:cNvPr>
              <p14:cNvContentPartPr/>
              <p14:nvPr/>
            </p14:nvContentPartPr>
            <p14:xfrm>
              <a:off x="6488035" y="1669374"/>
              <a:ext cx="9720" cy="1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52395" y="1633374"/>
                <a:ext cx="81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14:cNvPr>
              <p14:cNvContentPartPr/>
              <p14:nvPr/>
            </p14:nvContentPartPr>
            <p14:xfrm>
              <a:off x="3007915" y="1581174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2275" y="154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14:cNvPr>
              <p14:cNvContentPartPr/>
              <p14:nvPr/>
            </p14:nvContentPartPr>
            <p14:xfrm>
              <a:off x="3224275" y="1589814"/>
              <a:ext cx="288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88635" y="155417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14:cNvPr>
              <p14:cNvContentPartPr/>
              <p14:nvPr/>
            </p14:nvContentPartPr>
            <p14:xfrm>
              <a:off x="3727915" y="1479654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1443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14:cNvPr>
              <p14:cNvContentPartPr/>
              <p14:nvPr/>
            </p14:nvContentPartPr>
            <p14:xfrm>
              <a:off x="4116715" y="132485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715" y="1289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14:cNvPr>
              <p14:cNvContentPartPr/>
              <p14:nvPr/>
            </p14:nvContentPartPr>
            <p14:xfrm>
              <a:off x="4814755" y="10598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8755" y="1023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14:cNvPr>
              <p14:cNvContentPartPr/>
              <p14:nvPr/>
            </p14:nvContentPartPr>
            <p14:xfrm>
              <a:off x="5031115" y="1148094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5115" y="1112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14:cNvPr>
              <p14:cNvContentPartPr/>
              <p14:nvPr/>
            </p14:nvContentPartPr>
            <p14:xfrm>
              <a:off x="5335675" y="1240974"/>
              <a:ext cx="108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0035" y="12049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14:cNvPr>
              <p14:cNvContentPartPr/>
              <p14:nvPr/>
            </p14:nvContentPartPr>
            <p14:xfrm>
              <a:off x="6060355" y="1373454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4355" y="1337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14:cNvPr>
              <p14:cNvContentPartPr/>
              <p14:nvPr/>
            </p14:nvContentPartPr>
            <p14:xfrm>
              <a:off x="3524875" y="121001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235" y="117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14:cNvPr>
              <p14:cNvContentPartPr/>
              <p14:nvPr/>
            </p14:nvContentPartPr>
            <p14:xfrm>
              <a:off x="4607035" y="1015614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395" y="979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14:cNvPr>
              <p14:cNvContentPartPr/>
              <p14:nvPr/>
            </p14:nvContentPartPr>
            <p14:xfrm>
              <a:off x="5066395" y="918414"/>
              <a:ext cx="828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30395" y="882774"/>
                <a:ext cx="7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14:cNvPr>
              <p14:cNvContentPartPr/>
              <p14:nvPr/>
            </p14:nvContentPartPr>
            <p14:xfrm>
              <a:off x="5631955" y="105557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5955" y="10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14:cNvPr>
              <p14:cNvContentPartPr/>
              <p14:nvPr/>
            </p14:nvContentPartPr>
            <p14:xfrm>
              <a:off x="5808715" y="1126134"/>
              <a:ext cx="26640" cy="2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72715" y="1090494"/>
                <a:ext cx="98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14:cNvPr>
              <p14:cNvContentPartPr/>
              <p14:nvPr/>
            </p14:nvContentPartPr>
            <p14:xfrm>
              <a:off x="6877555" y="177089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1555" y="173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14:cNvPr>
              <p14:cNvContentPartPr/>
              <p14:nvPr/>
            </p14:nvContentPartPr>
            <p14:xfrm>
              <a:off x="6913195" y="2102454"/>
              <a:ext cx="360" cy="9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77195" y="2066454"/>
                <a:ext cx="7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14:cNvPr>
              <p14:cNvContentPartPr/>
              <p14:nvPr/>
            </p14:nvContentPartPr>
            <p14:xfrm>
              <a:off x="7027675" y="3184614"/>
              <a:ext cx="66600" cy="273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92035" y="3148974"/>
                <a:ext cx="138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14:cNvPr>
              <p14:cNvContentPartPr/>
              <p14:nvPr/>
            </p14:nvContentPartPr>
            <p14:xfrm>
              <a:off x="6669835" y="3643974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195" y="3608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14:cNvPr>
              <p14:cNvContentPartPr/>
              <p14:nvPr/>
            </p14:nvContentPartPr>
            <p14:xfrm>
              <a:off x="6749395" y="3979854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755" y="394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14:cNvPr>
              <p14:cNvContentPartPr/>
              <p14:nvPr/>
            </p14:nvContentPartPr>
            <p14:xfrm>
              <a:off x="6749395" y="4271454"/>
              <a:ext cx="3960" cy="19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13755" y="4235454"/>
                <a:ext cx="75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14:cNvPr>
              <p14:cNvContentPartPr/>
              <p14:nvPr/>
            </p14:nvContentPartPr>
            <p14:xfrm>
              <a:off x="6881875" y="4571694"/>
              <a:ext cx="360" cy="6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46235" y="4535694"/>
                <a:ext cx="72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14:cNvPr>
              <p14:cNvContentPartPr/>
              <p14:nvPr/>
            </p14:nvContentPartPr>
            <p14:xfrm>
              <a:off x="6822475" y="4911894"/>
              <a:ext cx="19800" cy="20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786835" y="4875894"/>
                <a:ext cx="91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14:cNvPr>
              <p14:cNvContentPartPr/>
              <p14:nvPr/>
            </p14:nvContentPartPr>
            <p14:xfrm>
              <a:off x="6435835" y="5105934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0195" y="507029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5F380C5-04C0-44EE-B123-EC6D9082CD80}"/>
              </a:ext>
            </a:extLst>
          </p:cNvPr>
          <p:cNvGrpSpPr/>
          <p:nvPr/>
        </p:nvGrpSpPr>
        <p:grpSpPr>
          <a:xfrm>
            <a:off x="5813035" y="4858974"/>
            <a:ext cx="456120" cy="768960"/>
            <a:chOff x="5813035" y="4858974"/>
            <a:chExt cx="45612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14:cNvPr>
                <p14:cNvContentPartPr/>
                <p14:nvPr/>
              </p14:nvContentPartPr>
              <p14:xfrm>
                <a:off x="5843995" y="5625054"/>
                <a:ext cx="5400" cy="2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07995" y="5589054"/>
                  <a:ext cx="77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14:cNvPr>
                <p14:cNvContentPartPr/>
                <p14:nvPr/>
              </p14:nvContentPartPr>
              <p14:xfrm>
                <a:off x="6033715" y="4858974"/>
                <a:ext cx="235440" cy="499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98075" y="4822974"/>
                  <a:ext cx="307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14:cNvPr>
                <p14:cNvContentPartPr/>
                <p14:nvPr/>
              </p14:nvContentPartPr>
              <p14:xfrm>
                <a:off x="5813035" y="5296014"/>
                <a:ext cx="314280" cy="28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7035" y="5260374"/>
                  <a:ext cx="38592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14:cNvPr>
              <p14:cNvContentPartPr/>
              <p14:nvPr/>
            </p14:nvContentPartPr>
            <p14:xfrm>
              <a:off x="5433235" y="58129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7595" y="577733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A3D5B2A-E7EA-4CA6-B93F-B64E84D5622D}"/>
              </a:ext>
            </a:extLst>
          </p:cNvPr>
          <p:cNvGrpSpPr/>
          <p:nvPr/>
        </p:nvGrpSpPr>
        <p:grpSpPr>
          <a:xfrm>
            <a:off x="4876675" y="5817294"/>
            <a:ext cx="132840" cy="360"/>
            <a:chOff x="4876675" y="5817294"/>
            <a:chExt cx="132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14:cNvPr>
                <p14:cNvContentPartPr/>
                <p14:nvPr/>
              </p14:nvContentPartPr>
              <p14:xfrm>
                <a:off x="5009155" y="5817294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315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14:cNvPr>
                <p14:cNvContentPartPr/>
                <p14:nvPr/>
              </p14:nvContentPartPr>
              <p14:xfrm>
                <a:off x="4876675" y="5817294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067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14:cNvPr>
              <p14:cNvContentPartPr/>
              <p14:nvPr/>
            </p14:nvContentPartPr>
            <p14:xfrm>
              <a:off x="3807475" y="5874894"/>
              <a:ext cx="583560" cy="31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771475" y="5839254"/>
                <a:ext cx="655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14:cNvPr>
              <p14:cNvContentPartPr/>
              <p14:nvPr/>
            </p14:nvContentPartPr>
            <p14:xfrm>
              <a:off x="3405355" y="571577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715" y="5680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14:cNvPr>
              <p14:cNvContentPartPr/>
              <p14:nvPr/>
            </p14:nvContentPartPr>
            <p14:xfrm>
              <a:off x="3188995" y="55609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355" y="552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14:cNvPr>
              <p14:cNvContentPartPr/>
              <p14:nvPr/>
            </p14:nvContentPartPr>
            <p14:xfrm>
              <a:off x="2711995" y="524741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521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14:cNvPr>
              <p14:cNvContentPartPr/>
              <p14:nvPr/>
            </p14:nvContentPartPr>
            <p14:xfrm>
              <a:off x="2849155" y="50220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155" y="4986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14:cNvPr>
              <p14:cNvContentPartPr/>
              <p14:nvPr/>
            </p14:nvContentPartPr>
            <p14:xfrm>
              <a:off x="2416075" y="46822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075" y="464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14:cNvPr>
              <p14:cNvContentPartPr/>
              <p14:nvPr/>
            </p14:nvContentPartPr>
            <p14:xfrm>
              <a:off x="2093515" y="4399254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7875" y="436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14:cNvPr>
              <p14:cNvContentPartPr/>
              <p14:nvPr/>
            </p14:nvContentPartPr>
            <p14:xfrm>
              <a:off x="1899115" y="3674934"/>
              <a:ext cx="57960" cy="256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63115" y="3638934"/>
                <a:ext cx="129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14:cNvPr>
              <p14:cNvContentPartPr/>
              <p14:nvPr/>
            </p14:nvContentPartPr>
            <p14:xfrm>
              <a:off x="2035915" y="331709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275" y="3281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14:cNvPr>
              <p14:cNvContentPartPr/>
              <p14:nvPr/>
            </p14:nvContentPartPr>
            <p14:xfrm>
              <a:off x="2186395" y="257945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0395" y="2543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14:cNvPr>
              <p14:cNvContentPartPr/>
              <p14:nvPr/>
            </p14:nvContentPartPr>
            <p14:xfrm>
              <a:off x="2177755" y="200057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1755" y="1964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14:cNvPr>
              <p14:cNvContentPartPr/>
              <p14:nvPr/>
            </p14:nvContentPartPr>
            <p14:xfrm>
              <a:off x="2508955" y="167837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955" y="1642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14:cNvPr>
              <p14:cNvContentPartPr/>
              <p14:nvPr/>
            </p14:nvContentPartPr>
            <p14:xfrm>
              <a:off x="2787235" y="140441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235" y="1368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14:cNvPr>
              <p14:cNvContentPartPr/>
              <p14:nvPr/>
            </p14:nvContentPartPr>
            <p14:xfrm>
              <a:off x="2442715" y="21863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715" y="2150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14:cNvPr>
              <p14:cNvContentPartPr/>
              <p14:nvPr/>
            </p14:nvContentPartPr>
            <p14:xfrm>
              <a:off x="7222075" y="2950614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435" y="2914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14:cNvPr>
              <p14:cNvContentPartPr/>
              <p14:nvPr/>
            </p14:nvContentPartPr>
            <p14:xfrm>
              <a:off x="7045675" y="2407014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67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14:cNvPr>
              <p14:cNvContentPartPr/>
              <p14:nvPr/>
            </p14:nvContentPartPr>
            <p14:xfrm>
              <a:off x="6532315" y="1157094"/>
              <a:ext cx="108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96675" y="11210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14:cNvPr>
              <p14:cNvContentPartPr/>
              <p14:nvPr/>
            </p14:nvContentPartPr>
            <p14:xfrm>
              <a:off x="6462115" y="1271934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6475" y="1235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14:cNvPr>
              <p14:cNvContentPartPr/>
              <p14:nvPr/>
            </p14:nvContentPartPr>
            <p14:xfrm>
              <a:off x="1996315" y="2530854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315" y="2495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14:cNvPr>
              <p14:cNvContentPartPr/>
              <p14:nvPr/>
            </p14:nvContentPartPr>
            <p14:xfrm>
              <a:off x="2190715" y="405473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075" y="4019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14:cNvPr>
              <p14:cNvContentPartPr/>
              <p14:nvPr/>
            </p14:nvContentPartPr>
            <p14:xfrm>
              <a:off x="3966595" y="6091254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95" y="6055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14:cNvPr>
              <p14:cNvContentPartPr/>
              <p14:nvPr/>
            </p14:nvContentPartPr>
            <p14:xfrm>
              <a:off x="6378235" y="6356214"/>
              <a:ext cx="108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2595" y="63205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14:cNvPr>
              <p14:cNvContentPartPr/>
              <p14:nvPr/>
            </p14:nvContentPartPr>
            <p14:xfrm>
              <a:off x="5885755" y="5888214"/>
              <a:ext cx="11880" cy="15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49755" y="5852214"/>
                <a:ext cx="83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14:cNvPr>
              <p14:cNvContentPartPr/>
              <p14:nvPr/>
            </p14:nvContentPartPr>
            <p14:xfrm>
              <a:off x="5158195" y="6176214"/>
              <a:ext cx="6120" cy="3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22555" y="6140214"/>
                <a:ext cx="77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14:cNvPr>
              <p14:cNvContentPartPr/>
              <p14:nvPr/>
            </p14:nvContentPartPr>
            <p14:xfrm>
              <a:off x="7359235" y="547313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3235" y="5437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14:cNvPr>
              <p14:cNvContentPartPr/>
              <p14:nvPr/>
            </p14:nvContentPartPr>
            <p14:xfrm>
              <a:off x="7526995" y="4244814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0995" y="4209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14:cNvPr>
              <p14:cNvContentPartPr/>
              <p14:nvPr/>
            </p14:nvContentPartPr>
            <p14:xfrm>
              <a:off x="7316755" y="3749814"/>
              <a:ext cx="16200" cy="9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80755" y="3714174"/>
                <a:ext cx="87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14:cNvPr>
              <p14:cNvContentPartPr/>
              <p14:nvPr/>
            </p14:nvContentPartPr>
            <p14:xfrm>
              <a:off x="7116235" y="4006134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0235" y="397049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1D9443B-7AB9-4259-854A-B82D2AB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techniques required</a:t>
            </a:r>
          </a:p>
        </p:txBody>
      </p:sp>
    </p:spTree>
    <p:extLst>
      <p:ext uri="{BB962C8B-B14F-4D97-AF65-F5344CB8AC3E}">
        <p14:creationId xmlns:p14="http://schemas.microsoft.com/office/powerpoint/2010/main" val="8305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69BE-F6C8-4060-B120-D9C2364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C17-1506-401E-AEB5-BB29B08B6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Randomness</a:t>
            </a:r>
          </a:p>
          <a:p>
            <a:r>
              <a:rPr lang="en-GB" dirty="0"/>
              <a:t>Probability</a:t>
            </a:r>
          </a:p>
          <a:p>
            <a:r>
              <a:rPr lang="en-GB" dirty="0"/>
              <a:t>Dependant &amp; Independent events</a:t>
            </a:r>
          </a:p>
          <a:p>
            <a:r>
              <a:rPr lang="en-GB" dirty="0"/>
              <a:t>Bayes Theorem</a:t>
            </a:r>
          </a:p>
          <a:p>
            <a:r>
              <a:rPr lang="en-GB" dirty="0"/>
              <a:t>Statistical measures</a:t>
            </a:r>
          </a:p>
          <a:p>
            <a:pPr lvl="1"/>
            <a:r>
              <a:rPr lang="en-GB" dirty="0"/>
              <a:t>Average: mean, mode, median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Measures of variance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AA2C-6000-4957-B024-8EFB2B693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 Analysis</a:t>
            </a:r>
          </a:p>
          <a:p>
            <a:r>
              <a:rPr lang="en-GB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024789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526F-E099-4FBA-957B-361D7076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of Topic</a:t>
            </a:r>
            <a:br>
              <a:rPr lang="en-GB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r>
              <a:rPr lang="en-GB" dirty="0"/>
              <a:t>APIs and the request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A87F-8A08-4210-BEEA-9067DAE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35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CA-DCD7-4231-AFB7-186B42B1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CEAB-5DE2-41F1-AEA1-3F8D354E2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99516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B33-330B-42C3-824D-72EF4FB6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b="1" dirty="0"/>
              <a:t>A</a:t>
            </a:r>
            <a:r>
              <a:rPr lang="en-GB" dirty="0"/>
              <a:t>pplication </a:t>
            </a:r>
            <a:r>
              <a:rPr lang="en-GB" sz="5400" b="1" dirty="0"/>
              <a:t>P</a:t>
            </a:r>
            <a:r>
              <a:rPr lang="en-GB" dirty="0"/>
              <a:t>rogramming </a:t>
            </a:r>
            <a:r>
              <a:rPr lang="en-GB" sz="5400" b="1" dirty="0"/>
              <a:t>I</a:t>
            </a:r>
            <a:r>
              <a:rPr lang="en-GB" dirty="0"/>
              <a:t>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947D-1E36-4893-B424-FE9CEF4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applications ‘talk’ to each other</a:t>
            </a:r>
          </a:p>
          <a:p>
            <a:r>
              <a:rPr lang="en-GB" dirty="0"/>
              <a:t>Application objects make calls on each others interface methods</a:t>
            </a:r>
          </a:p>
          <a:p>
            <a:r>
              <a:rPr lang="en-GB" dirty="0"/>
              <a:t>These are much like function calls</a:t>
            </a:r>
          </a:p>
          <a:p>
            <a:r>
              <a:rPr lang="en-GB" dirty="0"/>
              <a:t>Each interface method publishes a contract</a:t>
            </a:r>
          </a:p>
          <a:p>
            <a:r>
              <a:rPr lang="en-GB" dirty="0"/>
              <a:t>A method contract guarantees that if the caller supplies parameters that satisfy the methods published pre-conditions, then the method will respond according to its specification</a:t>
            </a:r>
          </a:p>
          <a:p>
            <a:endParaRPr lang="en-GB" dirty="0"/>
          </a:p>
          <a:p>
            <a:r>
              <a:rPr lang="en-GB" dirty="0"/>
              <a:t>Authentication is </a:t>
            </a:r>
            <a:r>
              <a:rPr lang="en-GB" b="1" dirty="0"/>
              <a:t>immensely</a:t>
            </a:r>
            <a:r>
              <a:rPr lang="en-GB" dirty="0"/>
              <a:t>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941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3CB6C-54AE-4858-9369-04C54B9379AD}"/>
              </a:ext>
            </a:extLst>
          </p:cNvPr>
          <p:cNvSpPr/>
          <p:nvPr/>
        </p:nvSpPr>
        <p:spPr>
          <a:xfrm>
            <a:off x="1271526" y="1365713"/>
            <a:ext cx="1813102" cy="41913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78FC9-1C6A-4614-9837-5A6F9E981904}"/>
              </a:ext>
            </a:extLst>
          </p:cNvPr>
          <p:cNvSpPr/>
          <p:nvPr/>
        </p:nvSpPr>
        <p:spPr>
          <a:xfrm>
            <a:off x="7679521" y="1365712"/>
            <a:ext cx="1813102" cy="4191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076B06-A62A-49B1-A3DA-7627CC7323A1}"/>
              </a:ext>
            </a:extLst>
          </p:cNvPr>
          <p:cNvGrpSpPr/>
          <p:nvPr/>
        </p:nvGrpSpPr>
        <p:grpSpPr>
          <a:xfrm>
            <a:off x="2871564" y="1549387"/>
            <a:ext cx="823322" cy="3194513"/>
            <a:chOff x="2887262" y="1831743"/>
            <a:chExt cx="823322" cy="3194513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62326843-D8B2-4957-AA05-8D597AD372CF}"/>
                </a:ext>
              </a:extLst>
            </p:cNvPr>
            <p:cNvSpPr/>
            <p:nvPr/>
          </p:nvSpPr>
          <p:spPr>
            <a:xfrm flipH="1">
              <a:off x="3078743" y="2052912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a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228FF76-B86C-4694-8B89-A690CCC14291}"/>
                </a:ext>
              </a:extLst>
            </p:cNvPr>
            <p:cNvSpPr/>
            <p:nvPr/>
          </p:nvSpPr>
          <p:spPr>
            <a:xfrm flipH="1">
              <a:off x="3078743" y="252756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3CE8BF71-DBD5-4CEA-8221-2B810991EAA4}"/>
                </a:ext>
              </a:extLst>
            </p:cNvPr>
            <p:cNvSpPr/>
            <p:nvPr/>
          </p:nvSpPr>
          <p:spPr>
            <a:xfrm flipH="1">
              <a:off x="3078743" y="442617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f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1DF0808-D5F2-4FED-B35B-C54BD3EC7008}"/>
                </a:ext>
              </a:extLst>
            </p:cNvPr>
            <p:cNvSpPr/>
            <p:nvPr/>
          </p:nvSpPr>
          <p:spPr>
            <a:xfrm flipH="1">
              <a:off x="3078743" y="3476871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9CF2C9CF-CCAA-4618-86BC-C08869DF66F6}"/>
                </a:ext>
              </a:extLst>
            </p:cNvPr>
            <p:cNvSpPr/>
            <p:nvPr/>
          </p:nvSpPr>
          <p:spPr>
            <a:xfrm flipH="1">
              <a:off x="3078743" y="300221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c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0B27A7F-1FD8-47B5-9B28-4D01297FBA16}"/>
                </a:ext>
              </a:extLst>
            </p:cNvPr>
            <p:cNvSpPr/>
            <p:nvPr/>
          </p:nvSpPr>
          <p:spPr>
            <a:xfrm flipH="1">
              <a:off x="3078743" y="395152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5F5258-ED57-4F18-891F-28D6937C7D18}"/>
                </a:ext>
              </a:extLst>
            </p:cNvPr>
            <p:cNvSpPr/>
            <p:nvPr/>
          </p:nvSpPr>
          <p:spPr>
            <a:xfrm>
              <a:off x="2887262" y="1831743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DD79134E-7CD4-4A01-9C82-8716A26D6621}"/>
              </a:ext>
            </a:extLst>
          </p:cNvPr>
          <p:cNvSpPr/>
          <p:nvPr/>
        </p:nvSpPr>
        <p:spPr>
          <a:xfrm>
            <a:off x="1946943" y="4965069"/>
            <a:ext cx="1813102" cy="52540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CAE57D08-43E0-498D-A763-775C53B04666}"/>
              </a:ext>
            </a:extLst>
          </p:cNvPr>
          <p:cNvSpPr/>
          <p:nvPr/>
        </p:nvSpPr>
        <p:spPr>
          <a:xfrm flipH="1">
            <a:off x="7173904" y="4867965"/>
            <a:ext cx="1769279" cy="525406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DCD2D3-8FF2-4C3F-87E4-E6960D85BDCC}"/>
              </a:ext>
            </a:extLst>
          </p:cNvPr>
          <p:cNvGrpSpPr/>
          <p:nvPr/>
        </p:nvGrpSpPr>
        <p:grpSpPr>
          <a:xfrm>
            <a:off x="7076379" y="1501519"/>
            <a:ext cx="823322" cy="3194513"/>
            <a:chOff x="7076379" y="1501519"/>
            <a:chExt cx="823322" cy="3194513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AB07326D-E088-47F1-8E03-32762847635D}"/>
                </a:ext>
              </a:extLst>
            </p:cNvPr>
            <p:cNvSpPr/>
            <p:nvPr/>
          </p:nvSpPr>
          <p:spPr>
            <a:xfrm>
              <a:off x="7076379" y="172268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x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6833A933-C07C-410B-8FF7-74D5984B0D28}"/>
                </a:ext>
              </a:extLst>
            </p:cNvPr>
            <p:cNvSpPr/>
            <p:nvPr/>
          </p:nvSpPr>
          <p:spPr>
            <a:xfrm>
              <a:off x="7076379" y="267199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y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075854F8-565A-4580-97CD-17E622A8DEF9}"/>
                </a:ext>
              </a:extLst>
            </p:cNvPr>
            <p:cNvSpPr/>
            <p:nvPr/>
          </p:nvSpPr>
          <p:spPr>
            <a:xfrm>
              <a:off x="7076379" y="3621300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z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EC4576-6E91-4102-92A0-D01A9DC98A3C}"/>
                </a:ext>
              </a:extLst>
            </p:cNvPr>
            <p:cNvSpPr/>
            <p:nvPr/>
          </p:nvSpPr>
          <p:spPr>
            <a:xfrm flipH="1">
              <a:off x="7516739" y="1501519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78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4E8D-EF26-4778-9EED-BDB9CD55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/>
              <a:t>requests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5169-1DA0-4B37-A9A9-FAC51823D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application calls across the internet.</a:t>
            </a:r>
          </a:p>
          <a:p>
            <a:r>
              <a:rPr lang="en-GB" dirty="0"/>
              <a:t>This is a complex topic so this is just the briefest of introductions</a:t>
            </a:r>
          </a:p>
        </p:txBody>
      </p:sp>
    </p:spTree>
    <p:extLst>
      <p:ext uri="{BB962C8B-B14F-4D97-AF65-F5344CB8AC3E}">
        <p14:creationId xmlns:p14="http://schemas.microsoft.com/office/powerpoint/2010/main" val="2356839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8B61-6F87-4173-BF64-CCBB382A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4F35-E4AD-405C-B4E4-CB95ADFB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("https://randomuser.me/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/")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 # if this is code 200 then call was successful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  # lets see the details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another API “the dog 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”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("https://api.thedogapi.com/v1/breeds")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[:500]</a:t>
            </a:r>
          </a:p>
        </p:txBody>
      </p:sp>
    </p:spTree>
    <p:extLst>
      <p:ext uri="{BB962C8B-B14F-4D97-AF65-F5344CB8AC3E}">
        <p14:creationId xmlns:p14="http://schemas.microsoft.com/office/powerpoint/2010/main" val="2184517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411-BE13-45B1-B246-479181D8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/ Directories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8FB2-D490-4AF8-8BFA-1D2FDC4C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GitHub Public APIs repository</a:t>
            </a:r>
          </a:p>
          <a:p>
            <a:pPr lvl="1"/>
            <a:r>
              <a:rPr lang="en-GB" dirty="0">
                <a:hlinkClick r:id="rId2"/>
              </a:rPr>
              <a:t>https://github.com/public-apis/public-apis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APIs</a:t>
            </a:r>
          </a:p>
          <a:p>
            <a:pPr lvl="1"/>
            <a:r>
              <a:rPr lang="en-GB" dirty="0">
                <a:hlinkClick r:id="rId3"/>
              </a:rPr>
              <a:t>https://public-apis.io/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</a:t>
            </a:r>
          </a:p>
          <a:p>
            <a:pPr lvl="1"/>
            <a:r>
              <a:rPr lang="en-GB" dirty="0">
                <a:hlinkClick r:id="rId4"/>
              </a:rPr>
              <a:t>https://public-apis.xyz/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API</a:t>
            </a:r>
          </a:p>
          <a:p>
            <a:pPr lvl="1"/>
            <a:r>
              <a:rPr lang="en-GB" dirty="0">
                <a:hlinkClick r:id="rId5"/>
              </a:rPr>
              <a:t>https://any-api.com/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553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E34E-CF71-49F9-9C61-E466B84A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Next week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A15EE-EF45-428E-A609-8922A798A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https://docs.python.org/3/library/re.html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91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D8AA-284F-4687-9E53-BFCDB70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Randomness &amp;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8080-EF19-4773-9101-B163488FB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AFD5-3162-45B4-A246-ADC235BB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E10F-0F34-4696-81A7-7282604D4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Picking a marble out of a bag:</a:t>
            </a:r>
          </a:p>
          <a:p>
            <a:pPr lvl="1"/>
            <a:r>
              <a:rPr lang="en-GB" dirty="0"/>
              <a:t>3 blue</a:t>
            </a:r>
          </a:p>
          <a:p>
            <a:pPr lvl="1"/>
            <a:r>
              <a:rPr lang="en-GB" dirty="0"/>
              <a:t>9 red</a:t>
            </a:r>
          </a:p>
          <a:p>
            <a:r>
              <a:rPr lang="en-GB" dirty="0"/>
              <a:t>Tossing a coin</a:t>
            </a:r>
          </a:p>
          <a:p>
            <a:pPr lvl="1"/>
            <a:r>
              <a:rPr lang="en-GB" dirty="0"/>
              <a:t>Heads</a:t>
            </a:r>
          </a:p>
          <a:p>
            <a:pPr lvl="1"/>
            <a:r>
              <a:rPr lang="en-GB" dirty="0"/>
              <a:t>Tails</a:t>
            </a:r>
          </a:p>
          <a:p>
            <a:r>
              <a:rPr lang="en-GB" dirty="0"/>
              <a:t>Pick a card, any card, …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15DC0AB-0AA4-4D09-89EE-C4845D75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5" y="820478"/>
            <a:ext cx="4161898" cy="498926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8809E47-5616-4BDB-9C28-ACD35505A5E8}"/>
              </a:ext>
            </a:extLst>
          </p:cNvPr>
          <p:cNvSpPr/>
          <p:nvPr/>
        </p:nvSpPr>
        <p:spPr>
          <a:xfrm>
            <a:off x="9100677" y="5188291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9C47C0-B655-4D0F-9BDB-EA20193EB4FF}"/>
              </a:ext>
            </a:extLst>
          </p:cNvPr>
          <p:cNvSpPr/>
          <p:nvPr/>
        </p:nvSpPr>
        <p:spPr>
          <a:xfrm>
            <a:off x="8302622" y="4283725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222C6-98FA-43DF-9B34-F238CF5A94F0}"/>
              </a:ext>
            </a:extLst>
          </p:cNvPr>
          <p:cNvSpPr/>
          <p:nvPr/>
        </p:nvSpPr>
        <p:spPr>
          <a:xfrm>
            <a:off x="9297083" y="459586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23876C-2A97-42E2-BD2D-C1B411966615}"/>
              </a:ext>
            </a:extLst>
          </p:cNvPr>
          <p:cNvSpPr/>
          <p:nvPr/>
        </p:nvSpPr>
        <p:spPr>
          <a:xfrm>
            <a:off x="9734632" y="450971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33FF9D-8225-4B33-BCF4-75D1776D56A5}"/>
              </a:ext>
            </a:extLst>
          </p:cNvPr>
          <p:cNvSpPr/>
          <p:nvPr/>
        </p:nvSpPr>
        <p:spPr>
          <a:xfrm>
            <a:off x="8153162" y="480711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B5B130-C03F-46A7-9C7F-A845538F8BD6}"/>
              </a:ext>
            </a:extLst>
          </p:cNvPr>
          <p:cNvSpPr/>
          <p:nvPr/>
        </p:nvSpPr>
        <p:spPr>
          <a:xfrm>
            <a:off x="8626626" y="5263510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9217FC-0EBE-454D-B7A4-F7D6ED6072B9}"/>
              </a:ext>
            </a:extLst>
          </p:cNvPr>
          <p:cNvSpPr/>
          <p:nvPr/>
        </p:nvSpPr>
        <p:spPr>
          <a:xfrm>
            <a:off x="7954888" y="5188291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55A812-84E3-435F-9DDA-F44DEA7A7525}"/>
              </a:ext>
            </a:extLst>
          </p:cNvPr>
          <p:cNvSpPr/>
          <p:nvPr/>
        </p:nvSpPr>
        <p:spPr>
          <a:xfrm>
            <a:off x="10155857" y="456795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6ADAE9-E76E-491E-92BA-53A1A1F7983B}"/>
              </a:ext>
            </a:extLst>
          </p:cNvPr>
          <p:cNvSpPr/>
          <p:nvPr/>
        </p:nvSpPr>
        <p:spPr>
          <a:xfrm>
            <a:off x="8714478" y="4752883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E085D4-17E2-4991-94A6-39B10DF3D831}"/>
              </a:ext>
            </a:extLst>
          </p:cNvPr>
          <p:cNvSpPr/>
          <p:nvPr/>
        </p:nvSpPr>
        <p:spPr>
          <a:xfrm>
            <a:off x="9679690" y="494512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75FBF-96A8-4C64-8BC6-41BCF243981C}"/>
              </a:ext>
            </a:extLst>
          </p:cNvPr>
          <p:cNvSpPr/>
          <p:nvPr/>
        </p:nvSpPr>
        <p:spPr>
          <a:xfrm>
            <a:off x="7524280" y="4631300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D81431-888F-4564-8FC4-336F7D526136}"/>
              </a:ext>
            </a:extLst>
          </p:cNvPr>
          <p:cNvSpPr/>
          <p:nvPr/>
        </p:nvSpPr>
        <p:spPr>
          <a:xfrm>
            <a:off x="8964887" y="4417662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3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5FF4-C086-4C0A-815E-C4DE75A1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Dependant &amp; Independent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A73-BC7E-463E-9E6B-C4478AFA9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4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two marbles from a bag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Independent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Choose a marble from the bag</a:t>
            </a:r>
          </a:p>
          <a:p>
            <a:r>
              <a:rPr lang="en-GB" dirty="0"/>
              <a:t>Replace marble in bag</a:t>
            </a:r>
          </a:p>
          <a:p>
            <a:r>
              <a:rPr lang="en-GB" dirty="0"/>
              <a:t>Choose a marble from the bag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Dependent events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CF09-355A-4FCA-9BE6-6D4E7138B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Choose a marble from the bag</a:t>
            </a:r>
          </a:p>
          <a:p>
            <a:r>
              <a:rPr lang="en-GB" dirty="0"/>
              <a:t>Do not replace marble in bag</a:t>
            </a:r>
          </a:p>
          <a:p>
            <a:r>
              <a:rPr lang="en-GB" dirty="0"/>
              <a:t>Choose a marble from the bag</a:t>
            </a:r>
          </a:p>
        </p:txBody>
      </p:sp>
    </p:spTree>
    <p:extLst>
      <p:ext uri="{BB962C8B-B14F-4D97-AF65-F5344CB8AC3E}">
        <p14:creationId xmlns:p14="http://schemas.microsoft.com/office/powerpoint/2010/main" val="328806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8F4-A6B8-4D56-9864-66F3898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B3B-8DEF-456A-AF47-5BB2FDBB1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standard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first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randint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choice()  # read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Choices   # the Python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shuffle() # docs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sample()  # for these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4CDA-7A3E-47E3-8B7B-055FAA08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577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numpy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second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random.randint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</a:rPr>
              <a:t># W3schools numpy</a:t>
            </a:r>
          </a:p>
        </p:txBody>
      </p:sp>
    </p:spTree>
    <p:extLst>
      <p:ext uri="{BB962C8B-B14F-4D97-AF65-F5344CB8AC3E}">
        <p14:creationId xmlns:p14="http://schemas.microsoft.com/office/powerpoint/2010/main" val="60410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1543</Words>
  <Application>Microsoft Office PowerPoint</Application>
  <PresentationFormat>Widescreen</PresentationFormat>
  <Paragraphs>282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Console</vt:lpstr>
      <vt:lpstr>Office Theme</vt:lpstr>
      <vt:lpstr>LIN6209  Coding for Linguists</vt:lpstr>
      <vt:lpstr>Last Week – Data Visualization</vt:lpstr>
      <vt:lpstr>PowerPoint Presentation</vt:lpstr>
      <vt:lpstr>This week – analysing text</vt:lpstr>
      <vt:lpstr>Randomness &amp; Probability</vt:lpstr>
      <vt:lpstr>Random events</vt:lpstr>
      <vt:lpstr>Dependant &amp; Independent events</vt:lpstr>
      <vt:lpstr>Choosing two marbles from a bag</vt:lpstr>
      <vt:lpstr>Python libraries</vt:lpstr>
      <vt:lpstr>PowerPoint Presentation</vt:lpstr>
      <vt:lpstr>Assignment feedback</vt:lpstr>
      <vt:lpstr>Bayes’ Theorem</vt:lpstr>
      <vt:lpstr>p(B|A)=p(A|B)p(B)/p(A) </vt:lpstr>
      <vt:lpstr>It’s the mid 18th century Chickenpox or smallpox?</vt:lpstr>
      <vt:lpstr>Bayes Theorem for Machine Learning</vt:lpstr>
      <vt:lpstr>Statistical Measures</vt:lpstr>
      <vt:lpstr>Statistical Measures</vt:lpstr>
      <vt:lpstr>Python statistics Library</vt:lpstr>
      <vt:lpstr>Regression Analysis</vt:lpstr>
      <vt:lpstr>Linear Regression Prediction with a straight edge ruler</vt:lpstr>
      <vt:lpstr>Linear Regression</vt:lpstr>
      <vt:lpstr>Multidimensional Linear Regression</vt:lpstr>
      <vt:lpstr>Polynomial Regression – the data</vt:lpstr>
      <vt:lpstr>Polynomial Regression – good enough?</vt:lpstr>
      <vt:lpstr>Polynomial Regression – is middle bump real?</vt:lpstr>
      <vt:lpstr>Polynomial Regression – overfitted</vt:lpstr>
      <vt:lpstr>Regression with Anaconda (python 3.8)</vt:lpstr>
      <vt:lpstr>Anaconda (3.8) regression analysis</vt:lpstr>
      <vt:lpstr>Anaconda (3.8) – prepare the data</vt:lpstr>
      <vt:lpstr>Anaconda (3.8) – create model and fit to data</vt:lpstr>
      <vt:lpstr>Anaconda (3.8) – plot the data and regression</vt:lpstr>
      <vt:lpstr>Anaconda (3.8) another example</vt:lpstr>
      <vt:lpstr>Python 3.10</vt:lpstr>
      <vt:lpstr>Python – regression analysis</vt:lpstr>
      <vt:lpstr>Python – installed on your PC</vt:lpstr>
      <vt:lpstr>Category Analysis</vt:lpstr>
      <vt:lpstr>Friend or Foe?</vt:lpstr>
      <vt:lpstr>Pattern Analysis</vt:lpstr>
      <vt:lpstr>Other techniques required</vt:lpstr>
      <vt:lpstr>Change of Topic     APIs and the request library</vt:lpstr>
      <vt:lpstr>APIs</vt:lpstr>
      <vt:lpstr>Application Programming Interfaces</vt:lpstr>
      <vt:lpstr>PowerPoint Presentation</vt:lpstr>
      <vt:lpstr>The requests library</vt:lpstr>
      <vt:lpstr>PowerPoint Presentation</vt:lpstr>
      <vt:lpstr>Collections / Directories of APIs</vt:lpstr>
      <vt:lpstr>Next week 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2</cp:revision>
  <cp:lastPrinted>2021-11-28T22:17:49Z</cp:lastPrinted>
  <dcterms:created xsi:type="dcterms:W3CDTF">2021-11-24T11:35:23Z</dcterms:created>
  <dcterms:modified xsi:type="dcterms:W3CDTF">2021-11-29T07:40:01Z</dcterms:modified>
</cp:coreProperties>
</file>