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3" r:id="rId3"/>
    <p:sldId id="259" r:id="rId4"/>
    <p:sldId id="264" r:id="rId5"/>
    <p:sldId id="265" r:id="rId6"/>
    <p:sldId id="268" r:id="rId7"/>
    <p:sldId id="267" r:id="rId8"/>
    <p:sldId id="272" r:id="rId9"/>
    <p:sldId id="270" r:id="rId10"/>
    <p:sldId id="273" r:id="rId11"/>
    <p:sldId id="274" r:id="rId12"/>
    <p:sldId id="266" r:id="rId13"/>
    <p:sldId id="275" r:id="rId14"/>
    <p:sldId id="279" r:id="rId15"/>
    <p:sldId id="277" r:id="rId16"/>
    <p:sldId id="278" r:id="rId17"/>
    <p:sldId id="282" r:id="rId18"/>
    <p:sldId id="283" r:id="rId19"/>
    <p:sldId id="289" r:id="rId20"/>
    <p:sldId id="290" r:id="rId21"/>
    <p:sldId id="295" r:id="rId22"/>
    <p:sldId id="280" r:id="rId23"/>
    <p:sldId id="281" r:id="rId24"/>
    <p:sldId id="261" r:id="rId25"/>
    <p:sldId id="288" r:id="rId26"/>
    <p:sldId id="304" r:id="rId27"/>
    <p:sldId id="305" r:id="rId28"/>
    <p:sldId id="303" r:id="rId29"/>
    <p:sldId id="286" r:id="rId30"/>
    <p:sldId id="292" r:id="rId31"/>
    <p:sldId id="293" r:id="rId32"/>
    <p:sldId id="294" r:id="rId33"/>
    <p:sldId id="291" r:id="rId34"/>
    <p:sldId id="296" r:id="rId35"/>
    <p:sldId id="285" r:id="rId36"/>
    <p:sldId id="300" r:id="rId37"/>
    <p:sldId id="297" r:id="rId38"/>
    <p:sldId id="301" r:id="rId39"/>
    <p:sldId id="287" r:id="rId40"/>
    <p:sldId id="298" r:id="rId41"/>
    <p:sldId id="306" r:id="rId42"/>
    <p:sldId id="307" r:id="rId43"/>
    <p:sldId id="302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84EFEE1-6458-409C-8E2A-7C6F262802B2}">
          <p14:sldIdLst>
            <p14:sldId id="256"/>
            <p14:sldId id="263"/>
            <p14:sldId id="259"/>
            <p14:sldId id="264"/>
          </p14:sldIdLst>
        </p14:section>
        <p14:section name="Search &amp; Replace" id="{38019AAC-468F-41D1-9CD6-716091E181C2}">
          <p14:sldIdLst>
            <p14:sldId id="265"/>
            <p14:sldId id="268"/>
            <p14:sldId id="267"/>
            <p14:sldId id="272"/>
            <p14:sldId id="270"/>
            <p14:sldId id="273"/>
            <p14:sldId id="274"/>
          </p14:sldIdLst>
        </p14:section>
        <p14:section name="What is a regex" id="{D0DB6CF9-253C-439C-9FF2-12734AE707DE}">
          <p14:sldIdLst>
            <p14:sldId id="266"/>
            <p14:sldId id="275"/>
            <p14:sldId id="279"/>
            <p14:sldId id="277"/>
            <p14:sldId id="278"/>
            <p14:sldId id="282"/>
            <p14:sldId id="283"/>
            <p14:sldId id="289"/>
            <p14:sldId id="290"/>
            <p14:sldId id="295"/>
          </p14:sldIdLst>
        </p14:section>
        <p14:section name="Assignment - Project Planning" id="{7C26668A-100E-4B85-A85F-386050302AD0}">
          <p14:sldIdLst>
            <p14:sldId id="280"/>
            <p14:sldId id="281"/>
            <p14:sldId id="261"/>
            <p14:sldId id="288"/>
          </p14:sldIdLst>
        </p14:section>
        <p14:section name="Reminder - import" id="{BC8D0E78-943E-44ED-8D1C-E073083FC7B8}">
          <p14:sldIdLst>
            <p14:sldId id="304"/>
            <p14:sldId id="305"/>
          </p14:sldIdLst>
        </p14:section>
        <p14:section name="Module Evaluation" id="{33B06C7D-5013-48D3-AF87-DA35710159CF}">
          <p14:sldIdLst>
            <p14:sldId id="303"/>
          </p14:sldIdLst>
        </p14:section>
        <p14:section name="text Transformation" id="{49F5525C-30CE-C049-B4DE-5048B97E2CA3}">
          <p14:sldIdLst>
            <p14:sldId id="286"/>
            <p14:sldId id="292"/>
            <p14:sldId id="293"/>
            <p14:sldId id="294"/>
            <p14:sldId id="291"/>
          </p14:sldIdLst>
        </p14:section>
        <p14:section name="Compilers" id="{FAB720DA-9B01-FC4A-8C41-47AE1C56F4C1}">
          <p14:sldIdLst>
            <p14:sldId id="296"/>
            <p14:sldId id="285"/>
            <p14:sldId id="300"/>
            <p14:sldId id="297"/>
            <p14:sldId id="301"/>
            <p14:sldId id="287"/>
            <p14:sldId id="298"/>
          </p14:sldIdLst>
        </p14:section>
        <p14:section name="Domain Specific Languages" id="{1B447091-4C04-4294-A893-3D5553AF5B60}">
          <p14:sldIdLst>
            <p14:sldId id="306"/>
            <p14:sldId id="307"/>
          </p14:sldIdLst>
        </p14:section>
        <p14:section name="Finish" id="{E397FAA6-3A54-4430-8580-0F45B4674B60}">
          <p14:sldIdLst>
            <p14:sldId id="302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D08FD-773E-468F-80C0-2ACAE79F9E25}" v="232" dt="2021-12-07T07:24:43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58" d="100"/>
          <a:sy n="158" d="100"/>
        </p:scale>
        <p:origin x="36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D27B3F6-1050-4CE3-8941-F5C462A2F9B5}"/>
    <pc:docChg chg="custSel addSld modSld sldOrd addSection modSection">
      <pc:chgData name="Peter McGinty" userId="138e04b35f3df159" providerId="LiveId" clId="{8D27B3F6-1050-4CE3-8941-F5C462A2F9B5}" dt="2021-12-02T13:34:15.057" v="1005" actId="313"/>
      <pc:docMkLst>
        <pc:docMk/>
      </pc:docMkLst>
      <pc:sldChg chg="modSp new mod">
        <pc:chgData name="Peter McGinty" userId="138e04b35f3df159" providerId="LiveId" clId="{8D27B3F6-1050-4CE3-8941-F5C462A2F9B5}" dt="2021-12-02T13:06:32.446" v="421" actId="20577"/>
        <pc:sldMkLst>
          <pc:docMk/>
          <pc:sldMk cId="2844108189" sldId="256"/>
        </pc:sldMkLst>
        <pc:spChg chg="mod">
          <ac:chgData name="Peter McGinty" userId="138e04b35f3df159" providerId="LiveId" clId="{8D27B3F6-1050-4CE3-8941-F5C462A2F9B5}" dt="2021-12-02T12:48:48.162" v="30" actId="20577"/>
          <ac:spMkLst>
            <pc:docMk/>
            <pc:sldMk cId="2844108189" sldId="256"/>
            <ac:spMk id="2" creationId="{75F721FF-591B-4F42-A1C2-9F02C64FCBAB}"/>
          </ac:spMkLst>
        </pc:spChg>
        <pc:spChg chg="mod">
          <ac:chgData name="Peter McGinty" userId="138e04b35f3df159" providerId="LiveId" clId="{8D27B3F6-1050-4CE3-8941-F5C462A2F9B5}" dt="2021-12-02T13:06:32.446" v="421" actId="20577"/>
          <ac:spMkLst>
            <pc:docMk/>
            <pc:sldMk cId="2844108189" sldId="256"/>
            <ac:spMk id="3" creationId="{9590120A-DE88-4678-A54F-94F49AF0BE5A}"/>
          </ac:spMkLst>
        </pc:spChg>
      </pc:sldChg>
      <pc:sldChg chg="add">
        <pc:chgData name="Peter McGinty" userId="138e04b35f3df159" providerId="LiveId" clId="{8D27B3F6-1050-4CE3-8941-F5C462A2F9B5}" dt="2021-12-02T12:49:36.610" v="57"/>
        <pc:sldMkLst>
          <pc:docMk/>
          <pc:sldMk cId="2162078861" sldId="259"/>
        </pc:sldMkLst>
      </pc:sldChg>
      <pc:sldChg chg="modSp add mod">
        <pc:chgData name="Peter McGinty" userId="138e04b35f3df159" providerId="LiveId" clId="{8D27B3F6-1050-4CE3-8941-F5C462A2F9B5}" dt="2021-12-02T12:49:23.451" v="56" actId="20577"/>
        <pc:sldMkLst>
          <pc:docMk/>
          <pc:sldMk cId="1024789107" sldId="263"/>
        </pc:sldMkLst>
        <pc:spChg chg="mod">
          <ac:chgData name="Peter McGinty" userId="138e04b35f3df159" providerId="LiveId" clId="{8D27B3F6-1050-4CE3-8941-F5C462A2F9B5}" dt="2021-12-02T12:49:23.451" v="56" actId="20577"/>
          <ac:spMkLst>
            <pc:docMk/>
            <pc:sldMk cId="1024789107" sldId="263"/>
            <ac:spMk id="2" creationId="{4B8869BE-F6C8-4060-B120-D9C2364336C6}"/>
          </ac:spMkLst>
        </pc:spChg>
      </pc:sldChg>
      <pc:sldChg chg="modSp new mod">
        <pc:chgData name="Peter McGinty" userId="138e04b35f3df159" providerId="LiveId" clId="{8D27B3F6-1050-4CE3-8941-F5C462A2F9B5}" dt="2021-12-02T13:06:49.023" v="442" actId="20577"/>
        <pc:sldMkLst>
          <pc:docMk/>
          <pc:sldMk cId="3331706330" sldId="264"/>
        </pc:sldMkLst>
        <pc:spChg chg="mod">
          <ac:chgData name="Peter McGinty" userId="138e04b35f3df159" providerId="LiveId" clId="{8D27B3F6-1050-4CE3-8941-F5C462A2F9B5}" dt="2021-12-02T12:50:02.720" v="92" actId="20577"/>
          <ac:spMkLst>
            <pc:docMk/>
            <pc:sldMk cId="3331706330" sldId="264"/>
            <ac:spMk id="2" creationId="{D79AFCB2-A0CC-41FC-8DA9-1D04F215E9AF}"/>
          </ac:spMkLst>
        </pc:spChg>
        <pc:spChg chg="mod">
          <ac:chgData name="Peter McGinty" userId="138e04b35f3df159" providerId="LiveId" clId="{8D27B3F6-1050-4CE3-8941-F5C462A2F9B5}" dt="2021-12-02T13:04:07.137" v="413" actId="20577"/>
          <ac:spMkLst>
            <pc:docMk/>
            <pc:sldMk cId="3331706330" sldId="264"/>
            <ac:spMk id="3" creationId="{92E0F9FD-206F-4488-802A-0F860F881AAB}"/>
          </ac:spMkLst>
        </pc:spChg>
        <pc:spChg chg="mod">
          <ac:chgData name="Peter McGinty" userId="138e04b35f3df159" providerId="LiveId" clId="{8D27B3F6-1050-4CE3-8941-F5C462A2F9B5}" dt="2021-12-02T13:06:49.023" v="442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modSp new mod ord">
        <pc:chgData name="Peter McGinty" userId="138e04b35f3df159" providerId="LiveId" clId="{8D27B3F6-1050-4CE3-8941-F5C462A2F9B5}" dt="2021-12-02T13:19:46.562" v="656" actId="20577"/>
        <pc:sldMkLst>
          <pc:docMk/>
          <pc:sldMk cId="1929977546" sldId="265"/>
        </pc:sldMkLst>
        <pc:spChg chg="mod">
          <ac:chgData name="Peter McGinty" userId="138e04b35f3df159" providerId="LiveId" clId="{8D27B3F6-1050-4CE3-8941-F5C462A2F9B5}" dt="2021-12-02T13:19:28.779" v="611" actId="20577"/>
          <ac:spMkLst>
            <pc:docMk/>
            <pc:sldMk cId="1929977546" sldId="265"/>
            <ac:spMk id="2" creationId="{D283533A-4CFE-41BB-A7AB-D5D51643634F}"/>
          </ac:spMkLst>
        </pc:spChg>
        <pc:spChg chg="mod">
          <ac:chgData name="Peter McGinty" userId="138e04b35f3df159" providerId="LiveId" clId="{8D27B3F6-1050-4CE3-8941-F5C462A2F9B5}" dt="2021-12-02T13:19:46.562" v="656" actId="20577"/>
          <ac:spMkLst>
            <pc:docMk/>
            <pc:sldMk cId="1929977546" sldId="265"/>
            <ac:spMk id="3" creationId="{5AD28C63-31B7-486A-9A33-2FBE0A44495E}"/>
          </ac:spMkLst>
        </pc:spChg>
      </pc:sldChg>
      <pc:sldChg chg="modSp new mod">
        <pc:chgData name="Peter McGinty" userId="138e04b35f3df159" providerId="LiveId" clId="{8D27B3F6-1050-4CE3-8941-F5C462A2F9B5}" dt="2021-12-02T13:14:00.037" v="477" actId="20577"/>
        <pc:sldMkLst>
          <pc:docMk/>
          <pc:sldMk cId="1564427093" sldId="266"/>
        </pc:sldMkLst>
        <pc:spChg chg="mod">
          <ac:chgData name="Peter McGinty" userId="138e04b35f3df159" providerId="LiveId" clId="{8D27B3F6-1050-4CE3-8941-F5C462A2F9B5}" dt="2021-12-02T13:14:00.037" v="477" actId="20577"/>
          <ac:spMkLst>
            <pc:docMk/>
            <pc:sldMk cId="1564427093" sldId="266"/>
            <ac:spMk id="2" creationId="{1D49208B-B99B-4D46-8A1D-1CD30F05C37E}"/>
          </ac:spMkLst>
        </pc:spChg>
      </pc:sldChg>
      <pc:sldChg chg="addSp delSp modSp new mod ord modClrScheme chgLayout">
        <pc:chgData name="Peter McGinty" userId="138e04b35f3df159" providerId="LiveId" clId="{8D27B3F6-1050-4CE3-8941-F5C462A2F9B5}" dt="2021-12-02T13:26:59.563" v="813" actId="20577"/>
        <pc:sldMkLst>
          <pc:docMk/>
          <pc:sldMk cId="656831645" sldId="267"/>
        </pc:sldMkLst>
        <pc:spChg chg="mod or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2" creationId="{47CDAAF8-D3CC-44AD-A865-3EF7EA53A2AB}"/>
          </ac:spMkLst>
        </pc:spChg>
        <pc:spChg chg="mod or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3" creationId="{9489F3A9-56C0-4BF5-92A6-EE34E6ACCB69}"/>
          </ac:spMkLst>
        </pc:spChg>
        <pc:spChg chg="add mod ord">
          <ac:chgData name="Peter McGinty" userId="138e04b35f3df159" providerId="LiveId" clId="{8D27B3F6-1050-4CE3-8941-F5C462A2F9B5}" dt="2021-12-02T13:26:59.563" v="813" actId="20577"/>
          <ac:spMkLst>
            <pc:docMk/>
            <pc:sldMk cId="656831645" sldId="267"/>
            <ac:spMk id="4" creationId="{D1F1FFDE-E152-4F00-9CCA-6E8C65417EC5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5" creationId="{FEA0B6B1-4279-44D5-BEE7-B7F30EF938CE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6" creationId="{A5D28807-1445-4EF5-98F6-8E4292D2276C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7" creationId="{6AB49C63-194E-4D9C-A52E-7A5952A33FE7}"/>
          </ac:spMkLst>
        </pc:spChg>
      </pc:sldChg>
      <pc:sldChg chg="addSp delSp modSp new mod">
        <pc:chgData name="Peter McGinty" userId="138e04b35f3df159" providerId="LiveId" clId="{8D27B3F6-1050-4CE3-8941-F5C462A2F9B5}" dt="2021-12-02T13:34:15.057" v="1005" actId="313"/>
        <pc:sldMkLst>
          <pc:docMk/>
          <pc:sldMk cId="3823082348" sldId="268"/>
        </pc:sldMkLst>
        <pc:spChg chg="mod">
          <ac:chgData name="Peter McGinty" userId="138e04b35f3df159" providerId="LiveId" clId="{8D27B3F6-1050-4CE3-8941-F5C462A2F9B5}" dt="2021-12-02T13:31:26.703" v="844" actId="20577"/>
          <ac:spMkLst>
            <pc:docMk/>
            <pc:sldMk cId="3823082348" sldId="268"/>
            <ac:spMk id="2" creationId="{96F0F36A-3A9F-4DDE-A2DB-B751E8E25546}"/>
          </ac:spMkLst>
        </pc:spChg>
        <pc:spChg chg="mod">
          <ac:chgData name="Peter McGinty" userId="138e04b35f3df159" providerId="LiveId" clId="{8D27B3F6-1050-4CE3-8941-F5C462A2F9B5}" dt="2021-12-02T13:34:15.057" v="1005" actId="313"/>
          <ac:spMkLst>
            <pc:docMk/>
            <pc:sldMk cId="3823082348" sldId="268"/>
            <ac:spMk id="3" creationId="{B3CC1417-8E53-4A18-B66F-68CF8EF3307E}"/>
          </ac:spMkLst>
        </pc:spChg>
        <pc:spChg chg="del">
          <ac:chgData name="Peter McGinty" userId="138e04b35f3df159" providerId="LiveId" clId="{8D27B3F6-1050-4CE3-8941-F5C462A2F9B5}" dt="2021-12-02T13:30:46.504" v="815" actId="478"/>
          <ac:spMkLst>
            <pc:docMk/>
            <pc:sldMk cId="3823082348" sldId="268"/>
            <ac:spMk id="4" creationId="{BD9A098E-F25D-48A9-9EA6-06FCA5EE8F86}"/>
          </ac:spMkLst>
        </pc:spChg>
        <pc:picChg chg="add mod">
          <ac:chgData name="Peter McGinty" userId="138e04b35f3df159" providerId="LiveId" clId="{8D27B3F6-1050-4CE3-8941-F5C462A2F9B5}" dt="2021-12-02T13:31:04.947" v="817" actId="1076"/>
          <ac:picMkLst>
            <pc:docMk/>
            <pc:sldMk cId="3823082348" sldId="268"/>
            <ac:picMk id="6" creationId="{CD433BB5-92FE-4604-B12C-265FBBB30F93}"/>
          </ac:picMkLst>
        </pc:picChg>
      </pc:sldChg>
    </pc:docChg>
  </pc:docChgLst>
  <pc:docChgLst>
    <pc:chgData name="Peter McGinty" userId="138e04b35f3df159" providerId="LiveId" clId="{4565A1E1-AE15-1C48-A36C-1FF480606DA5}"/>
    <pc:docChg chg="undo custSel addSld modSld sldOrd addSection modSection">
      <pc:chgData name="Peter McGinty" userId="138e04b35f3df159" providerId="LiveId" clId="{4565A1E1-AE15-1C48-A36C-1FF480606DA5}" dt="2021-12-05T09:50:20.014" v="158"/>
      <pc:docMkLst>
        <pc:docMk/>
      </pc:docMkLst>
      <pc:sldChg chg="modSp new mod">
        <pc:chgData name="Peter McGinty" userId="138e04b35f3df159" providerId="LiveId" clId="{4565A1E1-AE15-1C48-A36C-1FF480606DA5}" dt="2021-12-05T09:45:02.429" v="59" actId="20577"/>
        <pc:sldMkLst>
          <pc:docMk/>
          <pc:sldMk cId="4119412367" sldId="284"/>
        </pc:sldMkLst>
        <pc:spChg chg="mod">
          <ac:chgData name="Peter McGinty" userId="138e04b35f3df159" providerId="LiveId" clId="{4565A1E1-AE15-1C48-A36C-1FF480606DA5}" dt="2021-12-05T09:39:31.466" v="21" actId="20577"/>
          <ac:spMkLst>
            <pc:docMk/>
            <pc:sldMk cId="4119412367" sldId="284"/>
            <ac:spMk id="2" creationId="{7FC196BB-3560-074E-A54C-F5F60FB0935F}"/>
          </ac:spMkLst>
        </pc:spChg>
        <pc:spChg chg="mod">
          <ac:chgData name="Peter McGinty" userId="138e04b35f3df159" providerId="LiveId" clId="{4565A1E1-AE15-1C48-A36C-1FF480606DA5}" dt="2021-12-05T09:45:02.429" v="59" actId="20577"/>
          <ac:spMkLst>
            <pc:docMk/>
            <pc:sldMk cId="4119412367" sldId="284"/>
            <ac:spMk id="3" creationId="{132F9A39-E14C-C14D-A026-32696233B269}"/>
          </ac:spMkLst>
        </pc:spChg>
      </pc:sldChg>
      <pc:sldChg chg="modSp new mod ord">
        <pc:chgData name="Peter McGinty" userId="138e04b35f3df159" providerId="LiveId" clId="{4565A1E1-AE15-1C48-A36C-1FF480606DA5}" dt="2021-12-05T09:47:57.808" v="138" actId="20577"/>
        <pc:sldMkLst>
          <pc:docMk/>
          <pc:sldMk cId="2650349761" sldId="285"/>
        </pc:sldMkLst>
        <pc:spChg chg="mod">
          <ac:chgData name="Peter McGinty" userId="138e04b35f3df159" providerId="LiveId" clId="{4565A1E1-AE15-1C48-A36C-1FF480606DA5}" dt="2021-12-05T09:47:57.808" v="138" actId="20577"/>
          <ac:spMkLst>
            <pc:docMk/>
            <pc:sldMk cId="2650349761" sldId="285"/>
            <ac:spMk id="2" creationId="{C9BE3F7E-3348-9244-ADAD-B78FDE5E897F}"/>
          </ac:spMkLst>
        </pc:spChg>
      </pc:sldChg>
      <pc:sldChg chg="modSp new mod ord">
        <pc:chgData name="Peter McGinty" userId="138e04b35f3df159" providerId="LiveId" clId="{4565A1E1-AE15-1C48-A36C-1FF480606DA5}" dt="2021-12-05T09:47:31.029" v="105" actId="20577"/>
        <pc:sldMkLst>
          <pc:docMk/>
          <pc:sldMk cId="2333093352" sldId="286"/>
        </pc:sldMkLst>
        <pc:spChg chg="mod">
          <ac:chgData name="Peter McGinty" userId="138e04b35f3df159" providerId="LiveId" clId="{4565A1E1-AE15-1C48-A36C-1FF480606DA5}" dt="2021-12-05T09:47:31.029" v="105" actId="20577"/>
          <ac:spMkLst>
            <pc:docMk/>
            <pc:sldMk cId="2333093352" sldId="286"/>
            <ac:spMk id="2" creationId="{06D14B60-A433-7047-A0C0-CFB7167C27BB}"/>
          </ac:spMkLst>
        </pc:spChg>
      </pc:sldChg>
      <pc:sldChg chg="modSp add mod">
        <pc:chgData name="Peter McGinty" userId="138e04b35f3df159" providerId="LiveId" clId="{4565A1E1-AE15-1C48-A36C-1FF480606DA5}" dt="2021-12-05T09:48:30.532" v="153" actId="20577"/>
        <pc:sldMkLst>
          <pc:docMk/>
          <pc:sldMk cId="407061829" sldId="287"/>
        </pc:sldMkLst>
        <pc:spChg chg="mod">
          <ac:chgData name="Peter McGinty" userId="138e04b35f3df159" providerId="LiveId" clId="{4565A1E1-AE15-1C48-A36C-1FF480606DA5}" dt="2021-12-05T09:48:30.532" v="153" actId="20577"/>
          <ac:spMkLst>
            <pc:docMk/>
            <pc:sldMk cId="407061829" sldId="287"/>
            <ac:spMk id="2" creationId="{C9BE3F7E-3348-9244-ADAD-B78FDE5E897F}"/>
          </ac:spMkLst>
        </pc:spChg>
      </pc:sldChg>
    </pc:docChg>
  </pc:docChgLst>
  <pc:docChgLst>
    <pc:chgData name="Peter McGinty" userId="138e04b35f3df159" providerId="LiveId" clId="{818D08FD-773E-468F-80C0-2ACAE79F9E25}"/>
    <pc:docChg chg="undo redo custSel addSld delSld modSld sldOrd addSection delSection modSection">
      <pc:chgData name="Peter McGinty" userId="138e04b35f3df159" providerId="LiveId" clId="{818D08FD-773E-468F-80C0-2ACAE79F9E25}" dt="2021-12-07T07:29:10.108" v="13814" actId="47"/>
      <pc:docMkLst>
        <pc:docMk/>
      </pc:docMkLst>
      <pc:sldChg chg="modSp mod">
        <pc:chgData name="Peter McGinty" userId="138e04b35f3df159" providerId="LiveId" clId="{818D08FD-773E-468F-80C0-2ACAE79F9E25}" dt="2021-12-06T08:05:51.849" v="11911" actId="6549"/>
        <pc:sldMkLst>
          <pc:docMk/>
          <pc:sldMk cId="2844108189" sldId="256"/>
        </pc:sldMkLst>
        <pc:spChg chg="mod">
          <ac:chgData name="Peter McGinty" userId="138e04b35f3df159" providerId="LiveId" clId="{818D08FD-773E-468F-80C0-2ACAE79F9E25}" dt="2021-12-06T08:05:51.849" v="11911" actId="6549"/>
          <ac:spMkLst>
            <pc:docMk/>
            <pc:sldMk cId="2844108189" sldId="256"/>
            <ac:spMk id="3" creationId="{9590120A-DE88-4678-A54F-94F49AF0BE5A}"/>
          </ac:spMkLst>
        </pc:spChg>
      </pc:sldChg>
      <pc:sldChg chg="add del ord">
        <pc:chgData name="Peter McGinty" userId="138e04b35f3df159" providerId="LiveId" clId="{818D08FD-773E-468F-80C0-2ACAE79F9E25}" dt="2021-12-07T07:29:07.181" v="13813" actId="47"/>
        <pc:sldMkLst>
          <pc:docMk/>
          <pc:sldMk cId="0" sldId="260"/>
        </pc:sldMkLst>
      </pc:sldChg>
      <pc:sldChg chg="addSp delSp modSp add mod ord">
        <pc:chgData name="Peter McGinty" userId="138e04b35f3df159" providerId="LiveId" clId="{818D08FD-773E-468F-80C0-2ACAE79F9E25}" dt="2021-12-06T08:17:52.695" v="12015" actId="14100"/>
        <pc:sldMkLst>
          <pc:docMk/>
          <pc:sldMk cId="0" sldId="261"/>
        </pc:sldMkLst>
        <pc:spChg chg="mod">
          <ac:chgData name="Peter McGinty" userId="138e04b35f3df159" providerId="LiveId" clId="{818D08FD-773E-468F-80C0-2ACAE79F9E25}" dt="2021-12-06T08:16:52.029" v="12014" actId="20577"/>
          <ac:spMkLst>
            <pc:docMk/>
            <pc:sldMk cId="0" sldId="261"/>
            <ac:spMk id="3" creationId="{729E50CE-29C8-764B-B307-AB6D6F221B2F}"/>
          </ac:spMkLst>
        </pc:spChg>
        <pc:spChg chg="add mod">
          <ac:chgData name="Peter McGinty" userId="138e04b35f3df159" providerId="LiveId" clId="{818D08FD-773E-468F-80C0-2ACAE79F9E25}" dt="2021-12-05T13:10:19.136" v="7379" actId="1076"/>
          <ac:spMkLst>
            <pc:docMk/>
            <pc:sldMk cId="0" sldId="261"/>
            <ac:spMk id="4" creationId="{117D8B87-F300-45F9-9A31-542ED62E62B4}"/>
          </ac:spMkLst>
        </pc:spChg>
        <pc:spChg chg="add del mod">
          <ac:chgData name="Peter McGinty" userId="138e04b35f3df159" providerId="LiveId" clId="{818D08FD-773E-468F-80C0-2ACAE79F9E25}" dt="2021-12-05T12:53:42.546" v="6640" actId="478"/>
          <ac:spMkLst>
            <pc:docMk/>
            <pc:sldMk cId="0" sldId="261"/>
            <ac:spMk id="22" creationId="{F728D4A4-AF1E-4D38-9249-29817CF1540D}"/>
          </ac:spMkLst>
        </pc:spChg>
        <pc:spChg chg="add del mod">
          <ac:chgData name="Peter McGinty" userId="138e04b35f3df159" providerId="LiveId" clId="{818D08FD-773E-468F-80C0-2ACAE79F9E25}" dt="2021-12-05T12:53:36.910" v="6638" actId="478"/>
          <ac:spMkLst>
            <pc:docMk/>
            <pc:sldMk cId="0" sldId="261"/>
            <ac:spMk id="23" creationId="{7E6A0DEC-4C9B-428C-BB04-B7CA8F017270}"/>
          </ac:spMkLst>
        </pc:spChg>
        <pc:spChg chg="add mod">
          <ac:chgData name="Peter McGinty" userId="138e04b35f3df159" providerId="LiveId" clId="{818D08FD-773E-468F-80C0-2ACAE79F9E25}" dt="2021-12-05T13:01:25.411" v="6934" actId="404"/>
          <ac:spMkLst>
            <pc:docMk/>
            <pc:sldMk cId="0" sldId="261"/>
            <ac:spMk id="29" creationId="{BEF9C40E-D033-4148-B6F4-250967B9F205}"/>
          </ac:spMkLst>
        </pc:spChg>
        <pc:spChg chg="add mod">
          <ac:chgData name="Peter McGinty" userId="138e04b35f3df159" providerId="LiveId" clId="{818D08FD-773E-468F-80C0-2ACAE79F9E25}" dt="2021-12-05T12:52:44.132" v="6607" actId="1037"/>
          <ac:spMkLst>
            <pc:docMk/>
            <pc:sldMk cId="0" sldId="261"/>
            <ac:spMk id="30" creationId="{CF3DC4EF-DC72-4B1C-8DC4-D360CF7863EB}"/>
          </ac:spMkLst>
        </pc:spChg>
        <pc:spChg chg="mod">
          <ac:chgData name="Peter McGinty" userId="138e04b35f3df159" providerId="LiveId" clId="{818D08FD-773E-468F-80C0-2ACAE79F9E25}" dt="2021-12-05T13:01:28.470" v="6935" actId="404"/>
          <ac:spMkLst>
            <pc:docMk/>
            <pc:sldMk cId="0" sldId="261"/>
            <ac:spMk id="33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57:47.881" v="6707" actId="207"/>
          <ac:spMkLst>
            <pc:docMk/>
            <pc:sldMk cId="0" sldId="261"/>
            <ac:spMk id="34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2:59:11.142" v="6767" actId="1037"/>
          <ac:spMkLst>
            <pc:docMk/>
            <pc:sldMk cId="0" sldId="261"/>
            <ac:spMk id="35" creationId="{76DF01D4-0B72-46E0-9A96-31C26F6CB95B}"/>
          </ac:spMkLst>
        </pc:spChg>
        <pc:spChg chg="mod">
          <ac:chgData name="Peter McGinty" userId="138e04b35f3df159" providerId="LiveId" clId="{818D08FD-773E-468F-80C0-2ACAE79F9E25}" dt="2021-12-05T12:58:14.439" v="6710" actId="14100"/>
          <ac:spMkLst>
            <pc:docMk/>
            <pc:sldMk cId="0" sldId="261"/>
            <ac:spMk id="37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55:22.783" v="6661" actId="14100"/>
          <ac:spMkLst>
            <pc:docMk/>
            <pc:sldMk cId="0" sldId="261"/>
            <ac:spMk id="38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3:05:09.138" v="7113" actId="1076"/>
          <ac:spMkLst>
            <pc:docMk/>
            <pc:sldMk cId="0" sldId="261"/>
            <ac:spMk id="39" creationId="{9D86205B-45DA-4D86-B1CD-49DFBB9A7EA4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39" creationId="{A2E13534-C153-4F84-ADEF-533A5FC70C54}"/>
          </ac:spMkLst>
        </pc:spChg>
        <pc:spChg chg="mod">
          <ac:chgData name="Peter McGinty" userId="138e04b35f3df159" providerId="LiveId" clId="{818D08FD-773E-468F-80C0-2ACAE79F9E25}" dt="2021-12-05T13:03:23.673" v="7090" actId="404"/>
          <ac:spMkLst>
            <pc:docMk/>
            <pc:sldMk cId="0" sldId="261"/>
            <ac:spMk id="40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6T08:17:52.695" v="12015" actId="14100"/>
          <ac:spMkLst>
            <pc:docMk/>
            <pc:sldMk cId="0" sldId="261"/>
            <ac:spMk id="41" creationId="{3ED99075-A6E6-491F-8A85-77C86FC7C828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41" creationId="{F4774717-61AE-4D38-BFFF-9A0E869C99DF}"/>
          </ac:spMkLst>
        </pc:spChg>
        <pc:spChg chg="mod">
          <ac:chgData name="Peter McGinty" userId="138e04b35f3df159" providerId="LiveId" clId="{818D08FD-773E-468F-80C0-2ACAE79F9E25}" dt="2021-12-05T12:57:47.881" v="6707" actId="207"/>
          <ac:spMkLst>
            <pc:docMk/>
            <pc:sldMk cId="0" sldId="261"/>
            <ac:spMk id="42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43" creationId="{911005BE-7418-47FC-8A70-0C802B39EDE0}"/>
          </ac:spMkLst>
        </pc:spChg>
        <pc:spChg chg="add mod">
          <ac:chgData name="Peter McGinty" userId="138e04b35f3df159" providerId="LiveId" clId="{818D08FD-773E-468F-80C0-2ACAE79F9E25}" dt="2021-12-05T13:03:29.247" v="7091" actId="404"/>
          <ac:spMkLst>
            <pc:docMk/>
            <pc:sldMk cId="0" sldId="261"/>
            <ac:spMk id="44" creationId="{70FDF6DB-B8EA-4F9D-AED4-C12E68B1E80B}"/>
          </ac:spMkLst>
        </pc:spChg>
        <pc:spChg chg="add mod">
          <ac:chgData name="Peter McGinty" userId="138e04b35f3df159" providerId="LiveId" clId="{818D08FD-773E-468F-80C0-2ACAE79F9E25}" dt="2021-12-05T13:03:34.022" v="7092" actId="404"/>
          <ac:spMkLst>
            <pc:docMk/>
            <pc:sldMk cId="0" sldId="261"/>
            <ac:spMk id="45" creationId="{08949963-ABC4-4DC0-924D-43F75EBD1770}"/>
          </ac:spMkLst>
        </pc:spChg>
        <pc:spChg chg="add mod ord">
          <ac:chgData name="Peter McGinty" userId="138e04b35f3df159" providerId="LiveId" clId="{818D08FD-773E-468F-80C0-2ACAE79F9E25}" dt="2021-12-05T13:01:19.098" v="6933" actId="404"/>
          <ac:spMkLst>
            <pc:docMk/>
            <pc:sldMk cId="0" sldId="261"/>
            <ac:spMk id="46" creationId="{AEB284CA-A7FC-4C04-812B-ACD6DDCA8015}"/>
          </ac:spMkLst>
        </pc:spChg>
        <pc:spChg chg="add mod">
          <ac:chgData name="Peter McGinty" userId="138e04b35f3df159" providerId="LiveId" clId="{818D08FD-773E-468F-80C0-2ACAE79F9E25}" dt="2021-12-05T12:56:00.923" v="6666" actId="207"/>
          <ac:spMkLst>
            <pc:docMk/>
            <pc:sldMk cId="0" sldId="261"/>
            <ac:spMk id="47" creationId="{1C8D0874-7CE0-4DA7-81A9-6262EB4F546C}"/>
          </ac:spMkLst>
        </pc:spChg>
        <pc:spChg chg="add mod">
          <ac:chgData name="Peter McGinty" userId="138e04b35f3df159" providerId="LiveId" clId="{818D08FD-773E-468F-80C0-2ACAE79F9E25}" dt="2021-12-05T12:56:00.923" v="6666" actId="207"/>
          <ac:spMkLst>
            <pc:docMk/>
            <pc:sldMk cId="0" sldId="261"/>
            <ac:spMk id="49" creationId="{54186368-4F01-4336-AF8E-C553871BA19E}"/>
          </ac:spMkLst>
        </pc:spChg>
        <pc:spChg chg="add mod">
          <ac:chgData name="Peter McGinty" userId="138e04b35f3df159" providerId="LiveId" clId="{818D08FD-773E-468F-80C0-2ACAE79F9E25}" dt="2021-12-05T12:55:36.748" v="6664" actId="14100"/>
          <ac:spMkLst>
            <pc:docMk/>
            <pc:sldMk cId="0" sldId="261"/>
            <ac:spMk id="50" creationId="{217541C2-2083-478D-BE67-0245A7D3F286}"/>
          </ac:spMkLst>
        </pc:spChg>
        <pc:spChg chg="del mod topLvl">
          <ac:chgData name="Peter McGinty" userId="138e04b35f3df159" providerId="LiveId" clId="{818D08FD-773E-468F-80C0-2ACAE79F9E25}" dt="2021-12-05T12:52:04.295" v="6513" actId="478"/>
          <ac:spMkLst>
            <pc:docMk/>
            <pc:sldMk cId="0" sldId="261"/>
            <ac:spMk id="51" creationId="{00000000-0000-0000-0000-000000000000}"/>
          </ac:spMkLst>
        </pc:spChg>
        <pc:spChg chg="mod topLvl">
          <ac:chgData name="Peter McGinty" userId="138e04b35f3df159" providerId="LiveId" clId="{818D08FD-773E-468F-80C0-2ACAE79F9E25}" dt="2021-12-05T13:11:23.064" v="7382" actId="14100"/>
          <ac:spMkLst>
            <pc:docMk/>
            <pc:sldMk cId="0" sldId="261"/>
            <ac:spMk id="51" creationId="{29CF8B74-EF0B-417D-B2A0-2FEF9C5EB2DF}"/>
          </ac:spMkLst>
        </pc:spChg>
        <pc:spChg chg="add mod">
          <ac:chgData name="Peter McGinty" userId="138e04b35f3df159" providerId="LiveId" clId="{818D08FD-773E-468F-80C0-2ACAE79F9E25}" dt="2021-12-05T12:58:28.587" v="6713" actId="14100"/>
          <ac:spMkLst>
            <pc:docMk/>
            <pc:sldMk cId="0" sldId="261"/>
            <ac:spMk id="52" creationId="{6DFB478A-F624-45FB-94D1-6EB7DF3F62AC}"/>
          </ac:spMkLst>
        </pc:spChg>
        <pc:spChg chg="add mod">
          <ac:chgData name="Peter McGinty" userId="138e04b35f3df159" providerId="LiveId" clId="{818D08FD-773E-468F-80C0-2ACAE79F9E25}" dt="2021-12-05T12:58:55.922" v="6717" actId="14100"/>
          <ac:spMkLst>
            <pc:docMk/>
            <pc:sldMk cId="0" sldId="261"/>
            <ac:spMk id="53" creationId="{73D50927-954C-440F-9128-5625913E2381}"/>
          </ac:spMkLst>
        </pc:spChg>
        <pc:spChg chg="del mod topLvl">
          <ac:chgData name="Peter McGinty" userId="138e04b35f3df159" providerId="LiveId" clId="{818D08FD-773E-468F-80C0-2ACAE79F9E25}" dt="2021-12-05T12:52:08.807" v="6515" actId="478"/>
          <ac:spMkLst>
            <pc:docMk/>
            <pc:sldMk cId="0" sldId="261"/>
            <ac:spMk id="54" creationId="{00000000-0000-0000-0000-000000000000}"/>
          </ac:spMkLst>
        </pc:spChg>
        <pc:spChg chg="del mod topLvl">
          <ac:chgData name="Peter McGinty" userId="138e04b35f3df159" providerId="LiveId" clId="{818D08FD-773E-468F-80C0-2ACAE79F9E25}" dt="2021-12-05T13:09:29.606" v="7242" actId="478"/>
          <ac:spMkLst>
            <pc:docMk/>
            <pc:sldMk cId="0" sldId="261"/>
            <ac:spMk id="54" creationId="{FE3CA8BB-AB6B-43B5-8CA8-295926BF15CC}"/>
          </ac:spMkLst>
        </pc:spChg>
        <pc:spChg chg="add mod">
          <ac:chgData name="Peter McGinty" userId="138e04b35f3df159" providerId="LiveId" clId="{818D08FD-773E-468F-80C0-2ACAE79F9E25}" dt="2021-12-05T13:01:46.173" v="6936" actId="571"/>
          <ac:spMkLst>
            <pc:docMk/>
            <pc:sldMk cId="0" sldId="261"/>
            <ac:spMk id="55" creationId="{A60AC4E4-02EA-40A3-9263-0263C8C521EF}"/>
          </ac:spMkLst>
        </pc:spChg>
        <pc:spChg chg="add mod">
          <ac:chgData name="Peter McGinty" userId="138e04b35f3df159" providerId="LiveId" clId="{818D08FD-773E-468F-80C0-2ACAE79F9E25}" dt="2021-12-05T13:01:46.173" v="6936" actId="571"/>
          <ac:spMkLst>
            <pc:docMk/>
            <pc:sldMk cId="0" sldId="261"/>
            <ac:spMk id="56" creationId="{6724A87A-0FE8-4A82-9211-BACCAC98DE1E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57" creationId="{00000000-0000-0000-0000-000000000000}"/>
          </ac:spMkLst>
        </pc:spChg>
        <pc:spChg chg="mod topLvl">
          <ac:chgData name="Peter McGinty" userId="138e04b35f3df159" providerId="LiveId" clId="{818D08FD-773E-468F-80C0-2ACAE79F9E25}" dt="2021-12-05T13:11:31.998" v="7427" actId="1038"/>
          <ac:spMkLst>
            <pc:docMk/>
            <pc:sldMk cId="0" sldId="261"/>
            <ac:spMk id="57" creationId="{172AE01B-0228-46C1-929B-24DD7314588D}"/>
          </ac:spMkLst>
        </pc:spChg>
        <pc:spChg chg="add mod">
          <ac:chgData name="Peter McGinty" userId="138e04b35f3df159" providerId="LiveId" clId="{818D08FD-773E-468F-80C0-2ACAE79F9E25}" dt="2021-12-05T13:09:49.346" v="7377" actId="1037"/>
          <ac:spMkLst>
            <pc:docMk/>
            <pc:sldMk cId="0" sldId="261"/>
            <ac:spMk id="58" creationId="{BD68AC07-B93F-4D30-BBC6-205E428B36EA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58" creationId="{F0D46A76-978A-4525-91A8-CA9708BC4F4E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59" creationId="{FDD22BEA-E74D-4615-973A-EB07F8EFB9B8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0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60" creationId="{3C5201A4-6ECB-4B9D-B98C-EB5A64DB1D57}"/>
          </ac:spMkLst>
        </pc:spChg>
        <pc:spChg chg="add mod">
          <ac:chgData name="Peter McGinty" userId="138e04b35f3df159" providerId="LiveId" clId="{818D08FD-773E-468F-80C0-2ACAE79F9E25}" dt="2021-12-05T13:06:13.963" v="7125" actId="1035"/>
          <ac:spMkLst>
            <pc:docMk/>
            <pc:sldMk cId="0" sldId="261"/>
            <ac:spMk id="61" creationId="{58D3DBB9-3261-4321-A51C-13757E18A479}"/>
          </ac:spMkLst>
        </pc:spChg>
        <pc:spChg chg="add mod">
          <ac:chgData name="Peter McGinty" userId="138e04b35f3df159" providerId="LiveId" clId="{818D08FD-773E-468F-80C0-2ACAE79F9E25}" dt="2021-12-05T13:06:28.275" v="7182" actId="1037"/>
          <ac:spMkLst>
            <pc:docMk/>
            <pc:sldMk cId="0" sldId="261"/>
            <ac:spMk id="62" creationId="{2E188BDD-7E06-49E5-B59B-2E7C19564730}"/>
          </ac:spMkLst>
        </pc:spChg>
        <pc:spChg chg="add mod">
          <ac:chgData name="Peter McGinty" userId="138e04b35f3df159" providerId="LiveId" clId="{818D08FD-773E-468F-80C0-2ACAE79F9E25}" dt="2021-12-05T13:06:48.420" v="7186" actId="1035"/>
          <ac:spMkLst>
            <pc:docMk/>
            <pc:sldMk cId="0" sldId="261"/>
            <ac:spMk id="63" creationId="{0F479884-5355-453E-99F3-C04E5074007F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4" creationId="{DBD50577-7BA8-4073-BE9C-3C0C994E054D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5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5" creationId="{1B16D6B8-4018-422F-8CEC-A98F1CEEB3A1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66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6" creationId="{E0832310-18C5-4A2F-AE50-BF521D7438D8}"/>
          </ac:spMkLst>
        </pc:spChg>
        <pc:spChg chg="mod ord">
          <ac:chgData name="Peter McGinty" userId="138e04b35f3df159" providerId="LiveId" clId="{818D08FD-773E-468F-80C0-2ACAE79F9E25}" dt="2021-12-05T13:10:53.924" v="7381" actId="208"/>
          <ac:spMkLst>
            <pc:docMk/>
            <pc:sldMk cId="0" sldId="261"/>
            <ac:spMk id="67" creationId="{00000000-0000-0000-0000-000000000000}"/>
          </ac:spMkLst>
        </pc:spChg>
        <pc:spChg chg="del mod topLvl">
          <ac:chgData name="Peter McGinty" userId="138e04b35f3df159" providerId="LiveId" clId="{818D08FD-773E-468F-80C0-2ACAE79F9E25}" dt="2021-12-05T12:52:07.239" v="6514" actId="478"/>
          <ac:spMkLst>
            <pc:docMk/>
            <pc:sldMk cId="0" sldId="261"/>
            <ac:spMk id="68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9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3:04:34.697" v="7111" actId="14100"/>
          <ac:spMkLst>
            <pc:docMk/>
            <pc:sldMk cId="0" sldId="261"/>
            <ac:spMk id="69" creationId="{1351CF97-9F53-49DC-A451-06A72655C63F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0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23:34.086" v="6107" actId="1076"/>
          <ac:spMkLst>
            <pc:docMk/>
            <pc:sldMk cId="0" sldId="261"/>
            <ac:spMk id="71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72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3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4" creationId="{00000000-0000-0000-0000-000000000000}"/>
          </ac:spMkLst>
        </pc:spChg>
        <pc:grpChg chg="add mod">
          <ac:chgData name="Peter McGinty" userId="138e04b35f3df159" providerId="LiveId" clId="{818D08FD-773E-468F-80C0-2ACAE79F9E25}" dt="2021-12-05T12:57:47.881" v="6707" actId="207"/>
          <ac:grpSpMkLst>
            <pc:docMk/>
            <pc:sldMk cId="0" sldId="261"/>
            <ac:grpSpMk id="5" creationId="{8056F4F0-D063-4F4D-B5BE-5B4EC15C173F}"/>
          </ac:grpSpMkLst>
        </pc:grpChg>
        <pc:grpChg chg="add del mod ord">
          <ac:chgData name="Peter McGinty" userId="138e04b35f3df159" providerId="LiveId" clId="{818D08FD-773E-468F-80C0-2ACAE79F9E25}" dt="2021-12-05T12:51:45.254" v="6512" actId="165"/>
          <ac:grpSpMkLst>
            <pc:docMk/>
            <pc:sldMk cId="0" sldId="261"/>
            <ac:grpSpMk id="6" creationId="{A422FD8C-F6A8-4F8D-8B5F-E56F759AE595}"/>
          </ac:grpSpMkLst>
        </pc:grpChg>
        <pc:grpChg chg="add del mod">
          <ac:chgData name="Peter McGinty" userId="138e04b35f3df159" providerId="LiveId" clId="{818D08FD-773E-468F-80C0-2ACAE79F9E25}" dt="2021-12-05T13:08:42.789" v="7218" actId="165"/>
          <ac:grpSpMkLst>
            <pc:docMk/>
            <pc:sldMk cId="0" sldId="261"/>
            <ac:grpSpMk id="43" creationId="{8ADD8915-E0BD-4503-993C-EAF34B0B0A4D}"/>
          </ac:grpSpMkLst>
        </pc:grpChg>
        <pc:graphicFrameChg chg="mod modGraphic">
          <ac:chgData name="Peter McGinty" userId="138e04b35f3df159" providerId="LiveId" clId="{818D08FD-773E-468F-80C0-2ACAE79F9E25}" dt="2021-12-05T13:07:39.160" v="7208" actId="20577"/>
          <ac:graphicFrameMkLst>
            <pc:docMk/>
            <pc:sldMk cId="0" sldId="261"/>
            <ac:graphicFrameMk id="2" creationId="{00000000-0000-0000-0000-000000000000}"/>
          </ac:graphicFrameMkLst>
        </pc:graphicFrameChg>
        <pc:graphicFrameChg chg="mod modGraphic">
          <ac:chgData name="Peter McGinty" userId="138e04b35f3df159" providerId="LiveId" clId="{818D08FD-773E-468F-80C0-2ACAE79F9E25}" dt="2021-12-05T12:35:56.462" v="6181" actId="20577"/>
          <ac:graphicFrameMkLst>
            <pc:docMk/>
            <pc:sldMk cId="0" sldId="261"/>
            <ac:graphicFrameMk id="27" creationId="{48D59CE7-DDAE-664A-BEBC-A86D61DD25DD}"/>
          </ac:graphicFrameMkLst>
        </pc:graphicFrameChg>
        <pc:graphicFrameChg chg="del mod modGraphic">
          <ac:chgData name="Peter McGinty" userId="138e04b35f3df159" providerId="LiveId" clId="{818D08FD-773E-468F-80C0-2ACAE79F9E25}" dt="2021-12-05T12:38:28.433" v="6258" actId="478"/>
          <ac:graphicFrameMkLst>
            <pc:docMk/>
            <pc:sldMk cId="0" sldId="261"/>
            <ac:graphicFrameMk id="28" creationId="{BD866446-42B5-DF4F-94C8-023FC79A5463}"/>
          </ac:graphicFrameMkLst>
        </pc:graphicFrameChg>
        <pc:graphicFrameChg chg="del mod modGraphic">
          <ac:chgData name="Peter McGinty" userId="138e04b35f3df159" providerId="LiveId" clId="{818D08FD-773E-468F-80C0-2ACAE79F9E25}" dt="2021-12-05T12:38:25.580" v="6257" actId="478"/>
          <ac:graphicFrameMkLst>
            <pc:docMk/>
            <pc:sldMk cId="0" sldId="261"/>
            <ac:graphicFrameMk id="31" creationId="{00000000-0000-0000-0000-000000000000}"/>
          </ac:graphicFrameMkLst>
        </pc:graphicFrameChg>
        <pc:graphicFrameChg chg="add del mod">
          <ac:chgData name="Peter McGinty" userId="138e04b35f3df159" providerId="LiveId" clId="{818D08FD-773E-468F-80C0-2ACAE79F9E25}" dt="2021-12-05T13:01:59.263" v="6939"/>
          <ac:graphicFrameMkLst>
            <pc:docMk/>
            <pc:sldMk cId="0" sldId="261"/>
            <ac:graphicFrameMk id="57" creationId="{73B31BA5-4AE0-49F4-8F02-5B11E2A8C8EF}"/>
          </ac:graphicFrameMkLst>
        </pc:graphicFrameChg>
        <pc:cxnChg chg="add del mod">
          <ac:chgData name="Peter McGinty" userId="138e04b35f3df159" providerId="LiveId" clId="{818D08FD-773E-468F-80C0-2ACAE79F9E25}" dt="2021-12-05T12:14:35.313" v="6018" actId="11529"/>
          <ac:cxnSpMkLst>
            <pc:docMk/>
            <pc:sldMk cId="0" sldId="261"/>
            <ac:cxnSpMk id="5" creationId="{37A4248B-6F8B-4250-8F9E-EC31D81E7FCD}"/>
          </ac:cxnSpMkLst>
        </pc:cxnChg>
        <pc:cxnChg chg="add mod">
          <ac:chgData name="Peter McGinty" userId="138e04b35f3df159" providerId="LiveId" clId="{818D08FD-773E-468F-80C0-2ACAE79F9E25}" dt="2021-12-05T12:57:48.512" v="6708" actId="1076"/>
          <ac:cxnSpMkLst>
            <pc:docMk/>
            <pc:sldMk cId="0" sldId="261"/>
            <ac:cxnSpMk id="7" creationId="{4AB63072-AB99-40D6-BD07-8941FCB05957}"/>
          </ac:cxnSpMkLst>
        </pc:cxnChg>
        <pc:cxnChg chg="add del mod">
          <ac:chgData name="Peter McGinty" userId="138e04b35f3df159" providerId="LiveId" clId="{818D08FD-773E-468F-80C0-2ACAE79F9E25}" dt="2021-12-05T12:17:05.945" v="6074" actId="478"/>
          <ac:cxnSpMkLst>
            <pc:docMk/>
            <pc:sldMk cId="0" sldId="261"/>
            <ac:cxnSpMk id="35" creationId="{998DEBD9-B1F6-49AA-B6CD-2B565857499D}"/>
          </ac:cxnSpMkLst>
        </pc:cxnChg>
        <pc:cxnChg chg="add mod">
          <ac:chgData name="Peter McGinty" userId="138e04b35f3df159" providerId="LiveId" clId="{818D08FD-773E-468F-80C0-2ACAE79F9E25}" dt="2021-12-05T12:57:04.926" v="6687" actId="14100"/>
          <ac:cxnSpMkLst>
            <pc:docMk/>
            <pc:sldMk cId="0" sldId="261"/>
            <ac:cxnSpMk id="36" creationId="{4E8173F9-6039-45A9-A40E-30FAF68F7B4B}"/>
          </ac:cxnSpMkLst>
        </pc:cxnChg>
      </pc:sldChg>
      <pc:sldChg chg="modSp mod">
        <pc:chgData name="Peter McGinty" userId="138e04b35f3df159" providerId="LiveId" clId="{818D08FD-773E-468F-80C0-2ACAE79F9E25}" dt="2021-12-04T13:34:29.595" v="2730" actId="20577"/>
        <pc:sldMkLst>
          <pc:docMk/>
          <pc:sldMk cId="3331706330" sldId="264"/>
        </pc:sldMkLst>
        <pc:spChg chg="mod">
          <ac:chgData name="Peter McGinty" userId="138e04b35f3df159" providerId="LiveId" clId="{818D08FD-773E-468F-80C0-2ACAE79F9E25}" dt="2021-12-04T13:34:29.595" v="2730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modSp mod">
        <pc:chgData name="Peter McGinty" userId="138e04b35f3df159" providerId="LiveId" clId="{818D08FD-773E-468F-80C0-2ACAE79F9E25}" dt="2021-12-03T18:39:23.664" v="1515" actId="6549"/>
        <pc:sldMkLst>
          <pc:docMk/>
          <pc:sldMk cId="1929977546" sldId="265"/>
        </pc:sldMkLst>
        <pc:spChg chg="mod">
          <ac:chgData name="Peter McGinty" userId="138e04b35f3df159" providerId="LiveId" clId="{818D08FD-773E-468F-80C0-2ACAE79F9E25}" dt="2021-12-03T18:39:23.664" v="1515" actId="6549"/>
          <ac:spMkLst>
            <pc:docMk/>
            <pc:sldMk cId="1929977546" sldId="265"/>
            <ac:spMk id="3" creationId="{5AD28C63-31B7-486A-9A33-2FBE0A44495E}"/>
          </ac:spMkLst>
        </pc:spChg>
      </pc:sldChg>
      <pc:sldChg chg="modSp add del mod">
        <pc:chgData name="Peter McGinty" userId="138e04b35f3df159" providerId="LiveId" clId="{818D08FD-773E-468F-80C0-2ACAE79F9E25}" dt="2021-12-04T15:03:08.443" v="2779" actId="6549"/>
        <pc:sldMkLst>
          <pc:docMk/>
          <pc:sldMk cId="1564427093" sldId="266"/>
        </pc:sldMkLst>
        <pc:spChg chg="mod">
          <ac:chgData name="Peter McGinty" userId="138e04b35f3df159" providerId="LiveId" clId="{818D08FD-773E-468F-80C0-2ACAE79F9E25}" dt="2021-12-04T15:02:53.397" v="2763" actId="20577"/>
          <ac:spMkLst>
            <pc:docMk/>
            <pc:sldMk cId="1564427093" sldId="266"/>
            <ac:spMk id="2" creationId="{1D49208B-B99B-4D46-8A1D-1CD30F05C37E}"/>
          </ac:spMkLst>
        </pc:spChg>
        <pc:spChg chg="mod">
          <ac:chgData name="Peter McGinty" userId="138e04b35f3df159" providerId="LiveId" clId="{818D08FD-773E-468F-80C0-2ACAE79F9E25}" dt="2021-12-04T15:03:08.443" v="2779" actId="6549"/>
          <ac:spMkLst>
            <pc:docMk/>
            <pc:sldMk cId="1564427093" sldId="266"/>
            <ac:spMk id="3" creationId="{D1394A03-B41B-48AE-9592-8F97FDF6CFC9}"/>
          </ac:spMkLst>
        </pc:spChg>
      </pc:sldChg>
      <pc:sldChg chg="ord">
        <pc:chgData name="Peter McGinty" userId="138e04b35f3df159" providerId="LiveId" clId="{818D08FD-773E-468F-80C0-2ACAE79F9E25}" dt="2021-12-03T18:40:50.106" v="1548"/>
        <pc:sldMkLst>
          <pc:docMk/>
          <pc:sldMk cId="656831645" sldId="267"/>
        </pc:sldMkLst>
      </pc:sldChg>
      <pc:sldChg chg="addSp delSp modSp mod ord modClrScheme chgLayout">
        <pc:chgData name="Peter McGinty" userId="138e04b35f3df159" providerId="LiveId" clId="{818D08FD-773E-468F-80C0-2ACAE79F9E25}" dt="2021-12-03T18:39:46.970" v="1546" actId="313"/>
        <pc:sldMkLst>
          <pc:docMk/>
          <pc:sldMk cId="3823082348" sldId="268"/>
        </pc:sldMkLst>
        <pc:spChg chg="mod ord">
          <ac:chgData name="Peter McGinty" userId="138e04b35f3df159" providerId="LiveId" clId="{818D08FD-773E-468F-80C0-2ACAE79F9E25}" dt="2021-12-03T18:39:46.970" v="1546" actId="313"/>
          <ac:spMkLst>
            <pc:docMk/>
            <pc:sldMk cId="3823082348" sldId="268"/>
            <ac:spMk id="2" creationId="{96F0F36A-3A9F-4DDE-A2DB-B751E8E25546}"/>
          </ac:spMkLst>
        </pc:spChg>
        <pc:spChg chg="mod ord">
          <ac:chgData name="Peter McGinty" userId="138e04b35f3df159" providerId="LiveId" clId="{818D08FD-773E-468F-80C0-2ACAE79F9E25}" dt="2021-12-03T18:38:12.064" v="1464" actId="20577"/>
          <ac:spMkLst>
            <pc:docMk/>
            <pc:sldMk cId="3823082348" sldId="268"/>
            <ac:spMk id="3" creationId="{B3CC1417-8E53-4A18-B66F-68CF8EF3307E}"/>
          </ac:spMkLst>
        </pc:spChg>
        <pc:picChg chg="del">
          <ac:chgData name="Peter McGinty" userId="138e04b35f3df159" providerId="LiveId" clId="{818D08FD-773E-468F-80C0-2ACAE79F9E25}" dt="2021-12-03T18:37:13.720" v="1431" actId="478"/>
          <ac:picMkLst>
            <pc:docMk/>
            <pc:sldMk cId="3823082348" sldId="268"/>
            <ac:picMk id="6" creationId="{CD433BB5-92FE-4604-B12C-265FBBB30F93}"/>
          </ac:picMkLst>
        </pc:picChg>
        <pc:inkChg chg="add del">
          <ac:chgData name="Peter McGinty" userId="138e04b35f3df159" providerId="LiveId" clId="{818D08FD-773E-468F-80C0-2ACAE79F9E25}" dt="2021-12-03T18:18:11.507" v="1261" actId="9405"/>
          <ac:inkMkLst>
            <pc:docMk/>
            <pc:sldMk cId="3823082348" sldId="268"/>
            <ac:inkMk id="4" creationId="{3D78E899-BD0A-4D72-B941-2980D2DAD965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5" creationId="{E18D9704-9B67-44E0-8CD5-5918AE93081A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7" creationId="{CFA72496-B061-4B5B-9A1D-AA1E23F57577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8" creationId="{7753E7A1-47C9-4C23-A4ED-2244F3D14DEE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9" creationId="{25A4E8A7-0179-4101-9AEF-B485E2F2F52E}"/>
          </ac:inkMkLst>
        </pc:inkChg>
        <pc:inkChg chg="add del">
          <ac:chgData name="Peter McGinty" userId="138e04b35f3df159" providerId="LiveId" clId="{818D08FD-773E-468F-80C0-2ACAE79F9E25}" dt="2021-12-03T18:26:42.423" v="1269" actId="9405"/>
          <ac:inkMkLst>
            <pc:docMk/>
            <pc:sldMk cId="3823082348" sldId="268"/>
            <ac:inkMk id="10" creationId="{957BDA4C-B290-47D1-8F84-1B202B5EA160}"/>
          </ac:inkMkLst>
        </pc:inkChg>
        <pc:inkChg chg="add del">
          <ac:chgData name="Peter McGinty" userId="138e04b35f3df159" providerId="LiveId" clId="{818D08FD-773E-468F-80C0-2ACAE79F9E25}" dt="2021-12-03T18:26:42.175" v="1268" actId="9405"/>
          <ac:inkMkLst>
            <pc:docMk/>
            <pc:sldMk cId="3823082348" sldId="268"/>
            <ac:inkMk id="11" creationId="{171B2F8A-442B-4876-AAF1-254CA921F788}"/>
          </ac:inkMkLst>
        </pc:inkChg>
      </pc:sldChg>
      <pc:sldChg chg="addSp delSp modSp new del mod modClrScheme chgLayout">
        <pc:chgData name="Peter McGinty" userId="138e04b35f3df159" providerId="LiveId" clId="{818D08FD-773E-468F-80C0-2ACAE79F9E25}" dt="2021-12-03T18:17:38.038" v="1259" actId="47"/>
        <pc:sldMkLst>
          <pc:docMk/>
          <pc:sldMk cId="1761449014" sldId="269"/>
        </pc:sldMkLst>
        <pc:spChg chg="mod ord">
          <ac:chgData name="Peter McGinty" userId="138e04b35f3df159" providerId="LiveId" clId="{818D08FD-773E-468F-80C0-2ACAE79F9E25}" dt="2021-12-03T15:14:26.242" v="97" actId="20577"/>
          <ac:spMkLst>
            <pc:docMk/>
            <pc:sldMk cId="1761449014" sldId="269"/>
            <ac:spMk id="2" creationId="{AB9BB370-0A96-4F67-8965-24A4356748A1}"/>
          </ac:spMkLst>
        </pc:spChg>
        <pc:spChg chg="del mod ord">
          <ac:chgData name="Peter McGinty" userId="138e04b35f3df159" providerId="LiveId" clId="{818D08FD-773E-468F-80C0-2ACAE79F9E25}" dt="2021-12-03T15:12:33.224" v="24" actId="700"/>
          <ac:spMkLst>
            <pc:docMk/>
            <pc:sldMk cId="1761449014" sldId="269"/>
            <ac:spMk id="3" creationId="{7E021BD7-AC80-4A3A-862E-7CE052CCD891}"/>
          </ac:spMkLst>
        </pc:spChg>
        <pc:spChg chg="add mod ord">
          <ac:chgData name="Peter McGinty" userId="138e04b35f3df159" providerId="LiveId" clId="{818D08FD-773E-468F-80C0-2ACAE79F9E25}" dt="2021-12-03T15:14:15.829" v="95" actId="20577"/>
          <ac:spMkLst>
            <pc:docMk/>
            <pc:sldMk cId="1761449014" sldId="269"/>
            <ac:spMk id="4" creationId="{9FB9556A-CA1C-4BAC-B8AA-848D8DE7AC96}"/>
          </ac:spMkLst>
        </pc:spChg>
        <pc:spChg chg="add del mod ord">
          <ac:chgData name="Peter McGinty" userId="138e04b35f3df159" providerId="LiveId" clId="{818D08FD-773E-468F-80C0-2ACAE79F9E25}" dt="2021-12-03T15:14:34.434" v="98" actId="478"/>
          <ac:spMkLst>
            <pc:docMk/>
            <pc:sldMk cId="1761449014" sldId="269"/>
            <ac:spMk id="5" creationId="{E2AFE3DA-9FB8-48BF-B0E6-D0D82E757813}"/>
          </ac:spMkLst>
        </pc:spChg>
      </pc:sldChg>
      <pc:sldChg chg="addSp modSp new mod">
        <pc:chgData name="Peter McGinty" userId="138e04b35f3df159" providerId="LiveId" clId="{818D08FD-773E-468F-80C0-2ACAE79F9E25}" dt="2021-12-03T19:10:06.130" v="2012" actId="207"/>
        <pc:sldMkLst>
          <pc:docMk/>
          <pc:sldMk cId="1271464736" sldId="270"/>
        </pc:sldMkLst>
        <pc:spChg chg="mod">
          <ac:chgData name="Peter McGinty" userId="138e04b35f3df159" providerId="LiveId" clId="{818D08FD-773E-468F-80C0-2ACAE79F9E25}" dt="2021-12-03T15:14:51.831" v="100"/>
          <ac:spMkLst>
            <pc:docMk/>
            <pc:sldMk cId="1271464736" sldId="270"/>
            <ac:spMk id="2" creationId="{0BA37FEA-1506-4969-B3E1-3C367A65CDEB}"/>
          </ac:spMkLst>
        </pc:spChg>
        <pc:graphicFrameChg chg="add mod modGraphic">
          <ac:chgData name="Peter McGinty" userId="138e04b35f3df159" providerId="LiveId" clId="{818D08FD-773E-468F-80C0-2ACAE79F9E25}" dt="2021-12-03T19:10:06.130" v="2012" actId="207"/>
          <ac:graphicFrameMkLst>
            <pc:docMk/>
            <pc:sldMk cId="1271464736" sldId="270"/>
            <ac:graphicFrameMk id="3" creationId="{12167F70-2395-4BBF-A468-1D25CA134606}"/>
          </ac:graphicFrameMkLst>
        </pc:graphicFrameChg>
      </pc:sldChg>
      <pc:sldChg chg="add del">
        <pc:chgData name="Peter McGinty" userId="138e04b35f3df159" providerId="LiveId" clId="{818D08FD-773E-468F-80C0-2ACAE79F9E25}" dt="2021-12-03T18:42:00.900" v="1553" actId="47"/>
        <pc:sldMkLst>
          <pc:docMk/>
          <pc:sldMk cId="496390340" sldId="271"/>
        </pc:sldMkLst>
      </pc:sldChg>
      <pc:sldChg chg="addSp modSp new mod">
        <pc:chgData name="Peter McGinty" userId="138e04b35f3df159" providerId="LiveId" clId="{818D08FD-773E-468F-80C0-2ACAE79F9E25}" dt="2021-12-03T18:36:52.225" v="1430" actId="14100"/>
        <pc:sldMkLst>
          <pc:docMk/>
          <pc:sldMk cId="2067310042" sldId="272"/>
        </pc:sldMkLst>
        <pc:picChg chg="add mod">
          <ac:chgData name="Peter McGinty" userId="138e04b35f3df159" providerId="LiveId" clId="{818D08FD-773E-468F-80C0-2ACAE79F9E25}" dt="2021-12-03T18:35:52.472" v="1353" actId="1037"/>
          <ac:picMkLst>
            <pc:docMk/>
            <pc:sldMk cId="2067310042" sldId="272"/>
            <ac:picMk id="3" creationId="{2BEE5E46-6BF5-4A7B-BDF5-C403EB60445B}"/>
          </ac:picMkLst>
        </pc:picChg>
        <pc:picChg chg="add mod">
          <ac:chgData name="Peter McGinty" userId="138e04b35f3df159" providerId="LiveId" clId="{818D08FD-773E-468F-80C0-2ACAE79F9E25}" dt="2021-12-03T18:36:52.225" v="1430" actId="14100"/>
          <ac:picMkLst>
            <pc:docMk/>
            <pc:sldMk cId="2067310042" sldId="272"/>
            <ac:picMk id="5" creationId="{9147BCA4-FE8B-4F38-94DF-E844A23F7146}"/>
          </ac:picMkLst>
        </pc:picChg>
      </pc:sldChg>
      <pc:sldChg chg="addSp delSp modSp add del mod modClrScheme chgLayout">
        <pc:chgData name="Peter McGinty" userId="138e04b35f3df159" providerId="LiveId" clId="{818D08FD-773E-468F-80C0-2ACAE79F9E25}" dt="2021-12-03T18:27:30.996" v="1277" actId="47"/>
        <pc:sldMkLst>
          <pc:docMk/>
          <pc:sldMk cId="4242953116" sldId="272"/>
        </pc:sldMkLst>
        <pc:spChg chg="del">
          <ac:chgData name="Peter McGinty" userId="138e04b35f3df159" providerId="LiveId" clId="{818D08FD-773E-468F-80C0-2ACAE79F9E25}" dt="2021-12-03T18:26:58.844" v="1271" actId="478"/>
          <ac:spMkLst>
            <pc:docMk/>
            <pc:sldMk cId="4242953116" sldId="272"/>
            <ac:spMk id="2" creationId="{96F0F36A-3A9F-4DDE-A2DB-B751E8E25546}"/>
          </ac:spMkLst>
        </pc:spChg>
        <pc:spChg chg="del">
          <ac:chgData name="Peter McGinty" userId="138e04b35f3df159" providerId="LiveId" clId="{818D08FD-773E-468F-80C0-2ACAE79F9E25}" dt="2021-12-03T18:27:03.378" v="1273" actId="478"/>
          <ac:spMkLst>
            <pc:docMk/>
            <pc:sldMk cId="4242953116" sldId="272"/>
            <ac:spMk id="3" creationId="{B3CC1417-8E53-4A18-B66F-68CF8EF3307E}"/>
          </ac:spMkLst>
        </pc:spChg>
        <pc:spChg chg="add del mod">
          <ac:chgData name="Peter McGinty" userId="138e04b35f3df159" providerId="LiveId" clId="{818D08FD-773E-468F-80C0-2ACAE79F9E25}" dt="2021-12-03T18:26:59.789" v="1272" actId="478"/>
          <ac:spMkLst>
            <pc:docMk/>
            <pc:sldMk cId="4242953116" sldId="272"/>
            <ac:spMk id="10" creationId="{0FB076A9-CAB0-499D-9893-38AFCABF7C9E}"/>
          </ac:spMkLst>
        </pc:spChg>
        <pc:spChg chg="add del mod">
          <ac:chgData name="Peter McGinty" userId="138e04b35f3df159" providerId="LiveId" clId="{818D08FD-773E-468F-80C0-2ACAE79F9E25}" dt="2021-12-03T18:27:04.299" v="1274" actId="478"/>
          <ac:spMkLst>
            <pc:docMk/>
            <pc:sldMk cId="4242953116" sldId="272"/>
            <ac:spMk id="12" creationId="{03BBD2D7-CFEF-45CA-B6C3-536838021E78}"/>
          </ac:spMkLst>
        </pc:spChg>
        <pc:picChg chg="mod">
          <ac:chgData name="Peter McGinty" userId="138e04b35f3df159" providerId="LiveId" clId="{818D08FD-773E-468F-80C0-2ACAE79F9E25}" dt="2021-12-03T18:27:22.977" v="1276" actId="1076"/>
          <ac:picMkLst>
            <pc:docMk/>
            <pc:sldMk cId="4242953116" sldId="272"/>
            <ac:picMk id="6" creationId="{CD433BB5-92FE-4604-B12C-265FBBB30F93}"/>
          </ac:picMkLst>
        </pc:picChg>
      </pc:sldChg>
      <pc:sldChg chg="addSp modSp new mod">
        <pc:chgData name="Peter McGinty" userId="138e04b35f3df159" providerId="LiveId" clId="{818D08FD-773E-468F-80C0-2ACAE79F9E25}" dt="2021-12-06T08:15:13.785" v="12002" actId="692"/>
        <pc:sldMkLst>
          <pc:docMk/>
          <pc:sldMk cId="4288147392" sldId="273"/>
        </pc:sldMkLst>
        <pc:spChg chg="mod">
          <ac:chgData name="Peter McGinty" userId="138e04b35f3df159" providerId="LiveId" clId="{818D08FD-773E-468F-80C0-2ACAE79F9E25}" dt="2021-12-03T19:19:01.969" v="2262" actId="20577"/>
          <ac:spMkLst>
            <pc:docMk/>
            <pc:sldMk cId="4288147392" sldId="273"/>
            <ac:spMk id="2" creationId="{1F7767EF-C92F-4652-870D-CA6112536BA4}"/>
          </ac:spMkLst>
        </pc:spChg>
        <pc:spChg chg="mod">
          <ac:chgData name="Peter McGinty" userId="138e04b35f3df159" providerId="LiveId" clId="{818D08FD-773E-468F-80C0-2ACAE79F9E25}" dt="2021-12-03T19:18:17.737" v="2246" actId="20577"/>
          <ac:spMkLst>
            <pc:docMk/>
            <pc:sldMk cId="4288147392" sldId="273"/>
            <ac:spMk id="3" creationId="{CC9C1545-FCA8-48C9-83DD-4A127CCC95D2}"/>
          </ac:spMkLst>
        </pc:spChg>
        <pc:spChg chg="add mod">
          <ac:chgData name="Peter McGinty" userId="138e04b35f3df159" providerId="LiveId" clId="{818D08FD-773E-468F-80C0-2ACAE79F9E25}" dt="2021-12-06T08:15:13.785" v="12002" actId="692"/>
          <ac:spMkLst>
            <pc:docMk/>
            <pc:sldMk cId="4288147392" sldId="273"/>
            <ac:spMk id="4" creationId="{72DBE8BB-0667-4DC5-A7DF-5A622C283B58}"/>
          </ac:spMkLst>
        </pc:spChg>
      </pc:sldChg>
      <pc:sldChg chg="modSp new mod">
        <pc:chgData name="Peter McGinty" userId="138e04b35f3df159" providerId="LiveId" clId="{818D08FD-773E-468F-80C0-2ACAE79F9E25}" dt="2021-12-06T08:12:20.229" v="11992" actId="20577"/>
        <pc:sldMkLst>
          <pc:docMk/>
          <pc:sldMk cId="2884098296" sldId="274"/>
        </pc:sldMkLst>
        <pc:spChg chg="mod">
          <ac:chgData name="Peter McGinty" userId="138e04b35f3df159" providerId="LiveId" clId="{818D08FD-773E-468F-80C0-2ACAE79F9E25}" dt="2021-12-03T22:52:35.512" v="2632" actId="20577"/>
          <ac:spMkLst>
            <pc:docMk/>
            <pc:sldMk cId="2884098296" sldId="274"/>
            <ac:spMk id="2" creationId="{C1FFF73A-9160-4616-AC7C-C8B7C9AC3E60}"/>
          </ac:spMkLst>
        </pc:spChg>
        <pc:spChg chg="mod">
          <ac:chgData name="Peter McGinty" userId="138e04b35f3df159" providerId="LiveId" clId="{818D08FD-773E-468F-80C0-2ACAE79F9E25}" dt="2021-12-06T08:12:20.229" v="11992" actId="20577"/>
          <ac:spMkLst>
            <pc:docMk/>
            <pc:sldMk cId="2884098296" sldId="274"/>
            <ac:spMk id="3" creationId="{AEF77323-0E9B-4242-AE60-FC894E4200B3}"/>
          </ac:spMkLst>
        </pc:spChg>
      </pc:sldChg>
      <pc:sldChg chg="modSp new mod">
        <pc:chgData name="Peter McGinty" userId="138e04b35f3df159" providerId="LiveId" clId="{818D08FD-773E-468F-80C0-2ACAE79F9E25}" dt="2021-12-04T17:39:45.450" v="3121" actId="20577"/>
        <pc:sldMkLst>
          <pc:docMk/>
          <pc:sldMk cId="660510370" sldId="275"/>
        </pc:sldMkLst>
        <pc:spChg chg="mod">
          <ac:chgData name="Peter McGinty" userId="138e04b35f3df159" providerId="LiveId" clId="{818D08FD-773E-468F-80C0-2ACAE79F9E25}" dt="2021-12-04T15:03:33.297" v="2801" actId="20577"/>
          <ac:spMkLst>
            <pc:docMk/>
            <pc:sldMk cId="660510370" sldId="275"/>
            <ac:spMk id="2" creationId="{B00265F1-3C1C-4FFE-B12D-C452718AF0C5}"/>
          </ac:spMkLst>
        </pc:spChg>
        <pc:spChg chg="mod">
          <ac:chgData name="Peter McGinty" userId="138e04b35f3df159" providerId="LiveId" clId="{818D08FD-773E-468F-80C0-2ACAE79F9E25}" dt="2021-12-04T17:39:45.450" v="3121" actId="20577"/>
          <ac:spMkLst>
            <pc:docMk/>
            <pc:sldMk cId="660510370" sldId="275"/>
            <ac:spMk id="3" creationId="{68FC2D4A-10E2-482E-9EBF-FFBBFE9D4BFF}"/>
          </ac:spMkLst>
        </pc:spChg>
      </pc:sldChg>
      <pc:sldChg chg="addSp modSp new del mod modClrScheme chgLayout">
        <pc:chgData name="Peter McGinty" userId="138e04b35f3df159" providerId="LiveId" clId="{818D08FD-773E-468F-80C0-2ACAE79F9E25}" dt="2021-12-04T21:24:47.207" v="4236" actId="47"/>
        <pc:sldMkLst>
          <pc:docMk/>
          <pc:sldMk cId="1876821373" sldId="276"/>
        </pc:sldMkLst>
        <pc:spChg chg="mod ord">
          <ac:chgData name="Peter McGinty" userId="138e04b35f3df159" providerId="LiveId" clId="{818D08FD-773E-468F-80C0-2ACAE79F9E25}" dt="2021-12-04T17:58:24.682" v="3261" actId="20577"/>
          <ac:spMkLst>
            <pc:docMk/>
            <pc:sldMk cId="1876821373" sldId="276"/>
            <ac:spMk id="2" creationId="{D3FB192A-31D5-46B5-BA86-ADBABF3C6BA7}"/>
          </ac:spMkLst>
        </pc:spChg>
        <pc:spChg chg="mod ord">
          <ac:chgData name="Peter McGinty" userId="138e04b35f3df159" providerId="LiveId" clId="{818D08FD-773E-468F-80C0-2ACAE79F9E25}" dt="2021-12-04T17:55:09.293" v="3239" actId="20577"/>
          <ac:spMkLst>
            <pc:docMk/>
            <pc:sldMk cId="1876821373" sldId="276"/>
            <ac:spMk id="3" creationId="{ECD0D68D-46E4-4DDC-AA1F-A49F52E802D8}"/>
          </ac:spMkLst>
        </pc:spChg>
        <pc:spChg chg="add mod ord">
          <ac:chgData name="Peter McGinty" userId="138e04b35f3df159" providerId="LiveId" clId="{818D08FD-773E-468F-80C0-2ACAE79F9E25}" dt="2021-12-04T17:54:49.716" v="3190" actId="20577"/>
          <ac:spMkLst>
            <pc:docMk/>
            <pc:sldMk cId="1876821373" sldId="276"/>
            <ac:spMk id="4" creationId="{C35C4D2E-7B06-4A00-819D-81CE44293D77}"/>
          </ac:spMkLst>
        </pc:spChg>
        <pc:spChg chg="add mod ord">
          <ac:chgData name="Peter McGinty" userId="138e04b35f3df159" providerId="LiveId" clId="{818D08FD-773E-468F-80C0-2ACAE79F9E25}" dt="2021-12-04T17:54:40.300" v="3181" actId="700"/>
          <ac:spMkLst>
            <pc:docMk/>
            <pc:sldMk cId="1876821373" sldId="276"/>
            <ac:spMk id="5" creationId="{E4E04963-00BA-4220-97B6-6A6E55E04B89}"/>
          </ac:spMkLst>
        </pc:spChg>
        <pc:spChg chg="add mod ord">
          <ac:chgData name="Peter McGinty" userId="138e04b35f3df159" providerId="LiveId" clId="{818D08FD-773E-468F-80C0-2ACAE79F9E25}" dt="2021-12-04T17:54:40.300" v="3181" actId="700"/>
          <ac:spMkLst>
            <pc:docMk/>
            <pc:sldMk cId="1876821373" sldId="276"/>
            <ac:spMk id="6" creationId="{531E1DDB-3905-48A7-B7D8-FBCC13BFD49D}"/>
          </ac:spMkLst>
        </pc:spChg>
      </pc:sldChg>
      <pc:sldChg chg="addSp delSp modSp new mod modClrScheme chgLayout">
        <pc:chgData name="Peter McGinty" userId="138e04b35f3df159" providerId="LiveId" clId="{818D08FD-773E-468F-80C0-2ACAE79F9E25}" dt="2021-12-04T21:26:29.122" v="4238"/>
        <pc:sldMkLst>
          <pc:docMk/>
          <pc:sldMk cId="3479872181" sldId="277"/>
        </pc:sldMkLst>
        <pc:spChg chg="mod ord">
          <ac:chgData name="Peter McGinty" userId="138e04b35f3df159" providerId="LiveId" clId="{818D08FD-773E-468F-80C0-2ACAE79F9E25}" dt="2021-12-04T17:58:52.727" v="3285" actId="700"/>
          <ac:spMkLst>
            <pc:docMk/>
            <pc:sldMk cId="3479872181" sldId="277"/>
            <ac:spMk id="2" creationId="{178CA967-3A5A-40AA-8FB8-F5F582C15470}"/>
          </ac:spMkLst>
        </pc:spChg>
        <pc:spChg chg="del mod ord">
          <ac:chgData name="Peter McGinty" userId="138e04b35f3df159" providerId="LiveId" clId="{818D08FD-773E-468F-80C0-2ACAE79F9E25}" dt="2021-12-04T17:58:52.727" v="3285" actId="700"/>
          <ac:spMkLst>
            <pc:docMk/>
            <pc:sldMk cId="3479872181" sldId="277"/>
            <ac:spMk id="3" creationId="{D9E9606D-D099-4552-A67F-7AE8207F0FBF}"/>
          </ac:spMkLst>
        </pc:spChg>
        <pc:spChg chg="add mod ord">
          <ac:chgData name="Peter McGinty" userId="138e04b35f3df159" providerId="LiveId" clId="{818D08FD-773E-468F-80C0-2ACAE79F9E25}" dt="2021-12-04T21:26:09.854" v="4237" actId="20577"/>
          <ac:spMkLst>
            <pc:docMk/>
            <pc:sldMk cId="3479872181" sldId="277"/>
            <ac:spMk id="4" creationId="{649AA5D5-0476-415E-9AA0-1ABA82B5CA38}"/>
          </ac:spMkLst>
        </pc:spChg>
        <pc:spChg chg="add mod ord">
          <ac:chgData name="Peter McGinty" userId="138e04b35f3df159" providerId="LiveId" clId="{818D08FD-773E-468F-80C0-2ACAE79F9E25}" dt="2021-12-04T21:26:29.122" v="4238"/>
          <ac:spMkLst>
            <pc:docMk/>
            <pc:sldMk cId="3479872181" sldId="277"/>
            <ac:spMk id="5" creationId="{D721FF46-6CCC-4C3E-8D95-D0C186970096}"/>
          </ac:spMkLst>
        </pc:spChg>
        <pc:spChg chg="add del">
          <ac:chgData name="Peter McGinty" userId="138e04b35f3df159" providerId="LiveId" clId="{818D08FD-773E-468F-80C0-2ACAE79F9E25}" dt="2021-12-04T17:59:46.123" v="3300"/>
          <ac:spMkLst>
            <pc:docMk/>
            <pc:sldMk cId="3479872181" sldId="277"/>
            <ac:spMk id="6" creationId="{50401F27-C7E4-45F7-A948-AECBB12C523C}"/>
          </ac:spMkLst>
        </pc:spChg>
        <pc:spChg chg="add del">
          <ac:chgData name="Peter McGinty" userId="138e04b35f3df159" providerId="LiveId" clId="{818D08FD-773E-468F-80C0-2ACAE79F9E25}" dt="2021-12-04T17:59:50.268" v="3302"/>
          <ac:spMkLst>
            <pc:docMk/>
            <pc:sldMk cId="3479872181" sldId="277"/>
            <ac:spMk id="7" creationId="{65903D15-9A45-41BD-ACE2-7512C1045CB3}"/>
          </ac:spMkLst>
        </pc:spChg>
        <pc:spChg chg="add del">
          <ac:chgData name="Peter McGinty" userId="138e04b35f3df159" providerId="LiveId" clId="{818D08FD-773E-468F-80C0-2ACAE79F9E25}" dt="2021-12-04T17:59:55.610" v="3304"/>
          <ac:spMkLst>
            <pc:docMk/>
            <pc:sldMk cId="3479872181" sldId="277"/>
            <ac:spMk id="8" creationId="{BE312841-5BAC-4A6C-BEC5-668A1B3E012D}"/>
          </ac:spMkLst>
        </pc:spChg>
        <pc:spChg chg="add del">
          <ac:chgData name="Peter McGinty" userId="138e04b35f3df159" providerId="LiveId" clId="{818D08FD-773E-468F-80C0-2ACAE79F9E25}" dt="2021-12-04T18:00:16.465" v="3310"/>
          <ac:spMkLst>
            <pc:docMk/>
            <pc:sldMk cId="3479872181" sldId="277"/>
            <ac:spMk id="9" creationId="{A76334EE-1939-4BA0-88C9-00181BF68C53}"/>
          </ac:spMkLst>
        </pc:spChg>
      </pc:sldChg>
      <pc:sldChg chg="modSp new mod ord">
        <pc:chgData name="Peter McGinty" userId="138e04b35f3df159" providerId="LiveId" clId="{818D08FD-773E-468F-80C0-2ACAE79F9E25}" dt="2021-12-04T21:32:33.693" v="4311"/>
        <pc:sldMkLst>
          <pc:docMk/>
          <pc:sldMk cId="2701936950" sldId="278"/>
        </pc:sldMkLst>
        <pc:spChg chg="mod">
          <ac:chgData name="Peter McGinty" userId="138e04b35f3df159" providerId="LiveId" clId="{818D08FD-773E-468F-80C0-2ACAE79F9E25}" dt="2021-12-04T18:17:48.193" v="3580" actId="20577"/>
          <ac:spMkLst>
            <pc:docMk/>
            <pc:sldMk cId="2701936950" sldId="278"/>
            <ac:spMk id="2" creationId="{E9897517-0F8D-48F1-AD31-70064C65E3F6}"/>
          </ac:spMkLst>
        </pc:spChg>
        <pc:spChg chg="mod">
          <ac:chgData name="Peter McGinty" userId="138e04b35f3df159" providerId="LiveId" clId="{818D08FD-773E-468F-80C0-2ACAE79F9E25}" dt="2021-12-04T21:31:31.514" v="4307" actId="20577"/>
          <ac:spMkLst>
            <pc:docMk/>
            <pc:sldMk cId="2701936950" sldId="278"/>
            <ac:spMk id="3" creationId="{032D22E0-8DE5-4C2F-9EBF-F642106AFAD9}"/>
          </ac:spMkLst>
        </pc:spChg>
      </pc:sldChg>
      <pc:sldChg chg="modSp add mod ord">
        <pc:chgData name="Peter McGinty" userId="138e04b35f3df159" providerId="LiveId" clId="{818D08FD-773E-468F-80C0-2ACAE79F9E25}" dt="2021-12-04T21:29:14.329" v="4288" actId="1035"/>
        <pc:sldMkLst>
          <pc:docMk/>
          <pc:sldMk cId="911546890" sldId="279"/>
        </pc:sldMkLst>
        <pc:spChg chg="mod">
          <ac:chgData name="Peter McGinty" userId="138e04b35f3df159" providerId="LiveId" clId="{818D08FD-773E-468F-80C0-2ACAE79F9E25}" dt="2021-12-04T18:28:27.956" v="4059" actId="20577"/>
          <ac:spMkLst>
            <pc:docMk/>
            <pc:sldMk cId="911546890" sldId="279"/>
            <ac:spMk id="2" creationId="{0BA37FEA-1506-4969-B3E1-3C367A65CDEB}"/>
          </ac:spMkLst>
        </pc:spChg>
        <pc:graphicFrameChg chg="mod modGraphic">
          <ac:chgData name="Peter McGinty" userId="138e04b35f3df159" providerId="LiveId" clId="{818D08FD-773E-468F-80C0-2ACAE79F9E25}" dt="2021-12-04T21:29:14.329" v="4288" actId="1035"/>
          <ac:graphicFrameMkLst>
            <pc:docMk/>
            <pc:sldMk cId="911546890" sldId="279"/>
            <ac:graphicFrameMk id="3" creationId="{12167F70-2395-4BBF-A468-1D25CA134606}"/>
          </ac:graphicFrameMkLst>
        </pc:graphicFrameChg>
      </pc:sldChg>
      <pc:sldChg chg="modSp new mod">
        <pc:chgData name="Peter McGinty" userId="138e04b35f3df159" providerId="LiveId" clId="{818D08FD-773E-468F-80C0-2ACAE79F9E25}" dt="2021-12-04T21:33:08.346" v="4371" actId="20577"/>
        <pc:sldMkLst>
          <pc:docMk/>
          <pc:sldMk cId="3040216482" sldId="280"/>
        </pc:sldMkLst>
        <pc:spChg chg="mod">
          <ac:chgData name="Peter McGinty" userId="138e04b35f3df159" providerId="LiveId" clId="{818D08FD-773E-468F-80C0-2ACAE79F9E25}" dt="2021-12-04T21:32:45.032" v="4328" actId="20577"/>
          <ac:spMkLst>
            <pc:docMk/>
            <pc:sldMk cId="3040216482" sldId="280"/>
            <ac:spMk id="2" creationId="{97FF24F9-DD6C-43D8-9E33-86B47483AEBA}"/>
          </ac:spMkLst>
        </pc:spChg>
        <pc:spChg chg="mod">
          <ac:chgData name="Peter McGinty" userId="138e04b35f3df159" providerId="LiveId" clId="{818D08FD-773E-468F-80C0-2ACAE79F9E25}" dt="2021-12-04T21:33:08.346" v="4371" actId="20577"/>
          <ac:spMkLst>
            <pc:docMk/>
            <pc:sldMk cId="3040216482" sldId="280"/>
            <ac:spMk id="3" creationId="{5D4F9AE2-06CF-4698-803E-EAE36FCD54DF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3:42:40.742" v="8766" actId="113"/>
        <pc:sldMkLst>
          <pc:docMk/>
          <pc:sldMk cId="3002052619" sldId="281"/>
        </pc:sldMkLst>
        <pc:spChg chg="mod ord">
          <ac:chgData name="Peter McGinty" userId="138e04b35f3df159" providerId="LiveId" clId="{818D08FD-773E-468F-80C0-2ACAE79F9E25}" dt="2021-12-05T13:41:55.366" v="8732" actId="20577"/>
          <ac:spMkLst>
            <pc:docMk/>
            <pc:sldMk cId="3002052619" sldId="281"/>
            <ac:spMk id="2" creationId="{2F02B8D8-902B-433A-B0F1-E0C2752E6858}"/>
          </ac:spMkLst>
        </pc:spChg>
        <pc:spChg chg="mod ord">
          <ac:chgData name="Peter McGinty" userId="138e04b35f3df159" providerId="LiveId" clId="{818D08FD-773E-468F-80C0-2ACAE79F9E25}" dt="2021-12-05T11:59:57.958" v="5520" actId="5793"/>
          <ac:spMkLst>
            <pc:docMk/>
            <pc:sldMk cId="3002052619" sldId="281"/>
            <ac:spMk id="3" creationId="{224C62AE-F0C3-4035-B40C-174CB958FBE3}"/>
          </ac:spMkLst>
        </pc:spChg>
        <pc:spChg chg="add mod ord">
          <ac:chgData name="Peter McGinty" userId="138e04b35f3df159" providerId="LiveId" clId="{818D08FD-773E-468F-80C0-2ACAE79F9E25}" dt="2021-12-05T13:42:40.742" v="8766" actId="113"/>
          <ac:spMkLst>
            <pc:docMk/>
            <pc:sldMk cId="3002052619" sldId="281"/>
            <ac:spMk id="4" creationId="{84F5B979-2A48-46C6-A5A7-DA058DAACA24}"/>
          </ac:spMkLst>
        </pc:spChg>
      </pc:sldChg>
      <pc:sldChg chg="modSp add mod">
        <pc:chgData name="Peter McGinty" userId="138e04b35f3df159" providerId="LiveId" clId="{818D08FD-773E-468F-80C0-2ACAE79F9E25}" dt="2021-12-04T22:16:29.299" v="5189" actId="20577"/>
        <pc:sldMkLst>
          <pc:docMk/>
          <pc:sldMk cId="2408212533" sldId="282"/>
        </pc:sldMkLst>
        <pc:spChg chg="mod">
          <ac:chgData name="Peter McGinty" userId="138e04b35f3df159" providerId="LiveId" clId="{818D08FD-773E-468F-80C0-2ACAE79F9E25}" dt="2021-12-04T22:12:54.479" v="5028" actId="20577"/>
          <ac:spMkLst>
            <pc:docMk/>
            <pc:sldMk cId="2408212533" sldId="282"/>
            <ac:spMk id="2" creationId="{0BA37FEA-1506-4969-B3E1-3C367A65CDEB}"/>
          </ac:spMkLst>
        </pc:spChg>
        <pc:graphicFrameChg chg="mod modGraphic">
          <ac:chgData name="Peter McGinty" userId="138e04b35f3df159" providerId="LiveId" clId="{818D08FD-773E-468F-80C0-2ACAE79F9E25}" dt="2021-12-04T22:16:29.299" v="5189" actId="20577"/>
          <ac:graphicFrameMkLst>
            <pc:docMk/>
            <pc:sldMk cId="2408212533" sldId="282"/>
            <ac:graphicFrameMk id="3" creationId="{12167F70-2395-4BBF-A468-1D25CA134606}"/>
          </ac:graphicFrameMkLst>
        </pc:graphicFrameChg>
      </pc:sldChg>
      <pc:sldChg chg="modSp add mod">
        <pc:chgData name="Peter McGinty" userId="138e04b35f3df159" providerId="LiveId" clId="{818D08FD-773E-468F-80C0-2ACAE79F9E25}" dt="2021-12-05T13:31:07.917" v="8173" actId="20577"/>
        <pc:sldMkLst>
          <pc:docMk/>
          <pc:sldMk cId="3253664465" sldId="283"/>
        </pc:sldMkLst>
        <pc:spChg chg="mod">
          <ac:chgData name="Peter McGinty" userId="138e04b35f3df159" providerId="LiveId" clId="{818D08FD-773E-468F-80C0-2ACAE79F9E25}" dt="2021-12-04T22:18:18.114" v="5221" actId="20577"/>
          <ac:spMkLst>
            <pc:docMk/>
            <pc:sldMk cId="3253664465" sldId="283"/>
            <ac:spMk id="2" creationId="{E9897517-0F8D-48F1-AD31-70064C65E3F6}"/>
          </ac:spMkLst>
        </pc:spChg>
        <pc:spChg chg="mod">
          <ac:chgData name="Peter McGinty" userId="138e04b35f3df159" providerId="LiveId" clId="{818D08FD-773E-468F-80C0-2ACAE79F9E25}" dt="2021-12-05T13:31:07.917" v="8173" actId="20577"/>
          <ac:spMkLst>
            <pc:docMk/>
            <pc:sldMk cId="3253664465" sldId="283"/>
            <ac:spMk id="3" creationId="{032D22E0-8DE5-4C2F-9EBF-F642106AFAD9}"/>
          </ac:spMkLst>
        </pc:spChg>
      </pc:sldChg>
      <pc:sldChg chg="addSp delSp modSp del mod ord">
        <pc:chgData name="Peter McGinty" userId="138e04b35f3df159" providerId="LiveId" clId="{818D08FD-773E-468F-80C0-2ACAE79F9E25}" dt="2021-12-05T16:46:10.131" v="11759" actId="47"/>
        <pc:sldMkLst>
          <pc:docMk/>
          <pc:sldMk cId="4119412367" sldId="284"/>
        </pc:sldMkLst>
        <pc:picChg chg="add del mod">
          <ac:chgData name="Peter McGinty" userId="138e04b35f3df159" providerId="LiveId" clId="{818D08FD-773E-468F-80C0-2ACAE79F9E25}" dt="2021-12-05T16:39:21.531" v="11617" actId="21"/>
          <ac:picMkLst>
            <pc:docMk/>
            <pc:sldMk cId="4119412367" sldId="284"/>
            <ac:picMk id="5" creationId="{2F02B875-7705-4EE4-809F-93BAD9613178}"/>
          </ac:picMkLst>
        </pc:picChg>
        <pc:picChg chg="add del mod">
          <ac:chgData name="Peter McGinty" userId="138e04b35f3df159" providerId="LiveId" clId="{818D08FD-773E-468F-80C0-2ACAE79F9E25}" dt="2021-12-05T16:38:54.206" v="11613" actId="21"/>
          <ac:picMkLst>
            <pc:docMk/>
            <pc:sldMk cId="4119412367" sldId="284"/>
            <ac:picMk id="7" creationId="{0FB482A5-D176-40F3-B932-480C146AA5BD}"/>
          </ac:picMkLst>
        </pc:picChg>
      </pc:sldChg>
      <pc:sldChg chg="addSp delSp modSp mod ord modClrScheme chgLayout">
        <pc:chgData name="Peter McGinty" userId="138e04b35f3df159" providerId="LiveId" clId="{818D08FD-773E-468F-80C0-2ACAE79F9E25}" dt="2021-12-05T16:30:37.185" v="11577"/>
        <pc:sldMkLst>
          <pc:docMk/>
          <pc:sldMk cId="2650349761" sldId="285"/>
        </pc:sldMkLst>
        <pc:spChg chg="mod ord">
          <ac:chgData name="Peter McGinty" userId="138e04b35f3df159" providerId="LiveId" clId="{818D08FD-773E-468F-80C0-2ACAE79F9E25}" dt="2021-12-05T14:56:56.180" v="9455" actId="700"/>
          <ac:spMkLst>
            <pc:docMk/>
            <pc:sldMk cId="2650349761" sldId="285"/>
            <ac:spMk id="2" creationId="{C9BE3F7E-3348-9244-ADAD-B78FDE5E897F}"/>
          </ac:spMkLst>
        </pc:spChg>
        <pc:spChg chg="del mod ord">
          <ac:chgData name="Peter McGinty" userId="138e04b35f3df159" providerId="LiveId" clId="{818D08FD-773E-468F-80C0-2ACAE79F9E25}" dt="2021-12-05T14:56:56.180" v="9455" actId="700"/>
          <ac:spMkLst>
            <pc:docMk/>
            <pc:sldMk cId="2650349761" sldId="285"/>
            <ac:spMk id="3" creationId="{B0569902-6BDB-D142-ACB9-19E8C4EA62EF}"/>
          </ac:spMkLst>
        </pc:spChg>
        <pc:spChg chg="add mod ord">
          <ac:chgData name="Peter McGinty" userId="138e04b35f3df159" providerId="LiveId" clId="{818D08FD-773E-468F-80C0-2ACAE79F9E25}" dt="2021-12-05T14:57:03.142" v="9466" actId="20577"/>
          <ac:spMkLst>
            <pc:docMk/>
            <pc:sldMk cId="2650349761" sldId="285"/>
            <ac:spMk id="4" creationId="{611C0246-2856-4ACE-A1A7-BD7CDFEFC822}"/>
          </ac:spMkLst>
        </pc:spChg>
        <pc:spChg chg="add mod ord">
          <ac:chgData name="Peter McGinty" userId="138e04b35f3df159" providerId="LiveId" clId="{818D08FD-773E-468F-80C0-2ACAE79F9E25}" dt="2021-12-05T15:11:33.160" v="9635" actId="20577"/>
          <ac:spMkLst>
            <pc:docMk/>
            <pc:sldMk cId="2650349761" sldId="285"/>
            <ac:spMk id="5" creationId="{F08CF9E0-AFE9-4E19-8ADD-3A69A807FE6B}"/>
          </ac:spMkLst>
        </pc:spChg>
        <pc:spChg chg="add mod ord">
          <ac:chgData name="Peter McGinty" userId="138e04b35f3df159" providerId="LiveId" clId="{818D08FD-773E-468F-80C0-2ACAE79F9E25}" dt="2021-12-05T15:08:41.540" v="9508" actId="20577"/>
          <ac:spMkLst>
            <pc:docMk/>
            <pc:sldMk cId="2650349761" sldId="285"/>
            <ac:spMk id="6" creationId="{60FA24C0-4AB3-4BE0-A533-5C28ADB80D66}"/>
          </ac:spMkLst>
        </pc:spChg>
        <pc:spChg chg="add mod ord">
          <ac:chgData name="Peter McGinty" userId="138e04b35f3df159" providerId="LiveId" clId="{818D08FD-773E-468F-80C0-2ACAE79F9E25}" dt="2021-12-05T15:11:20.087" v="9634" actId="20577"/>
          <ac:spMkLst>
            <pc:docMk/>
            <pc:sldMk cId="2650349761" sldId="285"/>
            <ac:spMk id="7" creationId="{26EF6E7D-AF3C-4F1C-B8F4-AED8A95578E3}"/>
          </ac:spMkLst>
        </pc:spChg>
        <pc:spChg chg="add mod">
          <ac:chgData name="Peter McGinty" userId="138e04b35f3df159" providerId="LiveId" clId="{818D08FD-773E-468F-80C0-2ACAE79F9E25}" dt="2021-12-05T15:40:39.909" v="10453" actId="122"/>
          <ac:spMkLst>
            <pc:docMk/>
            <pc:sldMk cId="2650349761" sldId="285"/>
            <ac:spMk id="8" creationId="{ED0D99BE-218D-4673-A99C-3688DF734118}"/>
          </ac:spMkLst>
        </pc:spChg>
        <pc:spChg chg="add mod">
          <ac:chgData name="Peter McGinty" userId="138e04b35f3df159" providerId="LiveId" clId="{818D08FD-773E-468F-80C0-2ACAE79F9E25}" dt="2021-12-05T15:39:33.003" v="10315" actId="1076"/>
          <ac:spMkLst>
            <pc:docMk/>
            <pc:sldMk cId="2650349761" sldId="285"/>
            <ac:spMk id="9" creationId="{D5A4ACC8-499B-4BAA-9C77-88CCC89BF7AE}"/>
          </ac:spMkLst>
        </pc:spChg>
        <pc:spChg chg="add del">
          <ac:chgData name="Peter McGinty" userId="138e04b35f3df159" providerId="LiveId" clId="{818D08FD-773E-468F-80C0-2ACAE79F9E25}" dt="2021-12-05T15:38:47.976" v="10311" actId="478"/>
          <ac:spMkLst>
            <pc:docMk/>
            <pc:sldMk cId="2650349761" sldId="285"/>
            <ac:spMk id="10" creationId="{8A0DEB3B-1999-40E4-9F07-CE210FA54299}"/>
          </ac:spMkLst>
        </pc:spChg>
        <pc:spChg chg="add mod">
          <ac:chgData name="Peter McGinty" userId="138e04b35f3df159" providerId="LiveId" clId="{818D08FD-773E-468F-80C0-2ACAE79F9E25}" dt="2021-12-05T15:40:13.465" v="10449" actId="1076"/>
          <ac:spMkLst>
            <pc:docMk/>
            <pc:sldMk cId="2650349761" sldId="285"/>
            <ac:spMk id="11" creationId="{33384100-080E-4506-BA24-89B91F315246}"/>
          </ac:spMkLst>
        </pc:spChg>
      </pc:sldChg>
      <pc:sldChg chg="modSp mod ord">
        <pc:chgData name="Peter McGinty" userId="138e04b35f3df159" providerId="LiveId" clId="{818D08FD-773E-468F-80C0-2ACAE79F9E25}" dt="2021-12-05T16:59:10.850" v="11817" actId="20577"/>
        <pc:sldMkLst>
          <pc:docMk/>
          <pc:sldMk cId="2333093352" sldId="286"/>
        </pc:sldMkLst>
        <pc:spChg chg="mod">
          <ac:chgData name="Peter McGinty" userId="138e04b35f3df159" providerId="LiveId" clId="{818D08FD-773E-468F-80C0-2ACAE79F9E25}" dt="2021-12-05T16:59:10.850" v="11817" actId="20577"/>
          <ac:spMkLst>
            <pc:docMk/>
            <pc:sldMk cId="2333093352" sldId="286"/>
            <ac:spMk id="3" creationId="{A6D86CE2-7186-C443-BF3D-71844150C309}"/>
          </ac:spMkLst>
        </pc:spChg>
      </pc:sldChg>
      <pc:sldChg chg="modSp mod">
        <pc:chgData name="Peter McGinty" userId="138e04b35f3df159" providerId="LiveId" clId="{818D08FD-773E-468F-80C0-2ACAE79F9E25}" dt="2021-12-05T16:47:24.975" v="11780" actId="6549"/>
        <pc:sldMkLst>
          <pc:docMk/>
          <pc:sldMk cId="407061829" sldId="287"/>
        </pc:sldMkLst>
        <pc:spChg chg="mod">
          <ac:chgData name="Peter McGinty" userId="138e04b35f3df159" providerId="LiveId" clId="{818D08FD-773E-468F-80C0-2ACAE79F9E25}" dt="2021-12-05T15:45:05.128" v="10491" actId="20577"/>
          <ac:spMkLst>
            <pc:docMk/>
            <pc:sldMk cId="407061829" sldId="287"/>
            <ac:spMk id="2" creationId="{C9BE3F7E-3348-9244-ADAD-B78FDE5E897F}"/>
          </ac:spMkLst>
        </pc:spChg>
        <pc:spChg chg="mod">
          <ac:chgData name="Peter McGinty" userId="138e04b35f3df159" providerId="LiveId" clId="{818D08FD-773E-468F-80C0-2ACAE79F9E25}" dt="2021-12-05T16:47:24.975" v="11780" actId="6549"/>
          <ac:spMkLst>
            <pc:docMk/>
            <pc:sldMk cId="407061829" sldId="287"/>
            <ac:spMk id="3" creationId="{B0569902-6BDB-D142-ACB9-19E8C4EA62EF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6T08:10:08.308" v="11981" actId="20577"/>
        <pc:sldMkLst>
          <pc:docMk/>
          <pc:sldMk cId="880525337" sldId="288"/>
        </pc:sldMkLst>
        <pc:spChg chg="mod ord">
          <ac:chgData name="Peter McGinty" userId="138e04b35f3df159" providerId="LiveId" clId="{818D08FD-773E-468F-80C0-2ACAE79F9E25}" dt="2021-12-05T13:12:45.490" v="7444" actId="700"/>
          <ac:spMkLst>
            <pc:docMk/>
            <pc:sldMk cId="880525337" sldId="288"/>
            <ac:spMk id="2" creationId="{0AA85E75-CD5F-4033-8044-6FFC68B2DE72}"/>
          </ac:spMkLst>
        </pc:spChg>
        <pc:spChg chg="add mod ord">
          <ac:chgData name="Peter McGinty" userId="138e04b35f3df159" providerId="LiveId" clId="{818D08FD-773E-468F-80C0-2ACAE79F9E25}" dt="2021-12-06T08:10:08.308" v="11981" actId="20577"/>
          <ac:spMkLst>
            <pc:docMk/>
            <pc:sldMk cId="880525337" sldId="288"/>
            <ac:spMk id="3" creationId="{1F5F5599-FCC9-4A29-BFE8-BAFA8A1E8468}"/>
          </ac:spMkLst>
        </pc:spChg>
      </pc:sldChg>
      <pc:sldChg chg="modSp new mod">
        <pc:chgData name="Peter McGinty" userId="138e04b35f3df159" providerId="LiveId" clId="{818D08FD-773E-468F-80C0-2ACAE79F9E25}" dt="2021-12-05T13:41:34.105" v="8731" actId="20577"/>
        <pc:sldMkLst>
          <pc:docMk/>
          <pc:sldMk cId="470273501" sldId="289"/>
        </pc:sldMkLst>
        <pc:spChg chg="mod">
          <ac:chgData name="Peter McGinty" userId="138e04b35f3df159" providerId="LiveId" clId="{818D08FD-773E-468F-80C0-2ACAE79F9E25}" dt="2021-12-05T13:33:56.188" v="8220" actId="6549"/>
          <ac:spMkLst>
            <pc:docMk/>
            <pc:sldMk cId="470273501" sldId="289"/>
            <ac:spMk id="2" creationId="{298A568E-5B5A-4F20-8FAA-9775B8996342}"/>
          </ac:spMkLst>
        </pc:spChg>
        <pc:spChg chg="mod">
          <ac:chgData name="Peter McGinty" userId="138e04b35f3df159" providerId="LiveId" clId="{818D08FD-773E-468F-80C0-2ACAE79F9E25}" dt="2021-12-05T13:41:34.105" v="8731" actId="20577"/>
          <ac:spMkLst>
            <pc:docMk/>
            <pc:sldMk cId="470273501" sldId="289"/>
            <ac:spMk id="3" creationId="{DB1DEB43-0B65-483B-8058-A2C5FAAA17BD}"/>
          </ac:spMkLst>
        </pc:spChg>
      </pc:sldChg>
      <pc:sldChg chg="modSp new mod ord">
        <pc:chgData name="Peter McGinty" userId="138e04b35f3df159" providerId="LiveId" clId="{818D08FD-773E-468F-80C0-2ACAE79F9E25}" dt="2021-12-05T14:42:07.172" v="9234" actId="6549"/>
        <pc:sldMkLst>
          <pc:docMk/>
          <pc:sldMk cId="947668760" sldId="290"/>
        </pc:sldMkLst>
        <pc:spChg chg="mod">
          <ac:chgData name="Peter McGinty" userId="138e04b35f3df159" providerId="LiveId" clId="{818D08FD-773E-468F-80C0-2ACAE79F9E25}" dt="2021-12-05T13:34:25.961" v="8252" actId="20577"/>
          <ac:spMkLst>
            <pc:docMk/>
            <pc:sldMk cId="947668760" sldId="290"/>
            <ac:spMk id="2" creationId="{097B94CA-A3F5-4156-9F8A-3E84A55151C8}"/>
          </ac:spMkLst>
        </pc:spChg>
        <pc:spChg chg="mod">
          <ac:chgData name="Peter McGinty" userId="138e04b35f3df159" providerId="LiveId" clId="{818D08FD-773E-468F-80C0-2ACAE79F9E25}" dt="2021-12-05T14:42:07.172" v="9234" actId="6549"/>
          <ac:spMkLst>
            <pc:docMk/>
            <pc:sldMk cId="947668760" sldId="290"/>
            <ac:spMk id="3" creationId="{F2C5DF8A-6D71-42B8-B797-2416BA93EEDB}"/>
          </ac:spMkLst>
        </pc:spChg>
      </pc:sldChg>
      <pc:sldChg chg="addSp delSp modSp new mod ord modClrScheme chgLayout">
        <pc:chgData name="Peter McGinty" userId="138e04b35f3df159" providerId="LiveId" clId="{818D08FD-773E-468F-80C0-2ACAE79F9E25}" dt="2021-12-05T14:54:16.092" v="9370" actId="20577"/>
        <pc:sldMkLst>
          <pc:docMk/>
          <pc:sldMk cId="2562774990" sldId="291"/>
        </pc:sldMkLst>
        <pc:spChg chg="mod ord">
          <ac:chgData name="Peter McGinty" userId="138e04b35f3df159" providerId="LiveId" clId="{818D08FD-773E-468F-80C0-2ACAE79F9E25}" dt="2021-12-05T14:54:16.092" v="9370" actId="20577"/>
          <ac:spMkLst>
            <pc:docMk/>
            <pc:sldMk cId="2562774990" sldId="291"/>
            <ac:spMk id="2" creationId="{2F647832-71FD-4832-84B7-75B2420C8DEF}"/>
          </ac:spMkLst>
        </pc:spChg>
        <pc:spChg chg="del mod ord">
          <ac:chgData name="Peter McGinty" userId="138e04b35f3df159" providerId="LiveId" clId="{818D08FD-773E-468F-80C0-2ACAE79F9E25}" dt="2021-12-05T14:33:20.910" v="9152" actId="700"/>
          <ac:spMkLst>
            <pc:docMk/>
            <pc:sldMk cId="2562774990" sldId="291"/>
            <ac:spMk id="3" creationId="{BEF3F705-5997-462B-87E8-FB8D68717AB3}"/>
          </ac:spMkLst>
        </pc:spChg>
        <pc:spChg chg="add mod ord">
          <ac:chgData name="Peter McGinty" userId="138e04b35f3df159" providerId="LiveId" clId="{818D08FD-773E-468F-80C0-2ACAE79F9E25}" dt="2021-12-05T14:52:55.832" v="9354" actId="207"/>
          <ac:spMkLst>
            <pc:docMk/>
            <pc:sldMk cId="2562774990" sldId="291"/>
            <ac:spMk id="4" creationId="{E8750221-A4C6-4E92-85CE-211A3C9CA252}"/>
          </ac:spMkLst>
        </pc:spChg>
      </pc:sldChg>
      <pc:sldChg chg="addSp delSp modSp new mod">
        <pc:chgData name="Peter McGinty" userId="138e04b35f3df159" providerId="LiveId" clId="{818D08FD-773E-468F-80C0-2ACAE79F9E25}" dt="2021-12-05T14:24:10.044" v="8919" actId="20577"/>
        <pc:sldMkLst>
          <pc:docMk/>
          <pc:sldMk cId="936444438" sldId="292"/>
        </pc:sldMkLst>
        <pc:spChg chg="mod">
          <ac:chgData name="Peter McGinty" userId="138e04b35f3df159" providerId="LiveId" clId="{818D08FD-773E-468F-80C0-2ACAE79F9E25}" dt="2021-12-05T14:20:15.248" v="8868" actId="20577"/>
          <ac:spMkLst>
            <pc:docMk/>
            <pc:sldMk cId="936444438" sldId="292"/>
            <ac:spMk id="2" creationId="{B35D84CC-06CD-4904-A326-93DC9A774F7B}"/>
          </ac:spMkLst>
        </pc:spChg>
        <pc:spChg chg="add del mod">
          <ac:chgData name="Peter McGinty" userId="138e04b35f3df159" providerId="LiveId" clId="{818D08FD-773E-468F-80C0-2ACAE79F9E25}" dt="2021-12-05T14:24:10.044" v="8919" actId="20577"/>
          <ac:spMkLst>
            <pc:docMk/>
            <pc:sldMk cId="936444438" sldId="292"/>
            <ac:spMk id="3" creationId="{7A586CE0-5CFE-4A20-8DFB-041AC1C681D8}"/>
          </ac:spMkLst>
        </pc:spChg>
        <pc:graphicFrameChg chg="add del mod">
          <ac:chgData name="Peter McGinty" userId="138e04b35f3df159" providerId="LiveId" clId="{818D08FD-773E-468F-80C0-2ACAE79F9E25}" dt="2021-12-05T14:19:36.873" v="8835"/>
          <ac:graphicFrameMkLst>
            <pc:docMk/>
            <pc:sldMk cId="936444438" sldId="292"/>
            <ac:graphicFrameMk id="4" creationId="{719E1937-F277-47F5-9066-928026E0B21C}"/>
          </ac:graphicFrameMkLst>
        </pc:graphicFrameChg>
      </pc:sldChg>
      <pc:sldChg chg="modSp new mod">
        <pc:chgData name="Peter McGinty" userId="138e04b35f3df159" providerId="LiveId" clId="{818D08FD-773E-468F-80C0-2ACAE79F9E25}" dt="2021-12-05T14:33:04.730" v="9151" actId="2711"/>
        <pc:sldMkLst>
          <pc:docMk/>
          <pc:sldMk cId="1784541308" sldId="293"/>
        </pc:sldMkLst>
        <pc:spChg chg="mod">
          <ac:chgData name="Peter McGinty" userId="138e04b35f3df159" providerId="LiveId" clId="{818D08FD-773E-468F-80C0-2ACAE79F9E25}" dt="2021-12-05T14:33:04.730" v="9151" actId="2711"/>
          <ac:spMkLst>
            <pc:docMk/>
            <pc:sldMk cId="1784541308" sldId="293"/>
            <ac:spMk id="2" creationId="{BFE4E6EE-987F-4316-AD07-59B4468FCB4E}"/>
          </ac:spMkLst>
        </pc:spChg>
        <pc:spChg chg="mod">
          <ac:chgData name="Peter McGinty" userId="138e04b35f3df159" providerId="LiveId" clId="{818D08FD-773E-468F-80C0-2ACAE79F9E25}" dt="2021-12-05T14:25:21.889" v="8946" actId="6549"/>
          <ac:spMkLst>
            <pc:docMk/>
            <pc:sldMk cId="1784541308" sldId="293"/>
            <ac:spMk id="3" creationId="{38755E4E-0A5E-4F55-972E-881FA81CF80F}"/>
          </ac:spMkLst>
        </pc:spChg>
      </pc:sldChg>
      <pc:sldChg chg="addSp delSp modSp add mod">
        <pc:chgData name="Peter McGinty" userId="138e04b35f3df159" providerId="LiveId" clId="{818D08FD-773E-468F-80C0-2ACAE79F9E25}" dt="2021-12-05T14:50:23.155" v="9345" actId="207"/>
        <pc:sldMkLst>
          <pc:docMk/>
          <pc:sldMk cId="3651802987" sldId="294"/>
        </pc:sldMkLst>
        <pc:spChg chg="mod">
          <ac:chgData name="Peter McGinty" userId="138e04b35f3df159" providerId="LiveId" clId="{818D08FD-773E-468F-80C0-2ACAE79F9E25}" dt="2021-12-05T14:28:32.660" v="8979" actId="20577"/>
          <ac:spMkLst>
            <pc:docMk/>
            <pc:sldMk cId="3651802987" sldId="294"/>
            <ac:spMk id="2" creationId="{BFE4E6EE-987F-4316-AD07-59B4468FCB4E}"/>
          </ac:spMkLst>
        </pc:spChg>
        <pc:spChg chg="mod">
          <ac:chgData name="Peter McGinty" userId="138e04b35f3df159" providerId="LiveId" clId="{818D08FD-773E-468F-80C0-2ACAE79F9E25}" dt="2021-12-05T14:50:23.155" v="9345" actId="207"/>
          <ac:spMkLst>
            <pc:docMk/>
            <pc:sldMk cId="3651802987" sldId="294"/>
            <ac:spMk id="3" creationId="{38755E4E-0A5E-4F55-972E-881FA81CF80F}"/>
          </ac:spMkLst>
        </pc:spChg>
        <pc:spChg chg="add del">
          <ac:chgData name="Peter McGinty" userId="138e04b35f3df159" providerId="LiveId" clId="{818D08FD-773E-468F-80C0-2ACAE79F9E25}" dt="2021-12-05T14:30:45.249" v="9106"/>
          <ac:spMkLst>
            <pc:docMk/>
            <pc:sldMk cId="3651802987" sldId="294"/>
            <ac:spMk id="4" creationId="{13DAEC25-400B-48DB-8E73-172E77F3239B}"/>
          </ac:spMkLst>
        </pc:spChg>
      </pc:sldChg>
      <pc:sldChg chg="modSp add mod">
        <pc:chgData name="Peter McGinty" userId="138e04b35f3df159" providerId="LiveId" clId="{818D08FD-773E-468F-80C0-2ACAE79F9E25}" dt="2021-12-05T14:41:45.820" v="9231" actId="20577"/>
        <pc:sldMkLst>
          <pc:docMk/>
          <pc:sldMk cId="124179426" sldId="295"/>
        </pc:sldMkLst>
        <pc:spChg chg="mod">
          <ac:chgData name="Peter McGinty" userId="138e04b35f3df159" providerId="LiveId" clId="{818D08FD-773E-468F-80C0-2ACAE79F9E25}" dt="2021-12-05T14:39:43.143" v="9209" actId="20577"/>
          <ac:spMkLst>
            <pc:docMk/>
            <pc:sldMk cId="124179426" sldId="295"/>
            <ac:spMk id="2" creationId="{097B94CA-A3F5-4156-9F8A-3E84A55151C8}"/>
          </ac:spMkLst>
        </pc:spChg>
        <pc:spChg chg="mod">
          <ac:chgData name="Peter McGinty" userId="138e04b35f3df159" providerId="LiveId" clId="{818D08FD-773E-468F-80C0-2ACAE79F9E25}" dt="2021-12-05T14:41:45.820" v="9231" actId="20577"/>
          <ac:spMkLst>
            <pc:docMk/>
            <pc:sldMk cId="124179426" sldId="295"/>
            <ac:spMk id="3" creationId="{F2C5DF8A-6D71-42B8-B797-2416BA93EEDB}"/>
          </ac:spMkLst>
        </pc:spChg>
      </pc:sldChg>
      <pc:sldChg chg="modSp new mod">
        <pc:chgData name="Peter McGinty" userId="138e04b35f3df159" providerId="LiveId" clId="{818D08FD-773E-468F-80C0-2ACAE79F9E25}" dt="2021-12-05T16:31:10.719" v="11604" actId="20577"/>
        <pc:sldMkLst>
          <pc:docMk/>
          <pc:sldMk cId="1246969720" sldId="296"/>
        </pc:sldMkLst>
        <pc:spChg chg="mod">
          <ac:chgData name="Peter McGinty" userId="138e04b35f3df159" providerId="LiveId" clId="{818D08FD-773E-468F-80C0-2ACAE79F9E25}" dt="2021-12-05T14:55:56.294" v="9424" actId="20577"/>
          <ac:spMkLst>
            <pc:docMk/>
            <pc:sldMk cId="1246969720" sldId="296"/>
            <ac:spMk id="2" creationId="{5BD097E7-5DDC-4778-8B32-EDABB9393A41}"/>
          </ac:spMkLst>
        </pc:spChg>
        <pc:spChg chg="mod">
          <ac:chgData name="Peter McGinty" userId="138e04b35f3df159" providerId="LiveId" clId="{818D08FD-773E-468F-80C0-2ACAE79F9E25}" dt="2021-12-05T16:31:10.719" v="11604" actId="20577"/>
          <ac:spMkLst>
            <pc:docMk/>
            <pc:sldMk cId="1246969720" sldId="296"/>
            <ac:spMk id="3" creationId="{711F2CF6-A655-4E3B-8721-026A654359D4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5:41:27.511" v="10467" actId="20577"/>
        <pc:sldMkLst>
          <pc:docMk/>
          <pc:sldMk cId="1128990037" sldId="297"/>
        </pc:sldMkLst>
        <pc:spChg chg="mod ord">
          <ac:chgData name="Peter McGinty" userId="138e04b35f3df159" providerId="LiveId" clId="{818D08FD-773E-468F-80C0-2ACAE79F9E25}" dt="2021-12-05T15:34:49.190" v="10278" actId="20577"/>
          <ac:spMkLst>
            <pc:docMk/>
            <pc:sldMk cId="1128990037" sldId="297"/>
            <ac:spMk id="2" creationId="{FC56148A-C419-44F4-85AD-2ABEC4C19301}"/>
          </ac:spMkLst>
        </pc:spChg>
        <pc:spChg chg="mod ord">
          <ac:chgData name="Peter McGinty" userId="138e04b35f3df159" providerId="LiveId" clId="{818D08FD-773E-468F-80C0-2ACAE79F9E25}" dt="2021-12-05T15:31:23.693" v="10208" actId="27636"/>
          <ac:spMkLst>
            <pc:docMk/>
            <pc:sldMk cId="1128990037" sldId="297"/>
            <ac:spMk id="3" creationId="{F5F236DA-E5E2-41D0-9E0E-C9AF73C0ACDA}"/>
          </ac:spMkLst>
        </pc:spChg>
        <pc:spChg chg="add mod ord">
          <ac:chgData name="Peter McGinty" userId="138e04b35f3df159" providerId="LiveId" clId="{818D08FD-773E-468F-80C0-2ACAE79F9E25}" dt="2021-12-05T15:41:27.511" v="10467" actId="20577"/>
          <ac:spMkLst>
            <pc:docMk/>
            <pc:sldMk cId="1128990037" sldId="297"/>
            <ac:spMk id="4" creationId="{24D976AC-2935-4CB8-AB63-3A1116F316E1}"/>
          </ac:spMkLst>
        </pc:spChg>
      </pc:sldChg>
      <pc:sldChg chg="modSp add mod">
        <pc:chgData name="Peter McGinty" userId="138e04b35f3df159" providerId="LiveId" clId="{818D08FD-773E-468F-80C0-2ACAE79F9E25}" dt="2021-12-05T16:52:33.399" v="11790" actId="20577"/>
        <pc:sldMkLst>
          <pc:docMk/>
          <pc:sldMk cId="286907385" sldId="298"/>
        </pc:sldMkLst>
        <pc:spChg chg="mod">
          <ac:chgData name="Peter McGinty" userId="138e04b35f3df159" providerId="LiveId" clId="{818D08FD-773E-468F-80C0-2ACAE79F9E25}" dt="2021-12-05T15:55:47.626" v="10603" actId="20577"/>
          <ac:spMkLst>
            <pc:docMk/>
            <pc:sldMk cId="286907385" sldId="298"/>
            <ac:spMk id="2" creationId="{C9BE3F7E-3348-9244-ADAD-B78FDE5E897F}"/>
          </ac:spMkLst>
        </pc:spChg>
        <pc:spChg chg="mod">
          <ac:chgData name="Peter McGinty" userId="138e04b35f3df159" providerId="LiveId" clId="{818D08FD-773E-468F-80C0-2ACAE79F9E25}" dt="2021-12-05T16:52:33.399" v="11790" actId="20577"/>
          <ac:spMkLst>
            <pc:docMk/>
            <pc:sldMk cId="286907385" sldId="298"/>
            <ac:spMk id="3" creationId="{B0569902-6BDB-D142-ACB9-19E8C4EA62EF}"/>
          </ac:spMkLst>
        </pc:spChg>
      </pc:sldChg>
      <pc:sldChg chg="modSp new mod ord">
        <pc:chgData name="Peter McGinty" userId="138e04b35f3df159" providerId="LiveId" clId="{818D08FD-773E-468F-80C0-2ACAE79F9E25}" dt="2021-12-07T06:47:08.391" v="12776"/>
        <pc:sldMkLst>
          <pc:docMk/>
          <pc:sldMk cId="4224998263" sldId="299"/>
        </pc:sldMkLst>
        <pc:spChg chg="mod">
          <ac:chgData name="Peter McGinty" userId="138e04b35f3df159" providerId="LiveId" clId="{818D08FD-773E-468F-80C0-2ACAE79F9E25}" dt="2021-12-05T15:52:40.430" v="10565" actId="20577"/>
          <ac:spMkLst>
            <pc:docMk/>
            <pc:sldMk cId="4224998263" sldId="299"/>
            <ac:spMk id="2" creationId="{2B2EF679-6B33-46E0-944B-3F04475CC674}"/>
          </ac:spMkLst>
        </pc:spChg>
        <pc:spChg chg="mod">
          <ac:chgData name="Peter McGinty" userId="138e04b35f3df159" providerId="LiveId" clId="{818D08FD-773E-468F-80C0-2ACAE79F9E25}" dt="2021-12-05T16:46:32.847" v="11779" actId="20577"/>
          <ac:spMkLst>
            <pc:docMk/>
            <pc:sldMk cId="4224998263" sldId="299"/>
            <ac:spMk id="3" creationId="{80B77E0D-609B-4408-9017-F511D2772DA9}"/>
          </ac:spMkLst>
        </pc:spChg>
      </pc:sldChg>
      <pc:sldChg chg="modSp new mod">
        <pc:chgData name="Peter McGinty" userId="138e04b35f3df159" providerId="LiveId" clId="{818D08FD-773E-468F-80C0-2ACAE79F9E25}" dt="2021-12-05T16:29:36.231" v="11534" actId="20577"/>
        <pc:sldMkLst>
          <pc:docMk/>
          <pc:sldMk cId="931277373" sldId="300"/>
        </pc:sldMkLst>
        <pc:spChg chg="mod">
          <ac:chgData name="Peter McGinty" userId="138e04b35f3df159" providerId="LiveId" clId="{818D08FD-773E-468F-80C0-2ACAE79F9E25}" dt="2021-12-05T16:27:34.012" v="11454" actId="20577"/>
          <ac:spMkLst>
            <pc:docMk/>
            <pc:sldMk cId="931277373" sldId="300"/>
            <ac:spMk id="2" creationId="{E28BEA63-EB1A-4D8A-BBC4-E8FD1FC6E76A}"/>
          </ac:spMkLst>
        </pc:spChg>
        <pc:spChg chg="mod">
          <ac:chgData name="Peter McGinty" userId="138e04b35f3df159" providerId="LiveId" clId="{818D08FD-773E-468F-80C0-2ACAE79F9E25}" dt="2021-12-05T16:29:36.231" v="11534" actId="20577"/>
          <ac:spMkLst>
            <pc:docMk/>
            <pc:sldMk cId="931277373" sldId="300"/>
            <ac:spMk id="3" creationId="{A5CA6DBB-42D7-45CB-964E-BE6B038B92A2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6:45:33.239" v="11758" actId="2711"/>
        <pc:sldMkLst>
          <pc:docMk/>
          <pc:sldMk cId="4135950559" sldId="301"/>
        </pc:sldMkLst>
        <pc:spChg chg="add mod ord">
          <ac:chgData name="Peter McGinty" userId="138e04b35f3df159" providerId="LiveId" clId="{818D08FD-773E-468F-80C0-2ACAE79F9E25}" dt="2021-12-05T16:42:34.432" v="11635" actId="20577"/>
          <ac:spMkLst>
            <pc:docMk/>
            <pc:sldMk cId="4135950559" sldId="301"/>
            <ac:spMk id="4" creationId="{92288C46-4B9B-4C8B-8A85-2A895144BBB4}"/>
          </ac:spMkLst>
        </pc:spChg>
        <pc:spChg chg="add mod">
          <ac:chgData name="Peter McGinty" userId="138e04b35f3df159" providerId="LiveId" clId="{818D08FD-773E-468F-80C0-2ACAE79F9E25}" dt="2021-12-05T16:44:23.827" v="11745"/>
          <ac:spMkLst>
            <pc:docMk/>
            <pc:sldMk cId="4135950559" sldId="301"/>
            <ac:spMk id="5" creationId="{04B7A78E-6341-4049-8218-9D69ADC955BB}"/>
          </ac:spMkLst>
        </pc:spChg>
        <pc:spChg chg="add mod">
          <ac:chgData name="Peter McGinty" userId="138e04b35f3df159" providerId="LiveId" clId="{818D08FD-773E-468F-80C0-2ACAE79F9E25}" dt="2021-12-05T16:45:33.239" v="11758" actId="2711"/>
          <ac:spMkLst>
            <pc:docMk/>
            <pc:sldMk cId="4135950559" sldId="301"/>
            <ac:spMk id="6" creationId="{35B8C5C7-2904-44C8-A060-68563D139366}"/>
          </ac:spMkLst>
        </pc:spChg>
        <pc:picChg chg="add mod">
          <ac:chgData name="Peter McGinty" userId="138e04b35f3df159" providerId="LiveId" clId="{818D08FD-773E-468F-80C0-2ACAE79F9E25}" dt="2021-12-05T16:42:40.589" v="11681" actId="1037"/>
          <ac:picMkLst>
            <pc:docMk/>
            <pc:sldMk cId="4135950559" sldId="301"/>
            <ac:picMk id="2" creationId="{056A91BD-4E0D-4BBB-99DE-135906805210}"/>
          </ac:picMkLst>
        </pc:picChg>
        <pc:picChg chg="add mod">
          <ac:chgData name="Peter McGinty" userId="138e04b35f3df159" providerId="LiveId" clId="{818D08FD-773E-468F-80C0-2ACAE79F9E25}" dt="2021-12-05T16:42:47.544" v="11705" actId="1037"/>
          <ac:picMkLst>
            <pc:docMk/>
            <pc:sldMk cId="4135950559" sldId="301"/>
            <ac:picMk id="3" creationId="{5F2ED8BB-6A3F-4309-9A56-E8791BAA3D9C}"/>
          </ac:picMkLst>
        </pc:picChg>
      </pc:sldChg>
      <pc:sldChg chg="modSp new mod ord">
        <pc:chgData name="Peter McGinty" userId="138e04b35f3df159" providerId="LiveId" clId="{818D08FD-773E-468F-80C0-2ACAE79F9E25}" dt="2021-12-07T06:50:41.749" v="13006" actId="20577"/>
        <pc:sldMkLst>
          <pc:docMk/>
          <pc:sldMk cId="1532382907" sldId="302"/>
        </pc:sldMkLst>
        <pc:spChg chg="mod">
          <ac:chgData name="Peter McGinty" userId="138e04b35f3df159" providerId="LiveId" clId="{818D08FD-773E-468F-80C0-2ACAE79F9E25}" dt="2021-12-07T06:48:55.630" v="12895" actId="20577"/>
          <ac:spMkLst>
            <pc:docMk/>
            <pc:sldMk cId="1532382907" sldId="302"/>
            <ac:spMk id="2" creationId="{8FCDE2DD-5E2A-4D92-9060-0953155A1489}"/>
          </ac:spMkLst>
        </pc:spChg>
        <pc:spChg chg="mod">
          <ac:chgData name="Peter McGinty" userId="138e04b35f3df159" providerId="LiveId" clId="{818D08FD-773E-468F-80C0-2ACAE79F9E25}" dt="2021-12-07T06:50:41.749" v="13006" actId="20577"/>
          <ac:spMkLst>
            <pc:docMk/>
            <pc:sldMk cId="1532382907" sldId="302"/>
            <ac:spMk id="3" creationId="{062A6187-71CF-45B4-8409-6C94054491D5}"/>
          </ac:spMkLst>
        </pc:spChg>
      </pc:sldChg>
      <pc:sldChg chg="modSp new mod ord">
        <pc:chgData name="Peter McGinty" userId="138e04b35f3df159" providerId="LiveId" clId="{818D08FD-773E-468F-80C0-2ACAE79F9E25}" dt="2021-12-06T08:16:15.336" v="12013" actId="20577"/>
        <pc:sldMkLst>
          <pc:docMk/>
          <pc:sldMk cId="3013992547" sldId="303"/>
        </pc:sldMkLst>
        <pc:spChg chg="mod">
          <ac:chgData name="Peter McGinty" userId="138e04b35f3df159" providerId="LiveId" clId="{818D08FD-773E-468F-80C0-2ACAE79F9E25}" dt="2021-12-06T08:07:01.017" v="11932" actId="20577"/>
          <ac:spMkLst>
            <pc:docMk/>
            <pc:sldMk cId="3013992547" sldId="303"/>
            <ac:spMk id="2" creationId="{D7B83DF9-C1AA-4521-B2F9-12B46CCA069E}"/>
          </ac:spMkLst>
        </pc:spChg>
        <pc:spChg chg="mod">
          <ac:chgData name="Peter McGinty" userId="138e04b35f3df159" providerId="LiveId" clId="{818D08FD-773E-468F-80C0-2ACAE79F9E25}" dt="2021-12-06T08:16:15.336" v="12013" actId="20577"/>
          <ac:spMkLst>
            <pc:docMk/>
            <pc:sldMk cId="3013992547" sldId="303"/>
            <ac:spMk id="3" creationId="{373F6D09-ECA8-417A-9028-82BA4CF39F2D}"/>
          </ac:spMkLst>
        </pc:spChg>
      </pc:sldChg>
      <pc:sldChg chg="modSp new mod">
        <pc:chgData name="Peter McGinty" userId="138e04b35f3df159" providerId="LiveId" clId="{818D08FD-773E-468F-80C0-2ACAE79F9E25}" dt="2021-12-06T08:20:15.856" v="12107" actId="20577"/>
        <pc:sldMkLst>
          <pc:docMk/>
          <pc:sldMk cId="1074216247" sldId="304"/>
        </pc:sldMkLst>
        <pc:spChg chg="mod">
          <ac:chgData name="Peter McGinty" userId="138e04b35f3df159" providerId="LiveId" clId="{818D08FD-773E-468F-80C0-2ACAE79F9E25}" dt="2021-12-06T08:19:46.137" v="12038" actId="20577"/>
          <ac:spMkLst>
            <pc:docMk/>
            <pc:sldMk cId="1074216247" sldId="304"/>
            <ac:spMk id="2" creationId="{3FB95C0E-9270-4F1A-A38C-05CD98547310}"/>
          </ac:spMkLst>
        </pc:spChg>
        <pc:spChg chg="mod">
          <ac:chgData name="Peter McGinty" userId="138e04b35f3df159" providerId="LiveId" clId="{818D08FD-773E-468F-80C0-2ACAE79F9E25}" dt="2021-12-06T08:20:15.856" v="12107" actId="20577"/>
          <ac:spMkLst>
            <pc:docMk/>
            <pc:sldMk cId="1074216247" sldId="304"/>
            <ac:spMk id="3" creationId="{7C27043E-CDC8-4916-BA46-990846649BB1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6T08:35:26.298" v="12773" actId="20577"/>
        <pc:sldMkLst>
          <pc:docMk/>
          <pc:sldMk cId="1230546547" sldId="305"/>
        </pc:sldMkLst>
        <pc:spChg chg="mod ord">
          <ac:chgData name="Peter McGinty" userId="138e04b35f3df159" providerId="LiveId" clId="{818D08FD-773E-468F-80C0-2ACAE79F9E25}" dt="2021-12-06T08:29:20.069" v="12579" actId="700"/>
          <ac:spMkLst>
            <pc:docMk/>
            <pc:sldMk cId="1230546547" sldId="305"/>
            <ac:spMk id="2" creationId="{27C52519-820F-439D-91D8-CB713126004B}"/>
          </ac:spMkLst>
        </pc:spChg>
        <pc:spChg chg="mod ord">
          <ac:chgData name="Peter McGinty" userId="138e04b35f3df159" providerId="LiveId" clId="{818D08FD-773E-468F-80C0-2ACAE79F9E25}" dt="2021-12-06T08:35:26.298" v="12773" actId="20577"/>
          <ac:spMkLst>
            <pc:docMk/>
            <pc:sldMk cId="1230546547" sldId="305"/>
            <ac:spMk id="3" creationId="{167BCF14-EB3E-49CE-A387-7FB6198ADB4B}"/>
          </ac:spMkLst>
        </pc:spChg>
        <pc:spChg chg="add mod ord">
          <ac:chgData name="Peter McGinty" userId="138e04b35f3df159" providerId="LiveId" clId="{818D08FD-773E-468F-80C0-2ACAE79F9E25}" dt="2021-12-06T08:35:04.036" v="12772"/>
          <ac:spMkLst>
            <pc:docMk/>
            <pc:sldMk cId="1230546547" sldId="305"/>
            <ac:spMk id="4" creationId="{64A9BBB3-1B71-480E-BC09-563F9315D719}"/>
          </ac:spMkLst>
        </pc:spChg>
      </pc:sldChg>
      <pc:sldChg chg="modSp new mod">
        <pc:chgData name="Peter McGinty" userId="138e04b35f3df159" providerId="LiveId" clId="{818D08FD-773E-468F-80C0-2ACAE79F9E25}" dt="2021-12-07T07:28:41.180" v="13812" actId="20577"/>
        <pc:sldMkLst>
          <pc:docMk/>
          <pc:sldMk cId="1167911480" sldId="306"/>
        </pc:sldMkLst>
        <pc:spChg chg="mod">
          <ac:chgData name="Peter McGinty" userId="138e04b35f3df159" providerId="LiveId" clId="{818D08FD-773E-468F-80C0-2ACAE79F9E25}" dt="2021-12-07T06:54:08.478" v="13074" actId="20577"/>
          <ac:spMkLst>
            <pc:docMk/>
            <pc:sldMk cId="1167911480" sldId="306"/>
            <ac:spMk id="2" creationId="{44B5A760-8273-4A3C-A0CD-D6BB0D57ACDB}"/>
          </ac:spMkLst>
        </pc:spChg>
        <pc:spChg chg="mod">
          <ac:chgData name="Peter McGinty" userId="138e04b35f3df159" providerId="LiveId" clId="{818D08FD-773E-468F-80C0-2ACAE79F9E25}" dt="2021-12-07T07:28:41.180" v="13812" actId="20577"/>
          <ac:spMkLst>
            <pc:docMk/>
            <pc:sldMk cId="1167911480" sldId="306"/>
            <ac:spMk id="3" creationId="{BEC5F58A-7CA6-4504-890B-9D8E0250D94C}"/>
          </ac:spMkLst>
        </pc:spChg>
      </pc:sldChg>
      <pc:sldChg chg="add del ord">
        <pc:chgData name="Peter McGinty" userId="138e04b35f3df159" providerId="LiveId" clId="{818D08FD-773E-468F-80C0-2ACAE79F9E25}" dt="2021-12-07T06:57:12.991" v="13121" actId="47"/>
        <pc:sldMkLst>
          <pc:docMk/>
          <pc:sldMk cId="497242002" sldId="307"/>
        </pc:sldMkLst>
      </pc:sldChg>
      <pc:sldChg chg="addSp delSp modSp new mod">
        <pc:chgData name="Peter McGinty" userId="138e04b35f3df159" providerId="LiveId" clId="{818D08FD-773E-468F-80C0-2ACAE79F9E25}" dt="2021-12-07T07:24:49.852" v="13596" actId="27636"/>
        <pc:sldMkLst>
          <pc:docMk/>
          <pc:sldMk cId="2666611968" sldId="307"/>
        </pc:sldMkLst>
        <pc:spChg chg="mod">
          <ac:chgData name="Peter McGinty" userId="138e04b35f3df159" providerId="LiveId" clId="{818D08FD-773E-468F-80C0-2ACAE79F9E25}" dt="2021-12-07T06:58:42.333" v="13152" actId="20577"/>
          <ac:spMkLst>
            <pc:docMk/>
            <pc:sldMk cId="2666611968" sldId="307"/>
            <ac:spMk id="2" creationId="{0C1C1B31-6B97-4CF3-B764-E0DCF20791E0}"/>
          </ac:spMkLst>
        </pc:spChg>
        <pc:spChg chg="mod">
          <ac:chgData name="Peter McGinty" userId="138e04b35f3df159" providerId="LiveId" clId="{818D08FD-773E-468F-80C0-2ACAE79F9E25}" dt="2021-12-07T07:24:49.852" v="13596" actId="27636"/>
          <ac:spMkLst>
            <pc:docMk/>
            <pc:sldMk cId="2666611968" sldId="307"/>
            <ac:spMk id="3" creationId="{616F7AC5-81C4-437F-99C6-E06CD45CE9DC}"/>
          </ac:spMkLst>
        </pc:spChg>
        <pc:spChg chg="del">
          <ac:chgData name="Peter McGinty" userId="138e04b35f3df159" providerId="LiveId" clId="{818D08FD-773E-468F-80C0-2ACAE79F9E25}" dt="2021-12-07T07:18:28.535" v="13555" actId="931"/>
          <ac:spMkLst>
            <pc:docMk/>
            <pc:sldMk cId="2666611968" sldId="307"/>
            <ac:spMk id="4" creationId="{B894C88A-6C9E-49C0-B032-F8669AEC483C}"/>
          </ac:spMkLst>
        </pc:spChg>
        <pc:spChg chg="add del mod">
          <ac:chgData name="Peter McGinty" userId="138e04b35f3df159" providerId="LiveId" clId="{818D08FD-773E-468F-80C0-2ACAE79F9E25}" dt="2021-12-07T07:22:24.715" v="13558" actId="478"/>
          <ac:spMkLst>
            <pc:docMk/>
            <pc:sldMk cId="2666611968" sldId="307"/>
            <ac:spMk id="8" creationId="{C6F27BB3-3829-42D7-ACE9-6659C6CBC8B7}"/>
          </ac:spMkLst>
        </pc:spChg>
        <pc:picChg chg="add del mod">
          <ac:chgData name="Peter McGinty" userId="138e04b35f3df159" providerId="LiveId" clId="{818D08FD-773E-468F-80C0-2ACAE79F9E25}" dt="2021-12-07T07:18:33.238" v="13556" actId="478"/>
          <ac:picMkLst>
            <pc:docMk/>
            <pc:sldMk cId="2666611968" sldId="307"/>
            <ac:picMk id="6" creationId="{5631A051-DDBD-48ED-8953-5C7BB69ADA9B}"/>
          </ac:picMkLst>
        </pc:picChg>
        <pc:picChg chg="add mod">
          <ac:chgData name="Peter McGinty" userId="138e04b35f3df159" providerId="LiveId" clId="{818D08FD-773E-468F-80C0-2ACAE79F9E25}" dt="2021-12-07T07:22:55.337" v="13563" actId="1076"/>
          <ac:picMkLst>
            <pc:docMk/>
            <pc:sldMk cId="2666611968" sldId="307"/>
            <ac:picMk id="9" creationId="{97F9DC35-59C2-403F-A7E3-E364C914A3BF}"/>
          </ac:picMkLst>
        </pc:picChg>
      </pc:sldChg>
      <pc:sldChg chg="addSp delSp modSp new del mod modClrScheme chgLayout">
        <pc:chgData name="Peter McGinty" userId="138e04b35f3df159" providerId="LiveId" clId="{818D08FD-773E-468F-80C0-2ACAE79F9E25}" dt="2021-12-07T06:57:09.671" v="13120" actId="47"/>
        <pc:sldMkLst>
          <pc:docMk/>
          <pc:sldMk cId="2218234183" sldId="308"/>
        </pc:sldMkLst>
        <pc:spChg chg="del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2" creationId="{61FE50F6-8AC8-4BAA-8A47-641544C3910E}"/>
          </ac:spMkLst>
        </pc:spChg>
        <pc:spChg chg="del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3" creationId="{0043A549-5CF5-46F9-8287-C27F66C827E8}"/>
          </ac:spMkLst>
        </pc:spChg>
        <pc:spChg chg="del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4" creationId="{CEB5FC07-E496-4775-A57A-47691AEF571B}"/>
          </ac:spMkLst>
        </pc:spChg>
        <pc:spChg chg="add mod ord">
          <ac:chgData name="Peter McGinty" userId="138e04b35f3df159" providerId="LiveId" clId="{818D08FD-773E-468F-80C0-2ACAE79F9E25}" dt="2021-12-07T06:57:00.022" v="13119" actId="20577"/>
          <ac:spMkLst>
            <pc:docMk/>
            <pc:sldMk cId="2218234183" sldId="308"/>
            <ac:spMk id="5" creationId="{594AEDA1-3DC8-4E1A-8C51-6C8DFA70816E}"/>
          </ac:spMkLst>
        </pc:spChg>
        <pc:spChg chg="add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6" creationId="{E9917BB9-83FC-4856-9143-0B4F8849C2C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4A8-D183-4289-B97D-6654066248A7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7F2C-88D3-4B24-9457-7924A1B53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5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1D0C3-6381-4D0C-829B-A95ED72EBA3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72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9145-2C47-49A8-A609-D7C17F9BC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7CABF-319E-46F8-9AC0-DB13B0894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4810-C2C2-425A-B6B2-DC8EA1BF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4932-D147-4B12-8185-FC9E188D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0AA3-2FA9-4B22-8425-FADE7BF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423E-A67E-45DB-A795-647FA193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1F4D-AA7E-4060-849A-301D942B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CA7D-FB02-4355-A685-D79C6DCC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9E0C-D4B9-4594-9AF5-160B0291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8231-64E2-4A0B-9878-CD4301F4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8E355-5C64-4C5F-8BBE-34C284E25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9D3E6-3F04-4F05-8F35-35EE3209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ABFE-F34C-4B2D-95E9-B2F79DA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C1E4-60DC-45E5-B995-9AEAABFE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59DD-FD86-4F96-9A38-177C1E90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7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E6D4F-A86B-A442-9EB9-CF25AB03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rtlCol="0"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9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DB06-D3BC-4EE2-8DCB-CE2EDAD1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9677-CEEA-449F-9480-EED61BF0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F835-631A-4DF0-80FA-4B61B325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787C-3703-4451-9022-1D66C303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001F-22D3-40CF-9F8A-A97BA2CB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42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CB3-1C15-4AC1-A342-875125B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22E2-46BF-4CDE-8B33-DA3FE945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349B-88E5-4D04-B500-0E86FA43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A6FD-29BA-4AC0-B32E-B766C439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EC77-9F93-4918-B172-A29F42D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15F-F2C6-4DF1-89B5-C716C881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FCC1-C5FD-444B-9560-3E4958DF8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772B-E99E-4D4F-9A97-845A6171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3767-6A09-44EB-9FCC-CE5712B0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813B-BD1F-459B-9529-AAEB248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EBDE2-D09F-4C7A-98D0-752EEF7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2A2-9F7E-4CDD-8FC1-B900CA88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1DF6-25CE-47E2-8B11-830D1634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9688-8BBD-4D2C-AD15-A36F8769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78B4A-D029-4F73-817F-975C6C55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9A788-4F91-4571-985C-52EB3A20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11ED-73D6-40AF-B439-71AB7082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29CB-9953-4955-9367-9BE7A2A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B48E4-D116-4D7D-8A87-76355940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EC79-6EDD-482E-B7BD-653D9544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4F9A9-612D-4F2A-8967-EA0977A9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7EDDD-039C-43B1-90F4-CAEE9516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90CFA-7CA1-4513-A2C8-F2499DE5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C58A4-B0F0-4CC6-9B8D-3D7DCFD5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E63DC-AF96-4ACC-B028-9A67E29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E24D-3FFE-48B4-B4FE-AAE84D9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3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F806-C69F-406F-81C9-083B61A2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79DA-0182-4506-AE65-83EF3EAA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4B17-1203-4C71-B453-E845EE6D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EFBD-1519-48BF-9F83-155A9CE8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8B97-15CA-4337-A4BF-2E4AECF8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9515-6375-40DE-8AFD-89DB514A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6924-C537-4D2B-927D-81224B72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79555-73D3-43A1-B1E5-32C88A08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A843E-77E2-415F-85C3-9ACA8135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6B87-932A-4BA9-9EAD-59FA321C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2B3A5-7282-4281-915A-3544FCDA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E74F-CDB4-481E-8670-CBE28500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1E921-8DD9-4397-BAB2-4DE616FC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80CA1-EE46-4362-A621-D28DC4B9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A8A2-1334-438F-B976-02B88188D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59AF-54F1-4656-99A4-E66552A561CF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8AE0-BCDD-4F7C-8CA6-62B1A04F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9946-EB71-461B-8DBF-20CF2E77F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4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mvp.com/FAQs/General/UsingWildcards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gex.asp" TargetMode="External"/><Relationship Id="rId4" Type="http://schemas.openxmlformats.org/officeDocument/2006/relationships/hyperlink" Target="https://pythex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tlr.org/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21FF-591B-4F42-A1C2-9F02C64F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0120A-DE88-4678-A54F-94F49AF0B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4410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67EF-C92F-4652-870D-CA611253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in MS Word – Find the occurrences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1545-FCA8-48C9-83DD-4A127CCC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‘and’ </a:t>
            </a:r>
          </a:p>
          <a:p>
            <a:r>
              <a:rPr lang="en-GB" dirty="0"/>
              <a:t>Text ‘</a:t>
            </a:r>
            <a:r>
              <a:rPr lang="en-GB" dirty="0" err="1"/>
              <a:t>s_s</a:t>
            </a:r>
            <a:r>
              <a:rPr lang="en-GB" dirty="0"/>
              <a:t>’ where _ is a vowel</a:t>
            </a:r>
          </a:p>
          <a:p>
            <a:r>
              <a:rPr lang="en-GB" dirty="0"/>
              <a:t>Every number</a:t>
            </a:r>
          </a:p>
          <a:p>
            <a:r>
              <a:rPr lang="en-GB" dirty="0"/>
              <a:t>Words that begin with ‘s’ and end with ‘t’</a:t>
            </a:r>
          </a:p>
          <a:p>
            <a:r>
              <a:rPr lang="en-GB" dirty="0"/>
              <a:t>Words that contain two adjacent vowels</a:t>
            </a:r>
          </a:p>
          <a:p>
            <a:r>
              <a:rPr lang="en-GB" dirty="0"/>
              <a:t>Find every word that ends with a question mark</a:t>
            </a:r>
          </a:p>
          <a:p>
            <a:r>
              <a:rPr lang="en-GB" dirty="0"/>
              <a:t>Words that begin with a letter, three digits ‘-’ two digits e.g. A123-45</a:t>
            </a:r>
          </a:p>
          <a:p>
            <a:r>
              <a:rPr lang="en-GB" dirty="0"/>
              <a:t>Find ‘fruit’ and transpose it with the immediately following 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BE8BB-0667-4DC5-A7DF-5A622C283B58}"/>
              </a:ext>
            </a:extLst>
          </p:cNvPr>
          <p:cNvSpPr txBox="1"/>
          <p:nvPr/>
        </p:nvSpPr>
        <p:spPr>
          <a:xfrm>
            <a:off x="1734646" y="5942568"/>
            <a:ext cx="872270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hlinkClick r:id="rId2"/>
              </a:rPr>
              <a:t>https://wordmvp.com/FAQs/General/UsingWildcards.htm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814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F73A-9160-4616-AC7C-C8B7C9AC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7323-0E9B-4242-AE60-FC894E42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functions to search for each of the patterns on previous slide</a:t>
            </a:r>
          </a:p>
          <a:p>
            <a:r>
              <a:rPr lang="en-GB" dirty="0"/>
              <a:t>This starts easy for the simple examples</a:t>
            </a:r>
          </a:p>
          <a:p>
            <a:r>
              <a:rPr lang="en-GB" dirty="0"/>
              <a:t>But steadily becomes more and more difficult</a:t>
            </a:r>
          </a:p>
          <a:p>
            <a:r>
              <a:rPr lang="en-GB" dirty="0"/>
              <a:t>Emulating the search patterns that use wildcards can be difficult</a:t>
            </a:r>
          </a:p>
          <a:p>
            <a:endParaRPr lang="en-GB" dirty="0"/>
          </a:p>
          <a:p>
            <a:r>
              <a:rPr lang="en-GB" dirty="0"/>
              <a:t>Search for ‘123’ = easy</a:t>
            </a:r>
          </a:p>
          <a:p>
            <a:r>
              <a:rPr lang="en-GB" dirty="0"/>
              <a:t>Search for any three-digit number embedded in a word = not so easy!</a:t>
            </a:r>
          </a:p>
        </p:txBody>
      </p:sp>
    </p:spTree>
    <p:extLst>
      <p:ext uri="{BB962C8B-B14F-4D97-AF65-F5344CB8AC3E}">
        <p14:creationId xmlns:p14="http://schemas.microsoft.com/office/powerpoint/2010/main" val="288409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208B-B99B-4D46-8A1D-1CD30F0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4A03-B41B-48AE-9592-8F97FDF6C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 library</a:t>
            </a:r>
          </a:p>
        </p:txBody>
      </p:sp>
    </p:spTree>
    <p:extLst>
      <p:ext uri="{BB962C8B-B14F-4D97-AF65-F5344CB8AC3E}">
        <p14:creationId xmlns:p14="http://schemas.microsoft.com/office/powerpoint/2010/main" val="156442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65F1-3C1C-4FFE-B12D-C452718A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re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2D4A-10E2-482E-9EBF-FFBBFE9D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https://docs.python.org/3/library/re.html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Comprehensive documentation on the many features of the re library</a:t>
            </a:r>
          </a:p>
          <a:p>
            <a:pPr lvl="1"/>
            <a:r>
              <a:rPr lang="en-GB" dirty="0"/>
              <a:t>Not the best way to get started</a:t>
            </a:r>
          </a:p>
          <a:p>
            <a:r>
              <a:rPr lang="en-GB" dirty="0">
                <a:hlinkClick r:id="rId3"/>
              </a:rPr>
              <a:t>https://docs.python.org/3/howto/regex.html</a:t>
            </a:r>
            <a:endParaRPr lang="en-GB" dirty="0"/>
          </a:p>
          <a:p>
            <a:pPr lvl="1"/>
            <a:r>
              <a:rPr lang="en-GB" dirty="0"/>
              <a:t>A simpler introduction with lots of examples – start here</a:t>
            </a:r>
          </a:p>
          <a:p>
            <a:r>
              <a:rPr lang="en-GB" dirty="0">
                <a:hlinkClick r:id="rId4"/>
              </a:rPr>
              <a:t>https://pythex.org/</a:t>
            </a:r>
            <a:endParaRPr lang="en-GB" dirty="0"/>
          </a:p>
          <a:p>
            <a:pPr lvl="1"/>
            <a:r>
              <a:rPr lang="en-GB" dirty="0"/>
              <a:t>Interactive regex checker that models Python re library</a:t>
            </a:r>
          </a:p>
          <a:p>
            <a:r>
              <a:rPr lang="en-GB" dirty="0">
                <a:hlinkClick r:id="rId5"/>
              </a:rPr>
              <a:t>https://www.w3schools.com/python/python_regex.asp</a:t>
            </a:r>
            <a:endParaRPr lang="en-GB" dirty="0"/>
          </a:p>
          <a:p>
            <a:pPr lvl="1"/>
            <a:r>
              <a:rPr lang="en-GB" dirty="0"/>
              <a:t>As always, a good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66051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re metacharacters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69489"/>
              </p:ext>
            </p:extLst>
          </p:nvPr>
        </p:nvGraphicFramePr>
        <p:xfrm>
          <a:off x="838200" y="1392181"/>
          <a:ext cx="10189779" cy="514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58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8622121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</a:tblGrid>
              <a:tr h="477051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Metacharacter and its meaning (abbreviated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any single character except 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zero or more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one or more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zero or one repetition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specified number of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specifies a character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designates alternation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complements a character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escape metacharacter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2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4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A967-3A5A-40AA-8FB8-F5F582C1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text with 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AA5D5-0476-415E-9AA0-1ABA82B5C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s = 'foo123bar'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('123', s) </a:t>
            </a:r>
          </a:p>
          <a:p>
            <a:pPr marL="0" indent="0">
              <a:buNone/>
            </a:pPr>
            <a:r>
              <a:rPr lang="en-GB" sz="2000" dirty="0"/>
              <a:t># &lt;</a:t>
            </a:r>
            <a:r>
              <a:rPr lang="en-GB" sz="2000" dirty="0" err="1"/>
              <a:t>re.Match</a:t>
            </a:r>
            <a:r>
              <a:rPr lang="en-GB" sz="2000" dirty="0"/>
              <a:t> object; span=(3, 6), match='123’&gt;</a:t>
            </a:r>
          </a:p>
          <a:p>
            <a:pPr marL="0" indent="0">
              <a:buNone/>
            </a:pPr>
            <a:r>
              <a:rPr lang="en-GB" sz="2000" dirty="0"/>
              <a:t>s[3:6]</a:t>
            </a:r>
          </a:p>
          <a:p>
            <a:pPr marL="0" indent="0">
              <a:buNone/>
            </a:pPr>
            <a:r>
              <a:rPr lang="en-GB" sz="2000" dirty="0"/>
              <a:t># ‘123’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1FF46-6CCC-4C3E-8D95-D0C186970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using metacharacters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('[0-9][0-9][0-9]', s) 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or, even better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('[0-9]{3}', s)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</a:t>
            </a:r>
            <a:r>
              <a:rPr lang="en-GB" sz="2000" dirty="0" err="1">
                <a:latin typeface="Lucida Console" panose="020B0609040504020204" pitchFamily="49" charset="0"/>
              </a:rPr>
              <a:t>ints</a:t>
            </a:r>
            <a:r>
              <a:rPr lang="en-GB" sz="2000" dirty="0">
                <a:latin typeface="Lucida Console" panose="020B0609040504020204" pitchFamily="49" charset="0"/>
              </a:rPr>
              <a:t> must be consecutive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t= 'a12ccccc34a' 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7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517-0F8D-48F1-AD31-70064C65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these – in a string search for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22E0-8DE5-4C2F-9EBF-F642106A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GB" dirty="0"/>
              <a:t>A vowel</a:t>
            </a:r>
          </a:p>
          <a:p>
            <a:r>
              <a:rPr lang="en-GB" dirty="0"/>
              <a:t>A lower case letter followed by an upper case letter</a:t>
            </a:r>
          </a:p>
          <a:p>
            <a:r>
              <a:rPr lang="en-GB" dirty="0"/>
              <a:t>A capital letter followed by at least 2 lower case letters</a:t>
            </a:r>
          </a:p>
          <a:p>
            <a:r>
              <a:rPr lang="en-GB" dirty="0"/>
              <a:t>A binary number (consecutive zero’s and one’s)</a:t>
            </a:r>
          </a:p>
          <a:p>
            <a:r>
              <a:rPr lang="en-GB" dirty="0"/>
              <a:t>A hexadecimal number (any of 0123456789abcdefABCDEF)</a:t>
            </a:r>
          </a:p>
          <a:p>
            <a:r>
              <a:rPr lang="en-GB" dirty="0"/>
              <a:t>The letter sequence ‘a’, followed by any letter, followed by ‘a’</a:t>
            </a:r>
          </a:p>
          <a:p>
            <a:r>
              <a:rPr lang="en-GB" dirty="0"/>
              <a:t>The letter sequence any vowel,  any letter, vowel</a:t>
            </a:r>
          </a:p>
          <a:p>
            <a:r>
              <a:rPr lang="en-GB" dirty="0"/>
              <a:t>A valid Python variable name</a:t>
            </a:r>
          </a:p>
          <a:p>
            <a:r>
              <a:rPr lang="en-GB" dirty="0"/>
              <a:t>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70193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re anchors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45552"/>
              </p:ext>
            </p:extLst>
          </p:nvPr>
        </p:nvGraphicFramePr>
        <p:xfrm>
          <a:off x="838200" y="1392182"/>
          <a:ext cx="10166131" cy="5100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20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8602111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</a:tblGrid>
              <a:tr h="430013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Metacharacter anchor and its meaning (abbreviated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Beginning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At word boundary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Not At word boundary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Contains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Does not Contains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Contains white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Not whitespace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Word characters a-zA-Z0-9_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 word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21149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End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4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1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517-0F8D-48F1-AD31-70064C65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and lazy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22E0-8DE5-4C2F-9EBF-F642106A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GB" dirty="0"/>
              <a:t>By default, regular expressions are </a:t>
            </a:r>
            <a:r>
              <a:rPr lang="en-GB" i="1" dirty="0"/>
              <a:t>greedy</a:t>
            </a:r>
            <a:r>
              <a:rPr lang="en-GB" dirty="0"/>
              <a:t> </a:t>
            </a:r>
          </a:p>
          <a:p>
            <a:r>
              <a:rPr lang="en-GB" dirty="0"/>
              <a:t>This means that for as long as the rule is satisfied they will continue to consume characters until the end of the string</a:t>
            </a:r>
          </a:p>
          <a:p>
            <a:pPr marL="0" indent="0">
              <a:buNone/>
            </a:pPr>
            <a:r>
              <a:rPr lang="en-GB" dirty="0"/>
              <a:t>&lt;.*&gt;</a:t>
            </a:r>
          </a:p>
          <a:p>
            <a:pPr marL="0" indent="0">
              <a:buNone/>
            </a:pPr>
            <a:r>
              <a:rPr lang="en-GB" dirty="0"/>
              <a:t># will consume everything from the first ‘&lt;‘ to the last ‘&gt;’</a:t>
            </a:r>
          </a:p>
          <a:p>
            <a:pPr marL="0" indent="0">
              <a:buNone/>
            </a:pPr>
            <a:r>
              <a:rPr lang="en-GB" dirty="0"/>
              <a:t>&lt;.*?&gt;</a:t>
            </a:r>
          </a:p>
          <a:p>
            <a:pPr marL="0" indent="0">
              <a:buNone/>
            </a:pPr>
            <a:r>
              <a:rPr lang="en-GB" dirty="0"/>
              <a:t># will consume everything from the first ‘&lt;‘ to the first following ‘&gt;’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66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568E-5B5A-4F20-8FAA-9775B899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many options in the re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DEB43-0B65-483B-8058-A2C5FAAA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Far too many to list here . . . . .</a:t>
            </a:r>
          </a:p>
        </p:txBody>
      </p:sp>
    </p:spTree>
    <p:extLst>
      <p:ext uri="{BB962C8B-B14F-4D97-AF65-F5344CB8AC3E}">
        <p14:creationId xmlns:p14="http://schemas.microsoft.com/office/powerpoint/2010/main" val="47027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69BE-F6C8-4060-B120-D9C23643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26C17-1506-401E-AEB5-BB29B08B6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Randomness</a:t>
            </a:r>
          </a:p>
          <a:p>
            <a:r>
              <a:rPr lang="en-GB" dirty="0"/>
              <a:t>Probability</a:t>
            </a:r>
          </a:p>
          <a:p>
            <a:r>
              <a:rPr lang="en-GB" dirty="0"/>
              <a:t>Dependant &amp; Independent events</a:t>
            </a:r>
          </a:p>
          <a:p>
            <a:r>
              <a:rPr lang="en-GB" dirty="0"/>
              <a:t>Bayes Theorem</a:t>
            </a:r>
          </a:p>
          <a:p>
            <a:r>
              <a:rPr lang="en-GB" dirty="0"/>
              <a:t>Statistical measures</a:t>
            </a:r>
          </a:p>
          <a:p>
            <a:pPr lvl="1"/>
            <a:r>
              <a:rPr lang="en-GB" dirty="0"/>
              <a:t>Average: mean, mode, median</a:t>
            </a:r>
          </a:p>
          <a:p>
            <a:pPr lvl="1"/>
            <a:r>
              <a:rPr lang="en-GB" dirty="0"/>
              <a:t>Distributions</a:t>
            </a:r>
          </a:p>
          <a:p>
            <a:pPr lvl="1"/>
            <a:r>
              <a:rPr lang="en-GB" dirty="0"/>
              <a:t>Measures of variance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AA2C-6000-4957-B024-8EFB2B693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 Analysis</a:t>
            </a:r>
          </a:p>
          <a:p>
            <a:r>
              <a:rPr lang="en-GB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024789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4CA-A3F5-4156-9F8A-3E84A55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F8A-6D71-42B8-B797-2416BA93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only going to use a regular expression once then use </a:t>
            </a:r>
            <a:r>
              <a:rPr lang="en-GB" dirty="0" err="1"/>
              <a:t>re.search</a:t>
            </a:r>
            <a:r>
              <a:rPr lang="en-GB" dirty="0"/>
              <a:t>()</a:t>
            </a:r>
          </a:p>
          <a:p>
            <a:r>
              <a:rPr lang="en-GB" dirty="0"/>
              <a:t>If you are going to us the same regular expression many times, e.g. you are building a function that uses a regex to find email addresses, compile the regex with </a:t>
            </a:r>
            <a:r>
              <a:rPr lang="en-GB" dirty="0" err="1"/>
              <a:t>re.compile</a:t>
            </a:r>
            <a:r>
              <a:rPr lang="en-GB" dirty="0"/>
              <a:t>()</a:t>
            </a:r>
          </a:p>
          <a:p>
            <a:r>
              <a:rPr lang="en-GB" dirty="0"/>
              <a:t>Compiled regular expression objects (patterns) have many methods, including </a:t>
            </a:r>
            <a:r>
              <a:rPr lang="en-GB" dirty="0" err="1"/>
              <a:t>pattern.search</a:t>
            </a:r>
            <a:r>
              <a:rPr lang="en-GB" dirty="0"/>
              <a:t>(), </a:t>
            </a:r>
            <a:r>
              <a:rPr lang="en-GB" dirty="0" err="1"/>
              <a:t>pattern.findall</a:t>
            </a:r>
            <a:r>
              <a:rPr lang="en-GB" dirty="0"/>
              <a:t>(), and </a:t>
            </a:r>
            <a:r>
              <a:rPr lang="en-GB" dirty="0" err="1"/>
              <a:t>pattern.split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766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4CA-A3F5-4156-9F8A-3E84A55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in IDLE, and your own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F8A-6D71-42B8-B797-2416BA93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 = </a:t>
            </a:r>
            <a:r>
              <a:rPr lang="en-GB" dirty="0" err="1">
                <a:latin typeface="Lucida Console" panose="020B0609040504020204" pitchFamily="49" charset="0"/>
              </a:rPr>
              <a:t>re.compile</a:t>
            </a:r>
            <a:r>
              <a:rPr lang="en-GB" dirty="0">
                <a:latin typeface="Lucida Console" panose="020B0609040504020204" pitchFamily="49" charset="0"/>
              </a:rPr>
              <a:t>('</a:t>
            </a:r>
            <a:r>
              <a:rPr lang="en-GB" dirty="0" err="1">
                <a:latin typeface="Lucida Console" panose="020B0609040504020204" pitchFamily="49" charset="0"/>
              </a:rPr>
              <a:t>abc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p.search</a:t>
            </a:r>
            <a:r>
              <a:rPr lang="en-GB" dirty="0">
                <a:latin typeface="Lucida Console" panose="020B0609040504020204" pitchFamily="49" charset="0"/>
              </a:rPr>
              <a:t>('</a:t>
            </a:r>
            <a:r>
              <a:rPr lang="en-GB" dirty="0" err="1">
                <a:latin typeface="Lucida Console" panose="020B0609040504020204" pitchFamily="49" charset="0"/>
              </a:rPr>
              <a:t>zzzabcqqq</a:t>
            </a:r>
            <a:r>
              <a:rPr lang="en-GB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&lt;</a:t>
            </a:r>
            <a:r>
              <a:rPr lang="en-GB" dirty="0" err="1">
                <a:latin typeface="Lucida Console" panose="020B0609040504020204" pitchFamily="49" charset="0"/>
              </a:rPr>
              <a:t>re.Match</a:t>
            </a:r>
            <a:r>
              <a:rPr lang="en-GB" dirty="0">
                <a:latin typeface="Lucida Console" panose="020B0609040504020204" pitchFamily="49" charset="0"/>
              </a:rPr>
              <a:t> object; span=(3, 6), match='</a:t>
            </a:r>
            <a:r>
              <a:rPr lang="en-GB" dirty="0" err="1">
                <a:latin typeface="Lucida Console" panose="020B0609040504020204" pitchFamily="49" charset="0"/>
              </a:rPr>
              <a:t>abc</a:t>
            </a:r>
            <a:r>
              <a:rPr lang="en-GB" dirty="0">
                <a:latin typeface="Lucida Console" panose="020B0609040504020204" pitchFamily="49" charset="0"/>
              </a:rPr>
              <a:t>’&gt;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24F9-DD6C-43D8-9E33-86B47483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9AE2-06CF-4698-803E-EAE36FCD5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Delivering projects on-time and on-budget</a:t>
            </a:r>
          </a:p>
        </p:txBody>
      </p:sp>
    </p:spTree>
    <p:extLst>
      <p:ext uri="{BB962C8B-B14F-4D97-AF65-F5344CB8AC3E}">
        <p14:creationId xmlns:p14="http://schemas.microsoft.com/office/powerpoint/2010/main" val="304021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8D8-902B-433A-B0F1-E0C2752E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minimal project plan 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62AE-F0C3-4035-B40C-174CB958F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Project Goals</a:t>
            </a:r>
          </a:p>
          <a:p>
            <a:pPr lvl="1"/>
            <a:r>
              <a:rPr lang="en-GB" dirty="0"/>
              <a:t>You have already done this</a:t>
            </a:r>
          </a:p>
          <a:p>
            <a:r>
              <a:rPr lang="en-GB" dirty="0"/>
              <a:t>Deliverables</a:t>
            </a:r>
          </a:p>
          <a:p>
            <a:pPr lvl="1"/>
            <a:r>
              <a:rPr lang="en-GB" dirty="0"/>
              <a:t>Project report</a:t>
            </a:r>
          </a:p>
          <a:p>
            <a:pPr lvl="1"/>
            <a:r>
              <a:rPr lang="en-GB" dirty="0"/>
              <a:t>Minimal acceptable product</a:t>
            </a:r>
          </a:p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You</a:t>
            </a:r>
          </a:p>
          <a:p>
            <a:pPr lvl="1"/>
            <a:r>
              <a:rPr lang="en-GB" dirty="0"/>
              <a:t>Your PC / PC lab / …</a:t>
            </a:r>
          </a:p>
          <a:p>
            <a:pPr lvl="1"/>
            <a:r>
              <a:rPr lang="en-GB" dirty="0"/>
              <a:t>QMUL library</a:t>
            </a:r>
          </a:p>
          <a:p>
            <a:pPr lvl="1"/>
            <a:r>
              <a:rPr lang="en-GB" dirty="0"/>
              <a:t>Nexis</a:t>
            </a:r>
          </a:p>
          <a:p>
            <a:pPr lvl="2"/>
            <a:r>
              <a:rPr lang="en-GB" dirty="0"/>
              <a:t>whatever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5B979-2A48-46C6-A5A7-DA058DAACA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Work Breakdown Structure</a:t>
            </a:r>
          </a:p>
          <a:p>
            <a:pPr lvl="1"/>
            <a:r>
              <a:rPr lang="en-GB" dirty="0"/>
              <a:t>Component work packages</a:t>
            </a:r>
          </a:p>
          <a:p>
            <a:pPr lvl="2"/>
            <a:r>
              <a:rPr lang="en-GB" dirty="0"/>
              <a:t>Ideally with a hierarchy of sub-tasks, sub-sub-tasks, etc</a:t>
            </a:r>
          </a:p>
          <a:p>
            <a:pPr lvl="1"/>
            <a:r>
              <a:rPr lang="en-GB" dirty="0"/>
              <a:t>Dependencies</a:t>
            </a:r>
          </a:p>
          <a:p>
            <a:r>
              <a:rPr lang="en-GB" dirty="0"/>
              <a:t>Dates</a:t>
            </a:r>
          </a:p>
          <a:p>
            <a:pPr lvl="1"/>
            <a:r>
              <a:rPr lang="en-GB" dirty="0"/>
              <a:t>Deadline = Jan 9</a:t>
            </a:r>
            <a:r>
              <a:rPr lang="en-GB" baseline="30000" dirty="0"/>
              <a:t>th</a:t>
            </a:r>
            <a:r>
              <a:rPr lang="en-GB" dirty="0"/>
              <a:t> = 34 days</a:t>
            </a:r>
          </a:p>
          <a:p>
            <a:pPr lvl="1"/>
            <a:r>
              <a:rPr lang="en-GB" dirty="0"/>
              <a:t>Intermediate milestone dates</a:t>
            </a:r>
          </a:p>
          <a:p>
            <a:pPr lvl="1"/>
            <a:r>
              <a:rPr lang="en-GB" dirty="0"/>
              <a:t>Dates for iteration1, 2, 3, …</a:t>
            </a:r>
          </a:p>
          <a:p>
            <a:endParaRPr lang="en-GB" dirty="0"/>
          </a:p>
          <a:p>
            <a:r>
              <a:rPr lang="en-GB" dirty="0"/>
              <a:t>Sketch it out and </a:t>
            </a:r>
            <a:r>
              <a:rPr lang="en-GB" b="1" dirty="0"/>
              <a:t>stick to it</a:t>
            </a:r>
          </a:p>
        </p:txBody>
      </p:sp>
    </p:spTree>
    <p:extLst>
      <p:ext uri="{BB962C8B-B14F-4D97-AF65-F5344CB8AC3E}">
        <p14:creationId xmlns:p14="http://schemas.microsoft.com/office/powerpoint/2010/main" val="300205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2854221" y="7762593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9 Jan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8D59CE7-DDAE-664A-BEBC-A86D61DD2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88262"/>
              </p:ext>
            </p:extLst>
          </p:nvPr>
        </p:nvGraphicFramePr>
        <p:xfrm>
          <a:off x="609592" y="1382749"/>
          <a:ext cx="10972800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9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163">
                  <a:extLst>
                    <a:ext uri="{9D8B030D-6E8A-4147-A177-3AD203B41FA5}">
                      <a16:colId xmlns:a16="http://schemas.microsoft.com/office/drawing/2014/main" val="41722178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/>
                      <a:r>
                        <a:rPr lang="en-GB" sz="14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December 2021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b="1" noProof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January 2022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31901"/>
              </p:ext>
            </p:extLst>
          </p:nvPr>
        </p:nvGraphicFramePr>
        <p:xfrm>
          <a:off x="609599" y="1668064"/>
          <a:ext cx="10972809" cy="492252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98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4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3799455811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949813099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16895953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16489349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847519037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77903525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452812463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9155758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231484675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4275996576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1917433952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694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696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150754">
                <a:tc>
                  <a:txBody>
                    <a:bodyPr/>
                    <a:lstStyle/>
                    <a:p>
                      <a:pPr algn="ctr" rtl="0"/>
                      <a:endParaRPr lang="en-GB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indent="0" rtl="0"/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Find &amp; extract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Clean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20% for testing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Functions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01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81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740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0917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Charts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775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Design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375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Create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84305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Report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799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Outline draft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8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Draft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90647"/>
                  </a:ext>
                </a:extLst>
              </a:tr>
              <a:tr h="238087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Proof read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364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Package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2095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rtl="0"/>
                      <a:r>
                        <a:rPr lang="en-GB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Deliver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GB" sz="1700" noProof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51197"/>
                  </a:ext>
                </a:extLst>
              </a:tr>
            </a:tbl>
          </a:graphicData>
        </a:graphic>
      </p:graphicFrame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272884" y="3546962"/>
            <a:ext cx="2490789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400" dirty="0">
                <a:latin typeface="+mj-lt"/>
              </a:rPr>
              <a:t>design – build - test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903819" y="4607296"/>
            <a:ext cx="1272048" cy="160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1936370" y="2470257"/>
            <a:ext cx="5197903" cy="139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56F4F0-D063-4F4D-B5BE-5B4EC15C173F}"/>
              </a:ext>
            </a:extLst>
          </p:cNvPr>
          <p:cNvGrpSpPr/>
          <p:nvPr/>
        </p:nvGrpSpPr>
        <p:grpSpPr>
          <a:xfrm>
            <a:off x="3388660" y="2146532"/>
            <a:ext cx="4307915" cy="240821"/>
            <a:chOff x="3864041" y="2283451"/>
            <a:chExt cx="6176081" cy="240821"/>
          </a:xfrm>
          <a:solidFill>
            <a:srgbClr val="00B0F0"/>
          </a:solidFill>
        </p:grpSpPr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>
              <a:off x="4040613" y="2283451"/>
              <a:ext cx="5826968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r>
                <a:rPr lang="en-GB" sz="1600" dirty="0">
                  <a:latin typeface="+mj-lt"/>
                </a:rPr>
                <a:t>Data</a:t>
              </a:r>
              <a:endParaRPr lang="en-GB" dirty="0">
                <a:latin typeface="+mj-lt"/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 rot="5400000">
              <a:off x="9831938" y="2316087"/>
              <a:ext cx="240820" cy="175549"/>
            </a:xfrm>
            <a:prstGeom prst="homePlat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latin typeface="+mj-lt"/>
              </a:endParaRPr>
            </a:p>
          </p:txBody>
        </p:sp>
        <p:sp>
          <p:nvSpPr>
            <p:cNvPr id="42" name="Pentagon 41"/>
            <p:cNvSpPr/>
            <p:nvPr/>
          </p:nvSpPr>
          <p:spPr>
            <a:xfrm rot="5400000">
              <a:off x="3831406" y="2316087"/>
              <a:ext cx="240820" cy="175549"/>
            </a:xfrm>
            <a:prstGeom prst="homePlate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latin typeface="+mj-lt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773180" y="19035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15/1</a:t>
            </a:r>
          </a:p>
        </p:txBody>
      </p:sp>
      <p:sp>
        <p:nvSpPr>
          <p:cNvPr id="32" name="Flowchart: Decision 36"/>
          <p:cNvSpPr/>
          <p:nvPr/>
        </p:nvSpPr>
        <p:spPr>
          <a:xfrm>
            <a:off x="2590800" y="1918491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en-GB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9E50CE-29C8-764B-B307-AB6D6F22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 Project GANTT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B63072-AB99-40D6-BD07-8941FCB05957}"/>
              </a:ext>
            </a:extLst>
          </p:cNvPr>
          <p:cNvCxnSpPr>
            <a:cxnSpLocks/>
          </p:cNvCxnSpPr>
          <p:nvPr/>
        </p:nvCxnSpPr>
        <p:spPr>
          <a:xfrm>
            <a:off x="3476667" y="1339816"/>
            <a:ext cx="0" cy="5310366"/>
          </a:xfrm>
          <a:prstGeom prst="line">
            <a:avLst/>
          </a:prstGeom>
          <a:ln w="25400">
            <a:solidFill>
              <a:srgbClr val="00B05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8173F9-6039-45A9-A40E-30FAF68F7B4B}"/>
              </a:ext>
            </a:extLst>
          </p:cNvPr>
          <p:cNvCxnSpPr>
            <a:cxnSpLocks/>
          </p:cNvCxnSpPr>
          <p:nvPr/>
        </p:nvCxnSpPr>
        <p:spPr>
          <a:xfrm>
            <a:off x="11334434" y="1295807"/>
            <a:ext cx="0" cy="5354375"/>
          </a:xfrm>
          <a:prstGeom prst="line">
            <a:avLst/>
          </a:prstGeom>
          <a:ln w="25400">
            <a:solidFill>
              <a:srgbClr val="FF000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77"/>
          <p:cNvSpPr/>
          <p:nvPr/>
        </p:nvSpPr>
        <p:spPr>
          <a:xfrm>
            <a:off x="11212639" y="6294248"/>
            <a:ext cx="243590" cy="290215"/>
          </a:xfrm>
          <a:prstGeom prst="flowChartDecision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en-GB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65">
            <a:extLst>
              <a:ext uri="{FF2B5EF4-FFF2-40B4-BE49-F238E27FC236}">
                <a16:creationId xmlns:a16="http://schemas.microsoft.com/office/drawing/2014/main" id="{BEF9C40E-D033-4148-B6F4-250967B9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214" y="3248197"/>
            <a:ext cx="5650304" cy="1245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600" dirty="0"/>
              <a:t>Functions</a:t>
            </a:r>
            <a:endParaRPr lang="en-GB" dirty="0"/>
          </a:p>
        </p:txBody>
      </p:sp>
      <p:sp>
        <p:nvSpPr>
          <p:cNvPr id="30" name="Pentagon 34">
            <a:extLst>
              <a:ext uri="{FF2B5EF4-FFF2-40B4-BE49-F238E27FC236}">
                <a16:creationId xmlns:a16="http://schemas.microsoft.com/office/drawing/2014/main" id="{CF3DC4EF-DC72-4B1C-8DC4-D360CF7863EB}"/>
              </a:ext>
            </a:extLst>
          </p:cNvPr>
          <p:cNvSpPr/>
          <p:nvPr/>
        </p:nvSpPr>
        <p:spPr>
          <a:xfrm rot="5400000">
            <a:off x="8997883" y="3267501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5" name="Pentagon 36">
            <a:extLst>
              <a:ext uri="{FF2B5EF4-FFF2-40B4-BE49-F238E27FC236}">
                <a16:creationId xmlns:a16="http://schemas.microsoft.com/office/drawing/2014/main" id="{76DF01D4-0B72-46E0-9A96-31C26F6CB95B}"/>
              </a:ext>
            </a:extLst>
          </p:cNvPr>
          <p:cNvSpPr/>
          <p:nvPr/>
        </p:nvSpPr>
        <p:spPr>
          <a:xfrm rot="5400000">
            <a:off x="3172029" y="3272390"/>
            <a:ext cx="240820" cy="175549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FDF6DB-B8EA-4F9D-AED4-C12E68B1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913" y="3795812"/>
            <a:ext cx="2490789" cy="15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400" dirty="0">
                <a:latin typeface="+mj-lt"/>
              </a:rPr>
              <a:t>design – build - test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49963-ABC4-4DC0-924D-43F75EBD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053" y="4036362"/>
            <a:ext cx="3715446" cy="1604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400" dirty="0">
                <a:latin typeface="+mj-lt"/>
              </a:rPr>
              <a:t>design – build – test – fix – fix – fix! </a:t>
            </a:r>
          </a:p>
        </p:txBody>
      </p:sp>
      <p:sp>
        <p:nvSpPr>
          <p:cNvPr id="47" name="Pentagon 36">
            <a:extLst>
              <a:ext uri="{FF2B5EF4-FFF2-40B4-BE49-F238E27FC236}">
                <a16:creationId xmlns:a16="http://schemas.microsoft.com/office/drawing/2014/main" id="{1C8D0874-7CE0-4DA7-81A9-6262EB4F546C}"/>
              </a:ext>
            </a:extLst>
          </p:cNvPr>
          <p:cNvSpPr/>
          <p:nvPr/>
        </p:nvSpPr>
        <p:spPr>
          <a:xfrm rot="5400000">
            <a:off x="4783408" y="4308791"/>
            <a:ext cx="240820" cy="17554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9" name="Pentagon 36">
            <a:extLst>
              <a:ext uri="{FF2B5EF4-FFF2-40B4-BE49-F238E27FC236}">
                <a16:creationId xmlns:a16="http://schemas.microsoft.com/office/drawing/2014/main" id="{54186368-4F01-4336-AF8E-C553871BA19E}"/>
              </a:ext>
            </a:extLst>
          </p:cNvPr>
          <p:cNvSpPr/>
          <p:nvPr/>
        </p:nvSpPr>
        <p:spPr>
          <a:xfrm rot="5400000">
            <a:off x="9506612" y="4308791"/>
            <a:ext cx="240820" cy="17554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7541C2-2083-478D-BE67-0245A7D3F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168" y="4861978"/>
            <a:ext cx="3946035" cy="145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sp>
        <p:nvSpPr>
          <p:cNvPr id="52" name="Rectangle 65">
            <a:extLst>
              <a:ext uri="{FF2B5EF4-FFF2-40B4-BE49-F238E27FC236}">
                <a16:creationId xmlns:a16="http://schemas.microsoft.com/office/drawing/2014/main" id="{6DFB478A-F624-45FB-94D1-6EB7DF3F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183" y="2737440"/>
            <a:ext cx="4166806" cy="140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sp>
        <p:nvSpPr>
          <p:cNvPr id="53" name="Rectangle 65">
            <a:extLst>
              <a:ext uri="{FF2B5EF4-FFF2-40B4-BE49-F238E27FC236}">
                <a16:creationId xmlns:a16="http://schemas.microsoft.com/office/drawing/2014/main" id="{73D50927-954C-440F-9128-5625913E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198" y="2981368"/>
            <a:ext cx="1677062" cy="1470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sp>
        <p:nvSpPr>
          <p:cNvPr id="46" name="Rectangle 65">
            <a:extLst>
              <a:ext uri="{FF2B5EF4-FFF2-40B4-BE49-F238E27FC236}">
                <a16:creationId xmlns:a16="http://schemas.microsoft.com/office/drawing/2014/main" id="{AEB284CA-A7FC-4C04-812B-ACD6DDCA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93" y="4280670"/>
            <a:ext cx="4551503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600" dirty="0" err="1">
                <a:solidFill>
                  <a:schemeClr val="bg1"/>
                </a:solidFill>
              </a:rPr>
              <a:t>Infomatics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55" name="Pentagon 36">
            <a:extLst>
              <a:ext uri="{FF2B5EF4-FFF2-40B4-BE49-F238E27FC236}">
                <a16:creationId xmlns:a16="http://schemas.microsoft.com/office/drawing/2014/main" id="{A60AC4E4-02EA-40A3-9263-0263C8C521EF}"/>
              </a:ext>
            </a:extLst>
          </p:cNvPr>
          <p:cNvSpPr/>
          <p:nvPr/>
        </p:nvSpPr>
        <p:spPr>
          <a:xfrm rot="5400000">
            <a:off x="4798318" y="4308496"/>
            <a:ext cx="240820" cy="17554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6" name="Rectangle 65">
            <a:extLst>
              <a:ext uri="{FF2B5EF4-FFF2-40B4-BE49-F238E27FC236}">
                <a16:creationId xmlns:a16="http://schemas.microsoft.com/office/drawing/2014/main" id="{6724A87A-0FE8-4A82-9211-BACCAC98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503" y="4280375"/>
            <a:ext cx="4551503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600" dirty="0" err="1">
                <a:solidFill>
                  <a:schemeClr val="bg1"/>
                </a:solidFill>
              </a:rPr>
              <a:t>Infomatics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1" name="Pentagon 36">
            <a:extLst>
              <a:ext uri="{FF2B5EF4-FFF2-40B4-BE49-F238E27FC236}">
                <a16:creationId xmlns:a16="http://schemas.microsoft.com/office/drawing/2014/main" id="{58D3DBB9-3261-4321-A51C-13757E18A479}"/>
              </a:ext>
            </a:extLst>
          </p:cNvPr>
          <p:cNvSpPr/>
          <p:nvPr/>
        </p:nvSpPr>
        <p:spPr>
          <a:xfrm rot="5400000">
            <a:off x="9995305" y="5081728"/>
            <a:ext cx="240820" cy="17554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2" name="Pentagon 36">
            <a:extLst>
              <a:ext uri="{FF2B5EF4-FFF2-40B4-BE49-F238E27FC236}">
                <a16:creationId xmlns:a16="http://schemas.microsoft.com/office/drawing/2014/main" id="{2E188BDD-7E06-49E5-B59B-2E7C19564730}"/>
              </a:ext>
            </a:extLst>
          </p:cNvPr>
          <p:cNvSpPr/>
          <p:nvPr/>
        </p:nvSpPr>
        <p:spPr>
          <a:xfrm rot="5400000">
            <a:off x="2580477" y="5081900"/>
            <a:ext cx="240820" cy="175549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0F479884-5355-453E-99F3-C04E5074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662" y="5046917"/>
            <a:ext cx="7253625" cy="1413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600" dirty="0">
                <a:solidFill>
                  <a:schemeClr val="bg1"/>
                </a:solidFill>
              </a:rPr>
              <a:t>Report write-up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51CF97-9F53-49DC-A451-06A72655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036" y="5350410"/>
            <a:ext cx="3148987" cy="160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86205B-45DA-4D86-B1CD-49DFBB9A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147" y="5615180"/>
            <a:ext cx="3148987" cy="1601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D99075-A6E6-491F-8A85-77C86FC7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34" y="5865606"/>
            <a:ext cx="1367319" cy="160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n-GB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D8B87-F300-45F9-9A31-542ED62E62B4}"/>
              </a:ext>
            </a:extLst>
          </p:cNvPr>
          <p:cNvSpPr txBox="1"/>
          <p:nvPr/>
        </p:nvSpPr>
        <p:spPr>
          <a:xfrm>
            <a:off x="11377412" y="62528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 Jan</a:t>
            </a: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29CF8B74-EF0B-417D-B2A0-2FEF9C5EB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078" y="6092785"/>
            <a:ext cx="1925593" cy="1601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r>
              <a:rPr lang="en-GB" sz="1600" dirty="0">
                <a:latin typeface="+mj-lt"/>
              </a:rPr>
              <a:t>Package for delivery</a:t>
            </a:r>
            <a:endParaRPr lang="en-GB" dirty="0">
              <a:latin typeface="+mj-lt"/>
            </a:endParaRPr>
          </a:p>
        </p:txBody>
      </p:sp>
      <p:sp>
        <p:nvSpPr>
          <p:cNvPr id="57" name="Pentagon 41">
            <a:extLst>
              <a:ext uri="{FF2B5EF4-FFF2-40B4-BE49-F238E27FC236}">
                <a16:creationId xmlns:a16="http://schemas.microsoft.com/office/drawing/2014/main" id="{172AE01B-0228-46C1-929B-24DD7314588D}"/>
              </a:ext>
            </a:extLst>
          </p:cNvPr>
          <p:cNvSpPr/>
          <p:nvPr/>
        </p:nvSpPr>
        <p:spPr>
          <a:xfrm rot="5400000">
            <a:off x="8745985" y="6126659"/>
            <a:ext cx="240820" cy="178595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>
              <a:latin typeface="+mj-lt"/>
            </a:endParaRPr>
          </a:p>
        </p:txBody>
      </p:sp>
      <p:sp>
        <p:nvSpPr>
          <p:cNvPr id="58" name="Pentagon 41">
            <a:extLst>
              <a:ext uri="{FF2B5EF4-FFF2-40B4-BE49-F238E27FC236}">
                <a16:creationId xmlns:a16="http://schemas.microsoft.com/office/drawing/2014/main" id="{BD68AC07-B93F-4D30-BBC6-205E428B36EA}"/>
              </a:ext>
            </a:extLst>
          </p:cNvPr>
          <p:cNvSpPr/>
          <p:nvPr/>
        </p:nvSpPr>
        <p:spPr>
          <a:xfrm rot="5400000">
            <a:off x="10848034" y="6130017"/>
            <a:ext cx="240820" cy="178595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5E75-CD5F-4033-8044-6FFC68B2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5599-FCC9-4A29-BFE8-BAFA8A1E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Maintain countdown to delivery in plain sight = </a:t>
            </a:r>
            <a:r>
              <a:rPr lang="en-GB" sz="3200" b="1" dirty="0">
                <a:solidFill>
                  <a:srgbClr val="C00000"/>
                </a:solidFill>
              </a:rPr>
              <a:t>34 days</a:t>
            </a:r>
          </a:p>
          <a:p>
            <a:r>
              <a:rPr lang="en-GB" dirty="0"/>
              <a:t>At least every week inspect Plan &amp; GANTT and update progress</a:t>
            </a:r>
          </a:p>
          <a:p>
            <a:r>
              <a:rPr lang="en-GB" dirty="0"/>
              <a:t>Identify achievements = products delivered</a:t>
            </a:r>
          </a:p>
          <a:p>
            <a:r>
              <a:rPr lang="en-GB" dirty="0"/>
              <a:t>Identify issues =  work that is </a:t>
            </a:r>
            <a:r>
              <a:rPr lang="en-GB" b="1" dirty="0"/>
              <a:t>late</a:t>
            </a:r>
            <a:r>
              <a:rPr lang="en-GB" dirty="0"/>
              <a:t>, unanticipated problems</a:t>
            </a:r>
          </a:p>
          <a:p>
            <a:r>
              <a:rPr lang="en-GB" dirty="0"/>
              <a:t>Decide on corrective action</a:t>
            </a:r>
          </a:p>
          <a:p>
            <a:pPr lvl="1"/>
            <a:r>
              <a:rPr lang="en-GB" dirty="0"/>
              <a:t>Reduce scope – Increase work-rate – Simplify features – DO SOMETHING</a:t>
            </a:r>
          </a:p>
          <a:p>
            <a:r>
              <a:rPr lang="en-GB" dirty="0"/>
              <a:t>Update the plan to reflect reality</a:t>
            </a:r>
          </a:p>
        </p:txBody>
      </p:sp>
    </p:spTree>
    <p:extLst>
      <p:ext uri="{BB962C8B-B14F-4D97-AF65-F5344CB8AC3E}">
        <p14:creationId xmlns:p14="http://schemas.microsoft.com/office/powerpoint/2010/main" val="880525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5C0E-9270-4F1A-A38C-05CD9854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043E-CDC8-4916-BA46-99084664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do NOT have to write all of your project in one Python script</a:t>
            </a:r>
          </a:p>
        </p:txBody>
      </p:sp>
    </p:spTree>
    <p:extLst>
      <p:ext uri="{BB962C8B-B14F-4D97-AF65-F5344CB8AC3E}">
        <p14:creationId xmlns:p14="http://schemas.microsoft.com/office/powerpoint/2010/main" val="107421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2519-820F-439D-91D8-CB713126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Modularise your code </a:t>
            </a:r>
            <a:br>
              <a:rPr lang="en-GB" dirty="0"/>
            </a:br>
            <a:r>
              <a:rPr lang="en-GB" dirty="0"/>
              <a:t>Each Python script has a distinct ‘theme’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CF14-EB3E-49CE-A387-7FB6198ADB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Data extraction </a:t>
            </a:r>
            <a:r>
              <a:rPr lang="en-GB"/>
              <a:t>and clean-up </a:t>
            </a:r>
            <a:r>
              <a:rPr lang="en-GB" dirty="0"/>
              <a:t>code in ‘get_data.py’ and ‘data_clean.py’</a:t>
            </a:r>
          </a:p>
          <a:p>
            <a:r>
              <a:rPr lang="en-GB" dirty="0"/>
              <a:t>Functions in one of more scripts ‘freq_analysis.py’, ‘regression_analysis.py’, ‘cluster_analysis.py’</a:t>
            </a:r>
          </a:p>
          <a:p>
            <a:r>
              <a:rPr lang="en-GB" dirty="0"/>
              <a:t>Charting code in ‘my_charts.py’</a:t>
            </a:r>
          </a:p>
          <a:p>
            <a:r>
              <a:rPr lang="en-GB" dirty="0"/>
              <a:t>A master control script to pull it all together</a:t>
            </a:r>
          </a:p>
          <a:p>
            <a:r>
              <a:rPr lang="en-GB" dirty="0"/>
              <a:t>All in the same folder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9BBB3-1B71-480E-BC09-563F9315D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get_data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data_clean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my_charts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code to pull everything together and conduct operations goes here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4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3DF9-C1AA-4521-B2F9-12B46CCA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6D09-ECA8-417A-9028-82BA4CF39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that now</a:t>
            </a:r>
          </a:p>
        </p:txBody>
      </p:sp>
    </p:spTree>
    <p:extLst>
      <p:ext uri="{BB962C8B-B14F-4D97-AF65-F5344CB8AC3E}">
        <p14:creationId xmlns:p14="http://schemas.microsoft.com/office/powerpoint/2010/main" val="301399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4B60-A433-7047-A0C0-CFB7167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based transformation of text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6CE2-7186-C443-BF3D-71844150C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/>
              <a:t>the Python re </a:t>
            </a:r>
            <a:r>
              <a:rPr lang="en-GB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3330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84CC-06CD-4904-A326-93DC9A77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text with </a:t>
            </a:r>
            <a:r>
              <a:rPr lang="en-GB" dirty="0" err="1"/>
              <a:t>re.sub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6CE0-5CFE-4A20-8DFB-041AC1C6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(&lt;regex&gt;, &lt;replacement&gt;, &lt;string&gt;)</a:t>
            </a:r>
          </a:p>
          <a:p>
            <a:pPr marL="0" indent="0">
              <a:buNone/>
            </a:pPr>
            <a:r>
              <a:rPr lang="en-GB" dirty="0"/>
              <a:t>Scans a string for &lt;regex&gt; matches, replaces the matching portions of the string with the &lt;replacement&gt; string, and returns the result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re.subn</a:t>
            </a:r>
            <a:r>
              <a:rPr lang="en-GB" dirty="0">
                <a:latin typeface="Lucida Console" panose="020B0609040504020204" pitchFamily="49" charset="0"/>
              </a:rPr>
              <a:t> (&lt;regex&gt;, &lt;replacement&gt;, &lt;string&gt;)</a:t>
            </a:r>
          </a:p>
          <a:p>
            <a:pPr marL="0" indent="0">
              <a:buNone/>
            </a:pPr>
            <a:r>
              <a:rPr lang="en-GB" dirty="0"/>
              <a:t>Behaves like </a:t>
            </a:r>
            <a:r>
              <a:rPr lang="en-GB" dirty="0" err="1"/>
              <a:t>re.sub</a:t>
            </a:r>
            <a:r>
              <a:rPr lang="en-GB" dirty="0"/>
              <a:t>() but also returns information regarding number of substitutions made</a:t>
            </a:r>
          </a:p>
        </p:txBody>
      </p:sp>
    </p:spTree>
    <p:extLst>
      <p:ext uri="{BB962C8B-B14F-4D97-AF65-F5344CB8AC3E}">
        <p14:creationId xmlns:p14="http://schemas.microsoft.com/office/powerpoint/2010/main" val="93644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6EE-987F-4316-AD07-59B4468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 try this, and your own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5E4E-0A5E-4F55-972E-881FA81C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 = 'foo.123.bar.789.baz'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(r'\d+', '#', s)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('[a-z]+', '(*)', s)</a:t>
            </a:r>
          </a:p>
        </p:txBody>
      </p:sp>
    </p:spTree>
    <p:extLst>
      <p:ext uri="{BB962C8B-B14F-4D97-AF65-F5344CB8AC3E}">
        <p14:creationId xmlns:p14="http://schemas.microsoft.com/office/powerpoint/2010/main" val="1784541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6EE-987F-4316-AD07-59B4468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5E4E-0A5E-4F55-972E-881FA81C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 keeps track of matches and numbers them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these can be referenced in the replacement str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(r'(\w+),</a:t>
            </a:r>
            <a:r>
              <a:rPr lang="en-GB" dirty="0" err="1">
                <a:latin typeface="Lucida Console" panose="020B0609040504020204" pitchFamily="49" charset="0"/>
              </a:rPr>
              <a:t>bar,baz</a:t>
            </a:r>
            <a:r>
              <a:rPr lang="en-GB" dirty="0">
                <a:latin typeface="Lucida Console" panose="020B0609040504020204" pitchFamily="49" charset="0"/>
              </a:rPr>
              <a:t>,(\w+)’,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r'\2,bar,baz,\1',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'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foo</a:t>
            </a:r>
            <a:r>
              <a:rPr lang="en-GB" dirty="0" err="1">
                <a:latin typeface="Lucida Console" panose="020B0609040504020204" pitchFamily="49" charset="0"/>
              </a:rPr>
              <a:t>,bar,baz,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&gt;&gt;&gt;'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 err="1">
                <a:latin typeface="Lucida Console" panose="020B0609040504020204" pitchFamily="49" charset="0"/>
              </a:rPr>
              <a:t>,bar,baz,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foo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5180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7832-71FD-4832-84B7-75B2420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backreferences, try your 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0221-A4C6-4E92-85CE-211A3C9C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number references are OK, but names are better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?P&lt;w1&gt;</a:t>
            </a:r>
            <a:r>
              <a:rPr lang="en-GB" dirty="0">
                <a:latin typeface="Lucida Console" panose="020B0609040504020204" pitchFamily="49" charset="0"/>
              </a:rPr>
              <a:t>\w+),(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?P&lt;w2&gt;</a:t>
            </a:r>
            <a:r>
              <a:rPr lang="en-GB" dirty="0">
                <a:latin typeface="Lucida Console" panose="020B0609040504020204" pitchFamily="49" charset="0"/>
              </a:rPr>
              <a:t>\w+),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\g&lt;w2&gt;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\g&lt;w1&gt;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,baz,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baz</a:t>
            </a:r>
            <a:r>
              <a:rPr lang="en-GB" dirty="0" err="1">
                <a:latin typeface="Lucida Console" panose="020B0609040504020204" pitchFamily="49" charset="0"/>
              </a:rPr>
              <a:t>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,qux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62774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97E7-5DDC-4778-8B32-EDABB939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based transformation of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2CF6-A655-4E3B-8721-026A65435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Translating the text of source code into binary machine code</a:t>
            </a:r>
          </a:p>
        </p:txBody>
      </p:sp>
    </p:spTree>
    <p:extLst>
      <p:ext uri="{BB962C8B-B14F-4D97-AF65-F5344CB8AC3E}">
        <p14:creationId xmlns:p14="http://schemas.microsoft.com/office/powerpoint/2010/main" val="1246969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computer languages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0246-2856-4ACE-A1A7-BD7CDFEFC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CF9E0-AFE9-4E19-8ADD-3A69A807F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text the programmer writes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dirty="0"/>
              <a:t>A sequence of characters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FA24C0-4AB3-4BE0-A533-5C28ADB8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Machine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EF6E7D-AF3C-4F1C-B8F4-AED8A9557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instructions the computer executes</a:t>
            </a:r>
          </a:p>
          <a:p>
            <a:endParaRPr lang="en-GB" dirty="0"/>
          </a:p>
          <a:p>
            <a:r>
              <a:rPr lang="en-GB" dirty="0"/>
              <a:t>A sequence of binary digits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D99BE-218D-4673-A99C-3688DF734118}"/>
              </a:ext>
            </a:extLst>
          </p:cNvPr>
          <p:cNvSpPr txBox="1"/>
          <p:nvPr/>
        </p:nvSpPr>
        <p:spPr>
          <a:xfrm>
            <a:off x="3222171" y="5243830"/>
            <a:ext cx="574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Lucida Console" panose="020B0609040504020204" pitchFamily="49" charset="0"/>
              </a:rPr>
              <a:t>Unicode characters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5A4ACC8-499B-4BAA-9C77-88CCC89BF7AE}"/>
              </a:ext>
            </a:extLst>
          </p:cNvPr>
          <p:cNvSpPr/>
          <p:nvPr/>
        </p:nvSpPr>
        <p:spPr>
          <a:xfrm rot="16200000" flipV="1">
            <a:off x="6903489" y="3829825"/>
            <a:ext cx="1472400" cy="3087379"/>
          </a:xfrm>
          <a:prstGeom prst="bentArrow">
            <a:avLst>
              <a:gd name="adj1" fmla="val 2101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3384100-080E-4506-BA24-89B91F315246}"/>
              </a:ext>
            </a:extLst>
          </p:cNvPr>
          <p:cNvSpPr/>
          <p:nvPr/>
        </p:nvSpPr>
        <p:spPr>
          <a:xfrm rot="5400000" flipH="1" flipV="1">
            <a:off x="3816111" y="3829824"/>
            <a:ext cx="1472400" cy="3087379"/>
          </a:xfrm>
          <a:prstGeom prst="bentArrow">
            <a:avLst>
              <a:gd name="adj1" fmla="val 2101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49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EA63-EB1A-4D8A-BBC4-E8FD1FC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aside about digital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6DBB-42D7-45CB-964E-BE6B038B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called a digital computer because it operates exclusively on the binary digits zero </a:t>
            </a:r>
            <a:r>
              <a:rPr lang="en-GB" dirty="0">
                <a:latin typeface="Lucida Console" panose="020B0609040504020204" pitchFamily="49" charset="0"/>
              </a:rPr>
              <a:t>‘0’</a:t>
            </a:r>
            <a:r>
              <a:rPr lang="en-GB" dirty="0"/>
              <a:t> and one </a:t>
            </a:r>
            <a:r>
              <a:rPr lang="en-GB" dirty="0">
                <a:latin typeface="Lucida Console" panose="020B0609040504020204" pitchFamily="49" charset="0"/>
              </a:rPr>
              <a:t>‘1’</a:t>
            </a:r>
          </a:p>
          <a:p>
            <a:r>
              <a:rPr lang="en-GB" dirty="0"/>
              <a:t>That means that everything inside the computer, in its RAM, ROM, hard disks, solid state disks, USB flash drives, in the cloud, on your phone, … is just a long sequence on zeros and ones</a:t>
            </a:r>
          </a:p>
          <a:p>
            <a:r>
              <a:rPr lang="en-GB" dirty="0"/>
              <a:t>Every picture, every audio recording, every text document, this PowerPoint deck; everything is a sequence of 0’s and 1’s</a:t>
            </a:r>
          </a:p>
          <a:p>
            <a:r>
              <a:rPr lang="en-GB" dirty="0"/>
              <a:t>Computers follow complex rules defined as sequences of 0’s and 1’s to transform a sequence of 0’s and 1’ into another, and do it FAST</a:t>
            </a:r>
          </a:p>
        </p:txBody>
      </p:sp>
    </p:spTree>
    <p:extLst>
      <p:ext uri="{BB962C8B-B14F-4D97-AF65-F5344CB8AC3E}">
        <p14:creationId xmlns:p14="http://schemas.microsoft.com/office/powerpoint/2010/main" val="931277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148A-C419-44F4-85AD-2ABEC4C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stages of computer language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36DA-E5E2-41D0-9E0E-C9AF73C0A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Lexical analysis</a:t>
            </a:r>
          </a:p>
          <a:p>
            <a:pPr lvl="1"/>
            <a:r>
              <a:rPr lang="en-GB" dirty="0"/>
              <a:t>Breaking source code into words and checking they are properly formed</a:t>
            </a:r>
          </a:p>
          <a:p>
            <a:pPr lvl="1"/>
            <a:r>
              <a:rPr lang="en-GB" dirty="0"/>
              <a:t>Tokenisation</a:t>
            </a:r>
          </a:p>
          <a:p>
            <a:r>
              <a:rPr lang="en-GB" dirty="0"/>
              <a:t>Symbol table construction</a:t>
            </a:r>
          </a:p>
          <a:p>
            <a:pPr lvl="1"/>
            <a:r>
              <a:rPr lang="en-GB" dirty="0"/>
              <a:t>All objects and names and scopes</a:t>
            </a:r>
          </a:p>
          <a:p>
            <a:r>
              <a:rPr lang="en-GB" dirty="0"/>
              <a:t>Syntax analysis</a:t>
            </a:r>
          </a:p>
          <a:p>
            <a:pPr lvl="1"/>
            <a:r>
              <a:rPr lang="en-GB" dirty="0"/>
              <a:t>Checking that source code obeys rules of language grammar</a:t>
            </a:r>
          </a:p>
          <a:p>
            <a:pPr lvl="1"/>
            <a:r>
              <a:rPr lang="en-GB" dirty="0"/>
              <a:t>Almost always construct an abstract syntax tree (AST) in parallel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976AC-2935-4CB8-AB63-3A1116F316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Semantic analysis</a:t>
            </a:r>
          </a:p>
          <a:p>
            <a:pPr lvl="1"/>
            <a:r>
              <a:rPr lang="en-GB" dirty="0"/>
              <a:t>Type mismatches, undeclared variables, reserved identifier/name misuses, multiple declarations of variable, accessing out of scope variables, actual and formal parameter mismatches, …</a:t>
            </a:r>
          </a:p>
          <a:p>
            <a:r>
              <a:rPr lang="en-GB" dirty="0"/>
              <a:t>Code generation</a:t>
            </a:r>
          </a:p>
          <a:p>
            <a:pPr lvl="1"/>
            <a:r>
              <a:rPr lang="en-GB" dirty="0"/>
              <a:t>Most often by AST rewriting</a:t>
            </a:r>
          </a:p>
          <a:p>
            <a:r>
              <a:rPr lang="en-GB" dirty="0"/>
              <a:t>Code optimisation</a:t>
            </a:r>
          </a:p>
        </p:txBody>
      </p:sp>
    </p:spTree>
    <p:extLst>
      <p:ext uri="{BB962C8B-B14F-4D97-AF65-F5344CB8AC3E}">
        <p14:creationId xmlns:p14="http://schemas.microsoft.com/office/powerpoint/2010/main" val="1128990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56A91BD-4E0D-4BBB-99DE-13590680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5" y="1991774"/>
            <a:ext cx="5285151" cy="38437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2ED8BB-6A3F-4309-9A56-E8791BAA3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93" y="509886"/>
            <a:ext cx="4987278" cy="56231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288C46-4B9B-4C8B-8A85-2A895144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7A78E-6341-4049-8218-9D69ADC955BB}"/>
              </a:ext>
            </a:extLst>
          </p:cNvPr>
          <p:cNvSpPr txBox="1"/>
          <p:nvPr/>
        </p:nvSpPr>
        <p:spPr>
          <a:xfrm>
            <a:off x="979714" y="5577840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while x &lt; 20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x = x + y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8C5C7-2904-44C8-A060-68563D139366}"/>
              </a:ext>
            </a:extLst>
          </p:cNvPr>
          <p:cNvSpPr txBox="1"/>
          <p:nvPr/>
        </p:nvSpPr>
        <p:spPr>
          <a:xfrm>
            <a:off x="10614290" y="416297"/>
            <a:ext cx="1422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while b ≠ 0:</a:t>
            </a:r>
          </a:p>
          <a:p>
            <a:r>
              <a:rPr lang="en-GB" dirty="0"/>
              <a:t>    if a &gt; b:</a:t>
            </a:r>
          </a:p>
          <a:p>
            <a:r>
              <a:rPr lang="en-GB" dirty="0"/>
              <a:t>        a := a - b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b := b - a</a:t>
            </a:r>
          </a:p>
          <a:p>
            <a:r>
              <a:rPr lang="en-GB" dirty="0"/>
              <a:t>return a</a:t>
            </a:r>
          </a:p>
        </p:txBody>
      </p:sp>
    </p:spTree>
    <p:extLst>
      <p:ext uri="{BB962C8B-B14F-4D97-AF65-F5344CB8AC3E}">
        <p14:creationId xmlns:p14="http://schemas.microsoft.com/office/powerpoint/2010/main" val="4135950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definition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902-6BDB-D142-ACB9-19E8C4E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a modified BNF grammar for both lexical and syntax production rules, for example: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name      ::=  </a:t>
            </a: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(</a:t>
            </a: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| "_")*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::=  "a"..."z“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Note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lexical definition operates on the individual characters of the input source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syntax definition operates on the stream of tokens generated by the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706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FCB2-A0CC-41FC-8DA9-1D04F21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F9FD-206F-4488-802A-0F860F881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a regular expression?</a:t>
            </a:r>
          </a:p>
          <a:p>
            <a:r>
              <a:rPr lang="en-GB" dirty="0"/>
              <a:t>Search</a:t>
            </a:r>
          </a:p>
          <a:p>
            <a:pPr lvl="1"/>
            <a:r>
              <a:rPr lang="en-GB" dirty="0"/>
              <a:t>Searching for text that matches a given pattern</a:t>
            </a:r>
          </a:p>
          <a:p>
            <a:r>
              <a:rPr lang="en-GB" dirty="0"/>
              <a:t>Search &amp; Replace</a:t>
            </a:r>
          </a:p>
          <a:p>
            <a:pPr lvl="1"/>
            <a:r>
              <a:rPr lang="en-GB" dirty="0"/>
              <a:t>Searching for text that matches a given pattern</a:t>
            </a:r>
          </a:p>
          <a:p>
            <a:pPr lvl="1"/>
            <a:r>
              <a:rPr lang="en-GB" dirty="0"/>
              <a:t>Replacing that text with another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63B9-DD5B-4998-A7AC-4BE6A8CA4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Lexical analysis</a:t>
            </a:r>
          </a:p>
          <a:p>
            <a:r>
              <a:rPr lang="en-GB" dirty="0"/>
              <a:t>Syntax analysis</a:t>
            </a:r>
          </a:p>
          <a:p>
            <a:r>
              <a:rPr lang="en-GB" dirty="0"/>
              <a:t>Abstract syntax trees</a:t>
            </a:r>
          </a:p>
          <a:p>
            <a:r>
              <a:rPr lang="en-GB" dirty="0"/>
              <a:t>BNF notations</a:t>
            </a:r>
          </a:p>
          <a:p>
            <a:r>
              <a:rPr lang="en-GB" dirty="0"/>
              <a:t>Language translation</a:t>
            </a:r>
          </a:p>
          <a:p>
            <a:r>
              <a:rPr lang="en-GB" dirty="0"/>
              <a:t>Compilers and interpreters</a:t>
            </a:r>
          </a:p>
          <a:p>
            <a:r>
              <a:rPr lang="en-GB" dirty="0"/>
              <a:t>The syntax of Python</a:t>
            </a:r>
          </a:p>
        </p:txBody>
      </p:sp>
    </p:spTree>
    <p:extLst>
      <p:ext uri="{BB962C8B-B14F-4D97-AF65-F5344CB8AC3E}">
        <p14:creationId xmlns:p14="http://schemas.microsoft.com/office/powerpoint/2010/main" val="333170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definitions – a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902-6BDB-D142-ACB9-19E8C4E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arithmetic operations</a:t>
            </a: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::= 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"*"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"@"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"//"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"/"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"%"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endParaRPr lang="en-GB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::=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"+"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"-"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endParaRPr lang="en-GB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2200" dirty="0">
              <a:latin typeface="Lucida Console" panose="020B0609040504020204" pitchFamily="49" charset="0"/>
            </a:endParaRPr>
          </a:p>
          <a:p>
            <a:r>
              <a:rPr lang="en-GB"/>
              <a:t>The comparison </a:t>
            </a:r>
            <a:r>
              <a:rPr lang="en-GB" dirty="0"/>
              <a:t>operations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comparison    ::=  </a:t>
            </a:r>
            <a:r>
              <a:rPr lang="en-GB" sz="2200" dirty="0" err="1">
                <a:latin typeface="Lucida Console" panose="020B0609040504020204" pitchFamily="49" charset="0"/>
              </a:rPr>
              <a:t>or_expr</a:t>
            </a:r>
            <a:r>
              <a:rPr lang="en-GB" sz="2200" dirty="0">
                <a:latin typeface="Lucida Console" panose="020B0609040504020204" pitchFamily="49" charset="0"/>
              </a:rPr>
              <a:t> (</a:t>
            </a:r>
            <a:r>
              <a:rPr lang="en-GB" sz="2200" dirty="0" err="1">
                <a:latin typeface="Lucida Console" panose="020B0609040504020204" pitchFamily="49" charset="0"/>
              </a:rPr>
              <a:t>comp_operator</a:t>
            </a:r>
            <a:r>
              <a:rPr lang="en-GB" sz="2200" dirty="0">
                <a:latin typeface="Lucida Console" panose="020B0609040504020204" pitchFamily="49" charset="0"/>
              </a:rPr>
              <a:t> </a:t>
            </a:r>
            <a:r>
              <a:rPr lang="en-GB" sz="2200" dirty="0" err="1">
                <a:latin typeface="Lucida Console" panose="020B0609040504020204" pitchFamily="49" charset="0"/>
              </a:rPr>
              <a:t>or_expr</a:t>
            </a:r>
            <a:r>
              <a:rPr lang="en-GB" sz="2200" dirty="0">
                <a:latin typeface="Lucida Console" panose="020B0609040504020204" pitchFamily="49" charset="0"/>
              </a:rPr>
              <a:t>)*</a:t>
            </a: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comp_operator</a:t>
            </a:r>
            <a:r>
              <a:rPr lang="en-GB" sz="2200" dirty="0">
                <a:latin typeface="Lucida Console" panose="020B0609040504020204" pitchFamily="49" charset="0"/>
              </a:rPr>
              <a:t> ::=  "&lt;" | "&gt;" | "==" | "&gt;=" | "&lt;=" | "!="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       | "is" ["not"] | ["not"] "in"</a:t>
            </a:r>
          </a:p>
        </p:txBody>
      </p:sp>
    </p:spTree>
    <p:extLst>
      <p:ext uri="{BB962C8B-B14F-4D97-AF65-F5344CB8AC3E}">
        <p14:creationId xmlns:p14="http://schemas.microsoft.com/office/powerpoint/2010/main" val="286907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A760-8273-4A3C-A0CD-D6BB0D5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&amp; Building a computer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5F58A-7CA6-4504-890B-9D8E0250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Computer languages do not have to be big and complex</a:t>
            </a:r>
          </a:p>
          <a:p>
            <a:r>
              <a:rPr lang="en-GB" dirty="0"/>
              <a:t>A computer language could be specific to just a single application</a:t>
            </a:r>
          </a:p>
          <a:p>
            <a:r>
              <a:rPr lang="en-GB" dirty="0"/>
              <a:t>Often as part of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67911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1B31-6B97-4CF3-B764-E0DCF207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computer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7AC5-81C4-437F-99C6-E06CD45CE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1036"/>
          </a:xfrm>
        </p:spPr>
        <p:txBody>
          <a:bodyPr>
            <a:normAutofit/>
          </a:bodyPr>
          <a:lstStyle/>
          <a:p>
            <a:r>
              <a:rPr lang="en-GB" dirty="0"/>
              <a:t>Many applications use a ‘mini-language’</a:t>
            </a:r>
          </a:p>
          <a:p>
            <a:r>
              <a:rPr lang="en-GB" dirty="0"/>
              <a:t>A very approachable tool for building a computer language is ‘ANTLR’</a:t>
            </a:r>
          </a:p>
          <a:p>
            <a:r>
              <a:rPr lang="en-GB" dirty="0"/>
              <a:t>The book  is very practical with just enough references to theory</a:t>
            </a:r>
          </a:p>
          <a:p>
            <a:r>
              <a:rPr lang="en-GB" dirty="0"/>
              <a:t>You will need to learn Java (your second computer language ?)</a:t>
            </a:r>
          </a:p>
          <a:p>
            <a:r>
              <a:rPr lang="en-GB" dirty="0">
                <a:hlinkClick r:id="rId2"/>
              </a:rPr>
              <a:t>https://www.antlr.org</a:t>
            </a:r>
            <a:r>
              <a:rPr lang="en-GB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9DC35-59C2-403F-A7E3-E364C914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455" y="1385888"/>
            <a:ext cx="3914140" cy="46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11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E2DD-5E2A-4D92-9060-0953155A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– </a:t>
            </a:r>
            <a:br>
              <a:rPr lang="en-GB" dirty="0"/>
            </a:br>
            <a:r>
              <a:rPr lang="en-GB" dirty="0"/>
              <a:t>The Python 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6187-71CF-45B4-8409-6C9405449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quick tour of the parts of Python didn’t cover</a:t>
            </a:r>
          </a:p>
          <a:p>
            <a:r>
              <a:rPr lang="en-GB" dirty="0"/>
              <a:t>A broader look at the uses of Python</a:t>
            </a:r>
          </a:p>
          <a:p>
            <a:r>
              <a:rPr lang="en-GB" dirty="0"/>
              <a:t>A quick overview of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1532382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F679-6B33-46E0-944B-3F04475C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77E0D-609B-4408-9017-F511D2772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That’s it for today</a:t>
            </a:r>
          </a:p>
        </p:txBody>
      </p:sp>
    </p:spTree>
    <p:extLst>
      <p:ext uri="{BB962C8B-B14F-4D97-AF65-F5344CB8AC3E}">
        <p14:creationId xmlns:p14="http://schemas.microsoft.com/office/powerpoint/2010/main" val="422499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533A-4CFE-41BB-A7AB-D5D51643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&amp;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8C63-31B7-486A-9A33-2FBE0A44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gentle introduction to regular expressions with MS Word</a:t>
            </a:r>
          </a:p>
        </p:txBody>
      </p:sp>
    </p:spTree>
    <p:extLst>
      <p:ext uri="{BB962C8B-B14F-4D97-AF65-F5344CB8AC3E}">
        <p14:creationId xmlns:p14="http://schemas.microsoft.com/office/powerpoint/2010/main" val="192997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F36A-3A9F-4DDE-A2DB-B751E8E2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Word documents ‘search &amp; replace’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1417-8E53-4A18-B66F-68CF8EF3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to find sequences of text</a:t>
            </a:r>
          </a:p>
          <a:p>
            <a:r>
              <a:rPr lang="en-GB" dirty="0"/>
              <a:t>Many options to modify search, including use of ‘wildcards’</a:t>
            </a:r>
          </a:p>
          <a:p>
            <a:r>
              <a:rPr lang="en-GB" dirty="0"/>
              <a:t>Optionally substitute found text with replacement text</a:t>
            </a:r>
          </a:p>
        </p:txBody>
      </p:sp>
    </p:spTree>
    <p:extLst>
      <p:ext uri="{BB962C8B-B14F-4D97-AF65-F5344CB8AC3E}">
        <p14:creationId xmlns:p14="http://schemas.microsoft.com/office/powerpoint/2010/main" val="38230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AAF8-D3CC-44AD-A865-3EF7EA53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MS Word ‘Search’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F3A9-56C0-4BF5-92A6-EE34E6AC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Search</a:t>
            </a:r>
          </a:p>
          <a:p>
            <a:pPr lvl="1"/>
            <a:r>
              <a:rPr lang="en-GB" dirty="0"/>
              <a:t>Specify the whole document, or from your cursor upwards or downwards</a:t>
            </a:r>
          </a:p>
          <a:p>
            <a:r>
              <a:rPr lang="en-GB" dirty="0"/>
              <a:t>Match case</a:t>
            </a:r>
          </a:p>
          <a:p>
            <a:pPr lvl="1"/>
            <a:r>
              <a:rPr lang="en-GB" dirty="0"/>
              <a:t>Find words that only match specific capitalization</a:t>
            </a:r>
          </a:p>
          <a:p>
            <a:r>
              <a:rPr lang="en-GB" dirty="0"/>
              <a:t>Find Whole words only:</a:t>
            </a:r>
          </a:p>
          <a:p>
            <a:pPr lvl="1"/>
            <a:r>
              <a:rPr lang="en-GB" dirty="0"/>
              <a:t>Avoid partial matches, for example searching for "One" doesn't find "Someone"</a:t>
            </a:r>
          </a:p>
          <a:p>
            <a:r>
              <a:rPr lang="en-GB" dirty="0"/>
              <a:t>Use wildcards</a:t>
            </a:r>
          </a:p>
          <a:p>
            <a:pPr lvl="1"/>
            <a:r>
              <a:rPr lang="en-GB" dirty="0"/>
              <a:t>Get partial matches. For example, "the*" finds "theatre", "thespian", and "theremin"</a:t>
            </a:r>
          </a:p>
          <a:p>
            <a:r>
              <a:rPr lang="en-GB" dirty="0"/>
              <a:t>Sounds like (English)</a:t>
            </a:r>
          </a:p>
          <a:p>
            <a:pPr lvl="1"/>
            <a:r>
              <a:rPr lang="en-GB" dirty="0"/>
              <a:t>Match words that sound like others, for example "they're", "there", and "their."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1FFDE-E152-4F00-9CCA-6E8C65417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Find all word forms (English)</a:t>
            </a:r>
          </a:p>
          <a:p>
            <a:pPr lvl="1"/>
            <a:r>
              <a:rPr lang="en-GB" dirty="0"/>
              <a:t>Find all verb tenses. For example, type "find", and Word will return "finds", "finding", and "found"</a:t>
            </a:r>
          </a:p>
          <a:p>
            <a:r>
              <a:rPr lang="en-GB" dirty="0"/>
              <a:t>Match prefix</a:t>
            </a:r>
          </a:p>
          <a:p>
            <a:pPr lvl="1"/>
            <a:r>
              <a:rPr lang="en-GB" dirty="0"/>
              <a:t>Works with other settings to find words with common prefixes or beginnings</a:t>
            </a:r>
          </a:p>
          <a:p>
            <a:r>
              <a:rPr lang="en-GB" dirty="0"/>
              <a:t>Match suffix</a:t>
            </a:r>
          </a:p>
          <a:p>
            <a:pPr lvl="1"/>
            <a:r>
              <a:rPr lang="en-GB" dirty="0"/>
              <a:t>Works with other settings to find words with common suffixes or endings</a:t>
            </a:r>
          </a:p>
          <a:p>
            <a:r>
              <a:rPr lang="en-GB" dirty="0"/>
              <a:t>Ignore punctuation characters</a:t>
            </a:r>
          </a:p>
          <a:p>
            <a:pPr lvl="1"/>
            <a:r>
              <a:rPr lang="en-GB" dirty="0"/>
              <a:t>Ignore differences in hyphenation</a:t>
            </a:r>
          </a:p>
          <a:p>
            <a:r>
              <a:rPr lang="en-GB" dirty="0"/>
              <a:t>Ignore white-space characters</a:t>
            </a:r>
          </a:p>
          <a:p>
            <a:pPr lvl="1"/>
            <a:r>
              <a:rPr lang="en-GB" dirty="0"/>
              <a:t>Ignore spacing between characters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3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E5E46-6BF5-4A7B-BDF5-C403EB60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66" y="0"/>
            <a:ext cx="417034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7BCA4-FE8B-4F38-94DF-E844A23F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82" y="0"/>
            <a:ext cx="4170346" cy="65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Word ‘wildcards’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48687"/>
              </p:ext>
            </p:extLst>
          </p:nvPr>
        </p:nvGraphicFramePr>
        <p:xfrm>
          <a:off x="838200" y="1739028"/>
          <a:ext cx="10656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  <a:gridCol w="922882">
                  <a:extLst>
                    <a:ext uri="{9D8B030D-6E8A-4147-A177-3AD203B41FA5}">
                      <a16:colId xmlns:a16="http://schemas.microsoft.com/office/drawing/2014/main" val="2917912233"/>
                    </a:ext>
                  </a:extLst>
                </a:gridCol>
                <a:gridCol w="1093118">
                  <a:extLst>
                    <a:ext uri="{9D8B030D-6E8A-4147-A177-3AD203B41FA5}">
                      <a16:colId xmlns:a16="http://schemas.microsoft.com/office/drawing/2014/main" val="4153786626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00899697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Wildcard characters &amp; their meaning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Example search strings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s?t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sat</a:t>
                      </a:r>
                      <a:r>
                        <a:rPr lang="en-GB" dirty="0"/>
                        <a:t>’, ‘in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 t</a:t>
                      </a:r>
                      <a:r>
                        <a:rPr lang="en-GB" dirty="0"/>
                        <a:t>’ but not ‘stir’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number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art</a:t>
                      </a:r>
                      <a:r>
                        <a:rPr lang="en-GB" dirty="0"/>
                        <a:t>’, (note it’s NOT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GB" dirty="0"/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s?*t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‘in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and end of word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</a:t>
                      </a:r>
                      <a:r>
                        <a:rPr lang="en-GB" dirty="0" err="1"/>
                        <a:t>ful</a:t>
                      </a:r>
                      <a:r>
                        <a:rPr lang="en-GB" dirty="0"/>
                        <a:t>@&gt;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ful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full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 a-c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Sets or ranges of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[w-y][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‘te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xt</a:t>
                      </a:r>
                      <a:r>
                        <a:rPr lang="en-GB" dirty="0"/>
                        <a:t>’, ‘e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xp</a:t>
                      </a:r>
                      <a:r>
                        <a:rPr lang="en-GB" dirty="0"/>
                        <a:t>and’, ‘e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xp</a:t>
                      </a:r>
                      <a:r>
                        <a:rPr lang="en-GB" dirty="0"/>
                        <a:t>ert’, ‘</a:t>
                      </a:r>
                      <a:r>
                        <a:rPr lang="en-GB" dirty="0" err="1"/>
                        <a:t>e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Xt</a:t>
                      </a:r>
                      <a:r>
                        <a:rPr lang="en-GB" dirty="0" err="1"/>
                        <a:t>end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yp</a:t>
                      </a:r>
                      <a:r>
                        <a:rPr lang="en-GB" dirty="0" err="1"/>
                        <a:t>res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Escapes special meaning of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[\?]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/>
                        <a:t>m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GB" dirty="0" err="1"/>
                        <a:t>rk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 !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Negation of set or range of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[!a-za-z]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Matches anything not in a-z and A-Z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{ n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Exactly ‘n’ occurrences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 err="1"/>
                        <a:t>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/>
                        <a:t>a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 err="1"/>
                        <a:t>aaa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{</a:t>
                      </a:r>
                      <a:r>
                        <a:rPr lang="en-GB" dirty="0" err="1"/>
                        <a:t>n,m</a:t>
                      </a:r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Between n and m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a{2,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GB" dirty="0" err="1"/>
                        <a:t>a</a:t>
                      </a:r>
                      <a:r>
                        <a:rPr lang="en-GB" dirty="0"/>
                        <a:t>’ but not ‘caraway’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Identify sub-parts of search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(&lt;&gt;)[ ](&lt;&gt;)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strings separated by a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^t = tab, ^g = graphic, ^^=^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feature is incomplete and buggy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4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6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2564</Words>
  <Application>Microsoft Office PowerPoint</Application>
  <PresentationFormat>Widescreen</PresentationFormat>
  <Paragraphs>452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Lucida Console</vt:lpstr>
      <vt:lpstr>Office Theme</vt:lpstr>
      <vt:lpstr>LIN6209  Coding for Linguists</vt:lpstr>
      <vt:lpstr>Last week – analysing text</vt:lpstr>
      <vt:lpstr>PowerPoint Presentation</vt:lpstr>
      <vt:lpstr>This week – regular expressions</vt:lpstr>
      <vt:lpstr>Search &amp; Replace</vt:lpstr>
      <vt:lpstr>MS Word documents ‘search &amp; replace’ </vt:lpstr>
      <vt:lpstr>The MS Word ‘Search’ feature</vt:lpstr>
      <vt:lpstr>PowerPoint Presentation</vt:lpstr>
      <vt:lpstr>MS Word ‘wildcards’</vt:lpstr>
      <vt:lpstr>Regex in MS Word – Find the occurrences of</vt:lpstr>
      <vt:lpstr>Python Challenge</vt:lpstr>
      <vt:lpstr>Regular expressions in Python</vt:lpstr>
      <vt:lpstr>The Python re library</vt:lpstr>
      <vt:lpstr>Python re metacharacters</vt:lpstr>
      <vt:lpstr>Searching text with re</vt:lpstr>
      <vt:lpstr>Try these – in a string search for . . . </vt:lpstr>
      <vt:lpstr>Python re anchors</vt:lpstr>
      <vt:lpstr>Greedy and lazy quantifiers</vt:lpstr>
      <vt:lpstr>There are many options in the re library</vt:lpstr>
      <vt:lpstr>Compiling regular expressions</vt:lpstr>
      <vt:lpstr>Try this in IDLE, and your own examples</vt:lpstr>
      <vt:lpstr>Project Planning</vt:lpstr>
      <vt:lpstr>A minimal project plan contains</vt:lpstr>
      <vt:lpstr>A Project GANTT</vt:lpstr>
      <vt:lpstr>Project Management</vt:lpstr>
      <vt:lpstr>The import statement</vt:lpstr>
      <vt:lpstr>Modularise your code  Each Python script has a distinct ‘theme’</vt:lpstr>
      <vt:lpstr>Module Evaluation</vt:lpstr>
      <vt:lpstr>Rule based transformation of text </vt:lpstr>
      <vt:lpstr>Transforming text with re.sub()</vt:lpstr>
      <vt:lpstr># try this, and your own examples</vt:lpstr>
      <vt:lpstr>Backreferences</vt:lpstr>
      <vt:lpstr>Named backreferences, try your own</vt:lpstr>
      <vt:lpstr>Rule based transformation of text</vt:lpstr>
      <vt:lpstr>Compiling computer languages</vt:lpstr>
      <vt:lpstr>Important aside about digital computers</vt:lpstr>
      <vt:lpstr>The stages of computer language compilation</vt:lpstr>
      <vt:lpstr>Example ASTs</vt:lpstr>
      <vt:lpstr>The definition of Python</vt:lpstr>
      <vt:lpstr>Python definitions – a few more examples</vt:lpstr>
      <vt:lpstr>Designing &amp; Building a computer language</vt:lpstr>
      <vt:lpstr>Building a computer language</vt:lpstr>
      <vt:lpstr>Next Week –  The Python Ecosystem</vt:lpstr>
      <vt:lpstr>Last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dcterms:created xsi:type="dcterms:W3CDTF">2021-12-02T12:48:21Z</dcterms:created>
  <dcterms:modified xsi:type="dcterms:W3CDTF">2021-12-07T07:29:30Z</dcterms:modified>
</cp:coreProperties>
</file>