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17" r:id="rId2"/>
    <p:sldId id="320" r:id="rId3"/>
    <p:sldId id="319" r:id="rId4"/>
    <p:sldId id="321" r:id="rId5"/>
    <p:sldId id="294" r:id="rId6"/>
    <p:sldId id="295" r:id="rId7"/>
    <p:sldId id="272" r:id="rId8"/>
    <p:sldId id="311" r:id="rId9"/>
    <p:sldId id="265" r:id="rId10"/>
    <p:sldId id="257" r:id="rId11"/>
    <p:sldId id="273" r:id="rId12"/>
    <p:sldId id="293" r:id="rId13"/>
    <p:sldId id="276" r:id="rId14"/>
    <p:sldId id="258" r:id="rId15"/>
    <p:sldId id="274" r:id="rId16"/>
    <p:sldId id="322" r:id="rId17"/>
    <p:sldId id="261" r:id="rId18"/>
    <p:sldId id="300" r:id="rId19"/>
    <p:sldId id="299" r:id="rId20"/>
    <p:sldId id="263" r:id="rId21"/>
    <p:sldId id="284" r:id="rId22"/>
    <p:sldId id="301" r:id="rId23"/>
    <p:sldId id="259" r:id="rId24"/>
    <p:sldId id="303" r:id="rId25"/>
    <p:sldId id="262" r:id="rId26"/>
    <p:sldId id="296" r:id="rId27"/>
    <p:sldId id="298" r:id="rId28"/>
    <p:sldId id="297" r:id="rId29"/>
    <p:sldId id="313" r:id="rId30"/>
    <p:sldId id="260" r:id="rId31"/>
    <p:sldId id="283" r:id="rId32"/>
    <p:sldId id="280" r:id="rId33"/>
    <p:sldId id="279" r:id="rId34"/>
    <p:sldId id="281" r:id="rId35"/>
    <p:sldId id="282" r:id="rId36"/>
    <p:sldId id="264" r:id="rId37"/>
    <p:sldId id="285" r:id="rId38"/>
    <p:sldId id="302" r:id="rId39"/>
    <p:sldId id="266" r:id="rId40"/>
    <p:sldId id="286" r:id="rId41"/>
    <p:sldId id="292" r:id="rId42"/>
    <p:sldId id="308" r:id="rId43"/>
    <p:sldId id="309" r:id="rId44"/>
    <p:sldId id="288" r:id="rId45"/>
    <p:sldId id="289" r:id="rId46"/>
    <p:sldId id="256" r:id="rId47"/>
    <p:sldId id="268" r:id="rId48"/>
    <p:sldId id="269" r:id="rId49"/>
    <p:sldId id="290" r:id="rId50"/>
    <p:sldId id="306" r:id="rId51"/>
    <p:sldId id="323" r:id="rId52"/>
    <p:sldId id="305" r:id="rId53"/>
    <p:sldId id="316" r:id="rId54"/>
    <p:sldId id="304" r:id="rId55"/>
    <p:sldId id="291" r:id="rId56"/>
    <p:sldId id="307" r:id="rId57"/>
    <p:sldId id="287" r:id="rId58"/>
    <p:sldId id="315" r:id="rId59"/>
    <p:sldId id="314" r:id="rId60"/>
  </p:sldIdLst>
  <p:sldSz cx="12192000" cy="6858000"/>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6D107F4-9BC9-4B4B-A558-CC367E25DC1A}">
          <p14:sldIdLst>
            <p14:sldId id="317"/>
            <p14:sldId id="320"/>
            <p14:sldId id="319"/>
            <p14:sldId id="321"/>
          </p14:sldIdLst>
        </p14:section>
        <p14:section name="Python stuff" id="{4835E9EB-E4C4-4C5E-B44D-E340F05B6716}">
          <p14:sldIdLst>
            <p14:sldId id="294"/>
            <p14:sldId id="295"/>
            <p14:sldId id="272"/>
            <p14:sldId id="311"/>
            <p14:sldId id="265"/>
            <p14:sldId id="257"/>
            <p14:sldId id="273"/>
            <p14:sldId id="293"/>
            <p14:sldId id="276"/>
            <p14:sldId id="258"/>
            <p14:sldId id="274"/>
            <p14:sldId id="322"/>
            <p14:sldId id="261"/>
            <p14:sldId id="300"/>
            <p14:sldId id="299"/>
            <p14:sldId id="263"/>
            <p14:sldId id="284"/>
            <p14:sldId id="301"/>
            <p14:sldId id="259"/>
            <p14:sldId id="303"/>
            <p14:sldId id="262"/>
            <p14:sldId id="296"/>
            <p14:sldId id="298"/>
            <p14:sldId id="297"/>
            <p14:sldId id="313"/>
          </p14:sldIdLst>
        </p14:section>
        <p14:section name="Development Good Practice" id="{E831FEAB-53C5-444D-924D-3530D1FEBFB1}">
          <p14:sldIdLst>
            <p14:sldId id="260"/>
            <p14:sldId id="283"/>
            <p14:sldId id="280"/>
            <p14:sldId id="279"/>
            <p14:sldId id="281"/>
            <p14:sldId id="282"/>
            <p14:sldId id="264"/>
            <p14:sldId id="285"/>
            <p14:sldId id="302"/>
            <p14:sldId id="266"/>
            <p14:sldId id="286"/>
          </p14:sldIdLst>
        </p14:section>
        <p14:section name="Misc topics" id="{5C110D59-F43A-4B11-91A6-8CECC472B730}">
          <p14:sldIdLst>
            <p14:sldId id="292"/>
            <p14:sldId id="308"/>
            <p14:sldId id="309"/>
            <p14:sldId id="288"/>
            <p14:sldId id="289"/>
            <p14:sldId id="256"/>
            <p14:sldId id="268"/>
            <p14:sldId id="269"/>
            <p14:sldId id="290"/>
            <p14:sldId id="306"/>
            <p14:sldId id="323"/>
            <p14:sldId id="305"/>
          </p14:sldIdLst>
        </p14:section>
        <p14:section name="Employment" id="{A29C77D4-53DC-4DAA-8A51-69273E48F439}">
          <p14:sldIdLst>
            <p14:sldId id="316"/>
            <p14:sldId id="304"/>
            <p14:sldId id="291"/>
            <p14:sldId id="307"/>
            <p14:sldId id="287"/>
            <p14:sldId id="315"/>
            <p14:sldId id="31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06192B-4DBD-4EC8-8719-61104A92BC76}" v="1257" dt="2021-12-13T07:28:43.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07" autoAdjust="0"/>
    <p:restoredTop sz="94660"/>
  </p:normalViewPr>
  <p:slideViewPr>
    <p:cSldViewPr snapToGrid="0">
      <p:cViewPr varScale="1">
        <p:scale>
          <a:sx n="158" d="100"/>
          <a:sy n="158" d="100"/>
        </p:scale>
        <p:origin x="720" y="1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McGinty" userId="138e04b35f3df159" providerId="LiveId" clId="{C9762634-9D14-4884-9AD9-39013443216B}"/>
    <pc:docChg chg="addSld modSld">
      <pc:chgData name="Peter McGinty" userId="138e04b35f3df159" providerId="LiveId" clId="{C9762634-9D14-4884-9AD9-39013443216B}" dt="2021-12-06T17:56:06.039" v="19" actId="20577"/>
      <pc:docMkLst>
        <pc:docMk/>
      </pc:docMkLst>
      <pc:sldChg chg="modSp new mod">
        <pc:chgData name="Peter McGinty" userId="138e04b35f3df159" providerId="LiveId" clId="{C9762634-9D14-4884-9AD9-39013443216B}" dt="2021-12-06T17:56:06.039" v="19" actId="20577"/>
        <pc:sldMkLst>
          <pc:docMk/>
          <pc:sldMk cId="106992027" sldId="256"/>
        </pc:sldMkLst>
        <pc:spChg chg="mod">
          <ac:chgData name="Peter McGinty" userId="138e04b35f3df159" providerId="LiveId" clId="{C9762634-9D14-4884-9AD9-39013443216B}" dt="2021-12-06T17:56:00.219" v="17" actId="20577"/>
          <ac:spMkLst>
            <pc:docMk/>
            <pc:sldMk cId="106992027" sldId="256"/>
            <ac:spMk id="2" creationId="{9507A54F-5B30-4265-BCEB-6114BDC1D63B}"/>
          </ac:spMkLst>
        </pc:spChg>
        <pc:spChg chg="mod">
          <ac:chgData name="Peter McGinty" userId="138e04b35f3df159" providerId="LiveId" clId="{C9762634-9D14-4884-9AD9-39013443216B}" dt="2021-12-06T17:56:06.039" v="19" actId="20577"/>
          <ac:spMkLst>
            <pc:docMk/>
            <pc:sldMk cId="106992027" sldId="256"/>
            <ac:spMk id="3" creationId="{62B7F4E5-079C-4A63-8EEA-3D98BC50F4E0}"/>
          </ac:spMkLst>
        </pc:spChg>
      </pc:sldChg>
    </pc:docChg>
  </pc:docChgLst>
  <pc:docChgLst>
    <pc:chgData name="Peter McGinty" userId="138e04b35f3df159" providerId="LiveId" clId="{9306192B-4DBD-4EC8-8719-61104A92BC76}"/>
    <pc:docChg chg="undo redo custSel addSld delSld modSld sldOrd addSection delSection modSection modNotesMaster modShowInfo">
      <pc:chgData name="Peter McGinty" userId="138e04b35f3df159" providerId="LiveId" clId="{9306192B-4DBD-4EC8-8719-61104A92BC76}" dt="2021-12-13T07:30:31.112" v="14172" actId="20577"/>
      <pc:docMkLst>
        <pc:docMk/>
      </pc:docMkLst>
      <pc:sldChg chg="modSp del mod ord">
        <pc:chgData name="Peter McGinty" userId="138e04b35f3df159" providerId="LiveId" clId="{9306192B-4DBD-4EC8-8719-61104A92BC76}" dt="2021-12-09T08:15:36.813" v="4791" actId="2696"/>
        <pc:sldMkLst>
          <pc:docMk/>
          <pc:sldMk cId="106992027" sldId="256"/>
        </pc:sldMkLst>
        <pc:spChg chg="mod">
          <ac:chgData name="Peter McGinty" userId="138e04b35f3df159" providerId="LiveId" clId="{9306192B-4DBD-4EC8-8719-61104A92BC76}" dt="2021-12-08T09:29:09.363" v="1208" actId="20577"/>
          <ac:spMkLst>
            <pc:docMk/>
            <pc:sldMk cId="106992027" sldId="256"/>
            <ac:spMk id="2" creationId="{9507A54F-5B30-4265-BCEB-6114BDC1D63B}"/>
          </ac:spMkLst>
        </pc:spChg>
        <pc:spChg chg="mod">
          <ac:chgData name="Peter McGinty" userId="138e04b35f3df159" providerId="LiveId" clId="{9306192B-4DBD-4EC8-8719-61104A92BC76}" dt="2021-12-08T09:29:25.388" v="1210"/>
          <ac:spMkLst>
            <pc:docMk/>
            <pc:sldMk cId="106992027" sldId="256"/>
            <ac:spMk id="3" creationId="{62B7F4E5-079C-4A63-8EEA-3D98BC50F4E0}"/>
          </ac:spMkLst>
        </pc:spChg>
      </pc:sldChg>
      <pc:sldChg chg="modSp add del mod ord">
        <pc:chgData name="Peter McGinty" userId="138e04b35f3df159" providerId="LiveId" clId="{9306192B-4DBD-4EC8-8719-61104A92BC76}" dt="2021-12-12T15:06:23.892" v="12663" actId="2696"/>
        <pc:sldMkLst>
          <pc:docMk/>
          <pc:sldMk cId="118328149" sldId="256"/>
        </pc:sldMkLst>
        <pc:spChg chg="mod">
          <ac:chgData name="Peter McGinty" userId="138e04b35f3df159" providerId="LiveId" clId="{9306192B-4DBD-4EC8-8719-61104A92BC76}" dt="2021-12-09T11:08:38.161" v="5502" actId="20577"/>
          <ac:spMkLst>
            <pc:docMk/>
            <pc:sldMk cId="118328149" sldId="256"/>
            <ac:spMk id="2" creationId="{9507A54F-5B30-4265-BCEB-6114BDC1D63B}"/>
          </ac:spMkLst>
        </pc:spChg>
      </pc:sldChg>
      <pc:sldChg chg="add">
        <pc:chgData name="Peter McGinty" userId="138e04b35f3df159" providerId="LiveId" clId="{9306192B-4DBD-4EC8-8719-61104A92BC76}" dt="2021-12-12T15:07:02.082" v="12664"/>
        <pc:sldMkLst>
          <pc:docMk/>
          <pc:sldMk cId="3117499390" sldId="256"/>
        </pc:sldMkLst>
      </pc:sldChg>
      <pc:sldChg chg="modSp new mod">
        <pc:chgData name="Peter McGinty" userId="138e04b35f3df159" providerId="LiveId" clId="{9306192B-4DBD-4EC8-8719-61104A92BC76}" dt="2021-12-07T14:26:53.797" v="38" actId="20577"/>
        <pc:sldMkLst>
          <pc:docMk/>
          <pc:sldMk cId="321538477" sldId="257"/>
        </pc:sldMkLst>
        <pc:spChg chg="mod">
          <ac:chgData name="Peter McGinty" userId="138e04b35f3df159" providerId="LiveId" clId="{9306192B-4DBD-4EC8-8719-61104A92BC76}" dt="2021-12-07T14:26:44.403" v="14" actId="20577"/>
          <ac:spMkLst>
            <pc:docMk/>
            <pc:sldMk cId="321538477" sldId="257"/>
            <ac:spMk id="2" creationId="{94758438-3285-4072-867B-5EF946970B3E}"/>
          </ac:spMkLst>
        </pc:spChg>
        <pc:spChg chg="mod">
          <ac:chgData name="Peter McGinty" userId="138e04b35f3df159" providerId="LiveId" clId="{9306192B-4DBD-4EC8-8719-61104A92BC76}" dt="2021-12-07T14:26:53.797" v="38" actId="20577"/>
          <ac:spMkLst>
            <pc:docMk/>
            <pc:sldMk cId="321538477" sldId="257"/>
            <ac:spMk id="3" creationId="{4E799D09-26F9-437C-8155-174E610509D1}"/>
          </ac:spMkLst>
        </pc:spChg>
      </pc:sldChg>
      <pc:sldChg chg="modSp new mod">
        <pc:chgData name="Peter McGinty" userId="138e04b35f3df159" providerId="LiveId" clId="{9306192B-4DBD-4EC8-8719-61104A92BC76}" dt="2021-12-07T14:27:22.496" v="77" actId="20577"/>
        <pc:sldMkLst>
          <pc:docMk/>
          <pc:sldMk cId="1948116485" sldId="258"/>
        </pc:sldMkLst>
        <pc:spChg chg="mod">
          <ac:chgData name="Peter McGinty" userId="138e04b35f3df159" providerId="LiveId" clId="{9306192B-4DBD-4EC8-8719-61104A92BC76}" dt="2021-12-07T14:27:06.014" v="48" actId="20577"/>
          <ac:spMkLst>
            <pc:docMk/>
            <pc:sldMk cId="1948116485" sldId="258"/>
            <ac:spMk id="2" creationId="{270414E8-088C-45F6-9EAD-B930757458AC}"/>
          </ac:spMkLst>
        </pc:spChg>
        <pc:spChg chg="mod">
          <ac:chgData name="Peter McGinty" userId="138e04b35f3df159" providerId="LiveId" clId="{9306192B-4DBD-4EC8-8719-61104A92BC76}" dt="2021-12-07T14:27:22.496" v="77" actId="20577"/>
          <ac:spMkLst>
            <pc:docMk/>
            <pc:sldMk cId="1948116485" sldId="258"/>
            <ac:spMk id="3" creationId="{44CEF85D-DEA5-49FA-8048-8824A9566960}"/>
          </ac:spMkLst>
        </pc:spChg>
      </pc:sldChg>
      <pc:sldChg chg="add">
        <pc:chgData name="Peter McGinty" userId="138e04b35f3df159" providerId="LiveId" clId="{9306192B-4DBD-4EC8-8719-61104A92BC76}" dt="2021-12-12T14:56:40.792" v="12625"/>
        <pc:sldMkLst>
          <pc:docMk/>
          <pc:sldMk cId="1402329212" sldId="259"/>
        </pc:sldMkLst>
      </pc:sldChg>
      <pc:sldChg chg="modSp new del mod">
        <pc:chgData name="Peter McGinty" userId="138e04b35f3df159" providerId="LiveId" clId="{9306192B-4DBD-4EC8-8719-61104A92BC76}" dt="2021-12-12T14:56:29.433" v="12624" actId="2696"/>
        <pc:sldMkLst>
          <pc:docMk/>
          <pc:sldMk cId="2762172859" sldId="259"/>
        </pc:sldMkLst>
        <pc:spChg chg="mod">
          <ac:chgData name="Peter McGinty" userId="138e04b35f3df159" providerId="LiveId" clId="{9306192B-4DBD-4EC8-8719-61104A92BC76}" dt="2021-12-07T14:27:40.097" v="90" actId="20577"/>
          <ac:spMkLst>
            <pc:docMk/>
            <pc:sldMk cId="2762172859" sldId="259"/>
            <ac:spMk id="2" creationId="{A82DA3A3-134E-48FD-AFA9-562F314E2120}"/>
          </ac:spMkLst>
        </pc:spChg>
      </pc:sldChg>
      <pc:sldChg chg="add">
        <pc:chgData name="Peter McGinty" userId="138e04b35f3df159" providerId="LiveId" clId="{9306192B-4DBD-4EC8-8719-61104A92BC76}" dt="2021-12-12T14:55:33.230" v="12621"/>
        <pc:sldMkLst>
          <pc:docMk/>
          <pc:sldMk cId="1633783323" sldId="260"/>
        </pc:sldMkLst>
      </pc:sldChg>
      <pc:sldChg chg="modSp new del mod ord">
        <pc:chgData name="Peter McGinty" userId="138e04b35f3df159" providerId="LiveId" clId="{9306192B-4DBD-4EC8-8719-61104A92BC76}" dt="2021-12-12T14:55:26.232" v="12620" actId="2696"/>
        <pc:sldMkLst>
          <pc:docMk/>
          <pc:sldMk cId="2249467148" sldId="260"/>
        </pc:sldMkLst>
        <pc:spChg chg="mod">
          <ac:chgData name="Peter McGinty" userId="138e04b35f3df159" providerId="LiveId" clId="{9306192B-4DBD-4EC8-8719-61104A92BC76}" dt="2021-12-08T20:35:34.730" v="3010"/>
          <ac:spMkLst>
            <pc:docMk/>
            <pc:sldMk cId="2249467148" sldId="260"/>
            <ac:spMk id="2" creationId="{F7B89DA7-B339-40C1-8AFE-45E8B5414F4E}"/>
          </ac:spMkLst>
        </pc:spChg>
      </pc:sldChg>
      <pc:sldChg chg="modSp new mod ord">
        <pc:chgData name="Peter McGinty" userId="138e04b35f3df159" providerId="LiveId" clId="{9306192B-4DBD-4EC8-8719-61104A92BC76}" dt="2021-12-11T13:35:52.035" v="6607" actId="20577"/>
        <pc:sldMkLst>
          <pc:docMk/>
          <pc:sldMk cId="1239340038" sldId="261"/>
        </pc:sldMkLst>
        <pc:spChg chg="mod">
          <ac:chgData name="Peter McGinty" userId="138e04b35f3df159" providerId="LiveId" clId="{9306192B-4DBD-4EC8-8719-61104A92BC76}" dt="2021-12-11T13:35:52.035" v="6607" actId="20577"/>
          <ac:spMkLst>
            <pc:docMk/>
            <pc:sldMk cId="1239340038" sldId="261"/>
            <ac:spMk id="2" creationId="{D54442DE-61B2-498A-AB43-4EBA7A36D86E}"/>
          </ac:spMkLst>
        </pc:spChg>
        <pc:spChg chg="mod">
          <ac:chgData name="Peter McGinty" userId="138e04b35f3df159" providerId="LiveId" clId="{9306192B-4DBD-4EC8-8719-61104A92BC76}" dt="2021-12-11T13:32:14.210" v="6561" actId="20577"/>
          <ac:spMkLst>
            <pc:docMk/>
            <pc:sldMk cId="1239340038" sldId="261"/>
            <ac:spMk id="3" creationId="{D2B78B41-06CD-47ED-B9CD-F8A3DAE1CDF1}"/>
          </ac:spMkLst>
        </pc:spChg>
      </pc:sldChg>
      <pc:sldChg chg="modSp new del mod">
        <pc:chgData name="Peter McGinty" userId="138e04b35f3df159" providerId="LiveId" clId="{9306192B-4DBD-4EC8-8719-61104A92BC76}" dt="2021-12-12T14:56:29.433" v="12624" actId="2696"/>
        <pc:sldMkLst>
          <pc:docMk/>
          <pc:sldMk cId="76884603" sldId="262"/>
        </pc:sldMkLst>
        <pc:spChg chg="mod">
          <ac:chgData name="Peter McGinty" userId="138e04b35f3df159" providerId="LiveId" clId="{9306192B-4DBD-4EC8-8719-61104A92BC76}" dt="2021-12-07T14:29:20.413" v="164" actId="20577"/>
          <ac:spMkLst>
            <pc:docMk/>
            <pc:sldMk cId="76884603" sldId="262"/>
            <ac:spMk id="2" creationId="{CD781DAE-E1F1-4395-83C0-EEE7CC75A677}"/>
          </ac:spMkLst>
        </pc:spChg>
      </pc:sldChg>
      <pc:sldChg chg="modSp add mod">
        <pc:chgData name="Peter McGinty" userId="138e04b35f3df159" providerId="LiveId" clId="{9306192B-4DBD-4EC8-8719-61104A92BC76}" dt="2021-12-12T15:22:54.099" v="12986" actId="20577"/>
        <pc:sldMkLst>
          <pc:docMk/>
          <pc:sldMk cId="1350627881" sldId="262"/>
        </pc:sldMkLst>
        <pc:spChg chg="mod">
          <ac:chgData name="Peter McGinty" userId="138e04b35f3df159" providerId="LiveId" clId="{9306192B-4DBD-4EC8-8719-61104A92BC76}" dt="2021-12-12T15:22:54.099" v="12986" actId="20577"/>
          <ac:spMkLst>
            <pc:docMk/>
            <pc:sldMk cId="1350627881" sldId="262"/>
            <ac:spMk id="3" creationId="{90B3D7BE-AEBD-47FA-9F5C-078E34F1F8F0}"/>
          </ac:spMkLst>
        </pc:spChg>
      </pc:sldChg>
      <pc:sldChg chg="modSp new mod ord">
        <pc:chgData name="Peter McGinty" userId="138e04b35f3df159" providerId="LiveId" clId="{9306192B-4DBD-4EC8-8719-61104A92BC76}" dt="2021-12-09T11:10:56.055" v="5582" actId="20577"/>
        <pc:sldMkLst>
          <pc:docMk/>
          <pc:sldMk cId="4069799963" sldId="263"/>
        </pc:sldMkLst>
        <pc:spChg chg="mod">
          <ac:chgData name="Peter McGinty" userId="138e04b35f3df159" providerId="LiveId" clId="{9306192B-4DBD-4EC8-8719-61104A92BC76}" dt="2021-12-07T14:30:37.403" v="186" actId="20577"/>
          <ac:spMkLst>
            <pc:docMk/>
            <pc:sldMk cId="4069799963" sldId="263"/>
            <ac:spMk id="2" creationId="{76C9C206-82F3-4FA4-997D-D8906C285E43}"/>
          </ac:spMkLst>
        </pc:spChg>
        <pc:spChg chg="mod">
          <ac:chgData name="Peter McGinty" userId="138e04b35f3df159" providerId="LiveId" clId="{9306192B-4DBD-4EC8-8719-61104A92BC76}" dt="2021-12-09T11:10:56.055" v="5582" actId="20577"/>
          <ac:spMkLst>
            <pc:docMk/>
            <pc:sldMk cId="4069799963" sldId="263"/>
            <ac:spMk id="3" creationId="{A0666087-3255-484C-A317-DD8A9A836BB7}"/>
          </ac:spMkLst>
        </pc:spChg>
      </pc:sldChg>
      <pc:sldChg chg="modSp new mod ord">
        <pc:chgData name="Peter McGinty" userId="138e04b35f3df159" providerId="LiveId" clId="{9306192B-4DBD-4EC8-8719-61104A92BC76}" dt="2021-12-08T21:25:09.320" v="4018" actId="20577"/>
        <pc:sldMkLst>
          <pc:docMk/>
          <pc:sldMk cId="1597699017" sldId="264"/>
        </pc:sldMkLst>
        <pc:spChg chg="mod">
          <ac:chgData name="Peter McGinty" userId="138e04b35f3df159" providerId="LiveId" clId="{9306192B-4DBD-4EC8-8719-61104A92BC76}" dt="2021-12-07T14:31:13.808" v="223" actId="20577"/>
          <ac:spMkLst>
            <pc:docMk/>
            <pc:sldMk cId="1597699017" sldId="264"/>
            <ac:spMk id="2" creationId="{E9DA8E12-FE96-43F5-BE04-5581DFA2A962}"/>
          </ac:spMkLst>
        </pc:spChg>
        <pc:spChg chg="mod">
          <ac:chgData name="Peter McGinty" userId="138e04b35f3df159" providerId="LiveId" clId="{9306192B-4DBD-4EC8-8719-61104A92BC76}" dt="2021-12-08T21:25:09.320" v="4018" actId="20577"/>
          <ac:spMkLst>
            <pc:docMk/>
            <pc:sldMk cId="1597699017" sldId="264"/>
            <ac:spMk id="3" creationId="{2E43EC41-A506-4498-993B-8144DA6B114B}"/>
          </ac:spMkLst>
        </pc:spChg>
      </pc:sldChg>
      <pc:sldChg chg="add del">
        <pc:chgData name="Peter McGinty" userId="138e04b35f3df159" providerId="LiveId" clId="{9306192B-4DBD-4EC8-8719-61104A92BC76}" dt="2021-12-12T14:56:02.328" v="12622" actId="2696"/>
        <pc:sldMkLst>
          <pc:docMk/>
          <pc:sldMk cId="1905134751" sldId="265"/>
        </pc:sldMkLst>
      </pc:sldChg>
      <pc:sldChg chg="add del">
        <pc:chgData name="Peter McGinty" userId="138e04b35f3df159" providerId="LiveId" clId="{9306192B-4DBD-4EC8-8719-61104A92BC76}" dt="2021-12-12T15:04:15.931" v="12659" actId="2696"/>
        <pc:sldMkLst>
          <pc:docMk/>
          <pc:sldMk cId="2282639434" sldId="265"/>
        </pc:sldMkLst>
      </pc:sldChg>
      <pc:sldChg chg="addSp modSp add">
        <pc:chgData name="Peter McGinty" userId="138e04b35f3df159" providerId="LiveId" clId="{9306192B-4DBD-4EC8-8719-61104A92BC76}" dt="2021-12-13T07:27:57.594" v="14165"/>
        <pc:sldMkLst>
          <pc:docMk/>
          <pc:sldMk cId="3597252657" sldId="265"/>
        </pc:sldMkLst>
        <pc:spChg chg="add mod">
          <ac:chgData name="Peter McGinty" userId="138e04b35f3df159" providerId="LiveId" clId="{9306192B-4DBD-4EC8-8719-61104A92BC76}" dt="2021-12-13T07:27:57.594" v="14165"/>
          <ac:spMkLst>
            <pc:docMk/>
            <pc:sldMk cId="3597252657" sldId="265"/>
            <ac:spMk id="7" creationId="{2E99C43D-5875-40EF-90C1-AFB4E86D5D41}"/>
          </ac:spMkLst>
        </pc:spChg>
      </pc:sldChg>
      <pc:sldChg chg="addSp delSp modSp new del mod ord modClrScheme chgLayout">
        <pc:chgData name="Peter McGinty" userId="138e04b35f3df159" providerId="LiveId" clId="{9306192B-4DBD-4EC8-8719-61104A92BC76}" dt="2021-12-12T14:54:58.679" v="12618" actId="2696"/>
        <pc:sldMkLst>
          <pc:docMk/>
          <pc:sldMk cId="4014215385" sldId="265"/>
        </pc:sldMkLst>
        <pc:spChg chg="mod ord">
          <ac:chgData name="Peter McGinty" userId="138e04b35f3df159" providerId="LiveId" clId="{9306192B-4DBD-4EC8-8719-61104A92BC76}" dt="2021-12-07T14:56:39.828" v="722" actId="700"/>
          <ac:spMkLst>
            <pc:docMk/>
            <pc:sldMk cId="4014215385" sldId="265"/>
            <ac:spMk id="2" creationId="{995E9337-D3C6-4AAC-BD64-7E600D62E004}"/>
          </ac:spMkLst>
        </pc:spChg>
        <pc:spChg chg="del mod ord">
          <ac:chgData name="Peter McGinty" userId="138e04b35f3df159" providerId="LiveId" clId="{9306192B-4DBD-4EC8-8719-61104A92BC76}" dt="2021-12-07T14:56:31.065" v="721" actId="700"/>
          <ac:spMkLst>
            <pc:docMk/>
            <pc:sldMk cId="4014215385" sldId="265"/>
            <ac:spMk id="3" creationId="{5E88F594-83BB-4B50-BC08-106EF6870B7D}"/>
          </ac:spMkLst>
        </pc:spChg>
        <pc:spChg chg="add del mod ord">
          <ac:chgData name="Peter McGinty" userId="138e04b35f3df159" providerId="LiveId" clId="{9306192B-4DBD-4EC8-8719-61104A92BC76}" dt="2021-12-07T14:56:39.828" v="722" actId="700"/>
          <ac:spMkLst>
            <pc:docMk/>
            <pc:sldMk cId="4014215385" sldId="265"/>
            <ac:spMk id="4" creationId="{7983872E-74EE-4C23-BBB4-2F0AB2E5EB5B}"/>
          </ac:spMkLst>
        </pc:spChg>
        <pc:spChg chg="add mod ord">
          <ac:chgData name="Peter McGinty" userId="138e04b35f3df159" providerId="LiveId" clId="{9306192B-4DBD-4EC8-8719-61104A92BC76}" dt="2021-12-11T19:53:29.350" v="11006" actId="20577"/>
          <ac:spMkLst>
            <pc:docMk/>
            <pc:sldMk cId="4014215385" sldId="265"/>
            <ac:spMk id="5" creationId="{7490D17D-A0C1-41D9-8BBF-A54AFBBEBD67}"/>
          </ac:spMkLst>
        </pc:spChg>
        <pc:spChg chg="add mod ord">
          <ac:chgData name="Peter McGinty" userId="138e04b35f3df159" providerId="LiveId" clId="{9306192B-4DBD-4EC8-8719-61104A92BC76}" dt="2021-12-09T11:09:58.530" v="5528" actId="20577"/>
          <ac:spMkLst>
            <pc:docMk/>
            <pc:sldMk cId="4014215385" sldId="265"/>
            <ac:spMk id="6" creationId="{3AD2790C-9570-4B0C-A935-10D9D06AF012}"/>
          </ac:spMkLst>
        </pc:spChg>
      </pc:sldChg>
      <pc:sldChg chg="modSp new mod">
        <pc:chgData name="Peter McGinty" userId="138e04b35f3df159" providerId="LiveId" clId="{9306192B-4DBD-4EC8-8719-61104A92BC76}" dt="2021-12-07T14:37:17.236" v="405" actId="113"/>
        <pc:sldMkLst>
          <pc:docMk/>
          <pc:sldMk cId="1366529683" sldId="266"/>
        </pc:sldMkLst>
        <pc:spChg chg="mod">
          <ac:chgData name="Peter McGinty" userId="138e04b35f3df159" providerId="LiveId" clId="{9306192B-4DBD-4EC8-8719-61104A92BC76}" dt="2021-12-07T14:34:06.181" v="280" actId="20577"/>
          <ac:spMkLst>
            <pc:docMk/>
            <pc:sldMk cId="1366529683" sldId="266"/>
            <ac:spMk id="2" creationId="{4082AC41-01EC-40F3-957E-298092937D39}"/>
          </ac:spMkLst>
        </pc:spChg>
        <pc:spChg chg="mod">
          <ac:chgData name="Peter McGinty" userId="138e04b35f3df159" providerId="LiveId" clId="{9306192B-4DBD-4EC8-8719-61104A92BC76}" dt="2021-12-07T14:37:17.236" v="405" actId="113"/>
          <ac:spMkLst>
            <pc:docMk/>
            <pc:sldMk cId="1366529683" sldId="266"/>
            <ac:spMk id="3" creationId="{E53DE549-0550-4F10-9113-74B4C0107231}"/>
          </ac:spMkLst>
        </pc:spChg>
      </pc:sldChg>
      <pc:sldChg chg="modSp new del mod">
        <pc:chgData name="Peter McGinty" userId="138e04b35f3df159" providerId="LiveId" clId="{9306192B-4DBD-4EC8-8719-61104A92BC76}" dt="2021-12-09T08:15:36.813" v="4791" actId="2696"/>
        <pc:sldMkLst>
          <pc:docMk/>
          <pc:sldMk cId="3229956037" sldId="267"/>
        </pc:sldMkLst>
        <pc:spChg chg="mod">
          <ac:chgData name="Peter McGinty" userId="138e04b35f3df159" providerId="LiveId" clId="{9306192B-4DBD-4EC8-8719-61104A92BC76}" dt="2021-12-07T14:39:46.873" v="433" actId="20577"/>
          <ac:spMkLst>
            <pc:docMk/>
            <pc:sldMk cId="3229956037" sldId="267"/>
            <ac:spMk id="2" creationId="{44396059-6DF5-49CA-8792-76B961B78487}"/>
          </ac:spMkLst>
        </pc:spChg>
        <pc:spChg chg="mod">
          <ac:chgData name="Peter McGinty" userId="138e04b35f3df159" providerId="LiveId" clId="{9306192B-4DBD-4EC8-8719-61104A92BC76}" dt="2021-12-07T14:40:03.093" v="471" actId="20577"/>
          <ac:spMkLst>
            <pc:docMk/>
            <pc:sldMk cId="3229956037" sldId="267"/>
            <ac:spMk id="3" creationId="{1046949E-E50E-4777-9F3D-6CB388CFD50E}"/>
          </ac:spMkLst>
        </pc:spChg>
      </pc:sldChg>
      <pc:sldChg chg="add del">
        <pc:chgData name="Peter McGinty" userId="138e04b35f3df159" providerId="LiveId" clId="{9306192B-4DBD-4EC8-8719-61104A92BC76}" dt="2021-12-09T08:15:47.832" v="4793" actId="47"/>
        <pc:sldMkLst>
          <pc:docMk/>
          <pc:sldMk cId="3981686840" sldId="267"/>
        </pc:sldMkLst>
      </pc:sldChg>
      <pc:sldChg chg="modSp new mod">
        <pc:chgData name="Peter McGinty" userId="138e04b35f3df159" providerId="LiveId" clId="{9306192B-4DBD-4EC8-8719-61104A92BC76}" dt="2021-12-12T15:27:02.461" v="13155" actId="20577"/>
        <pc:sldMkLst>
          <pc:docMk/>
          <pc:sldMk cId="719929250" sldId="268"/>
        </pc:sldMkLst>
        <pc:spChg chg="mod">
          <ac:chgData name="Peter McGinty" userId="138e04b35f3df159" providerId="LiveId" clId="{9306192B-4DBD-4EC8-8719-61104A92BC76}" dt="2021-12-12T15:27:02.461" v="13155" actId="20577"/>
          <ac:spMkLst>
            <pc:docMk/>
            <pc:sldMk cId="719929250" sldId="268"/>
            <ac:spMk id="2" creationId="{D72506CD-884D-4E42-B48D-64A310F7B398}"/>
          </ac:spMkLst>
        </pc:spChg>
        <pc:spChg chg="mod">
          <ac:chgData name="Peter McGinty" userId="138e04b35f3df159" providerId="LiveId" clId="{9306192B-4DBD-4EC8-8719-61104A92BC76}" dt="2021-12-12T14:41:29.889" v="12353" actId="20577"/>
          <ac:spMkLst>
            <pc:docMk/>
            <pc:sldMk cId="719929250" sldId="268"/>
            <ac:spMk id="3" creationId="{DF2009FE-0505-4446-AA69-2B96A008546A}"/>
          </ac:spMkLst>
        </pc:spChg>
      </pc:sldChg>
      <pc:sldChg chg="addSp modSp new mod">
        <pc:chgData name="Peter McGinty" userId="138e04b35f3df159" providerId="LiveId" clId="{9306192B-4DBD-4EC8-8719-61104A92BC76}" dt="2021-12-12T22:21:06.117" v="13736" actId="14100"/>
        <pc:sldMkLst>
          <pc:docMk/>
          <pc:sldMk cId="3153679788" sldId="269"/>
        </pc:sldMkLst>
        <pc:spChg chg="mod">
          <ac:chgData name="Peter McGinty" userId="138e04b35f3df159" providerId="LiveId" clId="{9306192B-4DBD-4EC8-8719-61104A92BC76}" dt="2021-12-11T16:49:37.725" v="8967" actId="20577"/>
          <ac:spMkLst>
            <pc:docMk/>
            <pc:sldMk cId="3153679788" sldId="269"/>
            <ac:spMk id="2" creationId="{117BDB6D-46E3-4F1A-91D7-F7080E4B3A48}"/>
          </ac:spMkLst>
        </pc:spChg>
        <pc:spChg chg="mod">
          <ac:chgData name="Peter McGinty" userId="138e04b35f3df159" providerId="LiveId" clId="{9306192B-4DBD-4EC8-8719-61104A92BC76}" dt="2021-12-12T15:10:21.502" v="12703" actId="20577"/>
          <ac:spMkLst>
            <pc:docMk/>
            <pc:sldMk cId="3153679788" sldId="269"/>
            <ac:spMk id="3" creationId="{ECCB0DBE-F984-479D-A8B5-89BD9828E730}"/>
          </ac:spMkLst>
        </pc:spChg>
        <pc:spChg chg="add mod">
          <ac:chgData name="Peter McGinty" userId="138e04b35f3df159" providerId="LiveId" clId="{9306192B-4DBD-4EC8-8719-61104A92BC76}" dt="2021-12-12T22:21:06.117" v="13736" actId="14100"/>
          <ac:spMkLst>
            <pc:docMk/>
            <pc:sldMk cId="3153679788" sldId="269"/>
            <ac:spMk id="4" creationId="{54B81E78-F1BF-4D7B-9D59-B37464E56500}"/>
          </ac:spMkLst>
        </pc:spChg>
      </pc:sldChg>
      <pc:sldChg chg="modSp new del mod">
        <pc:chgData name="Peter McGinty" userId="138e04b35f3df159" providerId="LiveId" clId="{9306192B-4DBD-4EC8-8719-61104A92BC76}" dt="2021-12-11T17:48:20.267" v="9702" actId="2696"/>
        <pc:sldMkLst>
          <pc:docMk/>
          <pc:sldMk cId="3777403554" sldId="270"/>
        </pc:sldMkLst>
        <pc:spChg chg="mod">
          <ac:chgData name="Peter McGinty" userId="138e04b35f3df159" providerId="LiveId" clId="{9306192B-4DBD-4EC8-8719-61104A92BC76}" dt="2021-12-07T14:48:29.450" v="673" actId="20577"/>
          <ac:spMkLst>
            <pc:docMk/>
            <pc:sldMk cId="3777403554" sldId="270"/>
            <ac:spMk id="2" creationId="{650C030A-B1BF-4CFB-9B81-0FD8C0864460}"/>
          </ac:spMkLst>
        </pc:spChg>
      </pc:sldChg>
      <pc:sldChg chg="modSp add del mod ord">
        <pc:chgData name="Peter McGinty" userId="138e04b35f3df159" providerId="LiveId" clId="{9306192B-4DBD-4EC8-8719-61104A92BC76}" dt="2021-12-12T15:08:31.380" v="12667" actId="47"/>
        <pc:sldMkLst>
          <pc:docMk/>
          <pc:sldMk cId="4174251765" sldId="270"/>
        </pc:sldMkLst>
        <pc:spChg chg="mod">
          <ac:chgData name="Peter McGinty" userId="138e04b35f3df159" providerId="LiveId" clId="{9306192B-4DBD-4EC8-8719-61104A92BC76}" dt="2021-12-12T14:57:49.311" v="12646" actId="20577"/>
          <ac:spMkLst>
            <pc:docMk/>
            <pc:sldMk cId="4174251765" sldId="270"/>
            <ac:spMk id="3" creationId="{BFF6E2F5-720A-4F9A-A5F1-BC98F99C0529}"/>
          </ac:spMkLst>
        </pc:spChg>
      </pc:sldChg>
      <pc:sldChg chg="modSp new del mod">
        <pc:chgData name="Peter McGinty" userId="138e04b35f3df159" providerId="LiveId" clId="{9306192B-4DBD-4EC8-8719-61104A92BC76}" dt="2021-12-12T15:15:27.203" v="12732" actId="47"/>
        <pc:sldMkLst>
          <pc:docMk/>
          <pc:sldMk cId="2634522175" sldId="271"/>
        </pc:sldMkLst>
        <pc:spChg chg="mod">
          <ac:chgData name="Peter McGinty" userId="138e04b35f3df159" providerId="LiveId" clId="{9306192B-4DBD-4EC8-8719-61104A92BC76}" dt="2021-12-07T14:48:55.051" v="680" actId="20577"/>
          <ac:spMkLst>
            <pc:docMk/>
            <pc:sldMk cId="2634522175" sldId="271"/>
            <ac:spMk id="2" creationId="{877D136C-9838-4ED2-9B3B-4029DB5ADEA6}"/>
          </ac:spMkLst>
        </pc:spChg>
        <pc:spChg chg="mod">
          <ac:chgData name="Peter McGinty" userId="138e04b35f3df159" providerId="LiveId" clId="{9306192B-4DBD-4EC8-8719-61104A92BC76}" dt="2021-12-08T21:35:46.771" v="4358" actId="6549"/>
          <ac:spMkLst>
            <pc:docMk/>
            <pc:sldMk cId="2634522175" sldId="271"/>
            <ac:spMk id="3" creationId="{C39798BE-2607-42C8-BB65-20B2D167A886}"/>
          </ac:spMkLst>
        </pc:spChg>
      </pc:sldChg>
      <pc:sldChg chg="add del">
        <pc:chgData name="Peter McGinty" userId="138e04b35f3df159" providerId="LiveId" clId="{9306192B-4DBD-4EC8-8719-61104A92BC76}" dt="2021-12-12T15:04:15.931" v="12659" actId="2696"/>
        <pc:sldMkLst>
          <pc:docMk/>
          <pc:sldMk cId="944554230" sldId="272"/>
        </pc:sldMkLst>
      </pc:sldChg>
      <pc:sldChg chg="add del">
        <pc:chgData name="Peter McGinty" userId="138e04b35f3df159" providerId="LiveId" clId="{9306192B-4DBD-4EC8-8719-61104A92BC76}" dt="2021-12-12T14:56:02.328" v="12622" actId="2696"/>
        <pc:sldMkLst>
          <pc:docMk/>
          <pc:sldMk cId="1865615053" sldId="272"/>
        </pc:sldMkLst>
      </pc:sldChg>
      <pc:sldChg chg="add">
        <pc:chgData name="Peter McGinty" userId="138e04b35f3df159" providerId="LiveId" clId="{9306192B-4DBD-4EC8-8719-61104A92BC76}" dt="2021-12-12T15:04:31.239" v="12660"/>
        <pc:sldMkLst>
          <pc:docMk/>
          <pc:sldMk cId="2937213790" sldId="272"/>
        </pc:sldMkLst>
      </pc:sldChg>
      <pc:sldChg chg="modSp new del mod">
        <pc:chgData name="Peter McGinty" userId="138e04b35f3df159" providerId="LiveId" clId="{9306192B-4DBD-4EC8-8719-61104A92BC76}" dt="2021-12-08T09:29:29.457" v="1211" actId="47"/>
        <pc:sldMkLst>
          <pc:docMk/>
          <pc:sldMk cId="3289473792" sldId="272"/>
        </pc:sldMkLst>
        <pc:spChg chg="mod">
          <ac:chgData name="Peter McGinty" userId="138e04b35f3df159" providerId="LiveId" clId="{9306192B-4DBD-4EC8-8719-61104A92BC76}" dt="2021-12-08T09:29:20.621" v="1209" actId="21"/>
          <ac:spMkLst>
            <pc:docMk/>
            <pc:sldMk cId="3289473792" sldId="272"/>
            <ac:spMk id="3" creationId="{723D246F-E36B-45D4-BC32-4EA454C3EC2B}"/>
          </ac:spMkLst>
        </pc:spChg>
      </pc:sldChg>
      <pc:sldChg chg="modSp new del mod ord">
        <pc:chgData name="Peter McGinty" userId="138e04b35f3df159" providerId="LiveId" clId="{9306192B-4DBD-4EC8-8719-61104A92BC76}" dt="2021-12-12T14:54:58.679" v="12618" actId="2696"/>
        <pc:sldMkLst>
          <pc:docMk/>
          <pc:sldMk cId="3588686287" sldId="272"/>
        </pc:sldMkLst>
        <pc:spChg chg="mod">
          <ac:chgData name="Peter McGinty" userId="138e04b35f3df159" providerId="LiveId" clId="{9306192B-4DBD-4EC8-8719-61104A92BC76}" dt="2021-12-08T16:58:57.638" v="1215"/>
          <ac:spMkLst>
            <pc:docMk/>
            <pc:sldMk cId="3588686287" sldId="272"/>
            <ac:spMk id="2" creationId="{A8EDE2BE-E073-4673-A119-D030245FEC2B}"/>
          </ac:spMkLst>
        </pc:spChg>
        <pc:spChg chg="mod">
          <ac:chgData name="Peter McGinty" userId="138e04b35f3df159" providerId="LiveId" clId="{9306192B-4DBD-4EC8-8719-61104A92BC76}" dt="2021-12-08T17:00:08.903" v="1335" actId="313"/>
          <ac:spMkLst>
            <pc:docMk/>
            <pc:sldMk cId="3588686287" sldId="272"/>
            <ac:spMk id="3" creationId="{0693B230-10C9-445F-B90C-5C3A2118A82B}"/>
          </ac:spMkLst>
        </pc:spChg>
      </pc:sldChg>
      <pc:sldChg chg="addSp delSp modSp new mod ord chgLayout">
        <pc:chgData name="Peter McGinty" userId="138e04b35f3df159" providerId="LiveId" clId="{9306192B-4DBD-4EC8-8719-61104A92BC76}" dt="2021-12-08T18:03:41.097" v="2803"/>
        <pc:sldMkLst>
          <pc:docMk/>
          <pc:sldMk cId="2974567669" sldId="273"/>
        </pc:sldMkLst>
        <pc:spChg chg="mod ord">
          <ac:chgData name="Peter McGinty" userId="138e04b35f3df159" providerId="LiveId" clId="{9306192B-4DBD-4EC8-8719-61104A92BC76}" dt="2021-12-08T17:59:49.790" v="2664" actId="6264"/>
          <ac:spMkLst>
            <pc:docMk/>
            <pc:sldMk cId="2974567669" sldId="273"/>
            <ac:spMk id="2" creationId="{8BA4D852-2747-46D8-94C6-C59D305C1868}"/>
          </ac:spMkLst>
        </pc:spChg>
        <pc:spChg chg="mod ord">
          <ac:chgData name="Peter McGinty" userId="138e04b35f3df159" providerId="LiveId" clId="{9306192B-4DBD-4EC8-8719-61104A92BC76}" dt="2021-12-08T17:59:49.790" v="2664" actId="6264"/>
          <ac:spMkLst>
            <pc:docMk/>
            <pc:sldMk cId="2974567669" sldId="273"/>
            <ac:spMk id="3" creationId="{48650139-0A57-4802-B9ED-9B47B4FB9D76}"/>
          </ac:spMkLst>
        </pc:spChg>
        <pc:spChg chg="mod ord">
          <ac:chgData name="Peter McGinty" userId="138e04b35f3df159" providerId="LiveId" clId="{9306192B-4DBD-4EC8-8719-61104A92BC76}" dt="2021-12-08T18:03:41.097" v="2803"/>
          <ac:spMkLst>
            <pc:docMk/>
            <pc:sldMk cId="2974567669" sldId="273"/>
            <ac:spMk id="4" creationId="{2F337868-53A9-40B4-A9BC-E0D1DE307C74}"/>
          </ac:spMkLst>
        </pc:spChg>
        <pc:spChg chg="add del mod">
          <ac:chgData name="Peter McGinty" userId="138e04b35f3df159" providerId="LiveId" clId="{9306192B-4DBD-4EC8-8719-61104A92BC76}" dt="2021-12-08T17:59:49.790" v="2664" actId="6264"/>
          <ac:spMkLst>
            <pc:docMk/>
            <pc:sldMk cId="2974567669" sldId="273"/>
            <ac:spMk id="5" creationId="{EB03FC0E-0D2F-4874-B632-F4FF74BC1A11}"/>
          </ac:spMkLst>
        </pc:spChg>
        <pc:spChg chg="add del mod">
          <ac:chgData name="Peter McGinty" userId="138e04b35f3df159" providerId="LiveId" clId="{9306192B-4DBD-4EC8-8719-61104A92BC76}" dt="2021-12-08T17:59:49.790" v="2664" actId="6264"/>
          <ac:spMkLst>
            <pc:docMk/>
            <pc:sldMk cId="2974567669" sldId="273"/>
            <ac:spMk id="6" creationId="{47AFD62D-D957-4014-A58C-29AE5BFDE8FC}"/>
          </ac:spMkLst>
        </pc:spChg>
        <pc:spChg chg="add del mod">
          <ac:chgData name="Peter McGinty" userId="138e04b35f3df159" providerId="LiveId" clId="{9306192B-4DBD-4EC8-8719-61104A92BC76}" dt="2021-12-08T17:59:49.790" v="2664" actId="6264"/>
          <ac:spMkLst>
            <pc:docMk/>
            <pc:sldMk cId="2974567669" sldId="273"/>
            <ac:spMk id="7" creationId="{E653A269-BA3F-4441-94E0-F760371E2E0F}"/>
          </ac:spMkLst>
        </pc:spChg>
      </pc:sldChg>
      <pc:sldChg chg="modSp new mod">
        <pc:chgData name="Peter McGinty" userId="138e04b35f3df159" providerId="LiveId" clId="{9306192B-4DBD-4EC8-8719-61104A92BC76}" dt="2021-12-08T17:34:17.688" v="2241" actId="20577"/>
        <pc:sldMkLst>
          <pc:docMk/>
          <pc:sldMk cId="1910539618" sldId="274"/>
        </pc:sldMkLst>
        <pc:spChg chg="mod">
          <ac:chgData name="Peter McGinty" userId="138e04b35f3df159" providerId="LiveId" clId="{9306192B-4DBD-4EC8-8719-61104A92BC76}" dt="2021-12-08T17:30:11.916" v="1932" actId="20577"/>
          <ac:spMkLst>
            <pc:docMk/>
            <pc:sldMk cId="1910539618" sldId="274"/>
            <ac:spMk id="2" creationId="{1CCBEBE8-A928-4F57-9FAA-893796D1CA8C}"/>
          </ac:spMkLst>
        </pc:spChg>
        <pc:spChg chg="mod">
          <ac:chgData name="Peter McGinty" userId="138e04b35f3df159" providerId="LiveId" clId="{9306192B-4DBD-4EC8-8719-61104A92BC76}" dt="2021-12-08T17:34:17.688" v="2241" actId="20577"/>
          <ac:spMkLst>
            <pc:docMk/>
            <pc:sldMk cId="1910539618" sldId="274"/>
            <ac:spMk id="3" creationId="{C0728FF7-2C75-469B-ACF7-4A21B79EA4AA}"/>
          </ac:spMkLst>
        </pc:spChg>
      </pc:sldChg>
      <pc:sldChg chg="addSp delSp modSp new del mod modClrScheme chgLayout">
        <pc:chgData name="Peter McGinty" userId="138e04b35f3df159" providerId="LiveId" clId="{9306192B-4DBD-4EC8-8719-61104A92BC76}" dt="2021-12-12T21:55:07.913" v="13641" actId="47"/>
        <pc:sldMkLst>
          <pc:docMk/>
          <pc:sldMk cId="4122789826" sldId="275"/>
        </pc:sldMkLst>
        <pc:spChg chg="mod ord">
          <ac:chgData name="Peter McGinty" userId="138e04b35f3df159" providerId="LiveId" clId="{9306192B-4DBD-4EC8-8719-61104A92BC76}" dt="2021-12-12T15:39:40.506" v="13459" actId="20577"/>
          <ac:spMkLst>
            <pc:docMk/>
            <pc:sldMk cId="4122789826" sldId="275"/>
            <ac:spMk id="2" creationId="{5B6DE103-A99F-461D-8D87-8DFBE02F7E3D}"/>
          </ac:spMkLst>
        </pc:spChg>
        <pc:spChg chg="mod ord">
          <ac:chgData name="Peter McGinty" userId="138e04b35f3df159" providerId="LiveId" clId="{9306192B-4DBD-4EC8-8719-61104A92BC76}" dt="2021-12-08T17:53:47.064" v="2631" actId="20577"/>
          <ac:spMkLst>
            <pc:docMk/>
            <pc:sldMk cId="4122789826" sldId="275"/>
            <ac:spMk id="3" creationId="{F88A89B9-B78D-4D2C-B23C-D00764DEAD2E}"/>
          </ac:spMkLst>
        </pc:spChg>
        <pc:spChg chg="del">
          <ac:chgData name="Peter McGinty" userId="138e04b35f3df159" providerId="LiveId" clId="{9306192B-4DBD-4EC8-8719-61104A92BC76}" dt="2021-12-08T17:35:39.763" v="2282" actId="700"/>
          <ac:spMkLst>
            <pc:docMk/>
            <pc:sldMk cId="4122789826" sldId="275"/>
            <ac:spMk id="4" creationId="{F07220C5-A922-44F7-868E-25850EEC4ADA}"/>
          </ac:spMkLst>
        </pc:spChg>
        <pc:spChg chg="add mod ord">
          <ac:chgData name="Peter McGinty" userId="138e04b35f3df159" providerId="LiveId" clId="{9306192B-4DBD-4EC8-8719-61104A92BC76}" dt="2021-12-08T17:53:30.257" v="2627" actId="20577"/>
          <ac:spMkLst>
            <pc:docMk/>
            <pc:sldMk cId="4122789826" sldId="275"/>
            <ac:spMk id="5" creationId="{FCF6787A-4CAC-4907-B080-33EE35F8AF1A}"/>
          </ac:spMkLst>
        </pc:spChg>
      </pc:sldChg>
      <pc:sldChg chg="addSp modSp new mod">
        <pc:chgData name="Peter McGinty" userId="138e04b35f3df159" providerId="LiveId" clId="{9306192B-4DBD-4EC8-8719-61104A92BC76}" dt="2021-12-13T07:28:06.067" v="14166"/>
        <pc:sldMkLst>
          <pc:docMk/>
          <pc:sldMk cId="530401536" sldId="276"/>
        </pc:sldMkLst>
        <pc:spChg chg="mod">
          <ac:chgData name="Peter McGinty" userId="138e04b35f3df159" providerId="LiveId" clId="{9306192B-4DBD-4EC8-8719-61104A92BC76}" dt="2021-12-08T18:04:03.608" v="2805" actId="20577"/>
          <ac:spMkLst>
            <pc:docMk/>
            <pc:sldMk cId="530401536" sldId="276"/>
            <ac:spMk id="2" creationId="{5EC46E38-F460-4F0C-A254-395516A718D1}"/>
          </ac:spMkLst>
        </pc:spChg>
        <pc:spChg chg="mod">
          <ac:chgData name="Peter McGinty" userId="138e04b35f3df159" providerId="LiveId" clId="{9306192B-4DBD-4EC8-8719-61104A92BC76}" dt="2021-12-08T18:05:01.234" v="2891" actId="20577"/>
          <ac:spMkLst>
            <pc:docMk/>
            <pc:sldMk cId="530401536" sldId="276"/>
            <ac:spMk id="3" creationId="{101592C2-5CC6-42F0-BB97-530333C9BEED}"/>
          </ac:spMkLst>
        </pc:spChg>
        <pc:spChg chg="mod">
          <ac:chgData name="Peter McGinty" userId="138e04b35f3df159" providerId="LiveId" clId="{9306192B-4DBD-4EC8-8719-61104A92BC76}" dt="2021-12-08T18:07:07.872" v="2970" actId="20577"/>
          <ac:spMkLst>
            <pc:docMk/>
            <pc:sldMk cId="530401536" sldId="276"/>
            <ac:spMk id="4" creationId="{E88022EC-9363-4601-9A27-26903C274572}"/>
          </ac:spMkLst>
        </pc:spChg>
        <pc:spChg chg="add mod">
          <ac:chgData name="Peter McGinty" userId="138e04b35f3df159" providerId="LiveId" clId="{9306192B-4DBD-4EC8-8719-61104A92BC76}" dt="2021-12-13T07:28:06.067" v="14166"/>
          <ac:spMkLst>
            <pc:docMk/>
            <pc:sldMk cId="530401536" sldId="276"/>
            <ac:spMk id="5" creationId="{A5ED68B7-F8C5-405A-AD12-5443B89AFB91}"/>
          </ac:spMkLst>
        </pc:spChg>
      </pc:sldChg>
      <pc:sldChg chg="modSp new del mod">
        <pc:chgData name="Peter McGinty" userId="138e04b35f3df159" providerId="LiveId" clId="{9306192B-4DBD-4EC8-8719-61104A92BC76}" dt="2021-12-11T13:44:59.059" v="6820" actId="47"/>
        <pc:sldMkLst>
          <pc:docMk/>
          <pc:sldMk cId="2413204932" sldId="277"/>
        </pc:sldMkLst>
        <pc:spChg chg="mod">
          <ac:chgData name="Peter McGinty" userId="138e04b35f3df159" providerId="LiveId" clId="{9306192B-4DBD-4EC8-8719-61104A92BC76}" dt="2021-12-08T20:34:57.797" v="2988" actId="20577"/>
          <ac:spMkLst>
            <pc:docMk/>
            <pc:sldMk cId="2413204932" sldId="277"/>
            <ac:spMk id="2" creationId="{06CF3266-2E38-4574-993B-CBFA72519D6E}"/>
          </ac:spMkLst>
        </pc:spChg>
      </pc:sldChg>
      <pc:sldChg chg="modSp new del mod">
        <pc:chgData name="Peter McGinty" userId="138e04b35f3df159" providerId="LiveId" clId="{9306192B-4DBD-4EC8-8719-61104A92BC76}" dt="2021-12-11T13:45:02.184" v="6821" actId="47"/>
        <pc:sldMkLst>
          <pc:docMk/>
          <pc:sldMk cId="2146439487" sldId="278"/>
        </pc:sldMkLst>
        <pc:spChg chg="mod">
          <ac:chgData name="Peter McGinty" userId="138e04b35f3df159" providerId="LiveId" clId="{9306192B-4DBD-4EC8-8719-61104A92BC76}" dt="2021-12-08T20:35:15.361" v="3007" actId="20577"/>
          <ac:spMkLst>
            <pc:docMk/>
            <pc:sldMk cId="2146439487" sldId="278"/>
            <ac:spMk id="2" creationId="{BCAE6123-43AB-4244-9C1A-45B58A640B83}"/>
          </ac:spMkLst>
        </pc:spChg>
      </pc:sldChg>
      <pc:sldChg chg="addSp delSp modSp new del mod ord">
        <pc:chgData name="Peter McGinty" userId="138e04b35f3df159" providerId="LiveId" clId="{9306192B-4DBD-4EC8-8719-61104A92BC76}" dt="2021-12-12T14:55:26.232" v="12620" actId="2696"/>
        <pc:sldMkLst>
          <pc:docMk/>
          <pc:sldMk cId="1464534724" sldId="279"/>
        </pc:sldMkLst>
        <pc:spChg chg="mod">
          <ac:chgData name="Peter McGinty" userId="138e04b35f3df159" providerId="LiveId" clId="{9306192B-4DBD-4EC8-8719-61104A92BC76}" dt="2021-12-09T11:11:52.462" v="5610" actId="6549"/>
          <ac:spMkLst>
            <pc:docMk/>
            <pc:sldMk cId="1464534724" sldId="279"/>
            <ac:spMk id="2" creationId="{F3D6D84E-B470-46B5-9526-4AC8F085687A}"/>
          </ac:spMkLst>
        </pc:spChg>
        <pc:spChg chg="add mod">
          <ac:chgData name="Peter McGinty" userId="138e04b35f3df159" providerId="LiveId" clId="{9306192B-4DBD-4EC8-8719-61104A92BC76}" dt="2021-12-09T11:17:11.008" v="5749"/>
          <ac:spMkLst>
            <pc:docMk/>
            <pc:sldMk cId="1464534724" sldId="279"/>
            <ac:spMk id="3" creationId="{2135E687-AC3D-436E-AA95-F8EE83A3CE78}"/>
          </ac:spMkLst>
        </pc:spChg>
        <pc:spChg chg="del">
          <ac:chgData name="Peter McGinty" userId="138e04b35f3df159" providerId="LiveId" clId="{9306192B-4DBD-4EC8-8719-61104A92BC76}" dt="2021-12-08T21:18:14.652" v="3872" actId="931"/>
          <ac:spMkLst>
            <pc:docMk/>
            <pc:sldMk cId="1464534724" sldId="279"/>
            <ac:spMk id="3" creationId="{8A6EFC33-70EB-4416-8828-6C4B957A5A8D}"/>
          </ac:spMkLst>
        </pc:spChg>
        <pc:spChg chg="add mod">
          <ac:chgData name="Peter McGinty" userId="138e04b35f3df159" providerId="LiveId" clId="{9306192B-4DBD-4EC8-8719-61104A92BC76}" dt="2021-12-09T11:30:32.848" v="6283" actId="1076"/>
          <ac:spMkLst>
            <pc:docMk/>
            <pc:sldMk cId="1464534724" sldId="279"/>
            <ac:spMk id="4" creationId="{4EC091EC-F567-40E4-8D9F-84DF4013A519}"/>
          </ac:spMkLst>
        </pc:spChg>
        <pc:spChg chg="add mod">
          <ac:chgData name="Peter McGinty" userId="138e04b35f3df159" providerId="LiveId" clId="{9306192B-4DBD-4EC8-8719-61104A92BC76}" dt="2021-12-11T21:07:56.062" v="12324" actId="207"/>
          <ac:spMkLst>
            <pc:docMk/>
            <pc:sldMk cId="1464534724" sldId="279"/>
            <ac:spMk id="6" creationId="{044A87BA-2680-4A74-BA77-3C9C656B4B97}"/>
          </ac:spMkLst>
        </pc:spChg>
        <pc:spChg chg="add mod">
          <ac:chgData name="Peter McGinty" userId="138e04b35f3df159" providerId="LiveId" clId="{9306192B-4DBD-4EC8-8719-61104A92BC76}" dt="2021-12-09T11:17:20.600" v="5751"/>
          <ac:spMkLst>
            <pc:docMk/>
            <pc:sldMk cId="1464534724" sldId="279"/>
            <ac:spMk id="14" creationId="{7D31BE65-B864-4416-AE68-91F3A2F4AA69}"/>
          </ac:spMkLst>
        </pc:spChg>
        <pc:spChg chg="add mod">
          <ac:chgData name="Peter McGinty" userId="138e04b35f3df159" providerId="LiveId" clId="{9306192B-4DBD-4EC8-8719-61104A92BC76}" dt="2021-12-09T11:24:34.014" v="6130" actId="6549"/>
          <ac:spMkLst>
            <pc:docMk/>
            <pc:sldMk cId="1464534724" sldId="279"/>
            <ac:spMk id="15" creationId="{61ABE881-EAB5-4EC1-8706-BDDD3EB9244D}"/>
          </ac:spMkLst>
        </pc:spChg>
        <pc:spChg chg="add mod">
          <ac:chgData name="Peter McGinty" userId="138e04b35f3df159" providerId="LiveId" clId="{9306192B-4DBD-4EC8-8719-61104A92BC76}" dt="2021-12-09T11:17:06.749" v="5748"/>
          <ac:spMkLst>
            <pc:docMk/>
            <pc:sldMk cId="1464534724" sldId="279"/>
            <ac:spMk id="19" creationId="{7CB132CB-A079-4921-AB2D-889F467B0FFF}"/>
          </ac:spMkLst>
        </pc:spChg>
        <pc:spChg chg="add mod">
          <ac:chgData name="Peter McGinty" userId="138e04b35f3df159" providerId="LiveId" clId="{9306192B-4DBD-4EC8-8719-61104A92BC76}" dt="2021-12-09T11:24:11.470" v="6120"/>
          <ac:spMkLst>
            <pc:docMk/>
            <pc:sldMk cId="1464534724" sldId="279"/>
            <ac:spMk id="21" creationId="{D1B66569-0197-44CF-B4F9-2C40A76019A2}"/>
          </ac:spMkLst>
        </pc:spChg>
        <pc:spChg chg="add mod">
          <ac:chgData name="Peter McGinty" userId="138e04b35f3df159" providerId="LiveId" clId="{9306192B-4DBD-4EC8-8719-61104A92BC76}" dt="2021-12-09T11:26:19.647" v="6197"/>
          <ac:spMkLst>
            <pc:docMk/>
            <pc:sldMk cId="1464534724" sldId="279"/>
            <ac:spMk id="23" creationId="{F9160B3F-80A9-4C28-92DA-E6B6C438A9D6}"/>
          </ac:spMkLst>
        </pc:spChg>
        <pc:spChg chg="add mod">
          <ac:chgData name="Peter McGinty" userId="138e04b35f3df159" providerId="LiveId" clId="{9306192B-4DBD-4EC8-8719-61104A92BC76}" dt="2021-12-09T11:21:23.103" v="6037"/>
          <ac:spMkLst>
            <pc:docMk/>
            <pc:sldMk cId="1464534724" sldId="279"/>
            <ac:spMk id="25" creationId="{E3C6EFEA-01E4-4E1F-BEEB-2EDC95D9C73B}"/>
          </ac:spMkLst>
        </pc:spChg>
        <pc:picChg chg="add mod">
          <ac:chgData name="Peter McGinty" userId="138e04b35f3df159" providerId="LiveId" clId="{9306192B-4DBD-4EC8-8719-61104A92BC76}" dt="2021-12-09T11:20:24.100" v="5820" actId="1076"/>
          <ac:picMkLst>
            <pc:docMk/>
            <pc:sldMk cId="1464534724" sldId="279"/>
            <ac:picMk id="5" creationId="{7B7702AF-B5C4-4C1E-9E5C-FBDD5E8535C3}"/>
          </ac:picMkLst>
        </pc:picChg>
        <pc:cxnChg chg="add del mod">
          <ac:chgData name="Peter McGinty" userId="138e04b35f3df159" providerId="LiveId" clId="{9306192B-4DBD-4EC8-8719-61104A92BC76}" dt="2021-12-08T21:23:10.835" v="3962" actId="478"/>
          <ac:cxnSpMkLst>
            <pc:docMk/>
            <pc:sldMk cId="1464534724" sldId="279"/>
            <ac:cxnSpMk id="7" creationId="{F7091AA4-0104-430A-8925-1FDB60149A49}"/>
          </ac:cxnSpMkLst>
        </pc:cxnChg>
        <pc:cxnChg chg="add del mod">
          <ac:chgData name="Peter McGinty" userId="138e04b35f3df159" providerId="LiveId" clId="{9306192B-4DBD-4EC8-8719-61104A92BC76}" dt="2021-12-08T21:23:10.835" v="3962" actId="478"/>
          <ac:cxnSpMkLst>
            <pc:docMk/>
            <pc:sldMk cId="1464534724" sldId="279"/>
            <ac:cxnSpMk id="9" creationId="{2A6E44A3-55E0-4DE2-8079-A1FC3C31F83F}"/>
          </ac:cxnSpMkLst>
        </pc:cxnChg>
        <pc:cxnChg chg="add del mod">
          <ac:chgData name="Peter McGinty" userId="138e04b35f3df159" providerId="LiveId" clId="{9306192B-4DBD-4EC8-8719-61104A92BC76}" dt="2021-12-08T21:23:10.835" v="3962" actId="478"/>
          <ac:cxnSpMkLst>
            <pc:docMk/>
            <pc:sldMk cId="1464534724" sldId="279"/>
            <ac:cxnSpMk id="10" creationId="{922D302E-BB9A-41B6-A662-358DB6C55679}"/>
          </ac:cxnSpMkLst>
        </pc:cxnChg>
        <pc:cxnChg chg="add mod">
          <ac:chgData name="Peter McGinty" userId="138e04b35f3df159" providerId="LiveId" clId="{9306192B-4DBD-4EC8-8719-61104A92BC76}" dt="2021-12-08T21:21:48.905" v="3921" actId="692"/>
          <ac:cxnSpMkLst>
            <pc:docMk/>
            <pc:sldMk cId="1464534724" sldId="279"/>
            <ac:cxnSpMk id="11" creationId="{4F898851-E4D8-47FD-B271-DA4F4900B8F1}"/>
          </ac:cxnSpMkLst>
        </pc:cxnChg>
        <pc:cxnChg chg="add del mod">
          <ac:chgData name="Peter McGinty" userId="138e04b35f3df159" providerId="LiveId" clId="{9306192B-4DBD-4EC8-8719-61104A92BC76}" dt="2021-12-08T21:21:40.670" v="3919" actId="478"/>
          <ac:cxnSpMkLst>
            <pc:docMk/>
            <pc:sldMk cId="1464534724" sldId="279"/>
            <ac:cxnSpMk id="13" creationId="{F4775CD6-AE8A-492F-A953-71D8834AB926}"/>
          </ac:cxnSpMkLst>
        </pc:cxnChg>
        <pc:cxnChg chg="add del mod">
          <ac:chgData name="Peter McGinty" userId="138e04b35f3df159" providerId="LiveId" clId="{9306192B-4DBD-4EC8-8719-61104A92BC76}" dt="2021-12-08T21:21:42.310" v="3920" actId="478"/>
          <ac:cxnSpMkLst>
            <pc:docMk/>
            <pc:sldMk cId="1464534724" sldId="279"/>
            <ac:cxnSpMk id="14" creationId="{620BBC4B-C537-452A-A0A6-7E9D1D86D1B7}"/>
          </ac:cxnSpMkLst>
        </pc:cxnChg>
        <pc:cxnChg chg="add mod">
          <ac:chgData name="Peter McGinty" userId="138e04b35f3df159" providerId="LiveId" clId="{9306192B-4DBD-4EC8-8719-61104A92BC76}" dt="2021-12-08T21:21:57.087" v="3923" actId="1076"/>
          <ac:cxnSpMkLst>
            <pc:docMk/>
            <pc:sldMk cId="1464534724" sldId="279"/>
            <ac:cxnSpMk id="16" creationId="{2EFE565F-B8A5-44C3-8749-C2512AB2526C}"/>
          </ac:cxnSpMkLst>
        </pc:cxnChg>
        <pc:cxnChg chg="add mod">
          <ac:chgData name="Peter McGinty" userId="138e04b35f3df159" providerId="LiveId" clId="{9306192B-4DBD-4EC8-8719-61104A92BC76}" dt="2021-12-08T21:22:05.384" v="3925" actId="1076"/>
          <ac:cxnSpMkLst>
            <pc:docMk/>
            <pc:sldMk cId="1464534724" sldId="279"/>
            <ac:cxnSpMk id="17" creationId="{36527019-21EC-4016-A06D-F29073F5116B}"/>
          </ac:cxnSpMkLst>
        </pc:cxnChg>
        <pc:cxnChg chg="add mod">
          <ac:chgData name="Peter McGinty" userId="138e04b35f3df159" providerId="LiveId" clId="{9306192B-4DBD-4EC8-8719-61104A92BC76}" dt="2021-12-08T21:22:18.434" v="3929" actId="14100"/>
          <ac:cxnSpMkLst>
            <pc:docMk/>
            <pc:sldMk cId="1464534724" sldId="279"/>
            <ac:cxnSpMk id="18" creationId="{1E62F6CE-8156-488D-88B9-663F16912194}"/>
          </ac:cxnSpMkLst>
        </pc:cxnChg>
        <pc:cxnChg chg="add mod">
          <ac:chgData name="Peter McGinty" userId="138e04b35f3df159" providerId="LiveId" clId="{9306192B-4DBD-4EC8-8719-61104A92BC76}" dt="2021-12-08T21:22:27.348" v="3932" actId="14100"/>
          <ac:cxnSpMkLst>
            <pc:docMk/>
            <pc:sldMk cId="1464534724" sldId="279"/>
            <ac:cxnSpMk id="20" creationId="{09E08FEA-B3C6-4DFF-B4D3-E1CA5E31AF81}"/>
          </ac:cxnSpMkLst>
        </pc:cxnChg>
        <pc:cxnChg chg="add mod">
          <ac:chgData name="Peter McGinty" userId="138e04b35f3df159" providerId="LiveId" clId="{9306192B-4DBD-4EC8-8719-61104A92BC76}" dt="2021-12-08T21:22:37.838" v="3948" actId="1035"/>
          <ac:cxnSpMkLst>
            <pc:docMk/>
            <pc:sldMk cId="1464534724" sldId="279"/>
            <ac:cxnSpMk id="22" creationId="{560BF00D-D9F9-41DF-A549-021EF80D1C12}"/>
          </ac:cxnSpMkLst>
        </pc:cxnChg>
        <pc:cxnChg chg="add mod">
          <ac:chgData name="Peter McGinty" userId="138e04b35f3df159" providerId="LiveId" clId="{9306192B-4DBD-4EC8-8719-61104A92BC76}" dt="2021-12-08T21:22:51.077" v="3957" actId="1035"/>
          <ac:cxnSpMkLst>
            <pc:docMk/>
            <pc:sldMk cId="1464534724" sldId="279"/>
            <ac:cxnSpMk id="24" creationId="{A539F0FA-0F28-4B41-B7D2-E1C1739DF2E2}"/>
          </ac:cxnSpMkLst>
        </pc:cxnChg>
        <pc:cxnChg chg="add mod">
          <ac:chgData name="Peter McGinty" userId="138e04b35f3df159" providerId="LiveId" clId="{9306192B-4DBD-4EC8-8719-61104A92BC76}" dt="2021-12-08T21:22:59.664" v="3959" actId="1076"/>
          <ac:cxnSpMkLst>
            <pc:docMk/>
            <pc:sldMk cId="1464534724" sldId="279"/>
            <ac:cxnSpMk id="26" creationId="{926E8BB4-06EB-4E74-996D-4B651C46DFD4}"/>
          </ac:cxnSpMkLst>
        </pc:cxnChg>
        <pc:cxnChg chg="add mod">
          <ac:chgData name="Peter McGinty" userId="138e04b35f3df159" providerId="LiveId" clId="{9306192B-4DBD-4EC8-8719-61104A92BC76}" dt="2021-12-08T21:23:35.702" v="3966" actId="692"/>
          <ac:cxnSpMkLst>
            <pc:docMk/>
            <pc:sldMk cId="1464534724" sldId="279"/>
            <ac:cxnSpMk id="27" creationId="{ED17BDE8-9DFD-4ECC-8BD3-CD881008DC4B}"/>
          </ac:cxnSpMkLst>
        </pc:cxnChg>
      </pc:sldChg>
      <pc:sldChg chg="add">
        <pc:chgData name="Peter McGinty" userId="138e04b35f3df159" providerId="LiveId" clId="{9306192B-4DBD-4EC8-8719-61104A92BC76}" dt="2021-12-12T14:55:33.230" v="12621"/>
        <pc:sldMkLst>
          <pc:docMk/>
          <pc:sldMk cId="2646146792" sldId="279"/>
        </pc:sldMkLst>
      </pc:sldChg>
      <pc:sldChg chg="modSp new del mod ord">
        <pc:chgData name="Peter McGinty" userId="138e04b35f3df159" providerId="LiveId" clId="{9306192B-4DBD-4EC8-8719-61104A92BC76}" dt="2021-12-12T14:55:26.232" v="12620" actId="2696"/>
        <pc:sldMkLst>
          <pc:docMk/>
          <pc:sldMk cId="550007878" sldId="280"/>
        </pc:sldMkLst>
        <pc:spChg chg="mod">
          <ac:chgData name="Peter McGinty" userId="138e04b35f3df159" providerId="LiveId" clId="{9306192B-4DBD-4EC8-8719-61104A92BC76}" dt="2021-12-11T20:48:56.827" v="11948" actId="20577"/>
          <ac:spMkLst>
            <pc:docMk/>
            <pc:sldMk cId="550007878" sldId="280"/>
            <ac:spMk id="2" creationId="{7CDFED90-7F63-44F8-8E1D-49657EFFFBAD}"/>
          </ac:spMkLst>
        </pc:spChg>
        <pc:spChg chg="mod">
          <ac:chgData name="Peter McGinty" userId="138e04b35f3df159" providerId="LiveId" clId="{9306192B-4DBD-4EC8-8719-61104A92BC76}" dt="2021-12-11T20:48:14.887" v="11934" actId="6549"/>
          <ac:spMkLst>
            <pc:docMk/>
            <pc:sldMk cId="550007878" sldId="280"/>
            <ac:spMk id="3" creationId="{AAFD0BE2-DFE7-41CB-A6D8-E6A2EBBBCA54}"/>
          </ac:spMkLst>
        </pc:spChg>
      </pc:sldChg>
      <pc:sldChg chg="add">
        <pc:chgData name="Peter McGinty" userId="138e04b35f3df159" providerId="LiveId" clId="{9306192B-4DBD-4EC8-8719-61104A92BC76}" dt="2021-12-12T14:55:33.230" v="12621"/>
        <pc:sldMkLst>
          <pc:docMk/>
          <pc:sldMk cId="1544925424" sldId="280"/>
        </pc:sldMkLst>
      </pc:sldChg>
      <pc:sldChg chg="addSp delSp modSp new mod chgLayout">
        <pc:chgData name="Peter McGinty" userId="138e04b35f3df159" providerId="LiveId" clId="{9306192B-4DBD-4EC8-8719-61104A92BC76}" dt="2021-12-08T20:43:51.929" v="3225" actId="20577"/>
        <pc:sldMkLst>
          <pc:docMk/>
          <pc:sldMk cId="610440811" sldId="281"/>
        </pc:sldMkLst>
        <pc:spChg chg="mod ord">
          <ac:chgData name="Peter McGinty" userId="138e04b35f3df159" providerId="LiveId" clId="{9306192B-4DBD-4EC8-8719-61104A92BC76}" dt="2021-12-08T20:43:51.929" v="3225" actId="20577"/>
          <ac:spMkLst>
            <pc:docMk/>
            <pc:sldMk cId="610440811" sldId="281"/>
            <ac:spMk id="2" creationId="{84094C83-5932-401F-9F5D-56B3CF7F77FA}"/>
          </ac:spMkLst>
        </pc:spChg>
        <pc:spChg chg="del">
          <ac:chgData name="Peter McGinty" userId="138e04b35f3df159" providerId="LiveId" clId="{9306192B-4DBD-4EC8-8719-61104A92BC76}" dt="2021-12-08T20:43:07.507" v="3211" actId="6264"/>
          <ac:spMkLst>
            <pc:docMk/>
            <pc:sldMk cId="610440811" sldId="281"/>
            <ac:spMk id="3" creationId="{3A54E808-BA41-4843-AF61-B058AD9527CD}"/>
          </ac:spMkLst>
        </pc:spChg>
        <pc:spChg chg="add del">
          <ac:chgData name="Peter McGinty" userId="138e04b35f3df159" providerId="LiveId" clId="{9306192B-4DBD-4EC8-8719-61104A92BC76}" dt="2021-12-08T20:42:37.703" v="3208"/>
          <ac:spMkLst>
            <pc:docMk/>
            <pc:sldMk cId="610440811" sldId="281"/>
            <ac:spMk id="4" creationId="{9ED31807-E035-4998-BD1E-C643EC86DEB5}"/>
          </ac:spMkLst>
        </pc:spChg>
        <pc:spChg chg="add del mod">
          <ac:chgData name="Peter McGinty" userId="138e04b35f3df159" providerId="LiveId" clId="{9306192B-4DBD-4EC8-8719-61104A92BC76}" dt="2021-12-08T20:43:07.507" v="3211" actId="6264"/>
          <ac:spMkLst>
            <pc:docMk/>
            <pc:sldMk cId="610440811" sldId="281"/>
            <ac:spMk id="5" creationId="{9045ACC5-2EDC-48E2-9753-A9CBB960E6BC}"/>
          </ac:spMkLst>
        </pc:spChg>
        <pc:spChg chg="add mod ord">
          <ac:chgData name="Peter McGinty" userId="138e04b35f3df159" providerId="LiveId" clId="{9306192B-4DBD-4EC8-8719-61104A92BC76}" dt="2021-12-08T20:43:07.507" v="3211" actId="6264"/>
          <ac:spMkLst>
            <pc:docMk/>
            <pc:sldMk cId="610440811" sldId="281"/>
            <ac:spMk id="6" creationId="{04D9D30F-99D9-4578-B1AF-E7C28B7E37BF}"/>
          </ac:spMkLst>
        </pc:spChg>
        <pc:picChg chg="add del">
          <ac:chgData name="Peter McGinty" userId="138e04b35f3df159" providerId="LiveId" clId="{9306192B-4DBD-4EC8-8719-61104A92BC76}" dt="2021-12-08T20:42:37.703" v="3208"/>
          <ac:picMkLst>
            <pc:docMk/>
            <pc:sldMk cId="610440811" sldId="281"/>
            <ac:picMk id="1026" creationId="{1D120D6B-F8C6-40FC-BE7F-3B3A076540E7}"/>
          </ac:picMkLst>
        </pc:picChg>
      </pc:sldChg>
      <pc:sldChg chg="modSp new mod">
        <pc:chgData name="Peter McGinty" userId="138e04b35f3df159" providerId="LiveId" clId="{9306192B-4DBD-4EC8-8719-61104A92BC76}" dt="2021-12-08T20:55:08.105" v="3315" actId="20577"/>
        <pc:sldMkLst>
          <pc:docMk/>
          <pc:sldMk cId="3804059257" sldId="282"/>
        </pc:sldMkLst>
        <pc:spChg chg="mod">
          <ac:chgData name="Peter McGinty" userId="138e04b35f3df159" providerId="LiveId" clId="{9306192B-4DBD-4EC8-8719-61104A92BC76}" dt="2021-12-08T20:54:07.375" v="3307" actId="20577"/>
          <ac:spMkLst>
            <pc:docMk/>
            <pc:sldMk cId="3804059257" sldId="282"/>
            <ac:spMk id="2" creationId="{C83B05A6-2AC0-4798-8579-41DC48FF0F6A}"/>
          </ac:spMkLst>
        </pc:spChg>
        <pc:spChg chg="mod">
          <ac:chgData name="Peter McGinty" userId="138e04b35f3df159" providerId="LiveId" clId="{9306192B-4DBD-4EC8-8719-61104A92BC76}" dt="2021-12-08T20:55:08.105" v="3315" actId="20577"/>
          <ac:spMkLst>
            <pc:docMk/>
            <pc:sldMk cId="3804059257" sldId="282"/>
            <ac:spMk id="3" creationId="{766797D0-069C-40B0-A5AF-4FEEB4E707C8}"/>
          </ac:spMkLst>
        </pc:spChg>
      </pc:sldChg>
      <pc:sldChg chg="addSp delSp modSp new del mod ord setBg">
        <pc:chgData name="Peter McGinty" userId="138e04b35f3df159" providerId="LiveId" clId="{9306192B-4DBD-4EC8-8719-61104A92BC76}" dt="2021-12-12T14:55:26.232" v="12620" actId="2696"/>
        <pc:sldMkLst>
          <pc:docMk/>
          <pc:sldMk cId="1393272822" sldId="283"/>
        </pc:sldMkLst>
        <pc:spChg chg="add del">
          <ac:chgData name="Peter McGinty" userId="138e04b35f3df159" providerId="LiveId" clId="{9306192B-4DBD-4EC8-8719-61104A92BC76}" dt="2021-12-08T21:03:49.730" v="3383" actId="26606"/>
          <ac:spMkLst>
            <pc:docMk/>
            <pc:sldMk cId="1393272822" sldId="283"/>
            <ac:spMk id="2" creationId="{7867820B-4829-4404-8C36-3879B2783A61}"/>
          </ac:spMkLst>
        </pc:spChg>
        <pc:spChg chg="add del">
          <ac:chgData name="Peter McGinty" userId="138e04b35f3df159" providerId="LiveId" clId="{9306192B-4DBD-4EC8-8719-61104A92BC76}" dt="2021-12-08T21:03:44.667" v="3382" actId="931"/>
          <ac:spMkLst>
            <pc:docMk/>
            <pc:sldMk cId="1393272822" sldId="283"/>
            <ac:spMk id="3" creationId="{E4D7A647-4A7C-42B2-8A45-6987732A6E4B}"/>
          </ac:spMkLst>
        </pc:spChg>
        <pc:spChg chg="add del mod">
          <ac:chgData name="Peter McGinty" userId="138e04b35f3df159" providerId="LiveId" clId="{9306192B-4DBD-4EC8-8719-61104A92BC76}" dt="2021-12-08T21:03:35.344" v="3378" actId="26606"/>
          <ac:spMkLst>
            <pc:docMk/>
            <pc:sldMk cId="1393272822" sldId="283"/>
            <ac:spMk id="7" creationId="{7867820B-4829-4404-8C36-3879B2783A61}"/>
          </ac:spMkLst>
        </pc:spChg>
        <pc:spChg chg="add del mod">
          <ac:chgData name="Peter McGinty" userId="138e04b35f3df159" providerId="LiveId" clId="{9306192B-4DBD-4EC8-8719-61104A92BC76}" dt="2021-12-08T21:03:32.290" v="3374" actId="478"/>
          <ac:spMkLst>
            <pc:docMk/>
            <pc:sldMk cId="1393272822" sldId="283"/>
            <ac:spMk id="8" creationId="{F059BF16-B77D-4EA0-A92D-5784086B447F}"/>
          </ac:spMkLst>
        </pc:spChg>
        <pc:spChg chg="add del mod">
          <ac:chgData name="Peter McGinty" userId="138e04b35f3df159" providerId="LiveId" clId="{9306192B-4DBD-4EC8-8719-61104A92BC76}" dt="2021-12-08T21:03:35.344" v="3378" actId="26606"/>
          <ac:spMkLst>
            <pc:docMk/>
            <pc:sldMk cId="1393272822" sldId="283"/>
            <ac:spMk id="9" creationId="{D371B724-5D8F-46B2-BA7C-C42FA1778EAF}"/>
          </ac:spMkLst>
        </pc:spChg>
        <pc:spChg chg="add del">
          <ac:chgData name="Peter McGinty" userId="138e04b35f3df159" providerId="LiveId" clId="{9306192B-4DBD-4EC8-8719-61104A92BC76}" dt="2021-12-08T21:03:35.344" v="3378" actId="26606"/>
          <ac:spMkLst>
            <pc:docMk/>
            <pc:sldMk cId="1393272822" sldId="283"/>
            <ac:spMk id="12" creationId="{1A95671B-3CC6-4792-9114-B74FAEA224E6}"/>
          </ac:spMkLst>
        </pc:spChg>
        <pc:picChg chg="add del mod">
          <ac:chgData name="Peter McGinty" userId="138e04b35f3df159" providerId="LiveId" clId="{9306192B-4DBD-4EC8-8719-61104A92BC76}" dt="2021-12-08T21:03:49.730" v="3383" actId="26606"/>
          <ac:picMkLst>
            <pc:docMk/>
            <pc:sldMk cId="1393272822" sldId="283"/>
            <ac:picMk id="5" creationId="{C1CC976F-6D91-485E-A882-9823BBA6FE04}"/>
          </ac:picMkLst>
        </pc:picChg>
      </pc:sldChg>
      <pc:sldChg chg="add setBg">
        <pc:chgData name="Peter McGinty" userId="138e04b35f3df159" providerId="LiveId" clId="{9306192B-4DBD-4EC8-8719-61104A92BC76}" dt="2021-12-12T14:55:33.230" v="12621"/>
        <pc:sldMkLst>
          <pc:docMk/>
          <pc:sldMk cId="1998220652" sldId="283"/>
        </pc:sldMkLst>
      </pc:sldChg>
      <pc:sldChg chg="addSp delSp modSp new mod">
        <pc:chgData name="Peter McGinty" userId="138e04b35f3df159" providerId="LiveId" clId="{9306192B-4DBD-4EC8-8719-61104A92BC76}" dt="2021-12-11T20:43:06.358" v="11833" actId="20577"/>
        <pc:sldMkLst>
          <pc:docMk/>
          <pc:sldMk cId="3963230929" sldId="284"/>
        </pc:sldMkLst>
        <pc:spChg chg="mod">
          <ac:chgData name="Peter McGinty" userId="138e04b35f3df159" providerId="LiveId" clId="{9306192B-4DBD-4EC8-8719-61104A92BC76}" dt="2021-12-08T21:09:08.872" v="3558" actId="6549"/>
          <ac:spMkLst>
            <pc:docMk/>
            <pc:sldMk cId="3963230929" sldId="284"/>
            <ac:spMk id="2" creationId="{9B79C72D-5995-4CEF-9A05-BEF67514D484}"/>
          </ac:spMkLst>
        </pc:spChg>
        <pc:spChg chg="mod">
          <ac:chgData name="Peter McGinty" userId="138e04b35f3df159" providerId="LiveId" clId="{9306192B-4DBD-4EC8-8719-61104A92BC76}" dt="2021-12-11T20:43:06.358" v="11833" actId="20577"/>
          <ac:spMkLst>
            <pc:docMk/>
            <pc:sldMk cId="3963230929" sldId="284"/>
            <ac:spMk id="3" creationId="{6C59FA68-6DB9-4478-BC72-7019573EDD31}"/>
          </ac:spMkLst>
        </pc:spChg>
        <pc:spChg chg="add del">
          <ac:chgData name="Peter McGinty" userId="138e04b35f3df159" providerId="LiveId" clId="{9306192B-4DBD-4EC8-8719-61104A92BC76}" dt="2021-12-08T21:06:20.507" v="3414"/>
          <ac:spMkLst>
            <pc:docMk/>
            <pc:sldMk cId="3963230929" sldId="284"/>
            <ac:spMk id="4" creationId="{F7F91E54-0E5D-46CD-B610-04BF91B02D12}"/>
          </ac:spMkLst>
        </pc:spChg>
      </pc:sldChg>
      <pc:sldChg chg="modSp new mod">
        <pc:chgData name="Peter McGinty" userId="138e04b35f3df159" providerId="LiveId" clId="{9306192B-4DBD-4EC8-8719-61104A92BC76}" dt="2021-12-11T20:52:24.152" v="11994" actId="20577"/>
        <pc:sldMkLst>
          <pc:docMk/>
          <pc:sldMk cId="2292254477" sldId="285"/>
        </pc:sldMkLst>
        <pc:spChg chg="mod">
          <ac:chgData name="Peter McGinty" userId="138e04b35f3df159" providerId="LiveId" clId="{9306192B-4DBD-4EC8-8719-61104A92BC76}" dt="2021-12-08T21:25:55.013" v="4056" actId="20577"/>
          <ac:spMkLst>
            <pc:docMk/>
            <pc:sldMk cId="2292254477" sldId="285"/>
            <ac:spMk id="2" creationId="{079E5BB5-21F5-4C68-88FE-E48E5A06DE71}"/>
          </ac:spMkLst>
        </pc:spChg>
        <pc:spChg chg="mod">
          <ac:chgData name="Peter McGinty" userId="138e04b35f3df159" providerId="LiveId" clId="{9306192B-4DBD-4EC8-8719-61104A92BC76}" dt="2021-12-11T20:52:24.152" v="11994" actId="20577"/>
          <ac:spMkLst>
            <pc:docMk/>
            <pc:sldMk cId="2292254477" sldId="285"/>
            <ac:spMk id="3" creationId="{5F0A550C-4EF6-4053-BC57-28CE23E6DD9B}"/>
          </ac:spMkLst>
        </pc:spChg>
      </pc:sldChg>
      <pc:sldChg chg="modSp mod">
        <pc:chgData name="Peter McGinty" userId="138e04b35f3df159" providerId="LiveId" clId="{9306192B-4DBD-4EC8-8719-61104A92BC76}" dt="2021-12-11T16:28:34.273" v="8320" actId="6549"/>
        <pc:sldMkLst>
          <pc:docMk/>
          <pc:sldMk cId="2396113508" sldId="286"/>
        </pc:sldMkLst>
        <pc:spChg chg="mod">
          <ac:chgData name="Peter McGinty" userId="138e04b35f3df159" providerId="LiveId" clId="{9306192B-4DBD-4EC8-8719-61104A92BC76}" dt="2021-12-11T16:28:34.273" v="8320" actId="6549"/>
          <ac:spMkLst>
            <pc:docMk/>
            <pc:sldMk cId="2396113508" sldId="286"/>
            <ac:spMk id="5" creationId="{BD69792C-9F9B-1D48-A0CE-E9D438F19585}"/>
          </ac:spMkLst>
        </pc:spChg>
      </pc:sldChg>
      <pc:sldChg chg="modSp del mod ord">
        <pc:chgData name="Peter McGinty" userId="138e04b35f3df159" providerId="LiveId" clId="{9306192B-4DBD-4EC8-8719-61104A92BC76}" dt="2021-12-11T17:49:05.685" v="9704" actId="2696"/>
        <pc:sldMkLst>
          <pc:docMk/>
          <pc:sldMk cId="723108352" sldId="287"/>
        </pc:sldMkLst>
        <pc:spChg chg="mod">
          <ac:chgData name="Peter McGinty" userId="138e04b35f3df159" providerId="LiveId" clId="{9306192B-4DBD-4EC8-8719-61104A92BC76}" dt="2021-12-09T11:06:59.155" v="5397" actId="6549"/>
          <ac:spMkLst>
            <pc:docMk/>
            <pc:sldMk cId="723108352" sldId="287"/>
            <ac:spMk id="3" creationId="{08AA9462-BCD5-7444-972A-C95F42502B5B}"/>
          </ac:spMkLst>
        </pc:spChg>
      </pc:sldChg>
      <pc:sldChg chg="modSp add mod">
        <pc:chgData name="Peter McGinty" userId="138e04b35f3df159" providerId="LiveId" clId="{9306192B-4DBD-4EC8-8719-61104A92BC76}" dt="2021-12-12T15:30:32.071" v="13181" actId="20577"/>
        <pc:sldMkLst>
          <pc:docMk/>
          <pc:sldMk cId="2343153341" sldId="287"/>
        </pc:sldMkLst>
        <pc:spChg chg="mod">
          <ac:chgData name="Peter McGinty" userId="138e04b35f3df159" providerId="LiveId" clId="{9306192B-4DBD-4EC8-8719-61104A92BC76}" dt="2021-12-12T15:30:32.071" v="13181" actId="20577"/>
          <ac:spMkLst>
            <pc:docMk/>
            <pc:sldMk cId="2343153341" sldId="287"/>
            <ac:spMk id="3" creationId="{08AA9462-BCD5-7444-972A-C95F42502B5B}"/>
          </ac:spMkLst>
        </pc:spChg>
      </pc:sldChg>
      <pc:sldChg chg="modSp del mod ord">
        <pc:chgData name="Peter McGinty" userId="138e04b35f3df159" providerId="LiveId" clId="{9306192B-4DBD-4EC8-8719-61104A92BC76}" dt="2021-12-12T15:06:23.892" v="12663" actId="2696"/>
        <pc:sldMkLst>
          <pc:docMk/>
          <pc:sldMk cId="1629598553" sldId="288"/>
        </pc:sldMkLst>
        <pc:spChg chg="mod">
          <ac:chgData name="Peter McGinty" userId="138e04b35f3df159" providerId="LiveId" clId="{9306192B-4DBD-4EC8-8719-61104A92BC76}" dt="2021-12-09T11:07:56.632" v="5469" actId="20577"/>
          <ac:spMkLst>
            <pc:docMk/>
            <pc:sldMk cId="1629598553" sldId="288"/>
            <ac:spMk id="3" creationId="{D17E0BEB-20A4-A642-B0F9-106B554D8B31}"/>
          </ac:spMkLst>
        </pc:spChg>
      </pc:sldChg>
      <pc:sldChg chg="modSp add mod">
        <pc:chgData name="Peter McGinty" userId="138e04b35f3df159" providerId="LiveId" clId="{9306192B-4DBD-4EC8-8719-61104A92BC76}" dt="2021-12-12T15:26:22.484" v="13153" actId="6549"/>
        <pc:sldMkLst>
          <pc:docMk/>
          <pc:sldMk cId="2245373529" sldId="288"/>
        </pc:sldMkLst>
        <pc:spChg chg="mod">
          <ac:chgData name="Peter McGinty" userId="138e04b35f3df159" providerId="LiveId" clId="{9306192B-4DBD-4EC8-8719-61104A92BC76}" dt="2021-12-12T15:26:22.484" v="13153" actId="6549"/>
          <ac:spMkLst>
            <pc:docMk/>
            <pc:sldMk cId="2245373529" sldId="288"/>
            <ac:spMk id="2" creationId="{1C94CBEA-8935-254B-AAC5-169B47A5198E}"/>
          </ac:spMkLst>
        </pc:spChg>
      </pc:sldChg>
      <pc:sldChg chg="modSp del mod ord">
        <pc:chgData name="Peter McGinty" userId="138e04b35f3df159" providerId="LiveId" clId="{9306192B-4DBD-4EC8-8719-61104A92BC76}" dt="2021-12-12T15:06:23.892" v="12663" actId="2696"/>
        <pc:sldMkLst>
          <pc:docMk/>
          <pc:sldMk cId="204999965" sldId="289"/>
        </pc:sldMkLst>
        <pc:spChg chg="mod">
          <ac:chgData name="Peter McGinty" userId="138e04b35f3df159" providerId="LiveId" clId="{9306192B-4DBD-4EC8-8719-61104A92BC76}" dt="2021-12-09T11:08:45.830" v="5503" actId="20577"/>
          <ac:spMkLst>
            <pc:docMk/>
            <pc:sldMk cId="204999965" sldId="289"/>
            <ac:spMk id="2" creationId="{ED757472-7583-3C40-95A2-4867E8E23FE6}"/>
          </ac:spMkLst>
        </pc:spChg>
      </pc:sldChg>
      <pc:sldChg chg="add">
        <pc:chgData name="Peter McGinty" userId="138e04b35f3df159" providerId="LiveId" clId="{9306192B-4DBD-4EC8-8719-61104A92BC76}" dt="2021-12-12T15:07:02.082" v="12664"/>
        <pc:sldMkLst>
          <pc:docMk/>
          <pc:sldMk cId="1084782541" sldId="289"/>
        </pc:sldMkLst>
      </pc:sldChg>
      <pc:sldChg chg="addSp delSp modSp mod modClrScheme chgLayout">
        <pc:chgData name="Peter McGinty" userId="138e04b35f3df159" providerId="LiveId" clId="{9306192B-4DBD-4EC8-8719-61104A92BC76}" dt="2021-12-12T22:29:25.897" v="13801" actId="313"/>
        <pc:sldMkLst>
          <pc:docMk/>
          <pc:sldMk cId="618504552" sldId="290"/>
        </pc:sldMkLst>
        <pc:spChg chg="mod ord">
          <ac:chgData name="Peter McGinty" userId="138e04b35f3df159" providerId="LiveId" clId="{9306192B-4DBD-4EC8-8719-61104A92BC76}" dt="2021-12-12T14:39:27.225" v="12339" actId="20577"/>
          <ac:spMkLst>
            <pc:docMk/>
            <pc:sldMk cId="618504552" sldId="290"/>
            <ac:spMk id="2" creationId="{B8095DB3-9C8E-4D48-8336-30F3E6CE624E}"/>
          </ac:spMkLst>
        </pc:spChg>
        <pc:spChg chg="del mod">
          <ac:chgData name="Peter McGinty" userId="138e04b35f3df159" providerId="LiveId" clId="{9306192B-4DBD-4EC8-8719-61104A92BC76}" dt="2021-12-11T17:18:20.183" v="9347" actId="478"/>
          <ac:spMkLst>
            <pc:docMk/>
            <pc:sldMk cId="618504552" sldId="290"/>
            <ac:spMk id="3" creationId="{EC3EB7A7-649C-B842-AB2D-A6F5BD727B05}"/>
          </ac:spMkLst>
        </pc:spChg>
        <pc:spChg chg="add del mod">
          <ac:chgData name="Peter McGinty" userId="138e04b35f3df159" providerId="LiveId" clId="{9306192B-4DBD-4EC8-8719-61104A92BC76}" dt="2021-12-11T17:18:28.215" v="9348" actId="478"/>
          <ac:spMkLst>
            <pc:docMk/>
            <pc:sldMk cId="618504552" sldId="290"/>
            <ac:spMk id="5" creationId="{A5729450-E043-44D0-BAE7-608B360DB6EC}"/>
          </ac:spMkLst>
        </pc:spChg>
        <pc:spChg chg="add mod ord">
          <ac:chgData name="Peter McGinty" userId="138e04b35f3df159" providerId="LiveId" clId="{9306192B-4DBD-4EC8-8719-61104A92BC76}" dt="2021-12-12T22:29:25.897" v="13801" actId="313"/>
          <ac:spMkLst>
            <pc:docMk/>
            <pc:sldMk cId="618504552" sldId="290"/>
            <ac:spMk id="6" creationId="{77E9453E-C989-410A-BD59-602FF9288859}"/>
          </ac:spMkLst>
        </pc:spChg>
        <pc:spChg chg="add del">
          <ac:chgData name="Peter McGinty" userId="138e04b35f3df159" providerId="LiveId" clId="{9306192B-4DBD-4EC8-8719-61104A92BC76}" dt="2021-12-11T17:19:10.658" v="9373" actId="478"/>
          <ac:spMkLst>
            <pc:docMk/>
            <pc:sldMk cId="618504552" sldId="290"/>
            <ac:spMk id="7" creationId="{31B16B08-4BB8-428A-BEDA-B5D6BA35C99F}"/>
          </ac:spMkLst>
        </pc:spChg>
      </pc:sldChg>
      <pc:sldChg chg="modSp new del mod">
        <pc:chgData name="Peter McGinty" userId="138e04b35f3df159" providerId="LiveId" clId="{9306192B-4DBD-4EC8-8719-61104A92BC76}" dt="2021-12-11T17:48:20.267" v="9702" actId="2696"/>
        <pc:sldMkLst>
          <pc:docMk/>
          <pc:sldMk cId="1740925594" sldId="291"/>
        </pc:sldMkLst>
        <pc:spChg chg="mod">
          <ac:chgData name="Peter McGinty" userId="138e04b35f3df159" providerId="LiveId" clId="{9306192B-4DBD-4EC8-8719-61104A92BC76}" dt="2021-12-09T10:48:33.681" v="4818" actId="20577"/>
          <ac:spMkLst>
            <pc:docMk/>
            <pc:sldMk cId="1740925594" sldId="291"/>
            <ac:spMk id="2" creationId="{6D99C6F4-C34B-4A99-88FD-AB482A2B43D6}"/>
          </ac:spMkLst>
        </pc:spChg>
        <pc:spChg chg="mod">
          <ac:chgData name="Peter McGinty" userId="138e04b35f3df159" providerId="LiveId" clId="{9306192B-4DBD-4EC8-8719-61104A92BC76}" dt="2021-12-11T16:48:04.218" v="8939" actId="20577"/>
          <ac:spMkLst>
            <pc:docMk/>
            <pc:sldMk cId="1740925594" sldId="291"/>
            <ac:spMk id="3" creationId="{5A684E53-585B-42C5-92DD-181FAE94381A}"/>
          </ac:spMkLst>
        </pc:spChg>
      </pc:sldChg>
      <pc:sldChg chg="modSp add ord">
        <pc:chgData name="Peter McGinty" userId="138e04b35f3df159" providerId="LiveId" clId="{9306192B-4DBD-4EC8-8719-61104A92BC76}" dt="2021-12-12T22:30:11.551" v="13810" actId="20578"/>
        <pc:sldMkLst>
          <pc:docMk/>
          <pc:sldMk cId="1799047939" sldId="291"/>
        </pc:sldMkLst>
        <pc:spChg chg="mod">
          <ac:chgData name="Peter McGinty" userId="138e04b35f3df159" providerId="LiveId" clId="{9306192B-4DBD-4EC8-8719-61104A92BC76}" dt="2021-12-12T22:30:11.551" v="13810" actId="20578"/>
          <ac:spMkLst>
            <pc:docMk/>
            <pc:sldMk cId="1799047939" sldId="291"/>
            <ac:spMk id="3" creationId="{5A684E53-585B-42C5-92DD-181FAE94381A}"/>
          </ac:spMkLst>
        </pc:spChg>
      </pc:sldChg>
      <pc:sldChg chg="addSp delSp modSp new mod ord modClrScheme chgLayout">
        <pc:chgData name="Peter McGinty" userId="138e04b35f3df159" providerId="LiveId" clId="{9306192B-4DBD-4EC8-8719-61104A92BC76}" dt="2021-12-12T14:58:46.951" v="12655" actId="20577"/>
        <pc:sldMkLst>
          <pc:docMk/>
          <pc:sldMk cId="2840097377" sldId="292"/>
        </pc:sldMkLst>
        <pc:spChg chg="mod ord">
          <ac:chgData name="Peter McGinty" userId="138e04b35f3df159" providerId="LiveId" clId="{9306192B-4DBD-4EC8-8719-61104A92BC76}" dt="2021-12-11T18:13:18.866" v="10277" actId="403"/>
          <ac:spMkLst>
            <pc:docMk/>
            <pc:sldMk cId="2840097377" sldId="292"/>
            <ac:spMk id="2" creationId="{7DF69DDF-37B5-403E-B341-AF0CA4499C94}"/>
          </ac:spMkLst>
        </pc:spChg>
        <pc:spChg chg="del mod ord">
          <ac:chgData name="Peter McGinty" userId="138e04b35f3df159" providerId="LiveId" clId="{9306192B-4DBD-4EC8-8719-61104A92BC76}" dt="2021-12-09T11:32:31.413" v="6307" actId="700"/>
          <ac:spMkLst>
            <pc:docMk/>
            <pc:sldMk cId="2840097377" sldId="292"/>
            <ac:spMk id="3" creationId="{BF312E9B-6B05-4A1B-90FB-5486549100B5}"/>
          </ac:spMkLst>
        </pc:spChg>
        <pc:spChg chg="add mod ord">
          <ac:chgData name="Peter McGinty" userId="138e04b35f3df159" providerId="LiveId" clId="{9306192B-4DBD-4EC8-8719-61104A92BC76}" dt="2021-12-12T14:58:46.951" v="12655" actId="20577"/>
          <ac:spMkLst>
            <pc:docMk/>
            <pc:sldMk cId="2840097377" sldId="292"/>
            <ac:spMk id="4" creationId="{5341B702-BC5C-44BF-B4DC-DDE1C07A5618}"/>
          </ac:spMkLst>
        </pc:spChg>
      </pc:sldChg>
      <pc:sldChg chg="addSp delSp modSp new mod ord modClrScheme chgLayout">
        <pc:chgData name="Peter McGinty" userId="138e04b35f3df159" providerId="LiveId" clId="{9306192B-4DBD-4EC8-8719-61104A92BC76}" dt="2021-12-11T19:54:08.900" v="11007" actId="313"/>
        <pc:sldMkLst>
          <pc:docMk/>
          <pc:sldMk cId="3611266214" sldId="293"/>
        </pc:sldMkLst>
        <pc:spChg chg="mod ord">
          <ac:chgData name="Peter McGinty" userId="138e04b35f3df159" providerId="LiveId" clId="{9306192B-4DBD-4EC8-8719-61104A92BC76}" dt="2021-12-10T16:55:29.940" v="6343" actId="700"/>
          <ac:spMkLst>
            <pc:docMk/>
            <pc:sldMk cId="3611266214" sldId="293"/>
            <ac:spMk id="2" creationId="{6EF5B528-1A0A-4DA8-BDA3-EE182C02C27D}"/>
          </ac:spMkLst>
        </pc:spChg>
        <pc:spChg chg="del mod ord">
          <ac:chgData name="Peter McGinty" userId="138e04b35f3df159" providerId="LiveId" clId="{9306192B-4DBD-4EC8-8719-61104A92BC76}" dt="2021-12-10T16:55:29.940" v="6343" actId="700"/>
          <ac:spMkLst>
            <pc:docMk/>
            <pc:sldMk cId="3611266214" sldId="293"/>
            <ac:spMk id="3" creationId="{DA5F5705-5DB8-40C6-8D4F-4FA9D47E4E0B}"/>
          </ac:spMkLst>
        </pc:spChg>
        <pc:spChg chg="add mod ord">
          <ac:chgData name="Peter McGinty" userId="138e04b35f3df159" providerId="LiveId" clId="{9306192B-4DBD-4EC8-8719-61104A92BC76}" dt="2021-12-10T16:55:36.376" v="6355" actId="20577"/>
          <ac:spMkLst>
            <pc:docMk/>
            <pc:sldMk cId="3611266214" sldId="293"/>
            <ac:spMk id="4" creationId="{382AFEEA-E5CE-4823-BD2C-9006746F6116}"/>
          </ac:spMkLst>
        </pc:spChg>
        <pc:spChg chg="add mod ord">
          <ac:chgData name="Peter McGinty" userId="138e04b35f3df159" providerId="LiveId" clId="{9306192B-4DBD-4EC8-8719-61104A92BC76}" dt="2021-12-10T17:00:33.550" v="6523" actId="20577"/>
          <ac:spMkLst>
            <pc:docMk/>
            <pc:sldMk cId="3611266214" sldId="293"/>
            <ac:spMk id="5" creationId="{25BEE161-2D6F-4AE8-A098-698B6340AB22}"/>
          </ac:spMkLst>
        </pc:spChg>
        <pc:spChg chg="add mod ord">
          <ac:chgData name="Peter McGinty" userId="138e04b35f3df159" providerId="LiveId" clId="{9306192B-4DBD-4EC8-8719-61104A92BC76}" dt="2021-12-10T16:55:57.502" v="6377" actId="20577"/>
          <ac:spMkLst>
            <pc:docMk/>
            <pc:sldMk cId="3611266214" sldId="293"/>
            <ac:spMk id="6" creationId="{AF8650FB-A71C-46E5-861A-8D99DBF58F3C}"/>
          </ac:spMkLst>
        </pc:spChg>
        <pc:spChg chg="add mod ord">
          <ac:chgData name="Peter McGinty" userId="138e04b35f3df159" providerId="LiveId" clId="{9306192B-4DBD-4EC8-8719-61104A92BC76}" dt="2021-12-11T19:54:08.900" v="11007" actId="313"/>
          <ac:spMkLst>
            <pc:docMk/>
            <pc:sldMk cId="3611266214" sldId="293"/>
            <ac:spMk id="7" creationId="{38E70984-AC5E-4419-B8B1-B1A9B03C8746}"/>
          </ac:spMkLst>
        </pc:spChg>
      </pc:sldChg>
      <pc:sldChg chg="del">
        <pc:chgData name="Peter McGinty" userId="138e04b35f3df159" providerId="LiveId" clId="{9306192B-4DBD-4EC8-8719-61104A92BC76}" dt="2021-12-12T14:53:34.796" v="12610" actId="2696"/>
        <pc:sldMkLst>
          <pc:docMk/>
          <pc:sldMk cId="1506127864" sldId="294"/>
        </pc:sldMkLst>
      </pc:sldChg>
      <pc:sldChg chg="modSp add mod">
        <pc:chgData name="Peter McGinty" userId="138e04b35f3df159" providerId="LiveId" clId="{9306192B-4DBD-4EC8-8719-61104A92BC76}" dt="2021-12-12T14:54:16.064" v="12617" actId="20577"/>
        <pc:sldMkLst>
          <pc:docMk/>
          <pc:sldMk cId="1586443993" sldId="294"/>
        </pc:sldMkLst>
        <pc:spChg chg="mod">
          <ac:chgData name="Peter McGinty" userId="138e04b35f3df159" providerId="LiveId" clId="{9306192B-4DBD-4EC8-8719-61104A92BC76}" dt="2021-12-12T14:54:16.064" v="12617" actId="20577"/>
          <ac:spMkLst>
            <pc:docMk/>
            <pc:sldMk cId="1586443993" sldId="294"/>
            <ac:spMk id="3" creationId="{9102BF69-EB72-8C43-99E4-790F27466891}"/>
          </ac:spMkLst>
        </pc:spChg>
      </pc:sldChg>
      <pc:sldChg chg="modSp del mod">
        <pc:chgData name="Peter McGinty" userId="138e04b35f3df159" providerId="LiveId" clId="{9306192B-4DBD-4EC8-8719-61104A92BC76}" dt="2021-12-12T14:53:34.796" v="12610" actId="2696"/>
        <pc:sldMkLst>
          <pc:docMk/>
          <pc:sldMk cId="1300941811" sldId="295"/>
        </pc:sldMkLst>
        <pc:spChg chg="mod">
          <ac:chgData name="Peter McGinty" userId="138e04b35f3df159" providerId="LiveId" clId="{9306192B-4DBD-4EC8-8719-61104A92BC76}" dt="2021-12-11T14:10:52.873" v="7474" actId="404"/>
          <ac:spMkLst>
            <pc:docMk/>
            <pc:sldMk cId="1300941811" sldId="295"/>
            <ac:spMk id="2" creationId="{9156CBB9-3DCC-084E-B9AF-047F82D681C2}"/>
          </ac:spMkLst>
        </pc:spChg>
        <pc:spChg chg="mod">
          <ac:chgData name="Peter McGinty" userId="138e04b35f3df159" providerId="LiveId" clId="{9306192B-4DBD-4EC8-8719-61104A92BC76}" dt="2021-12-11T14:09:22.796" v="7459"/>
          <ac:spMkLst>
            <pc:docMk/>
            <pc:sldMk cId="1300941811" sldId="295"/>
            <ac:spMk id="5" creationId="{A6799874-363A-5045-8E6D-B334D47C7A23}"/>
          </ac:spMkLst>
        </pc:spChg>
        <pc:spChg chg="mod">
          <ac:chgData name="Peter McGinty" userId="138e04b35f3df159" providerId="LiveId" clId="{9306192B-4DBD-4EC8-8719-61104A92BC76}" dt="2021-12-11T14:10:11.346" v="7467" actId="20577"/>
          <ac:spMkLst>
            <pc:docMk/>
            <pc:sldMk cId="1300941811" sldId="295"/>
            <ac:spMk id="7" creationId="{58ECCAC8-4EB9-AC47-98A3-CAB2A9B412DC}"/>
          </ac:spMkLst>
        </pc:spChg>
      </pc:sldChg>
      <pc:sldChg chg="addSp delSp modSp add mod">
        <pc:chgData name="Peter McGinty" userId="138e04b35f3df159" providerId="LiveId" clId="{9306192B-4DBD-4EC8-8719-61104A92BC76}" dt="2021-12-13T07:27:41.105" v="14164" actId="207"/>
        <pc:sldMkLst>
          <pc:docMk/>
          <pc:sldMk cId="4041790823" sldId="295"/>
        </pc:sldMkLst>
        <pc:spChg chg="add del mod">
          <ac:chgData name="Peter McGinty" userId="138e04b35f3df159" providerId="LiveId" clId="{9306192B-4DBD-4EC8-8719-61104A92BC76}" dt="2021-12-13T07:09:50.468" v="13871"/>
          <ac:spMkLst>
            <pc:docMk/>
            <pc:sldMk cId="4041790823" sldId="295"/>
            <ac:spMk id="3" creationId="{D8BDD094-E109-41A7-B44A-38BB46B84234}"/>
          </ac:spMkLst>
        </pc:spChg>
        <pc:spChg chg="mod">
          <ac:chgData name="Peter McGinty" userId="138e04b35f3df159" providerId="LiveId" clId="{9306192B-4DBD-4EC8-8719-61104A92BC76}" dt="2021-12-13T07:01:45.104" v="13865" actId="255"/>
          <ac:spMkLst>
            <pc:docMk/>
            <pc:sldMk cId="4041790823" sldId="295"/>
            <ac:spMk id="5" creationId="{A6799874-363A-5045-8E6D-B334D47C7A23}"/>
          </ac:spMkLst>
        </pc:spChg>
        <pc:spChg chg="mod">
          <ac:chgData name="Peter McGinty" userId="138e04b35f3df159" providerId="LiveId" clId="{9306192B-4DBD-4EC8-8719-61104A92BC76}" dt="2021-12-13T07:01:53.309" v="13868" actId="20577"/>
          <ac:spMkLst>
            <pc:docMk/>
            <pc:sldMk cId="4041790823" sldId="295"/>
            <ac:spMk id="7" creationId="{58ECCAC8-4EB9-AC47-98A3-CAB2A9B412DC}"/>
          </ac:spMkLst>
        </pc:spChg>
        <pc:spChg chg="add mod">
          <ac:chgData name="Peter McGinty" userId="138e04b35f3df159" providerId="LiveId" clId="{9306192B-4DBD-4EC8-8719-61104A92BC76}" dt="2021-12-13T07:27:41.105" v="14164" actId="207"/>
          <ac:spMkLst>
            <pc:docMk/>
            <pc:sldMk cId="4041790823" sldId="295"/>
            <ac:spMk id="8" creationId="{414B1FEC-0605-4F4B-95BC-C5B08EBB9ECA}"/>
          </ac:spMkLst>
        </pc:spChg>
      </pc:sldChg>
      <pc:sldChg chg="modSp del mod">
        <pc:chgData name="Peter McGinty" userId="138e04b35f3df159" providerId="LiveId" clId="{9306192B-4DBD-4EC8-8719-61104A92BC76}" dt="2021-12-12T14:56:29.433" v="12624" actId="2696"/>
        <pc:sldMkLst>
          <pc:docMk/>
          <pc:sldMk cId="2363230265" sldId="296"/>
        </pc:sldMkLst>
        <pc:spChg chg="mod">
          <ac:chgData name="Peter McGinty" userId="138e04b35f3df159" providerId="LiveId" clId="{9306192B-4DBD-4EC8-8719-61104A92BC76}" dt="2021-12-11T16:26:58.940" v="8319" actId="20577"/>
          <ac:spMkLst>
            <pc:docMk/>
            <pc:sldMk cId="2363230265" sldId="296"/>
            <ac:spMk id="7" creationId="{D73328E6-C384-4B4F-954B-1CF5FBD7F75F}"/>
          </ac:spMkLst>
        </pc:spChg>
        <pc:spChg chg="mod">
          <ac:chgData name="Peter McGinty" userId="138e04b35f3df159" providerId="LiveId" clId="{9306192B-4DBD-4EC8-8719-61104A92BC76}" dt="2021-12-11T16:26:47.507" v="8311" actId="27636"/>
          <ac:spMkLst>
            <pc:docMk/>
            <pc:sldMk cId="2363230265" sldId="296"/>
            <ac:spMk id="9" creationId="{57FBB3EC-5B85-DC4B-8C67-C792F3501692}"/>
          </ac:spMkLst>
        </pc:spChg>
      </pc:sldChg>
      <pc:sldChg chg="add">
        <pc:chgData name="Peter McGinty" userId="138e04b35f3df159" providerId="LiveId" clId="{9306192B-4DBD-4EC8-8719-61104A92BC76}" dt="2021-12-12T14:56:40.792" v="12625"/>
        <pc:sldMkLst>
          <pc:docMk/>
          <pc:sldMk cId="3737438621" sldId="296"/>
        </pc:sldMkLst>
      </pc:sldChg>
      <pc:sldChg chg="add">
        <pc:chgData name="Peter McGinty" userId="138e04b35f3df159" providerId="LiveId" clId="{9306192B-4DBD-4EC8-8719-61104A92BC76}" dt="2021-12-12T14:56:40.792" v="12625"/>
        <pc:sldMkLst>
          <pc:docMk/>
          <pc:sldMk cId="774904721" sldId="297"/>
        </pc:sldMkLst>
      </pc:sldChg>
      <pc:sldChg chg="modSp del mod">
        <pc:chgData name="Peter McGinty" userId="138e04b35f3df159" providerId="LiveId" clId="{9306192B-4DBD-4EC8-8719-61104A92BC76}" dt="2021-12-12T14:56:29.433" v="12624" actId="2696"/>
        <pc:sldMkLst>
          <pc:docMk/>
          <pc:sldMk cId="1400343824" sldId="297"/>
        </pc:sldMkLst>
        <pc:spChg chg="mod">
          <ac:chgData name="Peter McGinty" userId="138e04b35f3df159" providerId="LiveId" clId="{9306192B-4DBD-4EC8-8719-61104A92BC76}" dt="2021-12-11T20:55:46.532" v="12044" actId="20577"/>
          <ac:spMkLst>
            <pc:docMk/>
            <pc:sldMk cId="1400343824" sldId="297"/>
            <ac:spMk id="3" creationId="{BC8D5781-8F5D-FE48-ACCB-03BA5779B80E}"/>
          </ac:spMkLst>
        </pc:spChg>
        <pc:spChg chg="mod">
          <ac:chgData name="Peter McGinty" userId="138e04b35f3df159" providerId="LiveId" clId="{9306192B-4DBD-4EC8-8719-61104A92BC76}" dt="2021-12-11T20:54:39.822" v="12018" actId="27636"/>
          <ac:spMkLst>
            <pc:docMk/>
            <pc:sldMk cId="1400343824" sldId="297"/>
            <ac:spMk id="4" creationId="{C1419B0F-2786-2B4F-8608-F468C8610BCC}"/>
          </ac:spMkLst>
        </pc:spChg>
      </pc:sldChg>
      <pc:sldChg chg="modSp del mod">
        <pc:chgData name="Peter McGinty" userId="138e04b35f3df159" providerId="LiveId" clId="{9306192B-4DBD-4EC8-8719-61104A92BC76}" dt="2021-12-12T14:56:29.433" v="12624" actId="2696"/>
        <pc:sldMkLst>
          <pc:docMk/>
          <pc:sldMk cId="758041597" sldId="298"/>
        </pc:sldMkLst>
        <pc:spChg chg="mod">
          <ac:chgData name="Peter McGinty" userId="138e04b35f3df159" providerId="LiveId" clId="{9306192B-4DBD-4EC8-8719-61104A92BC76}" dt="2021-12-11T20:53:03.302" v="12000" actId="20577"/>
          <ac:spMkLst>
            <pc:docMk/>
            <pc:sldMk cId="758041597" sldId="298"/>
            <ac:spMk id="6" creationId="{D28268E4-4BE3-7548-8857-F81E80AA8DB4}"/>
          </ac:spMkLst>
        </pc:spChg>
      </pc:sldChg>
      <pc:sldChg chg="add">
        <pc:chgData name="Peter McGinty" userId="138e04b35f3df159" providerId="LiveId" clId="{9306192B-4DBD-4EC8-8719-61104A92BC76}" dt="2021-12-12T14:56:40.792" v="12625"/>
        <pc:sldMkLst>
          <pc:docMk/>
          <pc:sldMk cId="2392323027" sldId="298"/>
        </pc:sldMkLst>
      </pc:sldChg>
      <pc:sldChg chg="addSp modSp new mod">
        <pc:chgData name="Peter McGinty" userId="138e04b35f3df159" providerId="LiveId" clId="{9306192B-4DBD-4EC8-8719-61104A92BC76}" dt="2021-12-13T07:28:25.106" v="14168"/>
        <pc:sldMkLst>
          <pc:docMk/>
          <pc:sldMk cId="2474840951" sldId="299"/>
        </pc:sldMkLst>
        <pc:spChg chg="mod">
          <ac:chgData name="Peter McGinty" userId="138e04b35f3df159" providerId="LiveId" clId="{9306192B-4DBD-4EC8-8719-61104A92BC76}" dt="2021-12-11T13:33:00.934" v="6565"/>
          <ac:spMkLst>
            <pc:docMk/>
            <pc:sldMk cId="2474840951" sldId="299"/>
            <ac:spMk id="2" creationId="{8EC9D610-BCF0-4FDA-965F-3F280CD597E9}"/>
          </ac:spMkLst>
        </pc:spChg>
        <pc:spChg chg="mod">
          <ac:chgData name="Peter McGinty" userId="138e04b35f3df159" providerId="LiveId" clId="{9306192B-4DBD-4EC8-8719-61104A92BC76}" dt="2021-12-11T20:42:27.788" v="11795" actId="20577"/>
          <ac:spMkLst>
            <pc:docMk/>
            <pc:sldMk cId="2474840951" sldId="299"/>
            <ac:spMk id="3" creationId="{AD28A66D-662F-47B1-8B46-A1595F65B60F}"/>
          </ac:spMkLst>
        </pc:spChg>
        <pc:spChg chg="add mod">
          <ac:chgData name="Peter McGinty" userId="138e04b35f3df159" providerId="LiveId" clId="{9306192B-4DBD-4EC8-8719-61104A92BC76}" dt="2021-12-13T07:28:25.106" v="14168"/>
          <ac:spMkLst>
            <pc:docMk/>
            <pc:sldMk cId="2474840951" sldId="299"/>
            <ac:spMk id="4" creationId="{85F7D40D-F5D6-4FC0-8037-C223DC18922C}"/>
          </ac:spMkLst>
        </pc:spChg>
      </pc:sldChg>
      <pc:sldChg chg="modSp new mod">
        <pc:chgData name="Peter McGinty" userId="138e04b35f3df159" providerId="LiveId" clId="{9306192B-4DBD-4EC8-8719-61104A92BC76}" dt="2021-12-12T18:06:46.630" v="13474" actId="20577"/>
        <pc:sldMkLst>
          <pc:docMk/>
          <pc:sldMk cId="2666434189" sldId="300"/>
        </pc:sldMkLst>
        <pc:spChg chg="mod">
          <ac:chgData name="Peter McGinty" userId="138e04b35f3df159" providerId="LiveId" clId="{9306192B-4DBD-4EC8-8719-61104A92BC76}" dt="2021-12-12T18:06:46.630" v="13474" actId="20577"/>
          <ac:spMkLst>
            <pc:docMk/>
            <pc:sldMk cId="2666434189" sldId="300"/>
            <ac:spMk id="2" creationId="{218D255C-F427-43E9-889D-594B1FCE858D}"/>
          </ac:spMkLst>
        </pc:spChg>
        <pc:spChg chg="mod">
          <ac:chgData name="Peter McGinty" userId="138e04b35f3df159" providerId="LiveId" clId="{9306192B-4DBD-4EC8-8719-61104A92BC76}" dt="2021-12-11T13:44:14.875" v="6819" actId="6549"/>
          <ac:spMkLst>
            <pc:docMk/>
            <pc:sldMk cId="2666434189" sldId="300"/>
            <ac:spMk id="3" creationId="{60B39793-C4DA-471C-A037-32F725DEE78F}"/>
          </ac:spMkLst>
        </pc:spChg>
      </pc:sldChg>
      <pc:sldChg chg="addSp delSp modSp new mod modClrScheme chgLayout">
        <pc:chgData name="Peter McGinty" userId="138e04b35f3df159" providerId="LiveId" clId="{9306192B-4DBD-4EC8-8719-61104A92BC76}" dt="2021-12-13T07:28:31.722" v="14169"/>
        <pc:sldMkLst>
          <pc:docMk/>
          <pc:sldMk cId="889752029" sldId="301"/>
        </pc:sldMkLst>
        <pc:spChg chg="del mod ord">
          <ac:chgData name="Peter McGinty" userId="138e04b35f3df159" providerId="LiveId" clId="{9306192B-4DBD-4EC8-8719-61104A92BC76}" dt="2021-12-11T13:53:46.054" v="7132" actId="700"/>
          <ac:spMkLst>
            <pc:docMk/>
            <pc:sldMk cId="889752029" sldId="301"/>
            <ac:spMk id="2" creationId="{C627187D-E402-4E2B-91FA-1C648D3DA634}"/>
          </ac:spMkLst>
        </pc:spChg>
        <pc:spChg chg="del mod ord">
          <ac:chgData name="Peter McGinty" userId="138e04b35f3df159" providerId="LiveId" clId="{9306192B-4DBD-4EC8-8719-61104A92BC76}" dt="2021-12-11T13:53:46.054" v="7132" actId="700"/>
          <ac:spMkLst>
            <pc:docMk/>
            <pc:sldMk cId="889752029" sldId="301"/>
            <ac:spMk id="3" creationId="{2BD51972-C44E-43FC-9669-B8AB22DD214D}"/>
          </ac:spMkLst>
        </pc:spChg>
        <pc:spChg chg="add mod ord">
          <ac:chgData name="Peter McGinty" userId="138e04b35f3df159" providerId="LiveId" clId="{9306192B-4DBD-4EC8-8719-61104A92BC76}" dt="2021-12-11T14:03:30.412" v="7450" actId="20577"/>
          <ac:spMkLst>
            <pc:docMk/>
            <pc:sldMk cId="889752029" sldId="301"/>
            <ac:spMk id="4" creationId="{554524CE-370C-49A8-B215-CD0A6DC1A6C8}"/>
          </ac:spMkLst>
        </pc:spChg>
        <pc:spChg chg="add mod ord">
          <ac:chgData name="Peter McGinty" userId="138e04b35f3df159" providerId="LiveId" clId="{9306192B-4DBD-4EC8-8719-61104A92BC76}" dt="2021-12-11T14:02:11.523" v="7409" actId="20577"/>
          <ac:spMkLst>
            <pc:docMk/>
            <pc:sldMk cId="889752029" sldId="301"/>
            <ac:spMk id="5" creationId="{606378F0-E1D7-4E9F-BD26-EDA0D7182CB9}"/>
          </ac:spMkLst>
        </pc:spChg>
        <pc:spChg chg="add mod ord">
          <ac:chgData name="Peter McGinty" userId="138e04b35f3df159" providerId="LiveId" clId="{9306192B-4DBD-4EC8-8719-61104A92BC76}" dt="2021-12-11T20:45:36.373" v="11899" actId="27636"/>
          <ac:spMkLst>
            <pc:docMk/>
            <pc:sldMk cId="889752029" sldId="301"/>
            <ac:spMk id="6" creationId="{EEC02B64-F9D3-49ED-A0F7-639C60A8E8C0}"/>
          </ac:spMkLst>
        </pc:spChg>
        <pc:spChg chg="add mod ord">
          <ac:chgData name="Peter McGinty" userId="138e04b35f3df159" providerId="LiveId" clId="{9306192B-4DBD-4EC8-8719-61104A92BC76}" dt="2021-12-11T14:02:18.726" v="7417" actId="6549"/>
          <ac:spMkLst>
            <pc:docMk/>
            <pc:sldMk cId="889752029" sldId="301"/>
            <ac:spMk id="7" creationId="{14F1F06A-E5DC-40A9-878B-0BCF9E112365}"/>
          </ac:spMkLst>
        </pc:spChg>
        <pc:spChg chg="add mod ord">
          <ac:chgData name="Peter McGinty" userId="138e04b35f3df159" providerId="LiveId" clId="{9306192B-4DBD-4EC8-8719-61104A92BC76}" dt="2021-12-11T20:45:36.373" v="11900" actId="27636"/>
          <ac:spMkLst>
            <pc:docMk/>
            <pc:sldMk cId="889752029" sldId="301"/>
            <ac:spMk id="8" creationId="{EDB35751-E152-451D-9E02-100B727149C0}"/>
          </ac:spMkLst>
        </pc:spChg>
        <pc:spChg chg="add mod">
          <ac:chgData name="Peter McGinty" userId="138e04b35f3df159" providerId="LiveId" clId="{9306192B-4DBD-4EC8-8719-61104A92BC76}" dt="2021-12-13T07:28:31.722" v="14169"/>
          <ac:spMkLst>
            <pc:docMk/>
            <pc:sldMk cId="889752029" sldId="301"/>
            <ac:spMk id="9" creationId="{0A8FD8F8-2778-4C3F-B777-27C8D6C6D372}"/>
          </ac:spMkLst>
        </pc:spChg>
      </pc:sldChg>
      <pc:sldChg chg="modSp new mod">
        <pc:chgData name="Peter McGinty" userId="138e04b35f3df159" providerId="LiveId" clId="{9306192B-4DBD-4EC8-8719-61104A92BC76}" dt="2021-12-11T14:15:42.710" v="7880" actId="20577"/>
        <pc:sldMkLst>
          <pc:docMk/>
          <pc:sldMk cId="3803834206" sldId="302"/>
        </pc:sldMkLst>
        <pc:spChg chg="mod">
          <ac:chgData name="Peter McGinty" userId="138e04b35f3df159" providerId="LiveId" clId="{9306192B-4DBD-4EC8-8719-61104A92BC76}" dt="2021-12-11T14:11:48.233" v="7500" actId="20577"/>
          <ac:spMkLst>
            <pc:docMk/>
            <pc:sldMk cId="3803834206" sldId="302"/>
            <ac:spMk id="2" creationId="{D406BBDB-8310-4017-A7C4-D902534A39F9}"/>
          </ac:spMkLst>
        </pc:spChg>
        <pc:spChg chg="mod">
          <ac:chgData name="Peter McGinty" userId="138e04b35f3df159" providerId="LiveId" clId="{9306192B-4DBD-4EC8-8719-61104A92BC76}" dt="2021-12-11T14:15:42.710" v="7880" actId="20577"/>
          <ac:spMkLst>
            <pc:docMk/>
            <pc:sldMk cId="3803834206" sldId="302"/>
            <ac:spMk id="3" creationId="{029D44CB-EF0E-4E88-9D60-58CDD0E52B8C}"/>
          </ac:spMkLst>
        </pc:spChg>
      </pc:sldChg>
      <pc:sldChg chg="modSp add mod">
        <pc:chgData name="Peter McGinty" userId="138e04b35f3df159" providerId="LiveId" clId="{9306192B-4DBD-4EC8-8719-61104A92BC76}" dt="2021-12-12T15:34:43.812" v="13310" actId="20577"/>
        <pc:sldMkLst>
          <pc:docMk/>
          <pc:sldMk cId="1059841209" sldId="303"/>
        </pc:sldMkLst>
        <pc:spChg chg="mod">
          <ac:chgData name="Peter McGinty" userId="138e04b35f3df159" providerId="LiveId" clId="{9306192B-4DBD-4EC8-8719-61104A92BC76}" dt="2021-12-12T15:34:43.812" v="13310" actId="20577"/>
          <ac:spMkLst>
            <pc:docMk/>
            <pc:sldMk cId="1059841209" sldId="303"/>
            <ac:spMk id="3" creationId="{50016E7D-07E5-4643-9FC7-3CA5D9C3D270}"/>
          </ac:spMkLst>
        </pc:spChg>
      </pc:sldChg>
      <pc:sldChg chg="addSp delSp modSp new del mod">
        <pc:chgData name="Peter McGinty" userId="138e04b35f3df159" providerId="LiveId" clId="{9306192B-4DBD-4EC8-8719-61104A92BC76}" dt="2021-12-12T14:56:29.433" v="12624" actId="2696"/>
        <pc:sldMkLst>
          <pc:docMk/>
          <pc:sldMk cId="2648594121" sldId="303"/>
        </pc:sldMkLst>
        <pc:spChg chg="mod">
          <ac:chgData name="Peter McGinty" userId="138e04b35f3df159" providerId="LiveId" clId="{9306192B-4DBD-4EC8-8719-61104A92BC76}" dt="2021-12-11T16:14:25.613" v="7972" actId="20577"/>
          <ac:spMkLst>
            <pc:docMk/>
            <pc:sldMk cId="2648594121" sldId="303"/>
            <ac:spMk id="2" creationId="{F65500C0-B5D2-4E7C-BDC5-EF96037B0369}"/>
          </ac:spMkLst>
        </pc:spChg>
        <pc:spChg chg="mod">
          <ac:chgData name="Peter McGinty" userId="138e04b35f3df159" providerId="LiveId" clId="{9306192B-4DBD-4EC8-8719-61104A92BC76}" dt="2021-12-11T20:51:16.132" v="11968" actId="20577"/>
          <ac:spMkLst>
            <pc:docMk/>
            <pc:sldMk cId="2648594121" sldId="303"/>
            <ac:spMk id="3" creationId="{50016E7D-07E5-4643-9FC7-3CA5D9C3D270}"/>
          </ac:spMkLst>
        </pc:spChg>
        <pc:spChg chg="add del mod">
          <ac:chgData name="Peter McGinty" userId="138e04b35f3df159" providerId="LiveId" clId="{9306192B-4DBD-4EC8-8719-61104A92BC76}" dt="2021-12-11T16:20:29.400" v="8052" actId="478"/>
          <ac:spMkLst>
            <pc:docMk/>
            <pc:sldMk cId="2648594121" sldId="303"/>
            <ac:spMk id="4" creationId="{EE88576B-B68A-417C-9627-25EC3863FFB7}"/>
          </ac:spMkLst>
        </pc:spChg>
        <pc:spChg chg="add del mod">
          <ac:chgData name="Peter McGinty" userId="138e04b35f3df159" providerId="LiveId" clId="{9306192B-4DBD-4EC8-8719-61104A92BC76}" dt="2021-12-11T16:20:25.961" v="8051" actId="478"/>
          <ac:spMkLst>
            <pc:docMk/>
            <pc:sldMk cId="2648594121" sldId="303"/>
            <ac:spMk id="5" creationId="{A530CD36-A451-4603-8675-78AB8C57EE0C}"/>
          </ac:spMkLst>
        </pc:spChg>
      </pc:sldChg>
      <pc:sldChg chg="modSp new del mod">
        <pc:chgData name="Peter McGinty" userId="138e04b35f3df159" providerId="LiveId" clId="{9306192B-4DBD-4EC8-8719-61104A92BC76}" dt="2021-12-11T17:48:20.267" v="9702" actId="2696"/>
        <pc:sldMkLst>
          <pc:docMk/>
          <pc:sldMk cId="3422592174" sldId="304"/>
        </pc:sldMkLst>
        <pc:spChg chg="mod">
          <ac:chgData name="Peter McGinty" userId="138e04b35f3df159" providerId="LiveId" clId="{9306192B-4DBD-4EC8-8719-61104A92BC76}" dt="2021-12-11T16:31:49.147" v="8476" actId="20577"/>
          <ac:spMkLst>
            <pc:docMk/>
            <pc:sldMk cId="3422592174" sldId="304"/>
            <ac:spMk id="2" creationId="{4EFB2B3F-A6F4-4E23-BC2F-757759C58734}"/>
          </ac:spMkLst>
        </pc:spChg>
        <pc:spChg chg="mod">
          <ac:chgData name="Peter McGinty" userId="138e04b35f3df159" providerId="LiveId" clId="{9306192B-4DBD-4EC8-8719-61104A92BC76}" dt="2021-12-11T17:47:19.729" v="9701" actId="20577"/>
          <ac:spMkLst>
            <pc:docMk/>
            <pc:sldMk cId="3422592174" sldId="304"/>
            <ac:spMk id="3" creationId="{F21246C4-49D7-4A6D-88CE-7C049B204A24}"/>
          </ac:spMkLst>
        </pc:spChg>
      </pc:sldChg>
      <pc:sldChg chg="modSp add mod ord">
        <pc:chgData name="Peter McGinty" userId="138e04b35f3df159" providerId="LiveId" clId="{9306192B-4DBD-4EC8-8719-61104A92BC76}" dt="2021-12-12T22:29:58.149" v="13809" actId="20577"/>
        <pc:sldMkLst>
          <pc:docMk/>
          <pc:sldMk cId="3921227072" sldId="304"/>
        </pc:sldMkLst>
        <pc:spChg chg="mod">
          <ac:chgData name="Peter McGinty" userId="138e04b35f3df159" providerId="LiveId" clId="{9306192B-4DBD-4EC8-8719-61104A92BC76}" dt="2021-12-12T22:29:58.149" v="13809" actId="20577"/>
          <ac:spMkLst>
            <pc:docMk/>
            <pc:sldMk cId="3921227072" sldId="304"/>
            <ac:spMk id="3" creationId="{F21246C4-49D7-4A6D-88CE-7C049B204A24}"/>
          </ac:spMkLst>
        </pc:spChg>
      </pc:sldChg>
      <pc:sldChg chg="modSp add mod">
        <pc:chgData name="Peter McGinty" userId="138e04b35f3df159" providerId="LiveId" clId="{9306192B-4DBD-4EC8-8719-61104A92BC76}" dt="2021-12-13T07:30:31.112" v="14172" actId="20577"/>
        <pc:sldMkLst>
          <pc:docMk/>
          <pc:sldMk cId="2416517977" sldId="305"/>
        </pc:sldMkLst>
        <pc:spChg chg="mod">
          <ac:chgData name="Peter McGinty" userId="138e04b35f3df159" providerId="LiveId" clId="{9306192B-4DBD-4EC8-8719-61104A92BC76}" dt="2021-12-11T21:00:06.749" v="12129" actId="20577"/>
          <ac:spMkLst>
            <pc:docMk/>
            <pc:sldMk cId="2416517977" sldId="305"/>
            <ac:spMk id="2" creationId="{B8095DB3-9C8E-4D48-8336-30F3E6CE624E}"/>
          </ac:spMkLst>
        </pc:spChg>
        <pc:spChg chg="mod">
          <ac:chgData name="Peter McGinty" userId="138e04b35f3df159" providerId="LiveId" clId="{9306192B-4DBD-4EC8-8719-61104A92BC76}" dt="2021-12-13T07:30:31.112" v="14172" actId="20577"/>
          <ac:spMkLst>
            <pc:docMk/>
            <pc:sldMk cId="2416517977" sldId="305"/>
            <ac:spMk id="3" creationId="{EC3EB7A7-649C-B842-AB2D-A6F5BD727B05}"/>
          </ac:spMkLst>
        </pc:spChg>
      </pc:sldChg>
      <pc:sldChg chg="addSp delSp modSp add mod modClrScheme chgLayout">
        <pc:chgData name="Peter McGinty" userId="138e04b35f3df159" providerId="LiveId" clId="{9306192B-4DBD-4EC8-8719-61104A92BC76}" dt="2021-12-11T21:02:39.033" v="12233" actId="27636"/>
        <pc:sldMkLst>
          <pc:docMk/>
          <pc:sldMk cId="2139806091" sldId="306"/>
        </pc:sldMkLst>
        <pc:spChg chg="mod ord">
          <ac:chgData name="Peter McGinty" userId="138e04b35f3df159" providerId="LiveId" clId="{9306192B-4DBD-4EC8-8719-61104A92BC76}" dt="2021-12-11T17:33:26.959" v="9639" actId="20577"/>
          <ac:spMkLst>
            <pc:docMk/>
            <pc:sldMk cId="2139806091" sldId="306"/>
            <ac:spMk id="2" creationId="{B8095DB3-9C8E-4D48-8336-30F3E6CE624E}"/>
          </ac:spMkLst>
        </pc:spChg>
        <pc:spChg chg="mod ord">
          <ac:chgData name="Peter McGinty" userId="138e04b35f3df159" providerId="LiveId" clId="{9306192B-4DBD-4EC8-8719-61104A92BC76}" dt="2021-12-11T21:02:39.033" v="12233" actId="27636"/>
          <ac:spMkLst>
            <pc:docMk/>
            <pc:sldMk cId="2139806091" sldId="306"/>
            <ac:spMk id="3" creationId="{EC3EB7A7-649C-B842-AB2D-A6F5BD727B05}"/>
          </ac:spMkLst>
        </pc:spChg>
        <pc:picChg chg="add mod modCrop">
          <ac:chgData name="Peter McGinty" userId="138e04b35f3df159" providerId="LiveId" clId="{9306192B-4DBD-4EC8-8719-61104A92BC76}" dt="2021-12-11T17:13:53.145" v="9040" actId="14100"/>
          <ac:picMkLst>
            <pc:docMk/>
            <pc:sldMk cId="2139806091" sldId="306"/>
            <ac:picMk id="5" creationId="{05FC3FEB-B957-4F81-BEF9-F9335EA7093A}"/>
          </ac:picMkLst>
        </pc:picChg>
        <pc:picChg chg="add del mod">
          <ac:chgData name="Peter McGinty" userId="138e04b35f3df159" providerId="LiveId" clId="{9306192B-4DBD-4EC8-8719-61104A92BC76}" dt="2021-12-11T17:15:00.241" v="9157" actId="478"/>
          <ac:picMkLst>
            <pc:docMk/>
            <pc:sldMk cId="2139806091" sldId="306"/>
            <ac:picMk id="7" creationId="{E9BF4BF6-D595-4705-AD8E-11BE7BE0BDF9}"/>
          </ac:picMkLst>
        </pc:picChg>
        <pc:picChg chg="add mod ord">
          <ac:chgData name="Peter McGinty" userId="138e04b35f3df159" providerId="LiveId" clId="{9306192B-4DBD-4EC8-8719-61104A92BC76}" dt="2021-12-11T17:16:41.765" v="9339" actId="1076"/>
          <ac:picMkLst>
            <pc:docMk/>
            <pc:sldMk cId="2139806091" sldId="306"/>
            <ac:picMk id="8" creationId="{5D2F7188-4105-4D4B-B2A5-71E69DCBF9D1}"/>
          </ac:picMkLst>
        </pc:picChg>
        <pc:picChg chg="add mod">
          <ac:chgData name="Peter McGinty" userId="138e04b35f3df159" providerId="LiveId" clId="{9306192B-4DBD-4EC8-8719-61104A92BC76}" dt="2021-12-11T17:15:44.252" v="9335" actId="1037"/>
          <ac:picMkLst>
            <pc:docMk/>
            <pc:sldMk cId="2139806091" sldId="306"/>
            <ac:picMk id="9" creationId="{1B44EEC8-369A-49B3-8551-CB41106CD04B}"/>
          </ac:picMkLst>
        </pc:picChg>
      </pc:sldChg>
      <pc:sldChg chg="modSp add mod ord">
        <pc:chgData name="Peter McGinty" userId="138e04b35f3df159" providerId="LiveId" clId="{9306192B-4DBD-4EC8-8719-61104A92BC76}" dt="2021-12-12T22:31:27.541" v="13854" actId="20577"/>
        <pc:sldMkLst>
          <pc:docMk/>
          <pc:sldMk cId="3239476251" sldId="307"/>
        </pc:sldMkLst>
        <pc:spChg chg="mod">
          <ac:chgData name="Peter McGinty" userId="138e04b35f3df159" providerId="LiveId" clId="{9306192B-4DBD-4EC8-8719-61104A92BC76}" dt="2021-12-12T22:31:27.541" v="13854" actId="20577"/>
          <ac:spMkLst>
            <pc:docMk/>
            <pc:sldMk cId="3239476251" sldId="307"/>
            <ac:spMk id="3" creationId="{E76C2EBB-BB43-48FF-B408-A74363B936A2}"/>
          </ac:spMkLst>
        </pc:spChg>
      </pc:sldChg>
      <pc:sldChg chg="modSp new del mod">
        <pc:chgData name="Peter McGinty" userId="138e04b35f3df159" providerId="LiveId" clId="{9306192B-4DBD-4EC8-8719-61104A92BC76}" dt="2021-12-11T17:49:05.685" v="9704" actId="2696"/>
        <pc:sldMkLst>
          <pc:docMk/>
          <pc:sldMk cId="3745345010" sldId="307"/>
        </pc:sldMkLst>
        <pc:spChg chg="mod">
          <ac:chgData name="Peter McGinty" userId="138e04b35f3df159" providerId="LiveId" clId="{9306192B-4DBD-4EC8-8719-61104A92BC76}" dt="2021-12-11T17:36:58.189" v="9659" actId="20577"/>
          <ac:spMkLst>
            <pc:docMk/>
            <pc:sldMk cId="3745345010" sldId="307"/>
            <ac:spMk id="2" creationId="{408CDA35-2A06-4E91-9154-79B296973ABA}"/>
          </ac:spMkLst>
        </pc:spChg>
        <pc:spChg chg="mod">
          <ac:chgData name="Peter McGinty" userId="138e04b35f3df159" providerId="LiveId" clId="{9306192B-4DBD-4EC8-8719-61104A92BC76}" dt="2021-12-11T17:37:08.729" v="9680" actId="20577"/>
          <ac:spMkLst>
            <pc:docMk/>
            <pc:sldMk cId="3745345010" sldId="307"/>
            <ac:spMk id="3" creationId="{E76C2EBB-BB43-48FF-B408-A74363B936A2}"/>
          </ac:spMkLst>
        </pc:spChg>
      </pc:sldChg>
      <pc:sldChg chg="modSp new mod ord">
        <pc:chgData name="Peter McGinty" userId="138e04b35f3df159" providerId="LiveId" clId="{9306192B-4DBD-4EC8-8719-61104A92BC76}" dt="2021-12-12T22:15:39.870" v="13705" actId="20577"/>
        <pc:sldMkLst>
          <pc:docMk/>
          <pc:sldMk cId="1095156367" sldId="308"/>
        </pc:sldMkLst>
        <pc:spChg chg="mod">
          <ac:chgData name="Peter McGinty" userId="138e04b35f3df159" providerId="LiveId" clId="{9306192B-4DBD-4EC8-8719-61104A92BC76}" dt="2021-12-11T17:56:37.967" v="9873" actId="20577"/>
          <ac:spMkLst>
            <pc:docMk/>
            <pc:sldMk cId="1095156367" sldId="308"/>
            <ac:spMk id="2" creationId="{735831E6-39E5-42A6-AEBD-FCA01D516FC4}"/>
          </ac:spMkLst>
        </pc:spChg>
        <pc:spChg chg="mod">
          <ac:chgData name="Peter McGinty" userId="138e04b35f3df159" providerId="LiveId" clId="{9306192B-4DBD-4EC8-8719-61104A92BC76}" dt="2021-12-12T22:15:39.870" v="13705" actId="20577"/>
          <ac:spMkLst>
            <pc:docMk/>
            <pc:sldMk cId="1095156367" sldId="308"/>
            <ac:spMk id="3" creationId="{23FCB4D5-D542-4537-801B-58DB062CBF30}"/>
          </ac:spMkLst>
        </pc:spChg>
      </pc:sldChg>
      <pc:sldChg chg="modSp new mod">
        <pc:chgData name="Peter McGinty" userId="138e04b35f3df159" providerId="LiveId" clId="{9306192B-4DBD-4EC8-8719-61104A92BC76}" dt="2021-12-12T22:15:31.319" v="13703" actId="20577"/>
        <pc:sldMkLst>
          <pc:docMk/>
          <pc:sldMk cId="1841763171" sldId="309"/>
        </pc:sldMkLst>
        <pc:spChg chg="mod">
          <ac:chgData name="Peter McGinty" userId="138e04b35f3df159" providerId="LiveId" clId="{9306192B-4DBD-4EC8-8719-61104A92BC76}" dt="2021-12-11T17:59:35.138" v="9967" actId="20577"/>
          <ac:spMkLst>
            <pc:docMk/>
            <pc:sldMk cId="1841763171" sldId="309"/>
            <ac:spMk id="2" creationId="{CA0D1EE4-DEF3-4730-8970-9F0D946D36F9}"/>
          </ac:spMkLst>
        </pc:spChg>
        <pc:spChg chg="mod">
          <ac:chgData name="Peter McGinty" userId="138e04b35f3df159" providerId="LiveId" clId="{9306192B-4DBD-4EC8-8719-61104A92BC76}" dt="2021-12-12T22:15:31.319" v="13703" actId="20577"/>
          <ac:spMkLst>
            <pc:docMk/>
            <pc:sldMk cId="1841763171" sldId="309"/>
            <ac:spMk id="3" creationId="{467F86F5-8479-4E1A-9AFE-42D33A9E1E84}"/>
          </ac:spMkLst>
        </pc:spChg>
      </pc:sldChg>
      <pc:sldChg chg="addSp delSp modSp new del mod modClrScheme chgLayout">
        <pc:chgData name="Peter McGinty" userId="138e04b35f3df159" providerId="LiveId" clId="{9306192B-4DBD-4EC8-8719-61104A92BC76}" dt="2021-12-11T19:52:03.879" v="10985" actId="47"/>
        <pc:sldMkLst>
          <pc:docMk/>
          <pc:sldMk cId="686815737" sldId="310"/>
        </pc:sldMkLst>
        <pc:spChg chg="del mod ord">
          <ac:chgData name="Peter McGinty" userId="138e04b35f3df159" providerId="LiveId" clId="{9306192B-4DBD-4EC8-8719-61104A92BC76}" dt="2021-12-11T19:37:31.802" v="10625" actId="700"/>
          <ac:spMkLst>
            <pc:docMk/>
            <pc:sldMk cId="686815737" sldId="310"/>
            <ac:spMk id="2" creationId="{74B70291-7A82-426F-B9D4-AEE7D548BA03}"/>
          </ac:spMkLst>
        </pc:spChg>
        <pc:spChg chg="mod ord">
          <ac:chgData name="Peter McGinty" userId="138e04b35f3df159" providerId="LiveId" clId="{9306192B-4DBD-4EC8-8719-61104A92BC76}" dt="2021-12-11T19:43:31.035" v="10807" actId="255"/>
          <ac:spMkLst>
            <pc:docMk/>
            <pc:sldMk cId="686815737" sldId="310"/>
            <ac:spMk id="3" creationId="{168C356D-0AE4-41DA-92CD-327C302A5B32}"/>
          </ac:spMkLst>
        </pc:spChg>
        <pc:spChg chg="del mod">
          <ac:chgData name="Peter McGinty" userId="138e04b35f3df159" providerId="LiveId" clId="{9306192B-4DBD-4EC8-8719-61104A92BC76}" dt="2021-12-11T19:37:22.734" v="10624"/>
          <ac:spMkLst>
            <pc:docMk/>
            <pc:sldMk cId="686815737" sldId="310"/>
            <ac:spMk id="4" creationId="{A3D7003E-8AFC-4073-B182-32BDB582553E}"/>
          </ac:spMkLst>
        </pc:spChg>
        <pc:spChg chg="add del mod ord">
          <ac:chgData name="Peter McGinty" userId="138e04b35f3df159" providerId="LiveId" clId="{9306192B-4DBD-4EC8-8719-61104A92BC76}" dt="2021-12-11T19:42:47.334" v="10797" actId="478"/>
          <ac:spMkLst>
            <pc:docMk/>
            <pc:sldMk cId="686815737" sldId="310"/>
            <ac:spMk id="5" creationId="{C50F844C-50F9-4945-BEF3-9073111D794D}"/>
          </ac:spMkLst>
        </pc:spChg>
        <pc:spChg chg="add mod ord">
          <ac:chgData name="Peter McGinty" userId="138e04b35f3df159" providerId="LiveId" clId="{9306192B-4DBD-4EC8-8719-61104A92BC76}" dt="2021-12-11T19:42:55.072" v="10798" actId="6264"/>
          <ac:spMkLst>
            <pc:docMk/>
            <pc:sldMk cId="686815737" sldId="310"/>
            <ac:spMk id="6" creationId="{1B029C3D-0FA5-4746-B971-B73C90E60062}"/>
          </ac:spMkLst>
        </pc:spChg>
        <pc:spChg chg="add mod ord">
          <ac:chgData name="Peter McGinty" userId="138e04b35f3df159" providerId="LiveId" clId="{9306192B-4DBD-4EC8-8719-61104A92BC76}" dt="2021-12-11T19:42:55.072" v="10798" actId="6264"/>
          <ac:spMkLst>
            <pc:docMk/>
            <pc:sldMk cId="686815737" sldId="310"/>
            <ac:spMk id="7" creationId="{358B4727-0611-48E7-AB7B-03B4A8D4894A}"/>
          </ac:spMkLst>
        </pc:spChg>
        <pc:spChg chg="add mod ord">
          <ac:chgData name="Peter McGinty" userId="138e04b35f3df159" providerId="LiveId" clId="{9306192B-4DBD-4EC8-8719-61104A92BC76}" dt="2021-12-11T19:42:55.072" v="10798" actId="6264"/>
          <ac:spMkLst>
            <pc:docMk/>
            <pc:sldMk cId="686815737" sldId="310"/>
            <ac:spMk id="8" creationId="{462F89D7-87E4-4655-8F7E-C40788F7674A}"/>
          </ac:spMkLst>
        </pc:spChg>
        <pc:spChg chg="add del mod">
          <ac:chgData name="Peter McGinty" userId="138e04b35f3df159" providerId="LiveId" clId="{9306192B-4DBD-4EC8-8719-61104A92BC76}" dt="2021-12-11T19:41:47.513" v="10785" actId="6264"/>
          <ac:spMkLst>
            <pc:docMk/>
            <pc:sldMk cId="686815737" sldId="310"/>
            <ac:spMk id="9" creationId="{064C82E6-D926-41CA-B4D2-94099B14CF3F}"/>
          </ac:spMkLst>
        </pc:spChg>
        <pc:spChg chg="add del mod">
          <ac:chgData name="Peter McGinty" userId="138e04b35f3df159" providerId="LiveId" clId="{9306192B-4DBD-4EC8-8719-61104A92BC76}" dt="2021-12-11T19:41:47.513" v="10785" actId="6264"/>
          <ac:spMkLst>
            <pc:docMk/>
            <pc:sldMk cId="686815737" sldId="310"/>
            <ac:spMk id="10" creationId="{5A883500-7F23-4826-8E21-38BF1C24DE4F}"/>
          </ac:spMkLst>
        </pc:spChg>
        <pc:spChg chg="add del mod">
          <ac:chgData name="Peter McGinty" userId="138e04b35f3df159" providerId="LiveId" clId="{9306192B-4DBD-4EC8-8719-61104A92BC76}" dt="2021-12-11T19:41:47.513" v="10785" actId="6264"/>
          <ac:spMkLst>
            <pc:docMk/>
            <pc:sldMk cId="686815737" sldId="310"/>
            <ac:spMk id="11" creationId="{60E25E0A-5A2C-4C0A-BE4C-D5A88603C369}"/>
          </ac:spMkLst>
        </pc:spChg>
        <pc:spChg chg="add del mod">
          <ac:chgData name="Peter McGinty" userId="138e04b35f3df159" providerId="LiveId" clId="{9306192B-4DBD-4EC8-8719-61104A92BC76}" dt="2021-12-11T19:41:47.513" v="10785" actId="6264"/>
          <ac:spMkLst>
            <pc:docMk/>
            <pc:sldMk cId="686815737" sldId="310"/>
            <ac:spMk id="12" creationId="{7389BB5B-6E3C-408B-8C7F-B537567241A0}"/>
          </ac:spMkLst>
        </pc:spChg>
        <pc:spChg chg="add del mod">
          <ac:chgData name="Peter McGinty" userId="138e04b35f3df159" providerId="LiveId" clId="{9306192B-4DBD-4EC8-8719-61104A92BC76}" dt="2021-12-11T19:41:47.513" v="10785" actId="6264"/>
          <ac:spMkLst>
            <pc:docMk/>
            <pc:sldMk cId="686815737" sldId="310"/>
            <ac:spMk id="13" creationId="{0ECD796C-9055-4868-8068-EA754A5A35C1}"/>
          </ac:spMkLst>
        </pc:spChg>
        <pc:spChg chg="add del mod">
          <ac:chgData name="Peter McGinty" userId="138e04b35f3df159" providerId="LiveId" clId="{9306192B-4DBD-4EC8-8719-61104A92BC76}" dt="2021-12-11T19:42:55.072" v="10798" actId="6264"/>
          <ac:spMkLst>
            <pc:docMk/>
            <pc:sldMk cId="686815737" sldId="310"/>
            <ac:spMk id="14" creationId="{7BE3D175-000E-4E59-9032-4DF39966ED7B}"/>
          </ac:spMkLst>
        </pc:spChg>
        <pc:spChg chg="add del mod">
          <ac:chgData name="Peter McGinty" userId="138e04b35f3df159" providerId="LiveId" clId="{9306192B-4DBD-4EC8-8719-61104A92BC76}" dt="2021-12-11T19:42:55.072" v="10798" actId="6264"/>
          <ac:spMkLst>
            <pc:docMk/>
            <pc:sldMk cId="686815737" sldId="310"/>
            <ac:spMk id="15" creationId="{661DE3D9-57F6-4287-BA63-C9DE96646A53}"/>
          </ac:spMkLst>
        </pc:spChg>
        <pc:spChg chg="add del mod">
          <ac:chgData name="Peter McGinty" userId="138e04b35f3df159" providerId="LiveId" clId="{9306192B-4DBD-4EC8-8719-61104A92BC76}" dt="2021-12-11T19:42:55.072" v="10798" actId="6264"/>
          <ac:spMkLst>
            <pc:docMk/>
            <pc:sldMk cId="686815737" sldId="310"/>
            <ac:spMk id="16" creationId="{3C01B6E6-61CA-4603-8493-9613673AC0C3}"/>
          </ac:spMkLst>
        </pc:spChg>
        <pc:spChg chg="add del mod">
          <ac:chgData name="Peter McGinty" userId="138e04b35f3df159" providerId="LiveId" clId="{9306192B-4DBD-4EC8-8719-61104A92BC76}" dt="2021-12-11T19:42:55.072" v="10798" actId="6264"/>
          <ac:spMkLst>
            <pc:docMk/>
            <pc:sldMk cId="686815737" sldId="310"/>
            <ac:spMk id="17" creationId="{7598A8FF-6148-4E18-86FB-328121FF289A}"/>
          </ac:spMkLst>
        </pc:spChg>
        <pc:spChg chg="add mod ord">
          <ac:chgData name="Peter McGinty" userId="138e04b35f3df159" providerId="LiveId" clId="{9306192B-4DBD-4EC8-8719-61104A92BC76}" dt="2021-12-11T19:43:01.298" v="10801" actId="27636"/>
          <ac:spMkLst>
            <pc:docMk/>
            <pc:sldMk cId="686815737" sldId="310"/>
            <ac:spMk id="18" creationId="{4CD9459E-3256-4244-A7A1-AAC4115AB007}"/>
          </ac:spMkLst>
        </pc:spChg>
      </pc:sldChg>
      <pc:sldChg chg="modSp new del mod">
        <pc:chgData name="Peter McGinty" userId="138e04b35f3df159" providerId="LiveId" clId="{9306192B-4DBD-4EC8-8719-61104A92BC76}" dt="2021-12-11T18:27:10.061" v="10534" actId="47"/>
        <pc:sldMkLst>
          <pc:docMk/>
          <pc:sldMk cId="864323189" sldId="310"/>
        </pc:sldMkLst>
        <pc:spChg chg="mod">
          <ac:chgData name="Peter McGinty" userId="138e04b35f3df159" providerId="LiveId" clId="{9306192B-4DBD-4EC8-8719-61104A92BC76}" dt="2021-12-11T18:26:27.422" v="10511" actId="20577"/>
          <ac:spMkLst>
            <pc:docMk/>
            <pc:sldMk cId="864323189" sldId="310"/>
            <ac:spMk id="2" creationId="{4084CD89-9C9F-453F-8506-ADF19F6D3472}"/>
          </ac:spMkLst>
        </pc:spChg>
        <pc:spChg chg="mod">
          <ac:chgData name="Peter McGinty" userId="138e04b35f3df159" providerId="LiveId" clId="{9306192B-4DBD-4EC8-8719-61104A92BC76}" dt="2021-12-11T18:26:57.747" v="10533" actId="20577"/>
          <ac:spMkLst>
            <pc:docMk/>
            <pc:sldMk cId="864323189" sldId="310"/>
            <ac:spMk id="3" creationId="{4B2E2098-C3CC-46AF-9046-BAD77D1AAD5A}"/>
          </ac:spMkLst>
        </pc:spChg>
      </pc:sldChg>
      <pc:sldChg chg="modSp new del mod">
        <pc:chgData name="Peter McGinty" userId="138e04b35f3df159" providerId="LiveId" clId="{9306192B-4DBD-4EC8-8719-61104A92BC76}" dt="2021-12-12T14:54:58.679" v="12618" actId="2696"/>
        <pc:sldMkLst>
          <pc:docMk/>
          <pc:sldMk cId="84213810" sldId="311"/>
        </pc:sldMkLst>
        <pc:spChg chg="mod">
          <ac:chgData name="Peter McGinty" userId="138e04b35f3df159" providerId="LiveId" clId="{9306192B-4DBD-4EC8-8719-61104A92BC76}" dt="2021-12-11T19:51:59.960" v="10984" actId="313"/>
          <ac:spMkLst>
            <pc:docMk/>
            <pc:sldMk cId="84213810" sldId="311"/>
            <ac:spMk id="2" creationId="{7DB2AEBB-4762-485D-A305-5040821D2AE6}"/>
          </ac:spMkLst>
        </pc:spChg>
        <pc:spChg chg="mod">
          <ac:chgData name="Peter McGinty" userId="138e04b35f3df159" providerId="LiveId" clId="{9306192B-4DBD-4EC8-8719-61104A92BC76}" dt="2021-12-11T19:44:20.973" v="10822" actId="20577"/>
          <ac:spMkLst>
            <pc:docMk/>
            <pc:sldMk cId="84213810" sldId="311"/>
            <ac:spMk id="3" creationId="{51AC84D0-9035-41C5-BB66-44E44C17B6A3}"/>
          </ac:spMkLst>
        </pc:spChg>
        <pc:spChg chg="mod">
          <ac:chgData name="Peter McGinty" userId="138e04b35f3df159" providerId="LiveId" clId="{9306192B-4DBD-4EC8-8719-61104A92BC76}" dt="2021-12-11T19:51:09.276" v="10965" actId="27636"/>
          <ac:spMkLst>
            <pc:docMk/>
            <pc:sldMk cId="84213810" sldId="311"/>
            <ac:spMk id="4" creationId="{E8C851B2-14B2-4F53-ACC5-566324218C5E}"/>
          </ac:spMkLst>
        </pc:spChg>
        <pc:spChg chg="mod">
          <ac:chgData name="Peter McGinty" userId="138e04b35f3df159" providerId="LiveId" clId="{9306192B-4DBD-4EC8-8719-61104A92BC76}" dt="2021-12-11T19:45:28.993" v="10877" actId="20577"/>
          <ac:spMkLst>
            <pc:docMk/>
            <pc:sldMk cId="84213810" sldId="311"/>
            <ac:spMk id="5" creationId="{444F9C70-FAD5-4E29-A8D2-FF476C97054A}"/>
          </ac:spMkLst>
        </pc:spChg>
        <pc:spChg chg="mod">
          <ac:chgData name="Peter McGinty" userId="138e04b35f3df159" providerId="LiveId" clId="{9306192B-4DBD-4EC8-8719-61104A92BC76}" dt="2021-12-11T19:51:45.745" v="10983" actId="20577"/>
          <ac:spMkLst>
            <pc:docMk/>
            <pc:sldMk cId="84213810" sldId="311"/>
            <ac:spMk id="6" creationId="{B2F20C29-EC7C-4185-A148-0DE36D083BFF}"/>
          </ac:spMkLst>
        </pc:spChg>
      </pc:sldChg>
      <pc:sldChg chg="add del">
        <pc:chgData name="Peter McGinty" userId="138e04b35f3df159" providerId="LiveId" clId="{9306192B-4DBD-4EC8-8719-61104A92BC76}" dt="2021-12-12T15:04:15.931" v="12659" actId="2696"/>
        <pc:sldMkLst>
          <pc:docMk/>
          <pc:sldMk cId="213019533" sldId="311"/>
        </pc:sldMkLst>
      </pc:sldChg>
      <pc:sldChg chg="add del">
        <pc:chgData name="Peter McGinty" userId="138e04b35f3df159" providerId="LiveId" clId="{9306192B-4DBD-4EC8-8719-61104A92BC76}" dt="2021-12-12T14:56:02.328" v="12622" actId="2696"/>
        <pc:sldMkLst>
          <pc:docMk/>
          <pc:sldMk cId="2535610121" sldId="311"/>
        </pc:sldMkLst>
      </pc:sldChg>
      <pc:sldChg chg="add ord">
        <pc:chgData name="Peter McGinty" userId="138e04b35f3df159" providerId="LiveId" clId="{9306192B-4DBD-4EC8-8719-61104A92BC76}" dt="2021-12-12T17:44:38.982" v="13461"/>
        <pc:sldMkLst>
          <pc:docMk/>
          <pc:sldMk cId="3145060955" sldId="311"/>
        </pc:sldMkLst>
      </pc:sldChg>
      <pc:sldChg chg="modSp add del mod">
        <pc:chgData name="Peter McGinty" userId="138e04b35f3df159" providerId="LiveId" clId="{9306192B-4DBD-4EC8-8719-61104A92BC76}" dt="2021-12-12T21:55:11.176" v="13642" actId="47"/>
        <pc:sldMkLst>
          <pc:docMk/>
          <pc:sldMk cId="5480677" sldId="312"/>
        </pc:sldMkLst>
        <pc:spChg chg="mod">
          <ac:chgData name="Peter McGinty" userId="138e04b35f3df159" providerId="LiveId" clId="{9306192B-4DBD-4EC8-8719-61104A92BC76}" dt="2021-12-11T19:55:32.946" v="11020" actId="20577"/>
          <ac:spMkLst>
            <pc:docMk/>
            <pc:sldMk cId="5480677" sldId="312"/>
            <ac:spMk id="2" creationId="{5B6DE103-A99F-461D-8D87-8DFBE02F7E3D}"/>
          </ac:spMkLst>
        </pc:spChg>
        <pc:spChg chg="mod">
          <ac:chgData name="Peter McGinty" userId="138e04b35f3df159" providerId="LiveId" clId="{9306192B-4DBD-4EC8-8719-61104A92BC76}" dt="2021-12-11T20:21:23.428" v="11394" actId="20577"/>
          <ac:spMkLst>
            <pc:docMk/>
            <pc:sldMk cId="5480677" sldId="312"/>
            <ac:spMk id="3" creationId="{F88A89B9-B78D-4D2C-B23C-D00764DEAD2E}"/>
          </ac:spMkLst>
        </pc:spChg>
        <pc:spChg chg="mod">
          <ac:chgData name="Peter McGinty" userId="138e04b35f3df159" providerId="LiveId" clId="{9306192B-4DBD-4EC8-8719-61104A92BC76}" dt="2021-12-11T20:40:10.099" v="11725" actId="20577"/>
          <ac:spMkLst>
            <pc:docMk/>
            <pc:sldMk cId="5480677" sldId="312"/>
            <ac:spMk id="5" creationId="{FCF6787A-4CAC-4907-B080-33EE35F8AF1A}"/>
          </ac:spMkLst>
        </pc:spChg>
      </pc:sldChg>
      <pc:sldChg chg="addSp delSp modSp add mod">
        <pc:chgData name="Peter McGinty" userId="138e04b35f3df159" providerId="LiveId" clId="{9306192B-4DBD-4EC8-8719-61104A92BC76}" dt="2021-12-13T07:28:43.330" v="14170"/>
        <pc:sldMkLst>
          <pc:docMk/>
          <pc:sldMk cId="3147393861" sldId="313"/>
        </pc:sldMkLst>
        <pc:spChg chg="mod">
          <ac:chgData name="Peter McGinty" userId="138e04b35f3df159" providerId="LiveId" clId="{9306192B-4DBD-4EC8-8719-61104A92BC76}" dt="2021-12-12T22:05:49.204" v="13649" actId="1076"/>
          <ac:spMkLst>
            <pc:docMk/>
            <pc:sldMk cId="3147393861" sldId="313"/>
            <ac:spMk id="2" creationId="{FB319318-FBFB-4621-8EBB-7ACB7DC39DC1}"/>
          </ac:spMkLst>
        </pc:spChg>
        <pc:spChg chg="del">
          <ac:chgData name="Peter McGinty" userId="138e04b35f3df159" providerId="LiveId" clId="{9306192B-4DBD-4EC8-8719-61104A92BC76}" dt="2021-12-12T15:35:06.258" v="13311" actId="3680"/>
          <ac:spMkLst>
            <pc:docMk/>
            <pc:sldMk cId="3147393861" sldId="313"/>
            <ac:spMk id="4" creationId="{626057D8-56F7-40DB-B8B9-2CC0EEE58293}"/>
          </ac:spMkLst>
        </pc:spChg>
        <pc:spChg chg="del">
          <ac:chgData name="Peter McGinty" userId="138e04b35f3df159" providerId="LiveId" clId="{9306192B-4DBD-4EC8-8719-61104A92BC76}" dt="2021-12-12T15:35:11.977" v="13312" actId="3680"/>
          <ac:spMkLst>
            <pc:docMk/>
            <pc:sldMk cId="3147393861" sldId="313"/>
            <ac:spMk id="5" creationId="{1F5E90F9-7EEB-4747-A144-E74F7CB9C208}"/>
          </ac:spMkLst>
        </pc:spChg>
        <pc:spChg chg="add del mod">
          <ac:chgData name="Peter McGinty" userId="138e04b35f3df159" providerId="LiveId" clId="{9306192B-4DBD-4EC8-8719-61104A92BC76}" dt="2021-12-12T22:05:27.768" v="13644" actId="478"/>
          <ac:spMkLst>
            <pc:docMk/>
            <pc:sldMk cId="3147393861" sldId="313"/>
            <ac:spMk id="5" creationId="{5150FE4F-446C-4355-85DD-6D2F39E9F279}"/>
          </ac:spMkLst>
        </pc:spChg>
        <pc:spChg chg="add mod">
          <ac:chgData name="Peter McGinty" userId="138e04b35f3df159" providerId="LiveId" clId="{9306192B-4DBD-4EC8-8719-61104A92BC76}" dt="2021-12-13T07:28:43.330" v="14170"/>
          <ac:spMkLst>
            <pc:docMk/>
            <pc:sldMk cId="3147393861" sldId="313"/>
            <ac:spMk id="8" creationId="{DD74E55C-ECD6-4FCD-B58B-66E832D7645E}"/>
          </ac:spMkLst>
        </pc:spChg>
        <pc:spChg chg="add del mod">
          <ac:chgData name="Peter McGinty" userId="138e04b35f3df159" providerId="LiveId" clId="{9306192B-4DBD-4EC8-8719-61104A92BC76}" dt="2021-12-12T15:37:57.722" v="13357" actId="478"/>
          <ac:spMkLst>
            <pc:docMk/>
            <pc:sldMk cId="3147393861" sldId="313"/>
            <ac:spMk id="10" creationId="{DAE1ECDD-69C1-40D5-88C4-1AE2B69F93F3}"/>
          </ac:spMkLst>
        </pc:spChg>
        <pc:spChg chg="add del mod">
          <ac:chgData name="Peter McGinty" userId="138e04b35f3df159" providerId="LiveId" clId="{9306192B-4DBD-4EC8-8719-61104A92BC76}" dt="2021-12-12T22:05:55.016" v="13650" actId="478"/>
          <ac:spMkLst>
            <pc:docMk/>
            <pc:sldMk cId="3147393861" sldId="313"/>
            <ac:spMk id="11" creationId="{8B707681-FB4D-4226-8300-B0FC2A5EEBC6}"/>
          </ac:spMkLst>
        </pc:spChg>
        <pc:spChg chg="add mod">
          <ac:chgData name="Peter McGinty" userId="138e04b35f3df159" providerId="LiveId" clId="{9306192B-4DBD-4EC8-8719-61104A92BC76}" dt="2021-12-12T22:11:58.786" v="13675" actId="1076"/>
          <ac:spMkLst>
            <pc:docMk/>
            <pc:sldMk cId="3147393861" sldId="313"/>
            <ac:spMk id="14" creationId="{6564210E-6081-4F04-9C97-C75E0098CA8B}"/>
          </ac:spMkLst>
        </pc:spChg>
        <pc:graphicFrameChg chg="add del mod ord modGraphic">
          <ac:chgData name="Peter McGinty" userId="138e04b35f3df159" providerId="LiveId" clId="{9306192B-4DBD-4EC8-8719-61104A92BC76}" dt="2021-12-12T22:05:19.661" v="13643" actId="478"/>
          <ac:graphicFrameMkLst>
            <pc:docMk/>
            <pc:sldMk cId="3147393861" sldId="313"/>
            <ac:graphicFrameMk id="3" creationId="{7612E69A-55F5-4E20-98C4-A274261ED79E}"/>
          </ac:graphicFrameMkLst>
        </pc:graphicFrameChg>
        <pc:graphicFrameChg chg="add del mod ord modGraphic">
          <ac:chgData name="Peter McGinty" userId="138e04b35f3df159" providerId="LiveId" clId="{9306192B-4DBD-4EC8-8719-61104A92BC76}" dt="2021-12-12T15:37:51.958" v="13356" actId="478"/>
          <ac:graphicFrameMkLst>
            <pc:docMk/>
            <pc:sldMk cId="3147393861" sldId="313"/>
            <ac:graphicFrameMk id="6" creationId="{0320A421-BC65-4966-B287-5236F8C3B24D}"/>
          </ac:graphicFrameMkLst>
        </pc:graphicFrameChg>
        <pc:graphicFrameChg chg="add del mod">
          <ac:chgData name="Peter McGinty" userId="138e04b35f3df159" providerId="LiveId" clId="{9306192B-4DBD-4EC8-8719-61104A92BC76}" dt="2021-12-12T15:36:54.445" v="13341" actId="478"/>
          <ac:graphicFrameMkLst>
            <pc:docMk/>
            <pc:sldMk cId="3147393861" sldId="313"/>
            <ac:graphicFrameMk id="7" creationId="{BA146A07-54B5-4364-9CD1-AB8277D944E5}"/>
          </ac:graphicFrameMkLst>
        </pc:graphicFrameChg>
        <pc:graphicFrameChg chg="add del mod modGraphic">
          <ac:chgData name="Peter McGinty" userId="138e04b35f3df159" providerId="LiveId" clId="{9306192B-4DBD-4EC8-8719-61104A92BC76}" dt="2021-12-12T22:05:55.016" v="13650" actId="478"/>
          <ac:graphicFrameMkLst>
            <pc:docMk/>
            <pc:sldMk cId="3147393861" sldId="313"/>
            <ac:graphicFrameMk id="8" creationId="{F08A941E-387F-4FC5-946E-59D5E9EEBB6C}"/>
          </ac:graphicFrameMkLst>
        </pc:graphicFrameChg>
        <pc:picChg chg="add mod">
          <ac:chgData name="Peter McGinty" userId="138e04b35f3df159" providerId="LiveId" clId="{9306192B-4DBD-4EC8-8719-61104A92BC76}" dt="2021-12-12T22:05:41.691" v="13647" actId="14100"/>
          <ac:picMkLst>
            <pc:docMk/>
            <pc:sldMk cId="3147393861" sldId="313"/>
            <ac:picMk id="7" creationId="{AEE09ABA-ABD8-4FD7-A1BD-88D5A9DEBFCE}"/>
          </ac:picMkLst>
        </pc:picChg>
        <pc:picChg chg="add mod modCrop">
          <ac:chgData name="Peter McGinty" userId="138e04b35f3df159" providerId="LiveId" clId="{9306192B-4DBD-4EC8-8719-61104A92BC76}" dt="2021-12-12T22:09:24.482" v="13655" actId="1076"/>
          <ac:picMkLst>
            <pc:docMk/>
            <pc:sldMk cId="3147393861" sldId="313"/>
            <ac:picMk id="10" creationId="{BCD433EF-4B38-4EC9-B5E7-0E7A727834D6}"/>
          </ac:picMkLst>
        </pc:picChg>
        <pc:picChg chg="add mod">
          <ac:chgData name="Peter McGinty" userId="138e04b35f3df159" providerId="LiveId" clId="{9306192B-4DBD-4EC8-8719-61104A92BC76}" dt="2021-12-12T22:10:17.230" v="13658" actId="14100"/>
          <ac:picMkLst>
            <pc:docMk/>
            <pc:sldMk cId="3147393861" sldId="313"/>
            <ac:picMk id="13" creationId="{B0FE1292-15CF-4FC0-8493-BB7E47BA398A}"/>
          </ac:picMkLst>
        </pc:picChg>
      </pc:sldChg>
      <pc:sldChg chg="addSp delSp modSp new del mod modClrScheme chgLayout">
        <pc:chgData name="Peter McGinty" userId="138e04b35f3df159" providerId="LiveId" clId="{9306192B-4DBD-4EC8-8719-61104A92BC76}" dt="2021-12-12T14:56:29.433" v="12624" actId="2696"/>
        <pc:sldMkLst>
          <pc:docMk/>
          <pc:sldMk cId="4080581318" sldId="313"/>
        </pc:sldMkLst>
        <pc:spChg chg="mod ord">
          <ac:chgData name="Peter McGinty" userId="138e04b35f3df159" providerId="LiveId" clId="{9306192B-4DBD-4EC8-8719-61104A92BC76}" dt="2021-12-11T20:56:42.003" v="12085" actId="700"/>
          <ac:spMkLst>
            <pc:docMk/>
            <pc:sldMk cId="4080581318" sldId="313"/>
            <ac:spMk id="2" creationId="{FB319318-FBFB-4621-8EBB-7ACB7DC39DC1}"/>
          </ac:spMkLst>
        </pc:spChg>
        <pc:spChg chg="del mod ord">
          <ac:chgData name="Peter McGinty" userId="138e04b35f3df159" providerId="LiveId" clId="{9306192B-4DBD-4EC8-8719-61104A92BC76}" dt="2021-12-11T20:56:42.003" v="12085" actId="700"/>
          <ac:spMkLst>
            <pc:docMk/>
            <pc:sldMk cId="4080581318" sldId="313"/>
            <ac:spMk id="3" creationId="{EA96A928-8BCA-4C4D-886C-D7DE9F1D44C2}"/>
          </ac:spMkLst>
        </pc:spChg>
        <pc:spChg chg="add mod ord">
          <ac:chgData name="Peter McGinty" userId="138e04b35f3df159" providerId="LiveId" clId="{9306192B-4DBD-4EC8-8719-61104A92BC76}" dt="2021-12-11T20:56:42.003" v="12085" actId="700"/>
          <ac:spMkLst>
            <pc:docMk/>
            <pc:sldMk cId="4080581318" sldId="313"/>
            <ac:spMk id="4" creationId="{626057D8-56F7-40DB-B8B9-2CC0EEE58293}"/>
          </ac:spMkLst>
        </pc:spChg>
        <pc:spChg chg="add mod ord">
          <ac:chgData name="Peter McGinty" userId="138e04b35f3df159" providerId="LiveId" clId="{9306192B-4DBD-4EC8-8719-61104A92BC76}" dt="2021-12-11T20:56:42.003" v="12085" actId="700"/>
          <ac:spMkLst>
            <pc:docMk/>
            <pc:sldMk cId="4080581318" sldId="313"/>
            <ac:spMk id="5" creationId="{1F5E90F9-7EEB-4747-A144-E74F7CB9C208}"/>
          </ac:spMkLst>
        </pc:spChg>
      </pc:sldChg>
      <pc:sldChg chg="modSp new mod">
        <pc:chgData name="Peter McGinty" userId="138e04b35f3df159" providerId="LiveId" clId="{9306192B-4DBD-4EC8-8719-61104A92BC76}" dt="2021-12-12T14:53:05.608" v="12609" actId="20577"/>
        <pc:sldMkLst>
          <pc:docMk/>
          <pc:sldMk cId="380167978" sldId="314"/>
        </pc:sldMkLst>
        <pc:spChg chg="mod">
          <ac:chgData name="Peter McGinty" userId="138e04b35f3df159" providerId="LiveId" clId="{9306192B-4DBD-4EC8-8719-61104A92BC76}" dt="2021-12-11T21:05:03.466" v="12265" actId="20577"/>
          <ac:spMkLst>
            <pc:docMk/>
            <pc:sldMk cId="380167978" sldId="314"/>
            <ac:spMk id="2" creationId="{F72209CF-9676-45AD-8E2F-E87AACF11B9A}"/>
          </ac:spMkLst>
        </pc:spChg>
        <pc:spChg chg="mod">
          <ac:chgData name="Peter McGinty" userId="138e04b35f3df159" providerId="LiveId" clId="{9306192B-4DBD-4EC8-8719-61104A92BC76}" dt="2021-12-12T14:53:05.608" v="12609" actId="20577"/>
          <ac:spMkLst>
            <pc:docMk/>
            <pc:sldMk cId="380167978" sldId="314"/>
            <ac:spMk id="3" creationId="{9F78BCE0-D054-46C8-86F1-4E5A51E51439}"/>
          </ac:spMkLst>
        </pc:spChg>
      </pc:sldChg>
      <pc:sldChg chg="modSp new del mod">
        <pc:chgData name="Peter McGinty" userId="138e04b35f3df159" providerId="LiveId" clId="{9306192B-4DBD-4EC8-8719-61104A92BC76}" dt="2021-12-12T14:46:08.140" v="12387" actId="47"/>
        <pc:sldMkLst>
          <pc:docMk/>
          <pc:sldMk cId="3592520194" sldId="315"/>
        </pc:sldMkLst>
        <pc:spChg chg="mod">
          <ac:chgData name="Peter McGinty" userId="138e04b35f3df159" providerId="LiveId" clId="{9306192B-4DBD-4EC8-8719-61104A92BC76}" dt="2021-12-12T14:43:23.849" v="12363"/>
          <ac:spMkLst>
            <pc:docMk/>
            <pc:sldMk cId="3592520194" sldId="315"/>
            <ac:spMk id="3" creationId="{1FF5843D-E7BD-475E-BFFD-1060FC358A5C}"/>
          </ac:spMkLst>
        </pc:spChg>
      </pc:sldChg>
      <pc:sldChg chg="modSp new mod">
        <pc:chgData name="Peter McGinty" userId="138e04b35f3df159" providerId="LiveId" clId="{9306192B-4DBD-4EC8-8719-61104A92BC76}" dt="2021-12-12T14:52:28.184" v="12577" actId="20577"/>
        <pc:sldMkLst>
          <pc:docMk/>
          <pc:sldMk cId="4194021612" sldId="315"/>
        </pc:sldMkLst>
        <pc:spChg chg="mod">
          <ac:chgData name="Peter McGinty" userId="138e04b35f3df159" providerId="LiveId" clId="{9306192B-4DBD-4EC8-8719-61104A92BC76}" dt="2021-12-12T14:52:28.184" v="12577" actId="20577"/>
          <ac:spMkLst>
            <pc:docMk/>
            <pc:sldMk cId="4194021612" sldId="315"/>
            <ac:spMk id="2" creationId="{FC7588B0-A4C8-49CD-A7A5-9E632CB6FBAE}"/>
          </ac:spMkLst>
        </pc:spChg>
      </pc:sldChg>
      <pc:sldChg chg="add">
        <pc:chgData name="Peter McGinty" userId="138e04b35f3df159" providerId="LiveId" clId="{9306192B-4DBD-4EC8-8719-61104A92BC76}" dt="2021-12-12T15:07:49.645" v="12666"/>
        <pc:sldMkLst>
          <pc:docMk/>
          <pc:sldMk cId="1141332203" sldId="316"/>
        </pc:sldMkLst>
      </pc:sldChg>
      <pc:sldChg chg="modSp add mod">
        <pc:chgData name="Peter McGinty" userId="138e04b35f3df159" providerId="LiveId" clId="{9306192B-4DBD-4EC8-8719-61104A92BC76}" dt="2021-12-12T15:15:06.837" v="12731" actId="20577"/>
        <pc:sldMkLst>
          <pc:docMk/>
          <pc:sldMk cId="2844108189" sldId="317"/>
        </pc:sldMkLst>
        <pc:spChg chg="mod">
          <ac:chgData name="Peter McGinty" userId="138e04b35f3df159" providerId="LiveId" clId="{9306192B-4DBD-4EC8-8719-61104A92BC76}" dt="2021-12-12T15:15:06.837" v="12731" actId="20577"/>
          <ac:spMkLst>
            <pc:docMk/>
            <pc:sldMk cId="2844108189" sldId="317"/>
            <ac:spMk id="3" creationId="{9590120A-DE88-4678-A54F-94F49AF0BE5A}"/>
          </ac:spMkLst>
        </pc:spChg>
      </pc:sldChg>
      <pc:sldChg chg="add del">
        <pc:chgData name="Peter McGinty" userId="138e04b35f3df159" providerId="LiveId" clId="{9306192B-4DBD-4EC8-8719-61104A92BC76}" dt="2021-12-12T15:16:24.743" v="12735" actId="47"/>
        <pc:sldMkLst>
          <pc:docMk/>
          <pc:sldMk cId="1024789107" sldId="318"/>
        </pc:sldMkLst>
      </pc:sldChg>
      <pc:sldChg chg="add">
        <pc:chgData name="Peter McGinty" userId="138e04b35f3df159" providerId="LiveId" clId="{9306192B-4DBD-4EC8-8719-61104A92BC76}" dt="2021-12-12T15:14:31.965" v="12706"/>
        <pc:sldMkLst>
          <pc:docMk/>
          <pc:sldMk cId="2162078861" sldId="319"/>
        </pc:sldMkLst>
      </pc:sldChg>
      <pc:sldChg chg="modSp add mod ord">
        <pc:chgData name="Peter McGinty" userId="138e04b35f3df159" providerId="LiveId" clId="{9306192B-4DBD-4EC8-8719-61104A92BC76}" dt="2021-12-12T15:16:34.740" v="12739" actId="20577"/>
        <pc:sldMkLst>
          <pc:docMk/>
          <pc:sldMk cId="3331706330" sldId="320"/>
        </pc:sldMkLst>
        <pc:spChg chg="mod">
          <ac:chgData name="Peter McGinty" userId="138e04b35f3df159" providerId="LiveId" clId="{9306192B-4DBD-4EC8-8719-61104A92BC76}" dt="2021-12-12T15:16:34.740" v="12739" actId="20577"/>
          <ac:spMkLst>
            <pc:docMk/>
            <pc:sldMk cId="3331706330" sldId="320"/>
            <ac:spMk id="2" creationId="{D79AFCB2-A0CC-41FC-8DA9-1D04F215E9AF}"/>
          </ac:spMkLst>
        </pc:spChg>
      </pc:sldChg>
      <pc:sldChg chg="addSp modSp new mod modClrScheme chgLayout">
        <pc:chgData name="Peter McGinty" userId="138e04b35f3df159" providerId="LiveId" clId="{9306192B-4DBD-4EC8-8719-61104A92BC76}" dt="2021-12-12T15:27:24.979" v="13157"/>
        <pc:sldMkLst>
          <pc:docMk/>
          <pc:sldMk cId="1353773229" sldId="321"/>
        </pc:sldMkLst>
        <pc:spChg chg="mod ord">
          <ac:chgData name="Peter McGinty" userId="138e04b35f3df159" providerId="LiveId" clId="{9306192B-4DBD-4EC8-8719-61104A92BC76}" dt="2021-12-12T15:19:31.699" v="12831" actId="700"/>
          <ac:spMkLst>
            <pc:docMk/>
            <pc:sldMk cId="1353773229" sldId="321"/>
            <ac:spMk id="2" creationId="{F7731F5A-D89B-4979-B1D9-252CC7DCD2B2}"/>
          </ac:spMkLst>
        </pc:spChg>
        <pc:spChg chg="mod ord">
          <ac:chgData name="Peter McGinty" userId="138e04b35f3df159" providerId="LiveId" clId="{9306192B-4DBD-4EC8-8719-61104A92BC76}" dt="2021-12-12T15:24:38.629" v="13052" actId="20577"/>
          <ac:spMkLst>
            <pc:docMk/>
            <pc:sldMk cId="1353773229" sldId="321"/>
            <ac:spMk id="3" creationId="{0CC00D88-9D46-4D04-AEF1-5AEF9560467C}"/>
          </ac:spMkLst>
        </pc:spChg>
        <pc:spChg chg="add mod ord">
          <ac:chgData name="Peter McGinty" userId="138e04b35f3df159" providerId="LiveId" clId="{9306192B-4DBD-4EC8-8719-61104A92BC76}" dt="2021-12-12T15:27:24.979" v="13157"/>
          <ac:spMkLst>
            <pc:docMk/>
            <pc:sldMk cId="1353773229" sldId="321"/>
            <ac:spMk id="4" creationId="{C88212C3-BCA6-4C06-9725-071CCDA7DDC8}"/>
          </ac:spMkLst>
        </pc:spChg>
      </pc:sldChg>
      <pc:sldChg chg="addSp delSp modSp new mod modClrScheme chgLayout">
        <pc:chgData name="Peter McGinty" userId="138e04b35f3df159" providerId="LiveId" clId="{9306192B-4DBD-4EC8-8719-61104A92BC76}" dt="2021-12-13T07:28:14.782" v="14167"/>
        <pc:sldMkLst>
          <pc:docMk/>
          <pc:sldMk cId="257537628" sldId="322"/>
        </pc:sldMkLst>
        <pc:spChg chg="mod ord">
          <ac:chgData name="Peter McGinty" userId="138e04b35f3df159" providerId="LiveId" clId="{9306192B-4DBD-4EC8-8719-61104A92BC76}" dt="2021-12-12T21:49:49.844" v="13513" actId="700"/>
          <ac:spMkLst>
            <pc:docMk/>
            <pc:sldMk cId="257537628" sldId="322"/>
            <ac:spMk id="2" creationId="{39D6207C-A990-44A3-B8B0-540FD530AD91}"/>
          </ac:spMkLst>
        </pc:spChg>
        <pc:spChg chg="del mod ord">
          <ac:chgData name="Peter McGinty" userId="138e04b35f3df159" providerId="LiveId" clId="{9306192B-4DBD-4EC8-8719-61104A92BC76}" dt="2021-12-12T21:49:49.844" v="13513" actId="700"/>
          <ac:spMkLst>
            <pc:docMk/>
            <pc:sldMk cId="257537628" sldId="322"/>
            <ac:spMk id="3" creationId="{8D54E66F-8683-4BDF-93F9-C69E9C56F87E}"/>
          </ac:spMkLst>
        </pc:spChg>
        <pc:spChg chg="add mod ord">
          <ac:chgData name="Peter McGinty" userId="138e04b35f3df159" providerId="LiveId" clId="{9306192B-4DBD-4EC8-8719-61104A92BC76}" dt="2021-12-12T21:53:47.290" v="13613" actId="27636"/>
          <ac:spMkLst>
            <pc:docMk/>
            <pc:sldMk cId="257537628" sldId="322"/>
            <ac:spMk id="4" creationId="{FB5132F0-4FCC-49CD-B33B-486EBA5841C4}"/>
          </ac:spMkLst>
        </pc:spChg>
        <pc:spChg chg="add mod ord">
          <ac:chgData name="Peter McGinty" userId="138e04b35f3df159" providerId="LiveId" clId="{9306192B-4DBD-4EC8-8719-61104A92BC76}" dt="2021-12-12T21:54:34.322" v="13640" actId="20577"/>
          <ac:spMkLst>
            <pc:docMk/>
            <pc:sldMk cId="257537628" sldId="322"/>
            <ac:spMk id="5" creationId="{89FEC7E2-BC37-4FD7-B73F-54A6C422A3E0}"/>
          </ac:spMkLst>
        </pc:spChg>
        <pc:spChg chg="add mod">
          <ac:chgData name="Peter McGinty" userId="138e04b35f3df159" providerId="LiveId" clId="{9306192B-4DBD-4EC8-8719-61104A92BC76}" dt="2021-12-13T07:28:14.782" v="14167"/>
          <ac:spMkLst>
            <pc:docMk/>
            <pc:sldMk cId="257537628" sldId="322"/>
            <ac:spMk id="6" creationId="{2B161DBA-EDC3-4596-8D6D-8DC27634832A}"/>
          </ac:spMkLst>
        </pc:spChg>
      </pc:sldChg>
      <pc:sldChg chg="modSp new mod">
        <pc:chgData name="Peter McGinty" userId="138e04b35f3df159" providerId="LiveId" clId="{9306192B-4DBD-4EC8-8719-61104A92BC76}" dt="2021-12-13T07:22:33.534" v="14157" actId="20577"/>
        <pc:sldMkLst>
          <pc:docMk/>
          <pc:sldMk cId="1463610737" sldId="323"/>
        </pc:sldMkLst>
        <pc:spChg chg="mod">
          <ac:chgData name="Peter McGinty" userId="138e04b35f3df159" providerId="LiveId" clId="{9306192B-4DBD-4EC8-8719-61104A92BC76}" dt="2021-12-13T07:14:23.183" v="14096" actId="6549"/>
          <ac:spMkLst>
            <pc:docMk/>
            <pc:sldMk cId="1463610737" sldId="323"/>
            <ac:spMk id="2" creationId="{533EC002-500A-41F1-8C4E-18C46E8F99BA}"/>
          </ac:spMkLst>
        </pc:spChg>
        <pc:spChg chg="mod">
          <ac:chgData name="Peter McGinty" userId="138e04b35f3df159" providerId="LiveId" clId="{9306192B-4DBD-4EC8-8719-61104A92BC76}" dt="2021-12-13T07:22:33.534" v="14157" actId="20577"/>
          <ac:spMkLst>
            <pc:docMk/>
            <pc:sldMk cId="1463610737" sldId="323"/>
            <ac:spMk id="3" creationId="{9657B0D3-D011-4033-A650-BC0E44A44C69}"/>
          </ac:spMkLst>
        </pc:spChg>
      </pc:sldChg>
    </pc:docChg>
  </pc:docChgLst>
  <pc:docChgLst>
    <pc:chgData name="Peter McGinty" userId="138e04b35f3df159" providerId="LiveId" clId="{355D5E1C-1DD7-474E-8C74-D50815EE8A73}"/>
    <pc:docChg chg="undo custSel addSld modSld">
      <pc:chgData name="Peter McGinty" userId="138e04b35f3df159" providerId="LiveId" clId="{355D5E1C-1DD7-474E-8C74-D50815EE8A73}" dt="2021-12-11T09:02:19.392" v="3224" actId="20577"/>
      <pc:docMkLst>
        <pc:docMk/>
      </pc:docMkLst>
      <pc:sldChg chg="modSp mod">
        <pc:chgData name="Peter McGinty" userId="138e04b35f3df159" providerId="LiveId" clId="{355D5E1C-1DD7-474E-8C74-D50815EE8A73}" dt="2021-12-11T08:16:55.297" v="1641" actId="20577"/>
        <pc:sldMkLst>
          <pc:docMk/>
          <pc:sldMk cId="1597699017" sldId="264"/>
        </pc:sldMkLst>
        <pc:spChg chg="mod">
          <ac:chgData name="Peter McGinty" userId="138e04b35f3df159" providerId="LiveId" clId="{355D5E1C-1DD7-474E-8C74-D50815EE8A73}" dt="2021-12-11T08:16:55.297" v="1641" actId="20577"/>
          <ac:spMkLst>
            <pc:docMk/>
            <pc:sldMk cId="1597699017" sldId="264"/>
            <ac:spMk id="3" creationId="{2E43EC41-A506-4498-993B-8144DA6B114B}"/>
          </ac:spMkLst>
        </pc:spChg>
      </pc:sldChg>
      <pc:sldChg chg="modSp mod">
        <pc:chgData name="Peter McGinty" userId="138e04b35f3df159" providerId="LiveId" clId="{355D5E1C-1DD7-474E-8C74-D50815EE8A73}" dt="2021-12-09T07:11:46.407" v="433" actId="20577"/>
        <pc:sldMkLst>
          <pc:docMk/>
          <pc:sldMk cId="3777403554" sldId="270"/>
        </pc:sldMkLst>
        <pc:spChg chg="mod">
          <ac:chgData name="Peter McGinty" userId="138e04b35f3df159" providerId="LiveId" clId="{355D5E1C-1DD7-474E-8C74-D50815EE8A73}" dt="2021-12-09T07:11:46.407" v="433" actId="20577"/>
          <ac:spMkLst>
            <pc:docMk/>
            <pc:sldMk cId="3777403554" sldId="270"/>
            <ac:spMk id="3" creationId="{BFF6E2F5-720A-4F9A-A5F1-BC98F99C0529}"/>
          </ac:spMkLst>
        </pc:spChg>
      </pc:sldChg>
      <pc:sldChg chg="modSp mod">
        <pc:chgData name="Peter McGinty" userId="138e04b35f3df159" providerId="LiveId" clId="{355D5E1C-1DD7-474E-8C74-D50815EE8A73}" dt="2021-12-09T06:36:42.094" v="1" actId="20577"/>
        <pc:sldMkLst>
          <pc:docMk/>
          <pc:sldMk cId="3588686287" sldId="272"/>
        </pc:sldMkLst>
        <pc:spChg chg="mod">
          <ac:chgData name="Peter McGinty" userId="138e04b35f3df159" providerId="LiveId" clId="{355D5E1C-1DD7-474E-8C74-D50815EE8A73}" dt="2021-12-09T06:36:42.094" v="1" actId="20577"/>
          <ac:spMkLst>
            <pc:docMk/>
            <pc:sldMk cId="3588686287" sldId="272"/>
            <ac:spMk id="3" creationId="{0693B230-10C9-445F-B90C-5C3A2118A82B}"/>
          </ac:spMkLst>
        </pc:spChg>
      </pc:sldChg>
      <pc:sldChg chg="modSp mod">
        <pc:chgData name="Peter McGinty" userId="138e04b35f3df159" providerId="LiveId" clId="{355D5E1C-1DD7-474E-8C74-D50815EE8A73}" dt="2021-12-11T08:17:20.495" v="1648" actId="20577"/>
        <pc:sldMkLst>
          <pc:docMk/>
          <pc:sldMk cId="2292254477" sldId="285"/>
        </pc:sldMkLst>
        <pc:spChg chg="mod">
          <ac:chgData name="Peter McGinty" userId="138e04b35f3df159" providerId="LiveId" clId="{355D5E1C-1DD7-474E-8C74-D50815EE8A73}" dt="2021-12-11T08:17:20.495" v="1648" actId="20577"/>
          <ac:spMkLst>
            <pc:docMk/>
            <pc:sldMk cId="2292254477" sldId="285"/>
            <ac:spMk id="3" creationId="{5F0A550C-4EF6-4053-BC57-28CE23E6DD9B}"/>
          </ac:spMkLst>
        </pc:spChg>
      </pc:sldChg>
      <pc:sldChg chg="addSp delSp modSp new mod modClrScheme chgLayout">
        <pc:chgData name="Peter McGinty" userId="138e04b35f3df159" providerId="LiveId" clId="{355D5E1C-1DD7-474E-8C74-D50815EE8A73}" dt="2021-12-11T08:58:17.776" v="3153" actId="20577"/>
        <pc:sldMkLst>
          <pc:docMk/>
          <pc:sldMk cId="2396113508" sldId="286"/>
        </pc:sldMkLst>
        <pc:spChg chg="del mod ord">
          <ac:chgData name="Peter McGinty" userId="138e04b35f3df159" providerId="LiveId" clId="{355D5E1C-1DD7-474E-8C74-D50815EE8A73}" dt="2021-12-09T06:37:55.810" v="3" actId="700"/>
          <ac:spMkLst>
            <pc:docMk/>
            <pc:sldMk cId="2396113508" sldId="286"/>
            <ac:spMk id="2" creationId="{75D04F44-6BE1-E94B-B5D2-66FCBFAF5237}"/>
          </ac:spMkLst>
        </pc:spChg>
        <pc:spChg chg="del mod ord">
          <ac:chgData name="Peter McGinty" userId="138e04b35f3df159" providerId="LiveId" clId="{355D5E1C-1DD7-474E-8C74-D50815EE8A73}" dt="2021-12-09T06:37:55.810" v="3" actId="700"/>
          <ac:spMkLst>
            <pc:docMk/>
            <pc:sldMk cId="2396113508" sldId="286"/>
            <ac:spMk id="3" creationId="{7D7FFA8C-C854-F241-BC6D-47A1C517A4C3}"/>
          </ac:spMkLst>
        </pc:spChg>
        <pc:spChg chg="add mod ord">
          <ac:chgData name="Peter McGinty" userId="138e04b35f3df159" providerId="LiveId" clId="{355D5E1C-1DD7-474E-8C74-D50815EE8A73}" dt="2021-12-09T06:39:48.426" v="89" actId="6264"/>
          <ac:spMkLst>
            <pc:docMk/>
            <pc:sldMk cId="2396113508" sldId="286"/>
            <ac:spMk id="4" creationId="{A679B338-CFCB-6348-AFB8-E621ED2E70E2}"/>
          </ac:spMkLst>
        </pc:spChg>
        <pc:spChg chg="add mod ord">
          <ac:chgData name="Peter McGinty" userId="138e04b35f3df159" providerId="LiveId" clId="{355D5E1C-1DD7-474E-8C74-D50815EE8A73}" dt="2021-12-11T08:58:17.776" v="3153" actId="20577"/>
          <ac:spMkLst>
            <pc:docMk/>
            <pc:sldMk cId="2396113508" sldId="286"/>
            <ac:spMk id="5" creationId="{BD69792C-9F9B-1D48-A0CE-E9D438F19585}"/>
          </ac:spMkLst>
        </pc:spChg>
        <pc:spChg chg="add del mod">
          <ac:chgData name="Peter McGinty" userId="138e04b35f3df159" providerId="LiveId" clId="{355D5E1C-1DD7-474E-8C74-D50815EE8A73}" dt="2021-12-09T06:39:48.426" v="89" actId="6264"/>
          <ac:spMkLst>
            <pc:docMk/>
            <pc:sldMk cId="2396113508" sldId="286"/>
            <ac:spMk id="6" creationId="{18BEE0E6-A470-8A4F-A78E-FCDB6E439FEF}"/>
          </ac:spMkLst>
        </pc:spChg>
        <pc:spChg chg="add del mod">
          <ac:chgData name="Peter McGinty" userId="138e04b35f3df159" providerId="LiveId" clId="{355D5E1C-1DD7-474E-8C74-D50815EE8A73}" dt="2021-12-09T06:39:48.426" v="89" actId="6264"/>
          <ac:spMkLst>
            <pc:docMk/>
            <pc:sldMk cId="2396113508" sldId="286"/>
            <ac:spMk id="7" creationId="{28CE6E2E-C9E8-F44F-8537-46D0749AA8A6}"/>
          </ac:spMkLst>
        </pc:spChg>
      </pc:sldChg>
      <pc:sldChg chg="modSp new mod">
        <pc:chgData name="Peter McGinty" userId="138e04b35f3df159" providerId="LiveId" clId="{355D5E1C-1DD7-474E-8C74-D50815EE8A73}" dt="2021-12-11T09:02:19.392" v="3224" actId="20577"/>
        <pc:sldMkLst>
          <pc:docMk/>
          <pc:sldMk cId="723108352" sldId="287"/>
        </pc:sldMkLst>
        <pc:spChg chg="mod">
          <ac:chgData name="Peter McGinty" userId="138e04b35f3df159" providerId="LiveId" clId="{355D5E1C-1DD7-474E-8C74-D50815EE8A73}" dt="2021-12-09T07:17:26.390" v="625" actId="20577"/>
          <ac:spMkLst>
            <pc:docMk/>
            <pc:sldMk cId="723108352" sldId="287"/>
            <ac:spMk id="2" creationId="{F19B8C00-2F5E-524B-B919-958F457F288B}"/>
          </ac:spMkLst>
        </pc:spChg>
        <pc:spChg chg="mod">
          <ac:chgData name="Peter McGinty" userId="138e04b35f3df159" providerId="LiveId" clId="{355D5E1C-1DD7-474E-8C74-D50815EE8A73}" dt="2021-12-11T09:02:19.392" v="3224" actId="20577"/>
          <ac:spMkLst>
            <pc:docMk/>
            <pc:sldMk cId="723108352" sldId="287"/>
            <ac:spMk id="3" creationId="{08AA9462-BCD5-7444-972A-C95F42502B5B}"/>
          </ac:spMkLst>
        </pc:spChg>
      </pc:sldChg>
      <pc:sldChg chg="modSp new mod">
        <pc:chgData name="Peter McGinty" userId="138e04b35f3df159" providerId="LiveId" clId="{355D5E1C-1DD7-474E-8C74-D50815EE8A73}" dt="2021-12-09T07:41:11.340" v="721" actId="20577"/>
        <pc:sldMkLst>
          <pc:docMk/>
          <pc:sldMk cId="1629598553" sldId="288"/>
        </pc:sldMkLst>
        <pc:spChg chg="mod">
          <ac:chgData name="Peter McGinty" userId="138e04b35f3df159" providerId="LiveId" clId="{355D5E1C-1DD7-474E-8C74-D50815EE8A73}" dt="2021-12-09T07:41:11.340" v="721" actId="20577"/>
          <ac:spMkLst>
            <pc:docMk/>
            <pc:sldMk cId="1629598553" sldId="288"/>
            <ac:spMk id="2" creationId="{1C94CBEA-8935-254B-AAC5-169B47A5198E}"/>
          </ac:spMkLst>
        </pc:spChg>
        <pc:spChg chg="mod">
          <ac:chgData name="Peter McGinty" userId="138e04b35f3df159" providerId="LiveId" clId="{355D5E1C-1DD7-474E-8C74-D50815EE8A73}" dt="2021-12-09T07:41:06.446" v="720" actId="20577"/>
          <ac:spMkLst>
            <pc:docMk/>
            <pc:sldMk cId="1629598553" sldId="288"/>
            <ac:spMk id="3" creationId="{D17E0BEB-20A4-A642-B0F9-106B554D8B31}"/>
          </ac:spMkLst>
        </pc:spChg>
      </pc:sldChg>
      <pc:sldChg chg="modSp new mod">
        <pc:chgData name="Peter McGinty" userId="138e04b35f3df159" providerId="LiveId" clId="{355D5E1C-1DD7-474E-8C74-D50815EE8A73}" dt="2021-12-09T07:42:19.397" v="763" actId="20577"/>
        <pc:sldMkLst>
          <pc:docMk/>
          <pc:sldMk cId="204999965" sldId="289"/>
        </pc:sldMkLst>
        <pc:spChg chg="mod">
          <ac:chgData name="Peter McGinty" userId="138e04b35f3df159" providerId="LiveId" clId="{355D5E1C-1DD7-474E-8C74-D50815EE8A73}" dt="2021-12-09T07:42:19.397" v="763" actId="20577"/>
          <ac:spMkLst>
            <pc:docMk/>
            <pc:sldMk cId="204999965" sldId="289"/>
            <ac:spMk id="2" creationId="{ED757472-7583-3C40-95A2-4867E8E23FE6}"/>
          </ac:spMkLst>
        </pc:spChg>
        <pc:spChg chg="mod">
          <ac:chgData name="Peter McGinty" userId="138e04b35f3df159" providerId="LiveId" clId="{355D5E1C-1DD7-474E-8C74-D50815EE8A73}" dt="2021-12-09T07:41:35.829" v="734" actId="20577"/>
          <ac:spMkLst>
            <pc:docMk/>
            <pc:sldMk cId="204999965" sldId="289"/>
            <ac:spMk id="3" creationId="{5AD2FFF9-DA4E-4847-8B97-7327C051E7CC}"/>
          </ac:spMkLst>
        </pc:spChg>
      </pc:sldChg>
      <pc:sldChg chg="modSp new mod">
        <pc:chgData name="Peter McGinty" userId="138e04b35f3df159" providerId="LiveId" clId="{355D5E1C-1DD7-474E-8C74-D50815EE8A73}" dt="2021-12-09T07:54:52.784" v="1397" actId="20577"/>
        <pc:sldMkLst>
          <pc:docMk/>
          <pc:sldMk cId="618504552" sldId="290"/>
        </pc:sldMkLst>
        <pc:spChg chg="mod">
          <ac:chgData name="Peter McGinty" userId="138e04b35f3df159" providerId="LiveId" clId="{355D5E1C-1DD7-474E-8C74-D50815EE8A73}" dt="2021-12-09T07:49:38.412" v="1124" actId="20577"/>
          <ac:spMkLst>
            <pc:docMk/>
            <pc:sldMk cId="618504552" sldId="290"/>
            <ac:spMk id="2" creationId="{B8095DB3-9C8E-4D48-8336-30F3E6CE624E}"/>
          </ac:spMkLst>
        </pc:spChg>
        <pc:spChg chg="mod">
          <ac:chgData name="Peter McGinty" userId="138e04b35f3df159" providerId="LiveId" clId="{355D5E1C-1DD7-474E-8C74-D50815EE8A73}" dt="2021-12-09T07:54:52.784" v="1397" actId="20577"/>
          <ac:spMkLst>
            <pc:docMk/>
            <pc:sldMk cId="618504552" sldId="290"/>
            <ac:spMk id="3" creationId="{EC3EB7A7-649C-B842-AB2D-A6F5BD727B05}"/>
          </ac:spMkLst>
        </pc:spChg>
      </pc:sldChg>
      <pc:sldChg chg="modSp new mod">
        <pc:chgData name="Peter McGinty" userId="138e04b35f3df159" providerId="LiveId" clId="{355D5E1C-1DD7-474E-8C74-D50815EE8A73}" dt="2021-12-11T08:16:18.160" v="1615" actId="20577"/>
        <pc:sldMkLst>
          <pc:docMk/>
          <pc:sldMk cId="1506127864" sldId="294"/>
        </pc:sldMkLst>
        <pc:spChg chg="mod">
          <ac:chgData name="Peter McGinty" userId="138e04b35f3df159" providerId="LiveId" clId="{355D5E1C-1DD7-474E-8C74-D50815EE8A73}" dt="2021-12-11T08:07:21.295" v="1412" actId="20577"/>
          <ac:spMkLst>
            <pc:docMk/>
            <pc:sldMk cId="1506127864" sldId="294"/>
            <ac:spMk id="2" creationId="{4855B049-5C86-FB41-B077-BC4037E4D157}"/>
          </ac:spMkLst>
        </pc:spChg>
        <pc:spChg chg="mod">
          <ac:chgData name="Peter McGinty" userId="138e04b35f3df159" providerId="LiveId" clId="{355D5E1C-1DD7-474E-8C74-D50815EE8A73}" dt="2021-12-11T08:16:18.160" v="1615" actId="20577"/>
          <ac:spMkLst>
            <pc:docMk/>
            <pc:sldMk cId="1506127864" sldId="294"/>
            <ac:spMk id="3" creationId="{9102BF69-EB72-8C43-99E4-790F27466891}"/>
          </ac:spMkLst>
        </pc:spChg>
      </pc:sldChg>
      <pc:sldChg chg="addSp delSp modSp new mod modClrScheme chgLayout">
        <pc:chgData name="Peter McGinty" userId="138e04b35f3df159" providerId="LiveId" clId="{355D5E1C-1DD7-474E-8C74-D50815EE8A73}" dt="2021-12-11T08:15:51.993" v="1605" actId="20577"/>
        <pc:sldMkLst>
          <pc:docMk/>
          <pc:sldMk cId="1300941811" sldId="295"/>
        </pc:sldMkLst>
        <pc:spChg chg="mod ord">
          <ac:chgData name="Peter McGinty" userId="138e04b35f3df159" providerId="LiveId" clId="{355D5E1C-1DD7-474E-8C74-D50815EE8A73}" dt="2021-12-11T08:13:52.183" v="1602" actId="313"/>
          <ac:spMkLst>
            <pc:docMk/>
            <pc:sldMk cId="1300941811" sldId="295"/>
            <ac:spMk id="2" creationId="{9156CBB9-3DCC-084E-B9AF-047F82D681C2}"/>
          </ac:spMkLst>
        </pc:spChg>
        <pc:spChg chg="del mod ord">
          <ac:chgData name="Peter McGinty" userId="138e04b35f3df159" providerId="LiveId" clId="{355D5E1C-1DD7-474E-8C74-D50815EE8A73}" dt="2021-12-11T08:09:12.005" v="1476" actId="700"/>
          <ac:spMkLst>
            <pc:docMk/>
            <pc:sldMk cId="1300941811" sldId="295"/>
            <ac:spMk id="3" creationId="{4B88B2C4-E20F-5046-91A1-6C66CCFC09EB}"/>
          </ac:spMkLst>
        </pc:spChg>
        <pc:spChg chg="add mod ord">
          <ac:chgData name="Peter McGinty" userId="138e04b35f3df159" providerId="LiveId" clId="{355D5E1C-1DD7-474E-8C74-D50815EE8A73}" dt="2021-12-11T08:09:28.083" v="1502" actId="20577"/>
          <ac:spMkLst>
            <pc:docMk/>
            <pc:sldMk cId="1300941811" sldId="295"/>
            <ac:spMk id="4" creationId="{165287ED-CB89-3344-B09C-29DF5F402BAF}"/>
          </ac:spMkLst>
        </pc:spChg>
        <pc:spChg chg="add mod ord">
          <ac:chgData name="Peter McGinty" userId="138e04b35f3df159" providerId="LiveId" clId="{355D5E1C-1DD7-474E-8C74-D50815EE8A73}" dt="2021-12-11T08:14:31.201" v="1603" actId="692"/>
          <ac:spMkLst>
            <pc:docMk/>
            <pc:sldMk cId="1300941811" sldId="295"/>
            <ac:spMk id="5" creationId="{A6799874-363A-5045-8E6D-B334D47C7A23}"/>
          </ac:spMkLst>
        </pc:spChg>
        <pc:spChg chg="add mod ord">
          <ac:chgData name="Peter McGinty" userId="138e04b35f3df159" providerId="LiveId" clId="{355D5E1C-1DD7-474E-8C74-D50815EE8A73}" dt="2021-12-11T08:09:23.381" v="1496" actId="20577"/>
          <ac:spMkLst>
            <pc:docMk/>
            <pc:sldMk cId="1300941811" sldId="295"/>
            <ac:spMk id="6" creationId="{F50D7CA0-72A7-A14D-9360-9738EE549CA1}"/>
          </ac:spMkLst>
        </pc:spChg>
        <pc:spChg chg="add mod ord">
          <ac:chgData name="Peter McGinty" userId="138e04b35f3df159" providerId="LiveId" clId="{355D5E1C-1DD7-474E-8C74-D50815EE8A73}" dt="2021-12-11T08:15:51.993" v="1605" actId="20577"/>
          <ac:spMkLst>
            <pc:docMk/>
            <pc:sldMk cId="1300941811" sldId="295"/>
            <ac:spMk id="7" creationId="{58ECCAC8-4EB9-AC47-98A3-CAB2A9B412DC}"/>
          </ac:spMkLst>
        </pc:spChg>
      </pc:sldChg>
      <pc:sldChg chg="addSp delSp modSp new mod modClrScheme chgLayout">
        <pc:chgData name="Peter McGinty" userId="138e04b35f3df159" providerId="LiveId" clId="{355D5E1C-1DD7-474E-8C74-D50815EE8A73}" dt="2021-12-11T08:41:05.792" v="2425" actId="20577"/>
        <pc:sldMkLst>
          <pc:docMk/>
          <pc:sldMk cId="2363230265" sldId="296"/>
        </pc:sldMkLst>
        <pc:spChg chg="del mod ord">
          <ac:chgData name="Peter McGinty" userId="138e04b35f3df159" providerId="LiveId" clId="{355D5E1C-1DD7-474E-8C74-D50815EE8A73}" dt="2021-12-11T08:18:17.777" v="1650" actId="700"/>
          <ac:spMkLst>
            <pc:docMk/>
            <pc:sldMk cId="2363230265" sldId="296"/>
            <ac:spMk id="2" creationId="{F0B02ECC-C76B-264F-93AB-C1B1AEAD5B62}"/>
          </ac:spMkLst>
        </pc:spChg>
        <pc:spChg chg="del mod ord">
          <ac:chgData name="Peter McGinty" userId="138e04b35f3df159" providerId="LiveId" clId="{355D5E1C-1DD7-474E-8C74-D50815EE8A73}" dt="2021-12-11T08:18:17.777" v="1650" actId="700"/>
          <ac:spMkLst>
            <pc:docMk/>
            <pc:sldMk cId="2363230265" sldId="296"/>
            <ac:spMk id="3" creationId="{C85894F3-C2A2-8B4C-9F6F-67E594B53976}"/>
          </ac:spMkLst>
        </pc:spChg>
        <pc:spChg chg="add mod ord">
          <ac:chgData name="Peter McGinty" userId="138e04b35f3df159" providerId="LiveId" clId="{355D5E1C-1DD7-474E-8C74-D50815EE8A73}" dt="2021-12-11T08:21:40.150" v="1794" actId="20577"/>
          <ac:spMkLst>
            <pc:docMk/>
            <pc:sldMk cId="2363230265" sldId="296"/>
            <ac:spMk id="4" creationId="{05486968-BD41-814F-8CE5-6DE8CE502F37}"/>
          </ac:spMkLst>
        </pc:spChg>
        <pc:spChg chg="add del mod ord">
          <ac:chgData name="Peter McGinty" userId="138e04b35f3df159" providerId="LiveId" clId="{355D5E1C-1DD7-474E-8C74-D50815EE8A73}" dt="2021-12-11T08:19:34.076" v="1672" actId="700"/>
          <ac:spMkLst>
            <pc:docMk/>
            <pc:sldMk cId="2363230265" sldId="296"/>
            <ac:spMk id="5" creationId="{D7259CDB-8192-7846-A69A-94D754AA7F8F}"/>
          </ac:spMkLst>
        </pc:spChg>
        <pc:spChg chg="add mod ord">
          <ac:chgData name="Peter McGinty" userId="138e04b35f3df159" providerId="LiveId" clId="{355D5E1C-1DD7-474E-8C74-D50815EE8A73}" dt="2021-12-11T08:19:37.944" v="1676" actId="20577"/>
          <ac:spMkLst>
            <pc:docMk/>
            <pc:sldMk cId="2363230265" sldId="296"/>
            <ac:spMk id="6" creationId="{F1906303-B0A4-E542-8BCC-3E119A6F1B38}"/>
          </ac:spMkLst>
        </pc:spChg>
        <pc:spChg chg="add mod ord">
          <ac:chgData name="Peter McGinty" userId="138e04b35f3df159" providerId="LiveId" clId="{355D5E1C-1DD7-474E-8C74-D50815EE8A73}" dt="2021-12-11T08:40:28.953" v="2401" actId="20577"/>
          <ac:spMkLst>
            <pc:docMk/>
            <pc:sldMk cId="2363230265" sldId="296"/>
            <ac:spMk id="7" creationId="{D73328E6-C384-4B4F-954B-1CF5FBD7F75F}"/>
          </ac:spMkLst>
        </pc:spChg>
        <pc:spChg chg="add mod ord">
          <ac:chgData name="Peter McGinty" userId="138e04b35f3df159" providerId="LiveId" clId="{355D5E1C-1DD7-474E-8C74-D50815EE8A73}" dt="2021-12-11T08:19:41.830" v="1680" actId="20577"/>
          <ac:spMkLst>
            <pc:docMk/>
            <pc:sldMk cId="2363230265" sldId="296"/>
            <ac:spMk id="8" creationId="{B3423ADD-F342-7B4D-9C84-D3070F27791E}"/>
          </ac:spMkLst>
        </pc:spChg>
        <pc:spChg chg="add mod ord">
          <ac:chgData name="Peter McGinty" userId="138e04b35f3df159" providerId="LiveId" clId="{355D5E1C-1DD7-474E-8C74-D50815EE8A73}" dt="2021-12-11T08:41:05.792" v="2425" actId="20577"/>
          <ac:spMkLst>
            <pc:docMk/>
            <pc:sldMk cId="2363230265" sldId="296"/>
            <ac:spMk id="9" creationId="{57FBB3EC-5B85-DC4B-8C67-C792F3501692}"/>
          </ac:spMkLst>
        </pc:spChg>
      </pc:sldChg>
      <pc:sldChg chg="addSp modSp new mod modClrScheme chgLayout">
        <pc:chgData name="Peter McGinty" userId="138e04b35f3df159" providerId="LiveId" clId="{355D5E1C-1DD7-474E-8C74-D50815EE8A73}" dt="2021-12-11T08:56:18.828" v="3102" actId="20577"/>
        <pc:sldMkLst>
          <pc:docMk/>
          <pc:sldMk cId="1400343824" sldId="297"/>
        </pc:sldMkLst>
        <pc:spChg chg="mod ord">
          <ac:chgData name="Peter McGinty" userId="138e04b35f3df159" providerId="LiveId" clId="{355D5E1C-1DD7-474E-8C74-D50815EE8A73}" dt="2021-12-11T08:31:07.708" v="2179" actId="700"/>
          <ac:spMkLst>
            <pc:docMk/>
            <pc:sldMk cId="1400343824" sldId="297"/>
            <ac:spMk id="2" creationId="{11C74E3A-FF5B-C241-95BA-3F269A424412}"/>
          </ac:spMkLst>
        </pc:spChg>
        <pc:spChg chg="mod ord">
          <ac:chgData name="Peter McGinty" userId="138e04b35f3df159" providerId="LiveId" clId="{355D5E1C-1DD7-474E-8C74-D50815EE8A73}" dt="2021-12-11T08:56:18.828" v="3102" actId="20577"/>
          <ac:spMkLst>
            <pc:docMk/>
            <pc:sldMk cId="1400343824" sldId="297"/>
            <ac:spMk id="3" creationId="{BC8D5781-8F5D-FE48-ACCB-03BA5779B80E}"/>
          </ac:spMkLst>
        </pc:spChg>
        <pc:spChg chg="add mod ord">
          <ac:chgData name="Peter McGinty" userId="138e04b35f3df159" providerId="LiveId" clId="{355D5E1C-1DD7-474E-8C74-D50815EE8A73}" dt="2021-12-11T08:55:07.119" v="3076" actId="27636"/>
          <ac:spMkLst>
            <pc:docMk/>
            <pc:sldMk cId="1400343824" sldId="297"/>
            <ac:spMk id="4" creationId="{C1419B0F-2786-2B4F-8608-F468C8610BCC}"/>
          </ac:spMkLst>
        </pc:spChg>
      </pc:sldChg>
      <pc:sldChg chg="addSp delSp modSp new mod modClrScheme chgLayout">
        <pc:chgData name="Peter McGinty" userId="138e04b35f3df159" providerId="LiveId" clId="{355D5E1C-1DD7-474E-8C74-D50815EE8A73}" dt="2021-12-11T08:57:12.484" v="3119" actId="20577"/>
        <pc:sldMkLst>
          <pc:docMk/>
          <pc:sldMk cId="758041597" sldId="298"/>
        </pc:sldMkLst>
        <pc:spChg chg="del mod ord">
          <ac:chgData name="Peter McGinty" userId="138e04b35f3df159" providerId="LiveId" clId="{355D5E1C-1DD7-474E-8C74-D50815EE8A73}" dt="2021-12-11T08:43:00.730" v="2430" actId="700"/>
          <ac:spMkLst>
            <pc:docMk/>
            <pc:sldMk cId="758041597" sldId="298"/>
            <ac:spMk id="2" creationId="{DFD493C0-F7FC-0049-B9B2-EF4BCB7C11F6}"/>
          </ac:spMkLst>
        </pc:spChg>
        <pc:spChg chg="del mod ord">
          <ac:chgData name="Peter McGinty" userId="138e04b35f3df159" providerId="LiveId" clId="{355D5E1C-1DD7-474E-8C74-D50815EE8A73}" dt="2021-12-11T08:43:00.730" v="2430" actId="700"/>
          <ac:spMkLst>
            <pc:docMk/>
            <pc:sldMk cId="758041597" sldId="298"/>
            <ac:spMk id="3" creationId="{490012E7-3C4C-7A47-B257-64BEF8A5DF1B}"/>
          </ac:spMkLst>
        </pc:spChg>
        <pc:spChg chg="add mod ord">
          <ac:chgData name="Peter McGinty" userId="138e04b35f3df159" providerId="LiveId" clId="{355D5E1C-1DD7-474E-8C74-D50815EE8A73}" dt="2021-12-11T08:43:22.454" v="2447" actId="20577"/>
          <ac:spMkLst>
            <pc:docMk/>
            <pc:sldMk cId="758041597" sldId="298"/>
            <ac:spMk id="4" creationId="{5C6A0D56-D0FE-BC4B-96DA-82FED3CC07E1}"/>
          </ac:spMkLst>
        </pc:spChg>
        <pc:spChg chg="add mod ord">
          <ac:chgData name="Peter McGinty" userId="138e04b35f3df159" providerId="LiveId" clId="{355D5E1C-1DD7-474E-8C74-D50815EE8A73}" dt="2021-12-11T08:43:28.545" v="2457" actId="20577"/>
          <ac:spMkLst>
            <pc:docMk/>
            <pc:sldMk cId="758041597" sldId="298"/>
            <ac:spMk id="5" creationId="{A673320F-91BD-764D-9ADA-121AB47B3ABD}"/>
          </ac:spMkLst>
        </pc:spChg>
        <pc:spChg chg="add mod ord">
          <ac:chgData name="Peter McGinty" userId="138e04b35f3df159" providerId="LiveId" clId="{355D5E1C-1DD7-474E-8C74-D50815EE8A73}" dt="2021-12-11T08:46:21.688" v="2698" actId="5793"/>
          <ac:spMkLst>
            <pc:docMk/>
            <pc:sldMk cId="758041597" sldId="298"/>
            <ac:spMk id="6" creationId="{D28268E4-4BE3-7548-8857-F81E80AA8DB4}"/>
          </ac:spMkLst>
        </pc:spChg>
        <pc:spChg chg="add mod ord">
          <ac:chgData name="Peter McGinty" userId="138e04b35f3df159" providerId="LiveId" clId="{355D5E1C-1DD7-474E-8C74-D50815EE8A73}" dt="2021-12-11T08:43:42.746" v="2484" actId="20577"/>
          <ac:spMkLst>
            <pc:docMk/>
            <pc:sldMk cId="758041597" sldId="298"/>
            <ac:spMk id="7" creationId="{1EB17238-F6AC-7641-A6FF-7D2C8634990A}"/>
          </ac:spMkLst>
        </pc:spChg>
        <pc:spChg chg="add mod ord">
          <ac:chgData name="Peter McGinty" userId="138e04b35f3df159" providerId="LiveId" clId="{355D5E1C-1DD7-474E-8C74-D50815EE8A73}" dt="2021-12-11T08:57:12.484" v="3119" actId="20577"/>
          <ac:spMkLst>
            <pc:docMk/>
            <pc:sldMk cId="758041597" sldId="298"/>
            <ac:spMk id="8" creationId="{E42019F1-3BB0-9F41-8E8E-E267A71F53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8353F1-98C6-4021-A868-3725F37B9AA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GB"/>
        </a:p>
      </dgm:t>
    </dgm:pt>
    <dgm:pt modelId="{EB2F98FA-7C46-4AFD-9FC2-90DE323ACEA7}">
      <dgm:prSet phldrT="[Text]" custT="1"/>
      <dgm:spPr/>
      <dgm:t>
        <a:bodyPr/>
        <a:lstStyle/>
        <a:p>
          <a:r>
            <a:rPr lang="en-GB" sz="4800" b="1"/>
            <a:t>design</a:t>
          </a:r>
          <a:endParaRPr lang="en-GB" sz="4400" b="1"/>
        </a:p>
      </dgm:t>
    </dgm:pt>
    <dgm:pt modelId="{15CF7A05-B000-4D91-BA23-93FCBB7A6AD3}" type="parTrans" cxnId="{3C1C23D8-967E-4D2B-9D0C-D7BA8187AFCE}">
      <dgm:prSet/>
      <dgm:spPr/>
      <dgm:t>
        <a:bodyPr/>
        <a:lstStyle/>
        <a:p>
          <a:endParaRPr lang="en-GB"/>
        </a:p>
      </dgm:t>
    </dgm:pt>
    <dgm:pt modelId="{00F88EB7-B981-4011-ACB4-6F6888D235DF}" type="sibTrans" cxnId="{3C1C23D8-967E-4D2B-9D0C-D7BA8187AFCE}">
      <dgm:prSet/>
      <dgm:spPr>
        <a:solidFill>
          <a:srgbClr val="92D050"/>
        </a:solidFill>
        <a:ln>
          <a:solidFill>
            <a:srgbClr val="92D050"/>
          </a:solidFill>
        </a:ln>
      </dgm:spPr>
      <dgm:t>
        <a:bodyPr/>
        <a:lstStyle/>
        <a:p>
          <a:endParaRPr lang="en-GB"/>
        </a:p>
      </dgm:t>
    </dgm:pt>
    <dgm:pt modelId="{B9B54165-6734-4524-863E-61D3081ED1FE}">
      <dgm:prSet phldrT="[Text]" custT="1"/>
      <dgm:spPr/>
      <dgm:t>
        <a:bodyPr/>
        <a:lstStyle/>
        <a:p>
          <a:r>
            <a:rPr lang="en-GB" sz="4800" b="1"/>
            <a:t>build</a:t>
          </a:r>
          <a:endParaRPr lang="en-GB" sz="4400" b="1"/>
        </a:p>
      </dgm:t>
    </dgm:pt>
    <dgm:pt modelId="{A089990F-2E57-4BD4-9A1F-A697D0139350}" type="parTrans" cxnId="{B744CB23-469F-426D-869A-DDE0668A6D48}">
      <dgm:prSet/>
      <dgm:spPr/>
      <dgm:t>
        <a:bodyPr/>
        <a:lstStyle/>
        <a:p>
          <a:endParaRPr lang="en-GB"/>
        </a:p>
      </dgm:t>
    </dgm:pt>
    <dgm:pt modelId="{4271CDD1-B51F-426C-AF30-2D38B5829203}" type="sibTrans" cxnId="{B744CB23-469F-426D-869A-DDE0668A6D48}">
      <dgm:prSet/>
      <dgm:spPr>
        <a:solidFill>
          <a:srgbClr val="0070C0"/>
        </a:solidFill>
      </dgm:spPr>
      <dgm:t>
        <a:bodyPr/>
        <a:lstStyle/>
        <a:p>
          <a:endParaRPr lang="en-GB"/>
        </a:p>
      </dgm:t>
    </dgm:pt>
    <dgm:pt modelId="{D954A174-FF30-4CBC-B125-7636DD9A3D4F}">
      <dgm:prSet phldrT="[Text]" custT="1"/>
      <dgm:spPr/>
      <dgm:t>
        <a:bodyPr/>
        <a:lstStyle/>
        <a:p>
          <a:r>
            <a:rPr lang="en-GB" sz="4800" b="1"/>
            <a:t>test</a:t>
          </a:r>
          <a:endParaRPr lang="en-GB" sz="4400" b="1"/>
        </a:p>
      </dgm:t>
    </dgm:pt>
    <dgm:pt modelId="{E7035E5F-5C2E-43BE-BE23-0A61DBEEBD04}" type="parTrans" cxnId="{FB162AFE-853F-463A-B677-7EF59151723C}">
      <dgm:prSet/>
      <dgm:spPr/>
      <dgm:t>
        <a:bodyPr/>
        <a:lstStyle/>
        <a:p>
          <a:endParaRPr lang="en-GB"/>
        </a:p>
      </dgm:t>
    </dgm:pt>
    <dgm:pt modelId="{2B92FE83-68DF-42FE-8102-98C10D1B08E5}" type="sibTrans" cxnId="{FB162AFE-853F-463A-B677-7EF59151723C}">
      <dgm:prSet/>
      <dgm:spPr>
        <a:solidFill>
          <a:srgbClr val="7030A0"/>
        </a:solidFill>
        <a:ln>
          <a:noFill/>
        </a:ln>
      </dgm:spPr>
      <dgm:t>
        <a:bodyPr/>
        <a:lstStyle/>
        <a:p>
          <a:endParaRPr lang="en-GB"/>
        </a:p>
      </dgm:t>
    </dgm:pt>
    <dgm:pt modelId="{653522E3-E58C-40DA-AF0B-EFF845986BB3}">
      <dgm:prSet phldrT="[Text]" custT="1"/>
      <dgm:spPr/>
      <dgm:t>
        <a:bodyPr/>
        <a:lstStyle/>
        <a:p>
          <a:r>
            <a:rPr lang="en-GB" sz="4800" b="1"/>
            <a:t>evaluate</a:t>
          </a:r>
          <a:endParaRPr lang="en-GB" sz="4400" b="1"/>
        </a:p>
      </dgm:t>
    </dgm:pt>
    <dgm:pt modelId="{BAF9DF54-E5F8-44AF-B70E-A82C53ED3BC1}" type="parTrans" cxnId="{681D1848-C46A-4AE4-9465-04CF2F9474CE}">
      <dgm:prSet/>
      <dgm:spPr/>
      <dgm:t>
        <a:bodyPr/>
        <a:lstStyle/>
        <a:p>
          <a:endParaRPr lang="en-GB"/>
        </a:p>
      </dgm:t>
    </dgm:pt>
    <dgm:pt modelId="{640A1100-2B2E-451F-A7B9-3FDA4D0EBE26}" type="sibTrans" cxnId="{681D1848-C46A-4AE4-9465-04CF2F9474CE}">
      <dgm:prSet/>
      <dgm:spPr>
        <a:solidFill>
          <a:srgbClr val="C00000"/>
        </a:solidFill>
      </dgm:spPr>
      <dgm:t>
        <a:bodyPr/>
        <a:lstStyle/>
        <a:p>
          <a:endParaRPr lang="en-GB"/>
        </a:p>
      </dgm:t>
    </dgm:pt>
    <dgm:pt modelId="{0AF264F9-06BA-4BD8-A40E-D26244D90F1A}">
      <dgm:prSet phldrT="[Text]" custT="1"/>
      <dgm:spPr/>
      <dgm:t>
        <a:bodyPr/>
        <a:lstStyle/>
        <a:p>
          <a:r>
            <a:rPr lang="en-GB" sz="4800" b="1"/>
            <a:t>analyse</a:t>
          </a:r>
        </a:p>
      </dgm:t>
    </dgm:pt>
    <dgm:pt modelId="{DD393C47-C849-4BA8-AC60-D1C2920FE59D}" type="parTrans" cxnId="{48D33303-E4B0-494C-A931-5BA3D3679D7E}">
      <dgm:prSet/>
      <dgm:spPr/>
      <dgm:t>
        <a:bodyPr/>
        <a:lstStyle/>
        <a:p>
          <a:endParaRPr lang="en-GB"/>
        </a:p>
      </dgm:t>
    </dgm:pt>
    <dgm:pt modelId="{30898F9D-D73F-4801-9C04-998B10A44DE2}" type="sibTrans" cxnId="{48D33303-E4B0-494C-A931-5BA3D3679D7E}">
      <dgm:prSet>
        <dgm:style>
          <a:lnRef idx="2">
            <a:schemeClr val="accent2"/>
          </a:lnRef>
          <a:fillRef idx="1">
            <a:schemeClr val="lt1"/>
          </a:fillRef>
          <a:effectRef idx="0">
            <a:schemeClr val="accent2"/>
          </a:effectRef>
          <a:fontRef idx="minor">
            <a:schemeClr val="dk1"/>
          </a:fontRef>
        </dgm:style>
      </dgm:prSet>
      <dgm:spPr>
        <a:solidFill>
          <a:schemeClr val="accent2"/>
        </a:solidFill>
      </dgm:spPr>
      <dgm:t>
        <a:bodyPr/>
        <a:lstStyle/>
        <a:p>
          <a:endParaRPr lang="en-GB">
            <a:solidFill>
              <a:srgbClr val="FFC000"/>
            </a:solidFill>
          </a:endParaRPr>
        </a:p>
      </dgm:t>
    </dgm:pt>
    <dgm:pt modelId="{CB262153-B0DB-4EB2-8002-5E77D36D27DC}" type="pres">
      <dgm:prSet presAssocID="{578353F1-98C6-4021-A868-3725F37B9AAC}" presName="cycle" presStyleCnt="0">
        <dgm:presLayoutVars>
          <dgm:dir/>
          <dgm:resizeHandles val="exact"/>
        </dgm:presLayoutVars>
      </dgm:prSet>
      <dgm:spPr/>
    </dgm:pt>
    <dgm:pt modelId="{FFFB6DE4-7EED-4362-AFC7-A099B09D09F0}" type="pres">
      <dgm:prSet presAssocID="{EB2F98FA-7C46-4AFD-9FC2-90DE323ACEA7}" presName="dummy" presStyleCnt="0"/>
      <dgm:spPr/>
    </dgm:pt>
    <dgm:pt modelId="{76550259-162D-4C52-9BC4-B8467071B609}" type="pres">
      <dgm:prSet presAssocID="{EB2F98FA-7C46-4AFD-9FC2-90DE323ACEA7}" presName="node" presStyleLbl="revTx" presStyleIdx="0" presStyleCnt="5" custScaleX="143753">
        <dgm:presLayoutVars>
          <dgm:bulletEnabled val="1"/>
        </dgm:presLayoutVars>
      </dgm:prSet>
      <dgm:spPr/>
    </dgm:pt>
    <dgm:pt modelId="{B6769CE7-50ED-4B54-9A7E-7602ECB27143}" type="pres">
      <dgm:prSet presAssocID="{00F88EB7-B981-4011-ACB4-6F6888D235DF}" presName="sibTrans" presStyleLbl="node1" presStyleIdx="0" presStyleCnt="5"/>
      <dgm:spPr/>
    </dgm:pt>
    <dgm:pt modelId="{A2BA8FEA-47BC-4AD0-A184-AA52E49F566C}" type="pres">
      <dgm:prSet presAssocID="{B9B54165-6734-4524-863E-61D3081ED1FE}" presName="dummy" presStyleCnt="0"/>
      <dgm:spPr/>
    </dgm:pt>
    <dgm:pt modelId="{BC5B4B6D-9265-48BA-8C6E-D54AE4C35A08}" type="pres">
      <dgm:prSet presAssocID="{B9B54165-6734-4524-863E-61D3081ED1FE}" presName="node" presStyleLbl="revTx" presStyleIdx="1" presStyleCnt="5" custScaleX="143753">
        <dgm:presLayoutVars>
          <dgm:bulletEnabled val="1"/>
        </dgm:presLayoutVars>
      </dgm:prSet>
      <dgm:spPr/>
    </dgm:pt>
    <dgm:pt modelId="{44CADB9C-B7E5-409C-B1A4-194E8C4C46D0}" type="pres">
      <dgm:prSet presAssocID="{4271CDD1-B51F-426C-AF30-2D38B5829203}" presName="sibTrans" presStyleLbl="node1" presStyleIdx="1" presStyleCnt="5"/>
      <dgm:spPr/>
    </dgm:pt>
    <dgm:pt modelId="{4AE34C16-83FE-4235-ADF8-955C14642486}" type="pres">
      <dgm:prSet presAssocID="{D954A174-FF30-4CBC-B125-7636DD9A3D4F}" presName="dummy" presStyleCnt="0"/>
      <dgm:spPr/>
    </dgm:pt>
    <dgm:pt modelId="{F1E69949-136A-46CF-94E5-43BDF7C5285C}" type="pres">
      <dgm:prSet presAssocID="{D954A174-FF30-4CBC-B125-7636DD9A3D4F}" presName="node" presStyleLbl="revTx" presStyleIdx="2" presStyleCnt="5" custScaleX="143753">
        <dgm:presLayoutVars>
          <dgm:bulletEnabled val="1"/>
        </dgm:presLayoutVars>
      </dgm:prSet>
      <dgm:spPr/>
    </dgm:pt>
    <dgm:pt modelId="{29D93D7C-9F12-497A-81E5-DB37041781E7}" type="pres">
      <dgm:prSet presAssocID="{2B92FE83-68DF-42FE-8102-98C10D1B08E5}" presName="sibTrans" presStyleLbl="node1" presStyleIdx="2" presStyleCnt="5"/>
      <dgm:spPr/>
    </dgm:pt>
    <dgm:pt modelId="{E96C88C4-F29C-401D-956A-DA5E1336761E}" type="pres">
      <dgm:prSet presAssocID="{653522E3-E58C-40DA-AF0B-EFF845986BB3}" presName="dummy" presStyleCnt="0"/>
      <dgm:spPr/>
    </dgm:pt>
    <dgm:pt modelId="{D986D824-3701-4BDB-8070-28884198DDE8}" type="pres">
      <dgm:prSet presAssocID="{653522E3-E58C-40DA-AF0B-EFF845986BB3}" presName="node" presStyleLbl="revTx" presStyleIdx="3" presStyleCnt="5" custScaleX="143753">
        <dgm:presLayoutVars>
          <dgm:bulletEnabled val="1"/>
        </dgm:presLayoutVars>
      </dgm:prSet>
      <dgm:spPr/>
    </dgm:pt>
    <dgm:pt modelId="{A16F7ADB-F17B-43F0-B194-3E6720B904B8}" type="pres">
      <dgm:prSet presAssocID="{640A1100-2B2E-451F-A7B9-3FDA4D0EBE26}" presName="sibTrans" presStyleLbl="node1" presStyleIdx="3" presStyleCnt="5"/>
      <dgm:spPr/>
    </dgm:pt>
    <dgm:pt modelId="{AC8E9503-530B-47B9-AB8E-7CADDF70FD3B}" type="pres">
      <dgm:prSet presAssocID="{0AF264F9-06BA-4BD8-A40E-D26244D90F1A}" presName="dummy" presStyleCnt="0"/>
      <dgm:spPr/>
    </dgm:pt>
    <dgm:pt modelId="{214D1154-45D8-4CAA-9338-DE4B8B4A0CA0}" type="pres">
      <dgm:prSet presAssocID="{0AF264F9-06BA-4BD8-A40E-D26244D90F1A}" presName="node" presStyleLbl="revTx" presStyleIdx="4" presStyleCnt="5" custScaleX="143753">
        <dgm:presLayoutVars>
          <dgm:bulletEnabled val="1"/>
        </dgm:presLayoutVars>
      </dgm:prSet>
      <dgm:spPr/>
    </dgm:pt>
    <dgm:pt modelId="{09F88B78-B2B0-4CC7-A092-408FF085C238}" type="pres">
      <dgm:prSet presAssocID="{30898F9D-D73F-4801-9C04-998B10A44DE2}" presName="sibTrans" presStyleLbl="node1" presStyleIdx="4" presStyleCnt="5"/>
      <dgm:spPr/>
    </dgm:pt>
  </dgm:ptLst>
  <dgm:cxnLst>
    <dgm:cxn modelId="{48D33303-E4B0-494C-A931-5BA3D3679D7E}" srcId="{578353F1-98C6-4021-A868-3725F37B9AAC}" destId="{0AF264F9-06BA-4BD8-A40E-D26244D90F1A}" srcOrd="4" destOrd="0" parTransId="{DD393C47-C849-4BA8-AC60-D1C2920FE59D}" sibTransId="{30898F9D-D73F-4801-9C04-998B10A44DE2}"/>
    <dgm:cxn modelId="{F4B7951F-7BEC-48E6-A83E-B2C27495CA01}" type="presOf" srcId="{B9B54165-6734-4524-863E-61D3081ED1FE}" destId="{BC5B4B6D-9265-48BA-8C6E-D54AE4C35A08}" srcOrd="0" destOrd="0" presId="urn:microsoft.com/office/officeart/2005/8/layout/cycle1"/>
    <dgm:cxn modelId="{9603D521-CDC7-4E3C-9F9E-91F66B65AA32}" type="presOf" srcId="{640A1100-2B2E-451F-A7B9-3FDA4D0EBE26}" destId="{A16F7ADB-F17B-43F0-B194-3E6720B904B8}" srcOrd="0" destOrd="0" presId="urn:microsoft.com/office/officeart/2005/8/layout/cycle1"/>
    <dgm:cxn modelId="{B744CB23-469F-426D-869A-DDE0668A6D48}" srcId="{578353F1-98C6-4021-A868-3725F37B9AAC}" destId="{B9B54165-6734-4524-863E-61D3081ED1FE}" srcOrd="1" destOrd="0" parTransId="{A089990F-2E57-4BD4-9A1F-A697D0139350}" sibTransId="{4271CDD1-B51F-426C-AF30-2D38B5829203}"/>
    <dgm:cxn modelId="{4B953360-ED77-4F52-AA65-4F3A5868BC77}" type="presOf" srcId="{4271CDD1-B51F-426C-AF30-2D38B5829203}" destId="{44CADB9C-B7E5-409C-B1A4-194E8C4C46D0}" srcOrd="0" destOrd="0" presId="urn:microsoft.com/office/officeart/2005/8/layout/cycle1"/>
    <dgm:cxn modelId="{681D1848-C46A-4AE4-9465-04CF2F9474CE}" srcId="{578353F1-98C6-4021-A868-3725F37B9AAC}" destId="{653522E3-E58C-40DA-AF0B-EFF845986BB3}" srcOrd="3" destOrd="0" parTransId="{BAF9DF54-E5F8-44AF-B70E-A82C53ED3BC1}" sibTransId="{640A1100-2B2E-451F-A7B9-3FDA4D0EBE26}"/>
    <dgm:cxn modelId="{FF34FA6B-4DA0-404D-9302-0C73B428FDAA}" type="presOf" srcId="{578353F1-98C6-4021-A868-3725F37B9AAC}" destId="{CB262153-B0DB-4EB2-8002-5E77D36D27DC}" srcOrd="0" destOrd="0" presId="urn:microsoft.com/office/officeart/2005/8/layout/cycle1"/>
    <dgm:cxn modelId="{1A64E383-9A90-4E91-A631-E9A329BB92A7}" type="presOf" srcId="{D954A174-FF30-4CBC-B125-7636DD9A3D4F}" destId="{F1E69949-136A-46CF-94E5-43BDF7C5285C}" srcOrd="0" destOrd="0" presId="urn:microsoft.com/office/officeart/2005/8/layout/cycle1"/>
    <dgm:cxn modelId="{3E9CBBA6-5D65-48C9-9DCE-C15E50DC581F}" type="presOf" srcId="{2B92FE83-68DF-42FE-8102-98C10D1B08E5}" destId="{29D93D7C-9F12-497A-81E5-DB37041781E7}" srcOrd="0" destOrd="0" presId="urn:microsoft.com/office/officeart/2005/8/layout/cycle1"/>
    <dgm:cxn modelId="{C024F0C0-37CD-4E53-BB3F-376AAEC7F1AE}" type="presOf" srcId="{EB2F98FA-7C46-4AFD-9FC2-90DE323ACEA7}" destId="{76550259-162D-4C52-9BC4-B8467071B609}" srcOrd="0" destOrd="0" presId="urn:microsoft.com/office/officeart/2005/8/layout/cycle1"/>
    <dgm:cxn modelId="{A5F8AFC7-6C85-43E0-AB23-E7E5D87553FD}" type="presOf" srcId="{00F88EB7-B981-4011-ACB4-6F6888D235DF}" destId="{B6769CE7-50ED-4B54-9A7E-7602ECB27143}" srcOrd="0" destOrd="0" presId="urn:microsoft.com/office/officeart/2005/8/layout/cycle1"/>
    <dgm:cxn modelId="{CBDC07D3-7872-457F-8457-FC701B971206}" type="presOf" srcId="{653522E3-E58C-40DA-AF0B-EFF845986BB3}" destId="{D986D824-3701-4BDB-8070-28884198DDE8}" srcOrd="0" destOrd="0" presId="urn:microsoft.com/office/officeart/2005/8/layout/cycle1"/>
    <dgm:cxn modelId="{3C1C23D8-967E-4D2B-9D0C-D7BA8187AFCE}" srcId="{578353F1-98C6-4021-A868-3725F37B9AAC}" destId="{EB2F98FA-7C46-4AFD-9FC2-90DE323ACEA7}" srcOrd="0" destOrd="0" parTransId="{15CF7A05-B000-4D91-BA23-93FCBB7A6AD3}" sibTransId="{00F88EB7-B981-4011-ACB4-6F6888D235DF}"/>
    <dgm:cxn modelId="{9B908EDC-5143-4D38-960D-07B402BEAA69}" type="presOf" srcId="{30898F9D-D73F-4801-9C04-998B10A44DE2}" destId="{09F88B78-B2B0-4CC7-A092-408FF085C238}" srcOrd="0" destOrd="0" presId="urn:microsoft.com/office/officeart/2005/8/layout/cycle1"/>
    <dgm:cxn modelId="{7AE410EA-D823-45E9-BE6E-752033C96559}" type="presOf" srcId="{0AF264F9-06BA-4BD8-A40E-D26244D90F1A}" destId="{214D1154-45D8-4CAA-9338-DE4B8B4A0CA0}" srcOrd="0" destOrd="0" presId="urn:microsoft.com/office/officeart/2005/8/layout/cycle1"/>
    <dgm:cxn modelId="{FB162AFE-853F-463A-B677-7EF59151723C}" srcId="{578353F1-98C6-4021-A868-3725F37B9AAC}" destId="{D954A174-FF30-4CBC-B125-7636DD9A3D4F}" srcOrd="2" destOrd="0" parTransId="{E7035E5F-5C2E-43BE-BE23-0A61DBEEBD04}" sibTransId="{2B92FE83-68DF-42FE-8102-98C10D1B08E5}"/>
    <dgm:cxn modelId="{242A0C3A-5087-427D-AE29-120C22FFB2B0}" type="presParOf" srcId="{CB262153-B0DB-4EB2-8002-5E77D36D27DC}" destId="{FFFB6DE4-7EED-4362-AFC7-A099B09D09F0}" srcOrd="0" destOrd="0" presId="urn:microsoft.com/office/officeart/2005/8/layout/cycle1"/>
    <dgm:cxn modelId="{7828D554-7F25-4373-B68C-8A1104CE1643}" type="presParOf" srcId="{CB262153-B0DB-4EB2-8002-5E77D36D27DC}" destId="{76550259-162D-4C52-9BC4-B8467071B609}" srcOrd="1" destOrd="0" presId="urn:microsoft.com/office/officeart/2005/8/layout/cycle1"/>
    <dgm:cxn modelId="{4D94FFA8-4C1B-42EC-9A03-C31965D5EB32}" type="presParOf" srcId="{CB262153-B0DB-4EB2-8002-5E77D36D27DC}" destId="{B6769CE7-50ED-4B54-9A7E-7602ECB27143}" srcOrd="2" destOrd="0" presId="urn:microsoft.com/office/officeart/2005/8/layout/cycle1"/>
    <dgm:cxn modelId="{9D645DC5-0512-4945-BA19-660B3687ED86}" type="presParOf" srcId="{CB262153-B0DB-4EB2-8002-5E77D36D27DC}" destId="{A2BA8FEA-47BC-4AD0-A184-AA52E49F566C}" srcOrd="3" destOrd="0" presId="urn:microsoft.com/office/officeart/2005/8/layout/cycle1"/>
    <dgm:cxn modelId="{0A80A1F9-A89E-498B-A402-B67147B62380}" type="presParOf" srcId="{CB262153-B0DB-4EB2-8002-5E77D36D27DC}" destId="{BC5B4B6D-9265-48BA-8C6E-D54AE4C35A08}" srcOrd="4" destOrd="0" presId="urn:microsoft.com/office/officeart/2005/8/layout/cycle1"/>
    <dgm:cxn modelId="{BC4A4CF4-00FD-42A6-87D5-F2E0088ED6A2}" type="presParOf" srcId="{CB262153-B0DB-4EB2-8002-5E77D36D27DC}" destId="{44CADB9C-B7E5-409C-B1A4-194E8C4C46D0}" srcOrd="5" destOrd="0" presId="urn:microsoft.com/office/officeart/2005/8/layout/cycle1"/>
    <dgm:cxn modelId="{5C92247E-AD2F-423E-9F92-A3CC993DA0E3}" type="presParOf" srcId="{CB262153-B0DB-4EB2-8002-5E77D36D27DC}" destId="{4AE34C16-83FE-4235-ADF8-955C14642486}" srcOrd="6" destOrd="0" presId="urn:microsoft.com/office/officeart/2005/8/layout/cycle1"/>
    <dgm:cxn modelId="{19B89C2F-2C55-49A7-9252-708CD784BF31}" type="presParOf" srcId="{CB262153-B0DB-4EB2-8002-5E77D36D27DC}" destId="{F1E69949-136A-46CF-94E5-43BDF7C5285C}" srcOrd="7" destOrd="0" presId="urn:microsoft.com/office/officeart/2005/8/layout/cycle1"/>
    <dgm:cxn modelId="{A2D40141-8DF3-4BD9-82F8-50A0FE7762ED}" type="presParOf" srcId="{CB262153-B0DB-4EB2-8002-5E77D36D27DC}" destId="{29D93D7C-9F12-497A-81E5-DB37041781E7}" srcOrd="8" destOrd="0" presId="urn:microsoft.com/office/officeart/2005/8/layout/cycle1"/>
    <dgm:cxn modelId="{E5BFA510-3BFF-4FF0-B217-5D2E1759A834}" type="presParOf" srcId="{CB262153-B0DB-4EB2-8002-5E77D36D27DC}" destId="{E96C88C4-F29C-401D-956A-DA5E1336761E}" srcOrd="9" destOrd="0" presId="urn:microsoft.com/office/officeart/2005/8/layout/cycle1"/>
    <dgm:cxn modelId="{C0D38DD6-EE8B-4A24-88B7-2FFA692738D6}" type="presParOf" srcId="{CB262153-B0DB-4EB2-8002-5E77D36D27DC}" destId="{D986D824-3701-4BDB-8070-28884198DDE8}" srcOrd="10" destOrd="0" presId="urn:microsoft.com/office/officeart/2005/8/layout/cycle1"/>
    <dgm:cxn modelId="{F0BDB762-CBCC-497F-934E-4BAFCB7469C1}" type="presParOf" srcId="{CB262153-B0DB-4EB2-8002-5E77D36D27DC}" destId="{A16F7ADB-F17B-43F0-B194-3E6720B904B8}" srcOrd="11" destOrd="0" presId="urn:microsoft.com/office/officeart/2005/8/layout/cycle1"/>
    <dgm:cxn modelId="{5F2DB272-FA6C-4F24-8C2C-9E1183DCFAB9}" type="presParOf" srcId="{CB262153-B0DB-4EB2-8002-5E77D36D27DC}" destId="{AC8E9503-530B-47B9-AB8E-7CADDF70FD3B}" srcOrd="12" destOrd="0" presId="urn:microsoft.com/office/officeart/2005/8/layout/cycle1"/>
    <dgm:cxn modelId="{E67A59F9-AD24-410A-BA68-A40CFE7D73F8}" type="presParOf" srcId="{CB262153-B0DB-4EB2-8002-5E77D36D27DC}" destId="{214D1154-45D8-4CAA-9338-DE4B8B4A0CA0}" srcOrd="13" destOrd="0" presId="urn:microsoft.com/office/officeart/2005/8/layout/cycle1"/>
    <dgm:cxn modelId="{5F9D0E22-4DD9-4A2C-BD71-372159FF5845}" type="presParOf" srcId="{CB262153-B0DB-4EB2-8002-5E77D36D27DC}" destId="{09F88B78-B2B0-4CC7-A092-408FF085C238}"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50259-162D-4C52-9BC4-B8467071B609}">
      <dsp:nvSpPr>
        <dsp:cNvPr id="0" name=""/>
        <dsp:cNvSpPr/>
      </dsp:nvSpPr>
      <dsp:spPr>
        <a:xfrm>
          <a:off x="5411462" y="50570"/>
          <a:ext cx="2439357" cy="1696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GB" sz="4800" b="1" kern="1200"/>
            <a:t>design</a:t>
          </a:r>
          <a:endParaRPr lang="en-GB" sz="4400" b="1" kern="1200"/>
        </a:p>
      </dsp:txBody>
      <dsp:txXfrm>
        <a:off x="5411462" y="50570"/>
        <a:ext cx="2439357" cy="1696909"/>
      </dsp:txXfrm>
    </dsp:sp>
    <dsp:sp modelId="{B6769CE7-50ED-4B54-9A7E-7602ECB27143}">
      <dsp:nvSpPr>
        <dsp:cNvPr id="0" name=""/>
        <dsp:cNvSpPr/>
      </dsp:nvSpPr>
      <dsp:spPr>
        <a:xfrm>
          <a:off x="1790217" y="1391"/>
          <a:ext cx="6363112" cy="6363112"/>
        </a:xfrm>
        <a:prstGeom prst="circularArrow">
          <a:avLst>
            <a:gd name="adj1" fmla="val 5200"/>
            <a:gd name="adj2" fmla="val 335919"/>
            <a:gd name="adj3" fmla="val 21293217"/>
            <a:gd name="adj4" fmla="val 19766261"/>
            <a:gd name="adj5" fmla="val 6067"/>
          </a:avLst>
        </a:prstGeom>
        <a:solidFill>
          <a:srgbClr val="92D050"/>
        </a:solidFill>
        <a:ln w="12700" cap="flat" cmpd="sng" algn="ctr">
          <a:solidFill>
            <a:srgbClr val="92D05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5B4B6D-9265-48BA-8C6E-D54AE4C35A08}">
      <dsp:nvSpPr>
        <dsp:cNvPr id="0" name=""/>
        <dsp:cNvSpPr/>
      </dsp:nvSpPr>
      <dsp:spPr>
        <a:xfrm>
          <a:off x="6437007" y="3206874"/>
          <a:ext cx="2439357" cy="1696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GB" sz="4800" b="1" kern="1200"/>
            <a:t>build</a:t>
          </a:r>
          <a:endParaRPr lang="en-GB" sz="4400" b="1" kern="1200"/>
        </a:p>
      </dsp:txBody>
      <dsp:txXfrm>
        <a:off x="6437007" y="3206874"/>
        <a:ext cx="2439357" cy="1696909"/>
      </dsp:txXfrm>
    </dsp:sp>
    <dsp:sp modelId="{44CADB9C-B7E5-409C-B1A4-194E8C4C46D0}">
      <dsp:nvSpPr>
        <dsp:cNvPr id="0" name=""/>
        <dsp:cNvSpPr/>
      </dsp:nvSpPr>
      <dsp:spPr>
        <a:xfrm>
          <a:off x="1790217" y="1391"/>
          <a:ext cx="6363112" cy="6363112"/>
        </a:xfrm>
        <a:prstGeom prst="circularArrow">
          <a:avLst>
            <a:gd name="adj1" fmla="val 5200"/>
            <a:gd name="adj2" fmla="val 335919"/>
            <a:gd name="adj3" fmla="val 3528264"/>
            <a:gd name="adj4" fmla="val 2253456"/>
            <a:gd name="adj5" fmla="val 6067"/>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E69949-136A-46CF-94E5-43BDF7C5285C}">
      <dsp:nvSpPr>
        <dsp:cNvPr id="0" name=""/>
        <dsp:cNvSpPr/>
      </dsp:nvSpPr>
      <dsp:spPr>
        <a:xfrm>
          <a:off x="3752095" y="5157577"/>
          <a:ext cx="2439357" cy="1696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GB" sz="4800" b="1" kern="1200"/>
            <a:t>test</a:t>
          </a:r>
          <a:endParaRPr lang="en-GB" sz="4400" b="1" kern="1200"/>
        </a:p>
      </dsp:txBody>
      <dsp:txXfrm>
        <a:off x="3752095" y="5157577"/>
        <a:ext cx="2439357" cy="1696909"/>
      </dsp:txXfrm>
    </dsp:sp>
    <dsp:sp modelId="{29D93D7C-9F12-497A-81E5-DB37041781E7}">
      <dsp:nvSpPr>
        <dsp:cNvPr id="0" name=""/>
        <dsp:cNvSpPr/>
      </dsp:nvSpPr>
      <dsp:spPr>
        <a:xfrm>
          <a:off x="1790217" y="1391"/>
          <a:ext cx="6363112" cy="6363112"/>
        </a:xfrm>
        <a:prstGeom prst="circularArrow">
          <a:avLst>
            <a:gd name="adj1" fmla="val 5200"/>
            <a:gd name="adj2" fmla="val 335919"/>
            <a:gd name="adj3" fmla="val 8210625"/>
            <a:gd name="adj4" fmla="val 6935817"/>
            <a:gd name="adj5" fmla="val 6067"/>
          </a:avLst>
        </a:prstGeom>
        <a:solidFill>
          <a:srgbClr val="7030A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86D824-3701-4BDB-8070-28884198DDE8}">
      <dsp:nvSpPr>
        <dsp:cNvPr id="0" name=""/>
        <dsp:cNvSpPr/>
      </dsp:nvSpPr>
      <dsp:spPr>
        <a:xfrm>
          <a:off x="1067182" y="3206874"/>
          <a:ext cx="2439357" cy="1696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GB" sz="4800" b="1" kern="1200"/>
            <a:t>evaluate</a:t>
          </a:r>
          <a:endParaRPr lang="en-GB" sz="4400" b="1" kern="1200"/>
        </a:p>
      </dsp:txBody>
      <dsp:txXfrm>
        <a:off x="1067182" y="3206874"/>
        <a:ext cx="2439357" cy="1696909"/>
      </dsp:txXfrm>
    </dsp:sp>
    <dsp:sp modelId="{A16F7ADB-F17B-43F0-B194-3E6720B904B8}">
      <dsp:nvSpPr>
        <dsp:cNvPr id="0" name=""/>
        <dsp:cNvSpPr/>
      </dsp:nvSpPr>
      <dsp:spPr>
        <a:xfrm>
          <a:off x="1790217" y="1391"/>
          <a:ext cx="6363112" cy="6363112"/>
        </a:xfrm>
        <a:prstGeom prst="circularArrow">
          <a:avLst>
            <a:gd name="adj1" fmla="val 5200"/>
            <a:gd name="adj2" fmla="val 335919"/>
            <a:gd name="adj3" fmla="val 12297820"/>
            <a:gd name="adj4" fmla="val 10770864"/>
            <a:gd name="adj5" fmla="val 6067"/>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4D1154-45D8-4CAA-9338-DE4B8B4A0CA0}">
      <dsp:nvSpPr>
        <dsp:cNvPr id="0" name=""/>
        <dsp:cNvSpPr/>
      </dsp:nvSpPr>
      <dsp:spPr>
        <a:xfrm>
          <a:off x="2092727" y="50570"/>
          <a:ext cx="2439357" cy="1696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GB" sz="4800" b="1" kern="1200"/>
            <a:t>analyse</a:t>
          </a:r>
        </a:p>
      </dsp:txBody>
      <dsp:txXfrm>
        <a:off x="2092727" y="50570"/>
        <a:ext cx="2439357" cy="1696909"/>
      </dsp:txXfrm>
    </dsp:sp>
    <dsp:sp modelId="{09F88B78-B2B0-4CC7-A092-408FF085C238}">
      <dsp:nvSpPr>
        <dsp:cNvPr id="0" name=""/>
        <dsp:cNvSpPr/>
      </dsp:nvSpPr>
      <dsp:spPr>
        <a:xfrm>
          <a:off x="1790217" y="1391"/>
          <a:ext cx="6363112" cy="6363112"/>
        </a:xfrm>
        <a:prstGeom prst="circularArrow">
          <a:avLst>
            <a:gd name="adj1" fmla="val 5200"/>
            <a:gd name="adj2" fmla="val 335919"/>
            <a:gd name="adj3" fmla="val 16401690"/>
            <a:gd name="adj4" fmla="val 15662391"/>
            <a:gd name="adj5" fmla="val 6067"/>
          </a:avLst>
        </a:prstGeom>
        <a:solidFill>
          <a:schemeClr val="accent2"/>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2676"/>
          </a:xfrm>
          <a:prstGeom prst="rect">
            <a:avLst/>
          </a:prstGeom>
        </p:spPr>
        <p:txBody>
          <a:bodyPr vert="horz" lIns="96606" tIns="48303" rIns="96606" bIns="48303" rtlCol="0"/>
          <a:lstStyle>
            <a:lvl1pPr algn="l">
              <a:defRPr sz="1300"/>
            </a:lvl1pPr>
          </a:lstStyle>
          <a:p>
            <a:endParaRPr lang="en-GB"/>
          </a:p>
        </p:txBody>
      </p:sp>
      <p:sp>
        <p:nvSpPr>
          <p:cNvPr id="3" name="Date Placeholder 2"/>
          <p:cNvSpPr>
            <a:spLocks noGrp="1"/>
          </p:cNvSpPr>
          <p:nvPr>
            <p:ph type="dt" idx="1"/>
          </p:nvPr>
        </p:nvSpPr>
        <p:spPr>
          <a:xfrm>
            <a:off x="3901698" y="0"/>
            <a:ext cx="2984871" cy="502676"/>
          </a:xfrm>
          <a:prstGeom prst="rect">
            <a:avLst/>
          </a:prstGeom>
        </p:spPr>
        <p:txBody>
          <a:bodyPr vert="horz" lIns="96606" tIns="48303" rIns="96606" bIns="48303" rtlCol="0"/>
          <a:lstStyle>
            <a:lvl1pPr algn="r">
              <a:defRPr sz="1300"/>
            </a:lvl1pPr>
          </a:lstStyle>
          <a:p>
            <a:fld id="{C67B3BDA-D185-E044-B077-160BB0B5A5EA}" type="datetimeFigureOut">
              <a:rPr lang="en-GB" smtClean="0"/>
              <a:t>13/12/2021</a:t>
            </a:fld>
            <a:endParaRPr lang="en-GB"/>
          </a:p>
        </p:txBody>
      </p:sp>
      <p:sp>
        <p:nvSpPr>
          <p:cNvPr id="4" name="Slide Image Placeholder 3"/>
          <p:cNvSpPr>
            <a:spLocks noGrp="1" noRot="1" noChangeAspect="1"/>
          </p:cNvSpPr>
          <p:nvPr>
            <p:ph type="sldImg" idx="2"/>
          </p:nvPr>
        </p:nvSpPr>
        <p:spPr>
          <a:xfrm>
            <a:off x="439738" y="1252538"/>
            <a:ext cx="6008687" cy="3381375"/>
          </a:xfrm>
          <a:prstGeom prst="rect">
            <a:avLst/>
          </a:prstGeom>
          <a:noFill/>
          <a:ln w="12700">
            <a:solidFill>
              <a:prstClr val="black"/>
            </a:solidFill>
          </a:ln>
        </p:spPr>
        <p:txBody>
          <a:bodyPr vert="horz" lIns="96606" tIns="48303" rIns="96606" bIns="48303" rtlCol="0" anchor="ctr"/>
          <a:lstStyle/>
          <a:p>
            <a:endParaRPr lang="en-GB"/>
          </a:p>
        </p:txBody>
      </p:sp>
      <p:sp>
        <p:nvSpPr>
          <p:cNvPr id="5" name="Notes Placeholder 4"/>
          <p:cNvSpPr>
            <a:spLocks noGrp="1"/>
          </p:cNvSpPr>
          <p:nvPr>
            <p:ph type="body" sz="quarter" idx="3"/>
          </p:nvPr>
        </p:nvSpPr>
        <p:spPr>
          <a:xfrm>
            <a:off x="688817" y="4821506"/>
            <a:ext cx="5510530" cy="3944868"/>
          </a:xfrm>
          <a:prstGeom prst="rect">
            <a:avLst/>
          </a:prstGeom>
        </p:spPr>
        <p:txBody>
          <a:bodyPr vert="horz" lIns="96606" tIns="48303" rIns="96606" bIns="48303"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516039"/>
            <a:ext cx="2984871" cy="502674"/>
          </a:xfrm>
          <a:prstGeom prst="rect">
            <a:avLst/>
          </a:prstGeom>
        </p:spPr>
        <p:txBody>
          <a:bodyPr vert="horz" lIns="96606" tIns="48303" rIns="96606" bIns="48303" rtlCol="0" anchor="b"/>
          <a:lstStyle>
            <a:lvl1pPr algn="l">
              <a:defRPr sz="1300"/>
            </a:lvl1pPr>
          </a:lstStyle>
          <a:p>
            <a:endParaRPr lang="en-GB"/>
          </a:p>
        </p:txBody>
      </p:sp>
      <p:sp>
        <p:nvSpPr>
          <p:cNvPr id="7" name="Slide Number Placeholder 6"/>
          <p:cNvSpPr>
            <a:spLocks noGrp="1"/>
          </p:cNvSpPr>
          <p:nvPr>
            <p:ph type="sldNum" sz="quarter" idx="5"/>
          </p:nvPr>
        </p:nvSpPr>
        <p:spPr>
          <a:xfrm>
            <a:off x="3901698" y="9516039"/>
            <a:ext cx="2984871" cy="502674"/>
          </a:xfrm>
          <a:prstGeom prst="rect">
            <a:avLst/>
          </a:prstGeom>
        </p:spPr>
        <p:txBody>
          <a:bodyPr vert="horz" lIns="96606" tIns="48303" rIns="96606" bIns="48303" rtlCol="0" anchor="b"/>
          <a:lstStyle>
            <a:lvl1pPr algn="r">
              <a:defRPr sz="1300"/>
            </a:lvl1pPr>
          </a:lstStyle>
          <a:p>
            <a:fld id="{B69B2E2E-BDEF-A843-9039-9BA12A63B025}" type="slidenum">
              <a:rPr lang="en-GB" smtClean="0"/>
              <a:t>‹#›</a:t>
            </a:fld>
            <a:endParaRPr lang="en-GB"/>
          </a:p>
        </p:txBody>
      </p:sp>
    </p:spTree>
    <p:extLst>
      <p:ext uri="{BB962C8B-B14F-4D97-AF65-F5344CB8AC3E}">
        <p14:creationId xmlns:p14="http://schemas.microsoft.com/office/powerpoint/2010/main" val="1834047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69B2E2E-BDEF-A843-9039-9BA12A63B025}" type="slidenum">
              <a:rPr lang="en-GB" smtClean="0"/>
              <a:t>18</a:t>
            </a:fld>
            <a:endParaRPr lang="en-GB"/>
          </a:p>
        </p:txBody>
      </p:sp>
    </p:spTree>
    <p:extLst>
      <p:ext uri="{BB962C8B-B14F-4D97-AF65-F5344CB8AC3E}">
        <p14:creationId xmlns:p14="http://schemas.microsoft.com/office/powerpoint/2010/main" val="1636578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B6CC-E913-46C7-8ED9-A118CB0499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5851E80-F7A0-4998-B8D0-AAD3C2DC23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4C7A8F4-CE0E-4C03-8870-7EB1E654ABE7}"/>
              </a:ext>
            </a:extLst>
          </p:cNvPr>
          <p:cNvSpPr>
            <a:spLocks noGrp="1"/>
          </p:cNvSpPr>
          <p:nvPr>
            <p:ph type="dt" sz="half" idx="10"/>
          </p:nvPr>
        </p:nvSpPr>
        <p:spPr/>
        <p:txBody>
          <a:bodyPr/>
          <a:lstStyle/>
          <a:p>
            <a:fld id="{C1083C99-A1A0-4C99-BDD0-59354FEDE6E4}" type="datetimeFigureOut">
              <a:rPr lang="en-GB" smtClean="0"/>
              <a:t>13/12/2021</a:t>
            </a:fld>
            <a:endParaRPr lang="en-GB"/>
          </a:p>
        </p:txBody>
      </p:sp>
      <p:sp>
        <p:nvSpPr>
          <p:cNvPr id="5" name="Footer Placeholder 4">
            <a:extLst>
              <a:ext uri="{FF2B5EF4-FFF2-40B4-BE49-F238E27FC236}">
                <a16:creationId xmlns:a16="http://schemas.microsoft.com/office/drawing/2014/main" id="{DC46662F-D0E8-4441-B0B7-E66E4B785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670A37-FBCF-4B5A-87E8-815DC3D66B7E}"/>
              </a:ext>
            </a:extLst>
          </p:cNvPr>
          <p:cNvSpPr>
            <a:spLocks noGrp="1"/>
          </p:cNvSpPr>
          <p:nvPr>
            <p:ph type="sldNum" sz="quarter" idx="12"/>
          </p:nvPr>
        </p:nvSpPr>
        <p:spPr/>
        <p:txBody>
          <a:bodyPr/>
          <a:lstStyle/>
          <a:p>
            <a:fld id="{49C090DC-33CD-4A4F-86F4-17AE6C555C9B}" type="slidenum">
              <a:rPr lang="en-GB" smtClean="0"/>
              <a:t>‹#›</a:t>
            </a:fld>
            <a:endParaRPr lang="en-GB"/>
          </a:p>
        </p:txBody>
      </p:sp>
    </p:spTree>
    <p:extLst>
      <p:ext uri="{BB962C8B-B14F-4D97-AF65-F5344CB8AC3E}">
        <p14:creationId xmlns:p14="http://schemas.microsoft.com/office/powerpoint/2010/main" val="1148190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C5FA-F2BB-41D1-801F-4C14400B2E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921FCEE-7188-47EE-8F09-69683FD20E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E16EBA-2F9C-4548-9B31-3FD33C7BB70B}"/>
              </a:ext>
            </a:extLst>
          </p:cNvPr>
          <p:cNvSpPr>
            <a:spLocks noGrp="1"/>
          </p:cNvSpPr>
          <p:nvPr>
            <p:ph type="dt" sz="half" idx="10"/>
          </p:nvPr>
        </p:nvSpPr>
        <p:spPr/>
        <p:txBody>
          <a:bodyPr/>
          <a:lstStyle/>
          <a:p>
            <a:fld id="{C1083C99-A1A0-4C99-BDD0-59354FEDE6E4}" type="datetimeFigureOut">
              <a:rPr lang="en-GB" smtClean="0"/>
              <a:t>13/12/2021</a:t>
            </a:fld>
            <a:endParaRPr lang="en-GB"/>
          </a:p>
        </p:txBody>
      </p:sp>
      <p:sp>
        <p:nvSpPr>
          <p:cNvPr id="5" name="Footer Placeholder 4">
            <a:extLst>
              <a:ext uri="{FF2B5EF4-FFF2-40B4-BE49-F238E27FC236}">
                <a16:creationId xmlns:a16="http://schemas.microsoft.com/office/drawing/2014/main" id="{076B00B4-2250-44DE-8B54-85B4F3D05F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B0294A-DB0B-479E-8F10-A16F718AC57B}"/>
              </a:ext>
            </a:extLst>
          </p:cNvPr>
          <p:cNvSpPr>
            <a:spLocks noGrp="1"/>
          </p:cNvSpPr>
          <p:nvPr>
            <p:ph type="sldNum" sz="quarter" idx="12"/>
          </p:nvPr>
        </p:nvSpPr>
        <p:spPr/>
        <p:txBody>
          <a:bodyPr/>
          <a:lstStyle/>
          <a:p>
            <a:fld id="{49C090DC-33CD-4A4F-86F4-17AE6C555C9B}" type="slidenum">
              <a:rPr lang="en-GB" smtClean="0"/>
              <a:t>‹#›</a:t>
            </a:fld>
            <a:endParaRPr lang="en-GB"/>
          </a:p>
        </p:txBody>
      </p:sp>
    </p:spTree>
    <p:extLst>
      <p:ext uri="{BB962C8B-B14F-4D97-AF65-F5344CB8AC3E}">
        <p14:creationId xmlns:p14="http://schemas.microsoft.com/office/powerpoint/2010/main" val="362782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4E7CAB-50E6-46CE-B4BD-748C805FEF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130E91D-B288-4DC2-B1EF-B20650EE62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A30D68-4E6E-41C0-B667-3CC78BEE5FC9}"/>
              </a:ext>
            </a:extLst>
          </p:cNvPr>
          <p:cNvSpPr>
            <a:spLocks noGrp="1"/>
          </p:cNvSpPr>
          <p:nvPr>
            <p:ph type="dt" sz="half" idx="10"/>
          </p:nvPr>
        </p:nvSpPr>
        <p:spPr/>
        <p:txBody>
          <a:bodyPr/>
          <a:lstStyle/>
          <a:p>
            <a:fld id="{C1083C99-A1A0-4C99-BDD0-59354FEDE6E4}" type="datetimeFigureOut">
              <a:rPr lang="en-GB" smtClean="0"/>
              <a:t>13/12/2021</a:t>
            </a:fld>
            <a:endParaRPr lang="en-GB"/>
          </a:p>
        </p:txBody>
      </p:sp>
      <p:sp>
        <p:nvSpPr>
          <p:cNvPr id="5" name="Footer Placeholder 4">
            <a:extLst>
              <a:ext uri="{FF2B5EF4-FFF2-40B4-BE49-F238E27FC236}">
                <a16:creationId xmlns:a16="http://schemas.microsoft.com/office/drawing/2014/main" id="{87C31E60-5C77-4877-A974-CDC65FC46E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9AFDD0-1DC9-4C59-94CE-12B9A7CC4004}"/>
              </a:ext>
            </a:extLst>
          </p:cNvPr>
          <p:cNvSpPr>
            <a:spLocks noGrp="1"/>
          </p:cNvSpPr>
          <p:nvPr>
            <p:ph type="sldNum" sz="quarter" idx="12"/>
          </p:nvPr>
        </p:nvSpPr>
        <p:spPr/>
        <p:txBody>
          <a:bodyPr/>
          <a:lstStyle/>
          <a:p>
            <a:fld id="{49C090DC-33CD-4A4F-86F4-17AE6C555C9B}" type="slidenum">
              <a:rPr lang="en-GB" smtClean="0"/>
              <a:t>‹#›</a:t>
            </a:fld>
            <a:endParaRPr lang="en-GB"/>
          </a:p>
        </p:txBody>
      </p:sp>
    </p:spTree>
    <p:extLst>
      <p:ext uri="{BB962C8B-B14F-4D97-AF65-F5344CB8AC3E}">
        <p14:creationId xmlns:p14="http://schemas.microsoft.com/office/powerpoint/2010/main" val="4213155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A814-77AA-4897-8E42-826DCF9CC23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9EDEE99-08E3-406D-B733-0228330968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CB7C23-0FBB-46FC-B54A-EFA541D54028}"/>
              </a:ext>
            </a:extLst>
          </p:cNvPr>
          <p:cNvSpPr>
            <a:spLocks noGrp="1"/>
          </p:cNvSpPr>
          <p:nvPr>
            <p:ph type="dt" sz="half" idx="10"/>
          </p:nvPr>
        </p:nvSpPr>
        <p:spPr/>
        <p:txBody>
          <a:bodyPr/>
          <a:lstStyle/>
          <a:p>
            <a:fld id="{C1083C99-A1A0-4C99-BDD0-59354FEDE6E4}" type="datetimeFigureOut">
              <a:rPr lang="en-GB" smtClean="0"/>
              <a:t>13/12/2021</a:t>
            </a:fld>
            <a:endParaRPr lang="en-GB"/>
          </a:p>
        </p:txBody>
      </p:sp>
      <p:sp>
        <p:nvSpPr>
          <p:cNvPr id="5" name="Footer Placeholder 4">
            <a:extLst>
              <a:ext uri="{FF2B5EF4-FFF2-40B4-BE49-F238E27FC236}">
                <a16:creationId xmlns:a16="http://schemas.microsoft.com/office/drawing/2014/main" id="{66474CEC-F150-49CF-9133-00559F1AE0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2FAEF7-2F31-4176-86D6-EE8CE662B16A}"/>
              </a:ext>
            </a:extLst>
          </p:cNvPr>
          <p:cNvSpPr>
            <a:spLocks noGrp="1"/>
          </p:cNvSpPr>
          <p:nvPr>
            <p:ph type="sldNum" sz="quarter" idx="12"/>
          </p:nvPr>
        </p:nvSpPr>
        <p:spPr/>
        <p:txBody>
          <a:bodyPr/>
          <a:lstStyle/>
          <a:p>
            <a:fld id="{49C090DC-33CD-4A4F-86F4-17AE6C555C9B}" type="slidenum">
              <a:rPr lang="en-GB" smtClean="0"/>
              <a:t>‹#›</a:t>
            </a:fld>
            <a:endParaRPr lang="en-GB"/>
          </a:p>
        </p:txBody>
      </p:sp>
    </p:spTree>
    <p:extLst>
      <p:ext uri="{BB962C8B-B14F-4D97-AF65-F5344CB8AC3E}">
        <p14:creationId xmlns:p14="http://schemas.microsoft.com/office/powerpoint/2010/main" val="3692322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DF09B-7D0A-4A3D-AD74-2CC9C8654A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64776EA-5BA6-418D-8CD7-3065432B8E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ECE0ED-AE6E-4749-8CE7-7EBD95C59EC1}"/>
              </a:ext>
            </a:extLst>
          </p:cNvPr>
          <p:cNvSpPr>
            <a:spLocks noGrp="1"/>
          </p:cNvSpPr>
          <p:nvPr>
            <p:ph type="dt" sz="half" idx="10"/>
          </p:nvPr>
        </p:nvSpPr>
        <p:spPr/>
        <p:txBody>
          <a:bodyPr/>
          <a:lstStyle/>
          <a:p>
            <a:fld id="{C1083C99-A1A0-4C99-BDD0-59354FEDE6E4}" type="datetimeFigureOut">
              <a:rPr lang="en-GB" smtClean="0"/>
              <a:t>13/12/2021</a:t>
            </a:fld>
            <a:endParaRPr lang="en-GB"/>
          </a:p>
        </p:txBody>
      </p:sp>
      <p:sp>
        <p:nvSpPr>
          <p:cNvPr id="5" name="Footer Placeholder 4">
            <a:extLst>
              <a:ext uri="{FF2B5EF4-FFF2-40B4-BE49-F238E27FC236}">
                <a16:creationId xmlns:a16="http://schemas.microsoft.com/office/drawing/2014/main" id="{1F214672-60FC-4BF7-A6DE-2818501771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8B9161-3FF2-407A-AB5C-5CA4497ADA54}"/>
              </a:ext>
            </a:extLst>
          </p:cNvPr>
          <p:cNvSpPr>
            <a:spLocks noGrp="1"/>
          </p:cNvSpPr>
          <p:nvPr>
            <p:ph type="sldNum" sz="quarter" idx="12"/>
          </p:nvPr>
        </p:nvSpPr>
        <p:spPr/>
        <p:txBody>
          <a:bodyPr/>
          <a:lstStyle/>
          <a:p>
            <a:fld id="{49C090DC-33CD-4A4F-86F4-17AE6C555C9B}" type="slidenum">
              <a:rPr lang="en-GB" smtClean="0"/>
              <a:t>‹#›</a:t>
            </a:fld>
            <a:endParaRPr lang="en-GB"/>
          </a:p>
        </p:txBody>
      </p:sp>
    </p:spTree>
    <p:extLst>
      <p:ext uri="{BB962C8B-B14F-4D97-AF65-F5344CB8AC3E}">
        <p14:creationId xmlns:p14="http://schemas.microsoft.com/office/powerpoint/2010/main" val="55677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65DC-6DCB-4657-A26E-B12BD95A4A8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935FBE-E84A-4600-92E3-F97E014545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16FA6F4-15F2-48DA-B9FE-2E0153ABB8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EF43930-315B-4A56-BD30-49D33039E94B}"/>
              </a:ext>
            </a:extLst>
          </p:cNvPr>
          <p:cNvSpPr>
            <a:spLocks noGrp="1"/>
          </p:cNvSpPr>
          <p:nvPr>
            <p:ph type="dt" sz="half" idx="10"/>
          </p:nvPr>
        </p:nvSpPr>
        <p:spPr/>
        <p:txBody>
          <a:bodyPr/>
          <a:lstStyle/>
          <a:p>
            <a:fld id="{C1083C99-A1A0-4C99-BDD0-59354FEDE6E4}" type="datetimeFigureOut">
              <a:rPr lang="en-GB" smtClean="0"/>
              <a:t>13/12/2021</a:t>
            </a:fld>
            <a:endParaRPr lang="en-GB"/>
          </a:p>
        </p:txBody>
      </p:sp>
      <p:sp>
        <p:nvSpPr>
          <p:cNvPr id="6" name="Footer Placeholder 5">
            <a:extLst>
              <a:ext uri="{FF2B5EF4-FFF2-40B4-BE49-F238E27FC236}">
                <a16:creationId xmlns:a16="http://schemas.microsoft.com/office/drawing/2014/main" id="{824D87F7-E6C6-4863-8F0C-5271FECB1F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053CA4D-46FD-4DB8-AFA0-8FEA5130174E}"/>
              </a:ext>
            </a:extLst>
          </p:cNvPr>
          <p:cNvSpPr>
            <a:spLocks noGrp="1"/>
          </p:cNvSpPr>
          <p:nvPr>
            <p:ph type="sldNum" sz="quarter" idx="12"/>
          </p:nvPr>
        </p:nvSpPr>
        <p:spPr/>
        <p:txBody>
          <a:bodyPr/>
          <a:lstStyle/>
          <a:p>
            <a:fld id="{49C090DC-33CD-4A4F-86F4-17AE6C555C9B}" type="slidenum">
              <a:rPr lang="en-GB" smtClean="0"/>
              <a:t>‹#›</a:t>
            </a:fld>
            <a:endParaRPr lang="en-GB"/>
          </a:p>
        </p:txBody>
      </p:sp>
    </p:spTree>
    <p:extLst>
      <p:ext uri="{BB962C8B-B14F-4D97-AF65-F5344CB8AC3E}">
        <p14:creationId xmlns:p14="http://schemas.microsoft.com/office/powerpoint/2010/main" val="46691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7120-A8F0-4CC1-AC48-96C89F07E1B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C729E0A-3024-4725-9D4F-6449D17B3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A5670-8557-4F1C-BFF2-C92F2A01F0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0493D81-FA7B-46C9-8DB2-94A5710132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5DE429-A75F-49B8-A340-EFC2AA7DE7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9A96841-9E8F-48DD-BB35-B76C7B2279E9}"/>
              </a:ext>
            </a:extLst>
          </p:cNvPr>
          <p:cNvSpPr>
            <a:spLocks noGrp="1"/>
          </p:cNvSpPr>
          <p:nvPr>
            <p:ph type="dt" sz="half" idx="10"/>
          </p:nvPr>
        </p:nvSpPr>
        <p:spPr/>
        <p:txBody>
          <a:bodyPr/>
          <a:lstStyle/>
          <a:p>
            <a:fld id="{C1083C99-A1A0-4C99-BDD0-59354FEDE6E4}" type="datetimeFigureOut">
              <a:rPr lang="en-GB" smtClean="0"/>
              <a:t>13/12/2021</a:t>
            </a:fld>
            <a:endParaRPr lang="en-GB"/>
          </a:p>
        </p:txBody>
      </p:sp>
      <p:sp>
        <p:nvSpPr>
          <p:cNvPr id="8" name="Footer Placeholder 7">
            <a:extLst>
              <a:ext uri="{FF2B5EF4-FFF2-40B4-BE49-F238E27FC236}">
                <a16:creationId xmlns:a16="http://schemas.microsoft.com/office/drawing/2014/main" id="{DDFDB14F-8D8C-46EF-A5C1-93C4C7E1307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3166C7-96B4-406A-ADBD-2B5B82E14B8F}"/>
              </a:ext>
            </a:extLst>
          </p:cNvPr>
          <p:cNvSpPr>
            <a:spLocks noGrp="1"/>
          </p:cNvSpPr>
          <p:nvPr>
            <p:ph type="sldNum" sz="quarter" idx="12"/>
          </p:nvPr>
        </p:nvSpPr>
        <p:spPr/>
        <p:txBody>
          <a:bodyPr/>
          <a:lstStyle/>
          <a:p>
            <a:fld id="{49C090DC-33CD-4A4F-86F4-17AE6C555C9B}" type="slidenum">
              <a:rPr lang="en-GB" smtClean="0"/>
              <a:t>‹#›</a:t>
            </a:fld>
            <a:endParaRPr lang="en-GB"/>
          </a:p>
        </p:txBody>
      </p:sp>
    </p:spTree>
    <p:extLst>
      <p:ext uri="{BB962C8B-B14F-4D97-AF65-F5344CB8AC3E}">
        <p14:creationId xmlns:p14="http://schemas.microsoft.com/office/powerpoint/2010/main" val="229853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6BA3B-9F7C-4982-A2A7-7CF3AC73046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AB7A88F-EA34-48D4-8492-599E925E15A0}"/>
              </a:ext>
            </a:extLst>
          </p:cNvPr>
          <p:cNvSpPr>
            <a:spLocks noGrp="1"/>
          </p:cNvSpPr>
          <p:nvPr>
            <p:ph type="dt" sz="half" idx="10"/>
          </p:nvPr>
        </p:nvSpPr>
        <p:spPr/>
        <p:txBody>
          <a:bodyPr/>
          <a:lstStyle/>
          <a:p>
            <a:fld id="{C1083C99-A1A0-4C99-BDD0-59354FEDE6E4}" type="datetimeFigureOut">
              <a:rPr lang="en-GB" smtClean="0"/>
              <a:t>13/12/2021</a:t>
            </a:fld>
            <a:endParaRPr lang="en-GB"/>
          </a:p>
        </p:txBody>
      </p:sp>
      <p:sp>
        <p:nvSpPr>
          <p:cNvPr id="4" name="Footer Placeholder 3">
            <a:extLst>
              <a:ext uri="{FF2B5EF4-FFF2-40B4-BE49-F238E27FC236}">
                <a16:creationId xmlns:a16="http://schemas.microsoft.com/office/drawing/2014/main" id="{B9D4755B-9E10-4213-8D56-AF844AA5FC7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A5B71-BF49-4CD7-B095-A430A6C4DC82}"/>
              </a:ext>
            </a:extLst>
          </p:cNvPr>
          <p:cNvSpPr>
            <a:spLocks noGrp="1"/>
          </p:cNvSpPr>
          <p:nvPr>
            <p:ph type="sldNum" sz="quarter" idx="12"/>
          </p:nvPr>
        </p:nvSpPr>
        <p:spPr/>
        <p:txBody>
          <a:bodyPr/>
          <a:lstStyle/>
          <a:p>
            <a:fld id="{49C090DC-33CD-4A4F-86F4-17AE6C555C9B}" type="slidenum">
              <a:rPr lang="en-GB" smtClean="0"/>
              <a:t>‹#›</a:t>
            </a:fld>
            <a:endParaRPr lang="en-GB"/>
          </a:p>
        </p:txBody>
      </p:sp>
    </p:spTree>
    <p:extLst>
      <p:ext uri="{BB962C8B-B14F-4D97-AF65-F5344CB8AC3E}">
        <p14:creationId xmlns:p14="http://schemas.microsoft.com/office/powerpoint/2010/main" val="414008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1481E8-B1A5-42AB-A916-FC35D8B98FE5}"/>
              </a:ext>
            </a:extLst>
          </p:cNvPr>
          <p:cNvSpPr>
            <a:spLocks noGrp="1"/>
          </p:cNvSpPr>
          <p:nvPr>
            <p:ph type="dt" sz="half" idx="10"/>
          </p:nvPr>
        </p:nvSpPr>
        <p:spPr/>
        <p:txBody>
          <a:bodyPr/>
          <a:lstStyle/>
          <a:p>
            <a:fld id="{C1083C99-A1A0-4C99-BDD0-59354FEDE6E4}" type="datetimeFigureOut">
              <a:rPr lang="en-GB" smtClean="0"/>
              <a:t>13/12/2021</a:t>
            </a:fld>
            <a:endParaRPr lang="en-GB"/>
          </a:p>
        </p:txBody>
      </p:sp>
      <p:sp>
        <p:nvSpPr>
          <p:cNvPr id="3" name="Footer Placeholder 2">
            <a:extLst>
              <a:ext uri="{FF2B5EF4-FFF2-40B4-BE49-F238E27FC236}">
                <a16:creationId xmlns:a16="http://schemas.microsoft.com/office/drawing/2014/main" id="{1556C0FC-FC9B-4BD3-BD0F-73B9004C75D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418E4F1-1F67-4F2B-B41F-5214916800CA}"/>
              </a:ext>
            </a:extLst>
          </p:cNvPr>
          <p:cNvSpPr>
            <a:spLocks noGrp="1"/>
          </p:cNvSpPr>
          <p:nvPr>
            <p:ph type="sldNum" sz="quarter" idx="12"/>
          </p:nvPr>
        </p:nvSpPr>
        <p:spPr/>
        <p:txBody>
          <a:bodyPr/>
          <a:lstStyle/>
          <a:p>
            <a:fld id="{49C090DC-33CD-4A4F-86F4-17AE6C555C9B}" type="slidenum">
              <a:rPr lang="en-GB" smtClean="0"/>
              <a:t>‹#›</a:t>
            </a:fld>
            <a:endParaRPr lang="en-GB"/>
          </a:p>
        </p:txBody>
      </p:sp>
    </p:spTree>
    <p:extLst>
      <p:ext uri="{BB962C8B-B14F-4D97-AF65-F5344CB8AC3E}">
        <p14:creationId xmlns:p14="http://schemas.microsoft.com/office/powerpoint/2010/main" val="1044659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AFAD0-47C8-4B46-81AE-45F7AEB3F1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CD9B30E-7E18-45BB-A50D-3A005D0BEE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99B64E-22B9-4AAC-9C0F-C91BB02BA4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4CDD34-B130-4FA7-B7AA-9F558FA95892}"/>
              </a:ext>
            </a:extLst>
          </p:cNvPr>
          <p:cNvSpPr>
            <a:spLocks noGrp="1"/>
          </p:cNvSpPr>
          <p:nvPr>
            <p:ph type="dt" sz="half" idx="10"/>
          </p:nvPr>
        </p:nvSpPr>
        <p:spPr/>
        <p:txBody>
          <a:bodyPr/>
          <a:lstStyle/>
          <a:p>
            <a:fld id="{C1083C99-A1A0-4C99-BDD0-59354FEDE6E4}" type="datetimeFigureOut">
              <a:rPr lang="en-GB" smtClean="0"/>
              <a:t>13/12/2021</a:t>
            </a:fld>
            <a:endParaRPr lang="en-GB"/>
          </a:p>
        </p:txBody>
      </p:sp>
      <p:sp>
        <p:nvSpPr>
          <p:cNvPr id="6" name="Footer Placeholder 5">
            <a:extLst>
              <a:ext uri="{FF2B5EF4-FFF2-40B4-BE49-F238E27FC236}">
                <a16:creationId xmlns:a16="http://schemas.microsoft.com/office/drawing/2014/main" id="{13B7DCE8-4CAA-447A-A9B2-44CF735F51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2FBDB9-C321-4464-9C87-D22EEB230E2F}"/>
              </a:ext>
            </a:extLst>
          </p:cNvPr>
          <p:cNvSpPr>
            <a:spLocks noGrp="1"/>
          </p:cNvSpPr>
          <p:nvPr>
            <p:ph type="sldNum" sz="quarter" idx="12"/>
          </p:nvPr>
        </p:nvSpPr>
        <p:spPr/>
        <p:txBody>
          <a:bodyPr/>
          <a:lstStyle/>
          <a:p>
            <a:fld id="{49C090DC-33CD-4A4F-86F4-17AE6C555C9B}" type="slidenum">
              <a:rPr lang="en-GB" smtClean="0"/>
              <a:t>‹#›</a:t>
            </a:fld>
            <a:endParaRPr lang="en-GB"/>
          </a:p>
        </p:txBody>
      </p:sp>
    </p:spTree>
    <p:extLst>
      <p:ext uri="{BB962C8B-B14F-4D97-AF65-F5344CB8AC3E}">
        <p14:creationId xmlns:p14="http://schemas.microsoft.com/office/powerpoint/2010/main" val="297128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3FA9-3EBD-4FE9-9AC1-FFE5C0F943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DE78291-187F-4DB0-B972-09CE913A11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5867A3-5C27-4C15-9B95-010B1358C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46AC31-7508-4465-B7B8-2913AFBCAC6D}"/>
              </a:ext>
            </a:extLst>
          </p:cNvPr>
          <p:cNvSpPr>
            <a:spLocks noGrp="1"/>
          </p:cNvSpPr>
          <p:nvPr>
            <p:ph type="dt" sz="half" idx="10"/>
          </p:nvPr>
        </p:nvSpPr>
        <p:spPr/>
        <p:txBody>
          <a:bodyPr/>
          <a:lstStyle/>
          <a:p>
            <a:fld id="{C1083C99-A1A0-4C99-BDD0-59354FEDE6E4}" type="datetimeFigureOut">
              <a:rPr lang="en-GB" smtClean="0"/>
              <a:t>13/12/2021</a:t>
            </a:fld>
            <a:endParaRPr lang="en-GB"/>
          </a:p>
        </p:txBody>
      </p:sp>
      <p:sp>
        <p:nvSpPr>
          <p:cNvPr id="6" name="Footer Placeholder 5">
            <a:extLst>
              <a:ext uri="{FF2B5EF4-FFF2-40B4-BE49-F238E27FC236}">
                <a16:creationId xmlns:a16="http://schemas.microsoft.com/office/drawing/2014/main" id="{58C236D6-0693-4959-95EB-CBC471E090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5D922E-8A0C-4176-8E31-BBA86144D6B1}"/>
              </a:ext>
            </a:extLst>
          </p:cNvPr>
          <p:cNvSpPr>
            <a:spLocks noGrp="1"/>
          </p:cNvSpPr>
          <p:nvPr>
            <p:ph type="sldNum" sz="quarter" idx="12"/>
          </p:nvPr>
        </p:nvSpPr>
        <p:spPr/>
        <p:txBody>
          <a:bodyPr/>
          <a:lstStyle/>
          <a:p>
            <a:fld id="{49C090DC-33CD-4A4F-86F4-17AE6C555C9B}" type="slidenum">
              <a:rPr lang="en-GB" smtClean="0"/>
              <a:t>‹#›</a:t>
            </a:fld>
            <a:endParaRPr lang="en-GB"/>
          </a:p>
        </p:txBody>
      </p:sp>
    </p:spTree>
    <p:extLst>
      <p:ext uri="{BB962C8B-B14F-4D97-AF65-F5344CB8AC3E}">
        <p14:creationId xmlns:p14="http://schemas.microsoft.com/office/powerpoint/2010/main" val="3623719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EEC261-5DC2-4187-9B96-668C9CA733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8EAC39-CFCA-4204-BD64-CD0017B6EF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7796D6-3FF5-4AF9-833D-24ED3C3998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83C99-A1A0-4C99-BDD0-59354FEDE6E4}" type="datetimeFigureOut">
              <a:rPr lang="en-GB" smtClean="0"/>
              <a:t>13/12/2021</a:t>
            </a:fld>
            <a:endParaRPr lang="en-GB"/>
          </a:p>
        </p:txBody>
      </p:sp>
      <p:sp>
        <p:nvSpPr>
          <p:cNvPr id="5" name="Footer Placeholder 4">
            <a:extLst>
              <a:ext uri="{FF2B5EF4-FFF2-40B4-BE49-F238E27FC236}">
                <a16:creationId xmlns:a16="http://schemas.microsoft.com/office/drawing/2014/main" id="{E1C6BFC1-72B7-43EA-A717-3A92AAFBA0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F76E865-2645-456F-9C84-39F4C93CE9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090DC-33CD-4A4F-86F4-17AE6C555C9B}" type="slidenum">
              <a:rPr lang="en-GB" smtClean="0"/>
              <a:t>‹#›</a:t>
            </a:fld>
            <a:endParaRPr lang="en-GB"/>
          </a:p>
        </p:txBody>
      </p:sp>
    </p:spTree>
    <p:extLst>
      <p:ext uri="{BB962C8B-B14F-4D97-AF65-F5344CB8AC3E}">
        <p14:creationId xmlns:p14="http://schemas.microsoft.com/office/powerpoint/2010/main" val="197305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docs.pytest.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pypi.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journals.plos.org/plosbiology/article?id=10.1371/journal.pbio.1001745" TargetMode="External"/><Relationship Id="rId2" Type="http://schemas.openxmlformats.org/officeDocument/2006/relationships/hyperlink" Target="https://software.ac.uk/resources/top-tips" TargetMode="External"/><Relationship Id="rId1" Type="http://schemas.openxmlformats.org/officeDocument/2006/relationships/slideLayout" Target="../slideLayouts/slideLayout2.xml"/><Relationship Id="rId4" Type="http://schemas.openxmlformats.org/officeDocument/2006/relationships/hyperlink" Target="https://journals.plos.org/ploscompbiol/article?id=10.1371/journal.pcbi.1005510"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channel/UChqrDOwARrxdJF-ykAptc7w" TargetMode="External"/><Relationship Id="rId2" Type="http://schemas.openxmlformats.org/officeDocument/2006/relationships/hyperlink" Target="https://youtu.be/BPC-bGdBSM8"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hyperlink" Target="https://www.freecodecamp.org/news/2021-new-coder-survey-18000-people-share-how-theyre-learning-to-code/"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nature.com/articles/d41586-021-00075-2" TargetMode="External"/><Relationship Id="rId2" Type="http://schemas.openxmlformats.org/officeDocument/2006/relationships/hyperlink" Target="https://www.tiobe.com/tiobe-index/"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hyperlink" Target="https://www.bbc.co.uk/sounds/play/m001216j"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ft.com/content/8b45f858-b2f4-11e9-b2c2-1e116952691a" TargetMode="External"/><Relationship Id="rId2" Type="http://schemas.openxmlformats.org/officeDocument/2006/relationships/hyperlink" Target="https://www.ft.com/content/8399873e-0dda-4c87-ba59-0e2678166fba"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721FF-591B-4F42-A1C2-9F02C64FCBAB}"/>
              </a:ext>
            </a:extLst>
          </p:cNvPr>
          <p:cNvSpPr>
            <a:spLocks noGrp="1"/>
          </p:cNvSpPr>
          <p:nvPr>
            <p:ph type="ctrTitle"/>
          </p:nvPr>
        </p:nvSpPr>
        <p:spPr/>
        <p:txBody>
          <a:bodyPr>
            <a:normAutofit fontScale="90000"/>
          </a:bodyPr>
          <a:lstStyle/>
          <a:p>
            <a:r>
              <a:rPr lang="en-GB" dirty="0"/>
              <a:t>LIN6209</a:t>
            </a:r>
            <a:br>
              <a:rPr lang="en-GB" dirty="0"/>
            </a:br>
            <a:br>
              <a:rPr lang="en-GB" dirty="0"/>
            </a:br>
            <a:r>
              <a:rPr lang="en-GB" dirty="0"/>
              <a:t>Coding for Linguists</a:t>
            </a:r>
          </a:p>
        </p:txBody>
      </p:sp>
      <p:sp>
        <p:nvSpPr>
          <p:cNvPr id="3" name="Subtitle 2">
            <a:extLst>
              <a:ext uri="{FF2B5EF4-FFF2-40B4-BE49-F238E27FC236}">
                <a16:creationId xmlns:a16="http://schemas.microsoft.com/office/drawing/2014/main" id="{9590120A-DE88-4678-A54F-94F49AF0BE5A}"/>
              </a:ext>
            </a:extLst>
          </p:cNvPr>
          <p:cNvSpPr>
            <a:spLocks noGrp="1"/>
          </p:cNvSpPr>
          <p:nvPr>
            <p:ph type="subTitle" idx="1"/>
          </p:nvPr>
        </p:nvSpPr>
        <p:spPr/>
        <p:txBody>
          <a:bodyPr/>
          <a:lstStyle/>
          <a:p>
            <a:r>
              <a:rPr lang="en-GB" dirty="0"/>
              <a:t>A miscellany of relevance</a:t>
            </a:r>
          </a:p>
        </p:txBody>
      </p:sp>
    </p:spTree>
    <p:extLst>
      <p:ext uri="{BB962C8B-B14F-4D97-AF65-F5344CB8AC3E}">
        <p14:creationId xmlns:p14="http://schemas.microsoft.com/office/powerpoint/2010/main" val="2844108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8438-3285-4072-867B-5EF946970B3E}"/>
              </a:ext>
            </a:extLst>
          </p:cNvPr>
          <p:cNvSpPr>
            <a:spLocks noGrp="1"/>
          </p:cNvSpPr>
          <p:nvPr>
            <p:ph type="title"/>
          </p:nvPr>
        </p:nvSpPr>
        <p:spPr/>
        <p:txBody>
          <a:bodyPr/>
          <a:lstStyle/>
          <a:p>
            <a:r>
              <a:rPr lang="en-GB"/>
              <a:t>Try - Except</a:t>
            </a:r>
          </a:p>
        </p:txBody>
      </p:sp>
      <p:sp>
        <p:nvSpPr>
          <p:cNvPr id="3" name="Text Placeholder 2">
            <a:extLst>
              <a:ext uri="{FF2B5EF4-FFF2-40B4-BE49-F238E27FC236}">
                <a16:creationId xmlns:a16="http://schemas.microsoft.com/office/drawing/2014/main" id="{4E799D09-26F9-437C-8155-174E610509D1}"/>
              </a:ext>
            </a:extLst>
          </p:cNvPr>
          <p:cNvSpPr>
            <a:spLocks noGrp="1"/>
          </p:cNvSpPr>
          <p:nvPr>
            <p:ph type="body" idx="1"/>
          </p:nvPr>
        </p:nvSpPr>
        <p:spPr/>
        <p:txBody>
          <a:bodyPr/>
          <a:lstStyle/>
          <a:p>
            <a:r>
              <a:rPr lang="en-GB"/>
              <a:t>For when things go wrong</a:t>
            </a:r>
          </a:p>
        </p:txBody>
      </p:sp>
    </p:spTree>
    <p:extLst>
      <p:ext uri="{BB962C8B-B14F-4D97-AF65-F5344CB8AC3E}">
        <p14:creationId xmlns:p14="http://schemas.microsoft.com/office/powerpoint/2010/main" val="321538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D852-2747-46D8-94C6-C59D305C1868}"/>
              </a:ext>
            </a:extLst>
          </p:cNvPr>
          <p:cNvSpPr>
            <a:spLocks noGrp="1"/>
          </p:cNvSpPr>
          <p:nvPr>
            <p:ph type="title"/>
          </p:nvPr>
        </p:nvSpPr>
        <p:spPr>
          <a:xfrm>
            <a:off x="838200" y="365125"/>
            <a:ext cx="10515600" cy="1325563"/>
          </a:xfrm>
        </p:spPr>
        <p:txBody>
          <a:bodyPr/>
          <a:lstStyle/>
          <a:p>
            <a:r>
              <a:rPr lang="en-GB"/>
              <a:t>Try - Except</a:t>
            </a:r>
          </a:p>
        </p:txBody>
      </p:sp>
      <p:sp>
        <p:nvSpPr>
          <p:cNvPr id="3" name="Content Placeholder 2">
            <a:extLst>
              <a:ext uri="{FF2B5EF4-FFF2-40B4-BE49-F238E27FC236}">
                <a16:creationId xmlns:a16="http://schemas.microsoft.com/office/drawing/2014/main" id="{48650139-0A57-4802-B9ED-9B47B4FB9D76}"/>
              </a:ext>
            </a:extLst>
          </p:cNvPr>
          <p:cNvSpPr>
            <a:spLocks noGrp="1"/>
          </p:cNvSpPr>
          <p:nvPr>
            <p:ph sz="half" idx="1"/>
          </p:nvPr>
        </p:nvSpPr>
        <p:spPr>
          <a:xfrm>
            <a:off x="838200" y="1825625"/>
            <a:ext cx="5181600" cy="4351338"/>
          </a:xfrm>
        </p:spPr>
        <p:txBody>
          <a:bodyPr>
            <a:normAutofit/>
          </a:bodyPr>
          <a:lstStyle/>
          <a:p>
            <a:r>
              <a:rPr lang="en-GB"/>
              <a:t>When Python encounters a problem it cannot fix it ‘raises an exception’ </a:t>
            </a:r>
          </a:p>
          <a:p>
            <a:r>
              <a:rPr lang="en-GB"/>
              <a:t>This cascades upwards through the code stack</a:t>
            </a:r>
          </a:p>
          <a:p>
            <a:r>
              <a:rPr lang="en-GB"/>
              <a:t>If it is not ‘caught’ and dealt with before it gets to the top</a:t>
            </a:r>
          </a:p>
          <a:p>
            <a:r>
              <a:rPr lang="en-GB"/>
              <a:t>The program crashes</a:t>
            </a:r>
          </a:p>
        </p:txBody>
      </p:sp>
      <p:sp>
        <p:nvSpPr>
          <p:cNvPr id="4" name="Content Placeholder 3">
            <a:extLst>
              <a:ext uri="{FF2B5EF4-FFF2-40B4-BE49-F238E27FC236}">
                <a16:creationId xmlns:a16="http://schemas.microsoft.com/office/drawing/2014/main" id="{2F337868-53A9-40B4-A9BC-E0D1DE307C74}"/>
              </a:ext>
            </a:extLst>
          </p:cNvPr>
          <p:cNvSpPr>
            <a:spLocks noGrp="1"/>
          </p:cNvSpPr>
          <p:nvPr>
            <p:ph sz="half" idx="2"/>
          </p:nvPr>
        </p:nvSpPr>
        <p:spPr>
          <a:xfrm>
            <a:off x="6172200" y="1825625"/>
            <a:ext cx="5181600" cy="4351338"/>
          </a:xfrm>
        </p:spPr>
        <p:txBody>
          <a:bodyPr lIns="0">
            <a:normAutofit/>
          </a:bodyPr>
          <a:lstStyle/>
          <a:p>
            <a:pPr marL="0" indent="0">
              <a:buNone/>
            </a:pPr>
            <a:r>
              <a:rPr lang="en-GB" sz="2400">
                <a:latin typeface="Lucida Console" panose="020B0609040504020204" pitchFamily="49" charset="0"/>
              </a:rPr>
              <a:t>try:</a:t>
            </a:r>
          </a:p>
          <a:p>
            <a:pPr marL="0" indent="0">
              <a:buNone/>
            </a:pPr>
            <a:r>
              <a:rPr lang="en-GB" sz="2400">
                <a:latin typeface="Lucida Console" panose="020B0609040504020204" pitchFamily="49" charset="0"/>
              </a:rPr>
              <a:t>   code to run that</a:t>
            </a:r>
          </a:p>
          <a:p>
            <a:pPr marL="0" indent="0">
              <a:buNone/>
            </a:pPr>
            <a:r>
              <a:rPr lang="en-GB" sz="2400">
                <a:latin typeface="Lucida Console" panose="020B0609040504020204" pitchFamily="49" charset="0"/>
              </a:rPr>
              <a:t>   may produce an exception</a:t>
            </a:r>
          </a:p>
          <a:p>
            <a:pPr marL="0" indent="0">
              <a:buNone/>
            </a:pPr>
            <a:endParaRPr lang="en-GB" sz="2400">
              <a:latin typeface="Lucida Console" panose="020B0609040504020204" pitchFamily="49" charset="0"/>
            </a:endParaRPr>
          </a:p>
          <a:p>
            <a:pPr marL="0" indent="0">
              <a:buNone/>
            </a:pPr>
            <a:r>
              <a:rPr lang="en-GB" sz="2400">
                <a:latin typeface="Lucida Console" panose="020B0609040504020204" pitchFamily="49" charset="0"/>
              </a:rPr>
              <a:t>except:</a:t>
            </a:r>
          </a:p>
          <a:p>
            <a:pPr marL="0" indent="0">
              <a:buNone/>
            </a:pPr>
            <a:r>
              <a:rPr lang="en-GB" sz="2400">
                <a:latin typeface="Lucida Console" panose="020B0609040504020204" pitchFamily="49" charset="0"/>
              </a:rPr>
              <a:t>   execute this code if</a:t>
            </a:r>
          </a:p>
          <a:p>
            <a:pPr marL="0" indent="0">
              <a:buNone/>
            </a:pPr>
            <a:r>
              <a:rPr lang="en-GB" sz="2400">
                <a:latin typeface="Lucida Console" panose="020B0609040504020204" pitchFamily="49" charset="0"/>
              </a:rPr>
              <a:t>   there is an exception</a:t>
            </a:r>
          </a:p>
          <a:p>
            <a:pPr marL="0" indent="0">
              <a:buNone/>
            </a:pPr>
            <a:endParaRPr lang="en-GB" sz="2400">
              <a:latin typeface="Lucida Console" panose="020B0609040504020204" pitchFamily="49" charset="0"/>
            </a:endParaRPr>
          </a:p>
        </p:txBody>
      </p:sp>
    </p:spTree>
    <p:extLst>
      <p:ext uri="{BB962C8B-B14F-4D97-AF65-F5344CB8AC3E}">
        <p14:creationId xmlns:p14="http://schemas.microsoft.com/office/powerpoint/2010/main" val="2974567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B528-1A0A-4DA8-BDA3-EE182C02C27D}"/>
              </a:ext>
            </a:extLst>
          </p:cNvPr>
          <p:cNvSpPr>
            <a:spLocks noGrp="1"/>
          </p:cNvSpPr>
          <p:nvPr>
            <p:ph type="title"/>
          </p:nvPr>
        </p:nvSpPr>
        <p:spPr/>
        <p:txBody>
          <a:bodyPr/>
          <a:lstStyle/>
          <a:p>
            <a:r>
              <a:rPr lang="en-GB"/>
              <a:t>Syntax Errors and Exceptions</a:t>
            </a:r>
          </a:p>
        </p:txBody>
      </p:sp>
      <p:sp>
        <p:nvSpPr>
          <p:cNvPr id="4" name="Text Placeholder 3">
            <a:extLst>
              <a:ext uri="{FF2B5EF4-FFF2-40B4-BE49-F238E27FC236}">
                <a16:creationId xmlns:a16="http://schemas.microsoft.com/office/drawing/2014/main" id="{382AFEEA-E5CE-4823-BD2C-9006746F6116}"/>
              </a:ext>
            </a:extLst>
          </p:cNvPr>
          <p:cNvSpPr>
            <a:spLocks noGrp="1"/>
          </p:cNvSpPr>
          <p:nvPr>
            <p:ph type="body" idx="1"/>
          </p:nvPr>
        </p:nvSpPr>
        <p:spPr/>
        <p:txBody>
          <a:bodyPr/>
          <a:lstStyle/>
          <a:p>
            <a:r>
              <a:rPr lang="en-GB"/>
              <a:t>Syntax error</a:t>
            </a:r>
          </a:p>
        </p:txBody>
      </p:sp>
      <p:sp>
        <p:nvSpPr>
          <p:cNvPr id="5" name="Content Placeholder 4">
            <a:extLst>
              <a:ext uri="{FF2B5EF4-FFF2-40B4-BE49-F238E27FC236}">
                <a16:creationId xmlns:a16="http://schemas.microsoft.com/office/drawing/2014/main" id="{25BEE161-2D6F-4AE8-A098-698B6340AB22}"/>
              </a:ext>
            </a:extLst>
          </p:cNvPr>
          <p:cNvSpPr>
            <a:spLocks noGrp="1"/>
          </p:cNvSpPr>
          <p:nvPr>
            <p:ph sz="half" idx="2"/>
          </p:nvPr>
        </p:nvSpPr>
        <p:spPr/>
        <p:txBody>
          <a:bodyPr/>
          <a:lstStyle/>
          <a:p>
            <a:pPr marL="0" indent="0">
              <a:buNone/>
            </a:pPr>
            <a:r>
              <a:rPr lang="en-GB">
                <a:solidFill>
                  <a:srgbClr val="FF0000"/>
                </a:solidFill>
                <a:latin typeface="Lucida Console" panose="020B0609040504020204" pitchFamily="49" charset="0"/>
              </a:rPr>
              <a:t># syntax is incorrect</a:t>
            </a:r>
          </a:p>
          <a:p>
            <a:pPr marL="0" indent="0">
              <a:buNone/>
            </a:pPr>
            <a:endParaRPr lang="en-GB">
              <a:latin typeface="Lucida Console" panose="020B0609040504020204" pitchFamily="49" charset="0"/>
            </a:endParaRPr>
          </a:p>
          <a:p>
            <a:pPr marL="0" indent="0">
              <a:buNone/>
            </a:pPr>
            <a:r>
              <a:rPr lang="en-GB">
                <a:latin typeface="Lucida Console" panose="020B0609040504020204" pitchFamily="49" charset="0"/>
              </a:rPr>
              <a:t>print(1 / 0)</a:t>
            </a:r>
            <a:r>
              <a:rPr lang="en-GB">
                <a:solidFill>
                  <a:srgbClr val="FF0000"/>
                </a:solidFill>
                <a:latin typeface="Lucida Console" panose="020B0609040504020204" pitchFamily="49" charset="0"/>
              </a:rPr>
              <a:t>)</a:t>
            </a:r>
          </a:p>
          <a:p>
            <a:pPr marL="0" indent="0">
              <a:buNone/>
            </a:pPr>
            <a:endParaRPr lang="en-GB">
              <a:solidFill>
                <a:srgbClr val="FF0000"/>
              </a:solidFill>
              <a:latin typeface="Lucida Console" panose="020B0609040504020204" pitchFamily="49" charset="0"/>
            </a:endParaRPr>
          </a:p>
          <a:p>
            <a:pPr marL="0" indent="0">
              <a:buNone/>
            </a:pPr>
            <a:r>
              <a:rPr lang="en-GB">
                <a:solidFill>
                  <a:srgbClr val="FF0000"/>
                </a:solidFill>
                <a:latin typeface="Lucida Console" panose="020B0609040504020204" pitchFamily="49" charset="0"/>
              </a:rPr>
              <a:t># the expression 1/0</a:t>
            </a:r>
          </a:p>
          <a:p>
            <a:pPr marL="0" indent="0">
              <a:buNone/>
            </a:pPr>
            <a:r>
              <a:rPr lang="en-GB">
                <a:solidFill>
                  <a:srgbClr val="FF0000"/>
                </a:solidFill>
                <a:latin typeface="Lucida Console" panose="020B0609040504020204" pitchFamily="49" charset="0"/>
              </a:rPr>
              <a:t># never evaluates</a:t>
            </a:r>
          </a:p>
        </p:txBody>
      </p:sp>
      <p:sp>
        <p:nvSpPr>
          <p:cNvPr id="6" name="Text Placeholder 5">
            <a:extLst>
              <a:ext uri="{FF2B5EF4-FFF2-40B4-BE49-F238E27FC236}">
                <a16:creationId xmlns:a16="http://schemas.microsoft.com/office/drawing/2014/main" id="{AF8650FB-A71C-46E5-861A-8D99DBF58F3C}"/>
              </a:ext>
            </a:extLst>
          </p:cNvPr>
          <p:cNvSpPr>
            <a:spLocks noGrp="1"/>
          </p:cNvSpPr>
          <p:nvPr>
            <p:ph type="body" sz="quarter" idx="3"/>
          </p:nvPr>
        </p:nvSpPr>
        <p:spPr/>
        <p:txBody>
          <a:bodyPr/>
          <a:lstStyle/>
          <a:p>
            <a:r>
              <a:rPr lang="en-GB"/>
              <a:t>Exception</a:t>
            </a:r>
          </a:p>
        </p:txBody>
      </p:sp>
      <p:sp>
        <p:nvSpPr>
          <p:cNvPr id="7" name="Content Placeholder 6">
            <a:extLst>
              <a:ext uri="{FF2B5EF4-FFF2-40B4-BE49-F238E27FC236}">
                <a16:creationId xmlns:a16="http://schemas.microsoft.com/office/drawing/2014/main" id="{38E70984-AC5E-4419-B8B1-B1A9B03C8746}"/>
              </a:ext>
            </a:extLst>
          </p:cNvPr>
          <p:cNvSpPr>
            <a:spLocks noGrp="1"/>
          </p:cNvSpPr>
          <p:nvPr>
            <p:ph sz="quarter" idx="4"/>
          </p:nvPr>
        </p:nvSpPr>
        <p:spPr/>
        <p:txBody>
          <a:bodyPr/>
          <a:lstStyle/>
          <a:p>
            <a:pPr marL="0" indent="0">
              <a:buNone/>
            </a:pPr>
            <a:r>
              <a:rPr lang="en-GB">
                <a:solidFill>
                  <a:srgbClr val="FF0000"/>
                </a:solidFill>
                <a:latin typeface="Lucida Console" panose="020B0609040504020204" pitchFamily="49" charset="0"/>
              </a:rPr>
              <a:t># syntax is correct</a:t>
            </a:r>
          </a:p>
          <a:p>
            <a:pPr marL="0" indent="0">
              <a:buNone/>
            </a:pPr>
            <a:endParaRPr lang="en-GB">
              <a:latin typeface="Lucida Console" panose="020B0609040504020204" pitchFamily="49" charset="0"/>
            </a:endParaRPr>
          </a:p>
          <a:p>
            <a:pPr marL="0" indent="0">
              <a:buNone/>
            </a:pPr>
            <a:r>
              <a:rPr lang="en-GB">
                <a:latin typeface="Lucida Console" panose="020B0609040504020204" pitchFamily="49" charset="0"/>
              </a:rPr>
              <a:t>print(1 / </a:t>
            </a:r>
            <a:r>
              <a:rPr lang="en-GB">
                <a:solidFill>
                  <a:srgbClr val="FF0000"/>
                </a:solidFill>
                <a:latin typeface="Lucida Console" panose="020B0609040504020204" pitchFamily="49" charset="0"/>
              </a:rPr>
              <a:t>0</a:t>
            </a:r>
            <a:r>
              <a:rPr lang="en-GB">
                <a:latin typeface="Lucida Console" panose="020B0609040504020204" pitchFamily="49" charset="0"/>
              </a:rPr>
              <a:t>)</a:t>
            </a:r>
          </a:p>
          <a:p>
            <a:pPr marL="0" indent="0">
              <a:buNone/>
            </a:pPr>
            <a:endParaRPr lang="en-GB">
              <a:solidFill>
                <a:srgbClr val="FF0000"/>
              </a:solidFill>
              <a:latin typeface="Lucida Console" panose="020B0609040504020204" pitchFamily="49" charset="0"/>
            </a:endParaRPr>
          </a:p>
          <a:p>
            <a:pPr marL="0" indent="0">
              <a:buNone/>
            </a:pPr>
            <a:r>
              <a:rPr lang="en-GB">
                <a:solidFill>
                  <a:srgbClr val="FF0000"/>
                </a:solidFill>
                <a:latin typeface="Lucida Console" panose="020B0609040504020204" pitchFamily="49" charset="0"/>
              </a:rPr>
              <a:t># python attempts to</a:t>
            </a:r>
          </a:p>
          <a:p>
            <a:pPr marL="0" indent="0">
              <a:buNone/>
            </a:pPr>
            <a:r>
              <a:rPr lang="en-GB">
                <a:solidFill>
                  <a:srgbClr val="FF0000"/>
                </a:solidFill>
                <a:latin typeface="Lucida Console" panose="020B0609040504020204" pitchFamily="49" charset="0"/>
              </a:rPr>
              <a:t># evaluate 1/0</a:t>
            </a:r>
          </a:p>
          <a:p>
            <a:pPr marL="0" indent="0">
              <a:buNone/>
            </a:pPr>
            <a:endParaRPr lang="en-GB">
              <a:latin typeface="Lucida Console" panose="020B0609040504020204" pitchFamily="49" charset="0"/>
            </a:endParaRPr>
          </a:p>
        </p:txBody>
      </p:sp>
    </p:spTree>
    <p:extLst>
      <p:ext uri="{BB962C8B-B14F-4D97-AF65-F5344CB8AC3E}">
        <p14:creationId xmlns:p14="http://schemas.microsoft.com/office/powerpoint/2010/main" val="3611266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E38-F460-4F0C-A254-395516A718D1}"/>
              </a:ext>
            </a:extLst>
          </p:cNvPr>
          <p:cNvSpPr>
            <a:spLocks noGrp="1"/>
          </p:cNvSpPr>
          <p:nvPr>
            <p:ph type="title"/>
          </p:nvPr>
        </p:nvSpPr>
        <p:spPr/>
        <p:txBody>
          <a:bodyPr/>
          <a:lstStyle/>
          <a:p>
            <a:r>
              <a:rPr lang="en-GB"/>
              <a:t>Try Except example</a:t>
            </a:r>
          </a:p>
        </p:txBody>
      </p:sp>
      <p:sp>
        <p:nvSpPr>
          <p:cNvPr id="3" name="Content Placeholder 2">
            <a:extLst>
              <a:ext uri="{FF2B5EF4-FFF2-40B4-BE49-F238E27FC236}">
                <a16:creationId xmlns:a16="http://schemas.microsoft.com/office/drawing/2014/main" id="{101592C2-5CC6-42F0-BB97-530333C9BEED}"/>
              </a:ext>
            </a:extLst>
          </p:cNvPr>
          <p:cNvSpPr>
            <a:spLocks noGrp="1"/>
          </p:cNvSpPr>
          <p:nvPr>
            <p:ph sz="half" idx="1"/>
          </p:nvPr>
        </p:nvSpPr>
        <p:spPr/>
        <p:txBody>
          <a:bodyPr/>
          <a:lstStyle/>
          <a:p>
            <a:r>
              <a:rPr lang="en-GB">
                <a:latin typeface="Lucida Console" panose="020B0609040504020204" pitchFamily="49" charset="0"/>
              </a:rPr>
              <a:t>User may input incorrect data</a:t>
            </a:r>
          </a:p>
          <a:p>
            <a:r>
              <a:rPr lang="en-GB">
                <a:latin typeface="Lucida Console" panose="020B0609040504020204" pitchFamily="49" charset="0"/>
              </a:rPr>
              <a:t>Do not want program to crash because of that</a:t>
            </a:r>
          </a:p>
          <a:p>
            <a:endParaRPr lang="en-GB">
              <a:latin typeface="Lucida Console" panose="020B0609040504020204" pitchFamily="49" charset="0"/>
            </a:endParaRPr>
          </a:p>
        </p:txBody>
      </p:sp>
      <p:sp>
        <p:nvSpPr>
          <p:cNvPr id="4" name="Content Placeholder 3">
            <a:extLst>
              <a:ext uri="{FF2B5EF4-FFF2-40B4-BE49-F238E27FC236}">
                <a16:creationId xmlns:a16="http://schemas.microsoft.com/office/drawing/2014/main" id="{E88022EC-9363-4601-9A27-26903C274572}"/>
              </a:ext>
            </a:extLst>
          </p:cNvPr>
          <p:cNvSpPr>
            <a:spLocks noGrp="1"/>
          </p:cNvSpPr>
          <p:nvPr>
            <p:ph sz="half" idx="2"/>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a:ln>
                  <a:noFill/>
                </a:ln>
                <a:solidFill>
                  <a:prstClr val="black"/>
                </a:solidFill>
                <a:effectLst/>
                <a:uLnTx/>
                <a:uFillTx/>
                <a:latin typeface="Lucida Console" panose="020B0609040504020204" pitchFamily="49" charset="0"/>
              </a:rPr>
              <a:t>num1_ok = false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a:ln>
                  <a:noFill/>
                </a:ln>
                <a:solidFill>
                  <a:prstClr val="black"/>
                </a:solidFill>
                <a:effectLst/>
                <a:uLnTx/>
                <a:uFillTx/>
                <a:latin typeface="Lucida Console" panose="020B0609040504020204" pitchFamily="49" charset="0"/>
              </a:rPr>
              <a:t>while not num1_ok:</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GB" sz="2000" b="0" i="0" u="none" strike="noStrike" kern="1200" cap="none" spc="0" normalizeH="0" baseline="0" noProof="0">
              <a:ln>
                <a:noFill/>
              </a:ln>
              <a:solidFill>
                <a:prstClr val="black"/>
              </a:solidFill>
              <a:effectLst/>
              <a:uLnTx/>
              <a:uFillTx/>
              <a:latin typeface="Lucida Console" panose="020B0609040504020204" pitchFamily="49" charset="0"/>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GB" sz="2000" b="0" i="0" u="none" strike="noStrike" kern="1200" cap="none" spc="0" normalizeH="0" baseline="0" noProof="0">
                <a:ln>
                  <a:noFill/>
                </a:ln>
                <a:solidFill>
                  <a:prstClr val="black"/>
                </a:solidFill>
                <a:effectLst/>
                <a:uLnTx/>
                <a:uFillTx/>
                <a:latin typeface="Lucida Console" panose="020B0609040504020204" pitchFamily="49" charset="0"/>
              </a:rPr>
              <a:t>try:</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GB" sz="2000" b="0" i="0" u="none" strike="noStrike" kern="1200" cap="none" spc="0" normalizeH="0" baseline="0" noProof="0">
                <a:ln>
                  <a:noFill/>
                </a:ln>
                <a:solidFill>
                  <a:prstClr val="black"/>
                </a:solidFill>
                <a:effectLst/>
                <a:uLnTx/>
                <a:uFillTx/>
                <a:latin typeface="Lucida Console" panose="020B0609040504020204" pitchFamily="49" charset="0"/>
              </a:rPr>
              <a:t>    age = int(input(‘age?’))</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GB" sz="2000" b="0" i="0" u="none" strike="noStrike" kern="1200" cap="none" spc="0" normalizeH="0" baseline="0" noProof="0">
                <a:ln>
                  <a:noFill/>
                </a:ln>
                <a:solidFill>
                  <a:prstClr val="black"/>
                </a:solidFill>
                <a:effectLst/>
                <a:uLnTx/>
                <a:uFillTx/>
                <a:latin typeface="Lucida Console" panose="020B0609040504020204" pitchFamily="49" charset="0"/>
              </a:rPr>
              <a:t>    num1_ok = true</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GB" sz="2000" b="0" i="0" u="none" strike="noStrike" kern="1200" cap="none" spc="0" normalizeH="0" baseline="0" noProof="0">
              <a:ln>
                <a:noFill/>
              </a:ln>
              <a:solidFill>
                <a:prstClr val="black"/>
              </a:solidFill>
              <a:effectLst/>
              <a:uLnTx/>
              <a:uFillTx/>
              <a:latin typeface="Lucida Console" panose="020B0609040504020204" pitchFamily="49" charset="0"/>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GB" sz="2000" b="0" i="0" u="none" strike="noStrike" kern="1200" cap="none" spc="0" normalizeH="0" baseline="0" noProof="0">
                <a:ln>
                  <a:noFill/>
                </a:ln>
                <a:solidFill>
                  <a:prstClr val="black"/>
                </a:solidFill>
                <a:effectLst/>
                <a:uLnTx/>
                <a:uFillTx/>
                <a:latin typeface="Lucida Console" panose="020B0609040504020204" pitchFamily="49" charset="0"/>
              </a:rPr>
              <a:t># but if it’s not a number</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GB" sz="2000" b="0" i="0" u="none" strike="noStrike" kern="1200" cap="none" spc="0" normalizeH="0" baseline="0" noProof="0">
                <a:ln>
                  <a:noFill/>
                </a:ln>
                <a:solidFill>
                  <a:prstClr val="black"/>
                </a:solidFill>
                <a:effectLst/>
                <a:uLnTx/>
                <a:uFillTx/>
                <a:latin typeface="Lucida Console" panose="020B0609040504020204" pitchFamily="49" charset="0"/>
              </a:rPr>
              <a:t>except </a:t>
            </a:r>
            <a:r>
              <a:rPr kumimoji="0" lang="en-GB" sz="2000" b="0" i="0" u="none" strike="noStrike" kern="1200" cap="none" spc="0" normalizeH="0" baseline="0" noProof="0" err="1">
                <a:ln>
                  <a:noFill/>
                </a:ln>
                <a:solidFill>
                  <a:prstClr val="black"/>
                </a:solidFill>
                <a:effectLst/>
                <a:uLnTx/>
                <a:uFillTx/>
                <a:latin typeface="Lucida Console" panose="020B0609040504020204" pitchFamily="49" charset="0"/>
              </a:rPr>
              <a:t>ValueError</a:t>
            </a:r>
            <a:r>
              <a:rPr kumimoji="0" lang="en-GB" sz="2000" b="0" i="0" u="none" strike="noStrike" kern="1200" cap="none" spc="0" normalizeH="0" baseline="0" noProof="0">
                <a:ln>
                  <a:noFill/>
                </a:ln>
                <a:solidFill>
                  <a:prstClr val="black"/>
                </a:solidFill>
                <a:effectLst/>
                <a:uLnTx/>
                <a:uFillTx/>
                <a:latin typeface="Lucida Console" panose="020B0609040504020204" pitchFamily="49" charset="0"/>
              </a:rPr>
              <a:t>:</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GB" sz="2000" b="0" i="0" u="none" strike="noStrike" kern="1200" cap="none" spc="0" normalizeH="0" baseline="0" noProof="0">
                <a:ln>
                  <a:noFill/>
                </a:ln>
                <a:solidFill>
                  <a:prstClr val="black"/>
                </a:solidFill>
                <a:effectLst/>
                <a:uLnTx/>
                <a:uFillTx/>
                <a:latin typeface="Lucida Console" panose="020B0609040504020204" pitchFamily="49" charset="0"/>
              </a:rPr>
              <a:t>    print(‘Age is a number’)</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GB" sz="2000">
                <a:solidFill>
                  <a:prstClr val="black"/>
                </a:solidFill>
                <a:latin typeface="Lucida Console" panose="020B0609040504020204" pitchFamily="49" charset="0"/>
              </a:rPr>
              <a:t>    </a:t>
            </a:r>
            <a:r>
              <a:rPr kumimoji="0" lang="en-GB" sz="2000" b="0" i="0" u="none" strike="noStrike" kern="1200" cap="none" spc="0" normalizeH="0" baseline="0" noProof="0">
                <a:ln>
                  <a:noFill/>
                </a:ln>
                <a:solidFill>
                  <a:prstClr val="black"/>
                </a:solidFill>
                <a:effectLst/>
                <a:uLnTx/>
                <a:uFillTx/>
                <a:latin typeface="Lucida Console" panose="020B0609040504020204" pitchFamily="49" charset="0"/>
              </a:rPr>
              <a:t>print(‘input an integer’)</a:t>
            </a:r>
          </a:p>
          <a:p>
            <a:pPr marL="0" indent="0">
              <a:buNone/>
            </a:pPr>
            <a:endParaRPr lang="en-GB">
              <a:latin typeface="Lucida Console" panose="020B0609040504020204" pitchFamily="49" charset="0"/>
            </a:endParaRPr>
          </a:p>
        </p:txBody>
      </p:sp>
      <p:sp>
        <p:nvSpPr>
          <p:cNvPr id="5" name="TextBox 4">
            <a:extLst>
              <a:ext uri="{FF2B5EF4-FFF2-40B4-BE49-F238E27FC236}">
                <a16:creationId xmlns:a16="http://schemas.microsoft.com/office/drawing/2014/main" id="{A5ED68B7-F8C5-405A-AD12-5443B89AFB91}"/>
              </a:ext>
            </a:extLst>
          </p:cNvPr>
          <p:cNvSpPr txBox="1"/>
          <p:nvPr/>
        </p:nvSpPr>
        <p:spPr>
          <a:xfrm>
            <a:off x="11560916" y="6189663"/>
            <a:ext cx="300082" cy="369332"/>
          </a:xfrm>
          <a:prstGeom prst="rect">
            <a:avLst/>
          </a:prstGeom>
          <a:noFill/>
        </p:spPr>
        <p:txBody>
          <a:bodyPr wrap="none" rtlCol="0">
            <a:spAutoFit/>
          </a:bodyPr>
          <a:lstStyle/>
          <a:p>
            <a:r>
              <a:rPr lang="en-GB" b="1" dirty="0">
                <a:solidFill>
                  <a:srgbClr val="7030A0"/>
                </a:solidFill>
              </a:rPr>
              <a:t>§</a:t>
            </a:r>
          </a:p>
        </p:txBody>
      </p:sp>
    </p:spTree>
    <p:extLst>
      <p:ext uri="{BB962C8B-B14F-4D97-AF65-F5344CB8AC3E}">
        <p14:creationId xmlns:p14="http://schemas.microsoft.com/office/powerpoint/2010/main" val="530401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414E8-088C-45F6-9EAD-B930757458AC}"/>
              </a:ext>
            </a:extLst>
          </p:cNvPr>
          <p:cNvSpPr>
            <a:spLocks noGrp="1"/>
          </p:cNvSpPr>
          <p:nvPr>
            <p:ph type="title"/>
          </p:nvPr>
        </p:nvSpPr>
        <p:spPr/>
        <p:txBody>
          <a:bodyPr/>
          <a:lstStyle/>
          <a:p>
            <a:r>
              <a:rPr lang="en-GB"/>
              <a:t>Classes</a:t>
            </a:r>
          </a:p>
        </p:txBody>
      </p:sp>
      <p:sp>
        <p:nvSpPr>
          <p:cNvPr id="3" name="Text Placeholder 2">
            <a:extLst>
              <a:ext uri="{FF2B5EF4-FFF2-40B4-BE49-F238E27FC236}">
                <a16:creationId xmlns:a16="http://schemas.microsoft.com/office/drawing/2014/main" id="{44CEF85D-DEA5-49FA-8048-8824A9566960}"/>
              </a:ext>
            </a:extLst>
          </p:cNvPr>
          <p:cNvSpPr>
            <a:spLocks noGrp="1"/>
          </p:cNvSpPr>
          <p:nvPr>
            <p:ph type="body" idx="1"/>
          </p:nvPr>
        </p:nvSpPr>
        <p:spPr/>
        <p:txBody>
          <a:bodyPr/>
          <a:lstStyle/>
          <a:p>
            <a:r>
              <a:rPr lang="en-GB"/>
              <a:t>Creating your own datatypes</a:t>
            </a:r>
          </a:p>
        </p:txBody>
      </p:sp>
    </p:spTree>
    <p:extLst>
      <p:ext uri="{BB962C8B-B14F-4D97-AF65-F5344CB8AC3E}">
        <p14:creationId xmlns:p14="http://schemas.microsoft.com/office/powerpoint/2010/main" val="1948116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EBE8-A928-4F57-9FAA-893796D1CA8C}"/>
              </a:ext>
            </a:extLst>
          </p:cNvPr>
          <p:cNvSpPr>
            <a:spLocks noGrp="1"/>
          </p:cNvSpPr>
          <p:nvPr>
            <p:ph type="title"/>
          </p:nvPr>
        </p:nvSpPr>
        <p:spPr/>
        <p:txBody>
          <a:bodyPr/>
          <a:lstStyle/>
          <a:p>
            <a:r>
              <a:rPr lang="en-GB" dirty="0"/>
              <a:t>Classes – Designing your own datatypes</a:t>
            </a:r>
          </a:p>
        </p:txBody>
      </p:sp>
      <p:sp>
        <p:nvSpPr>
          <p:cNvPr id="3" name="Content Placeholder 2">
            <a:extLst>
              <a:ext uri="{FF2B5EF4-FFF2-40B4-BE49-F238E27FC236}">
                <a16:creationId xmlns:a16="http://schemas.microsoft.com/office/drawing/2014/main" id="{C0728FF7-2C75-469B-ACF7-4A21B79EA4AA}"/>
              </a:ext>
            </a:extLst>
          </p:cNvPr>
          <p:cNvSpPr>
            <a:spLocks noGrp="1"/>
          </p:cNvSpPr>
          <p:nvPr>
            <p:ph idx="1"/>
          </p:nvPr>
        </p:nvSpPr>
        <p:spPr/>
        <p:txBody>
          <a:bodyPr/>
          <a:lstStyle/>
          <a:p>
            <a:r>
              <a:rPr lang="en-GB"/>
              <a:t>Numbers, lists, sets, strings are different datatypes</a:t>
            </a:r>
          </a:p>
          <a:p>
            <a:r>
              <a:rPr lang="en-GB"/>
              <a:t>Each of them has many methods particular to themselves</a:t>
            </a:r>
          </a:p>
          <a:p>
            <a:pPr lvl="1"/>
            <a:r>
              <a:rPr lang="en-GB"/>
              <a:t>The operator ‘+’ behaves differently for numbers and strings</a:t>
            </a:r>
          </a:p>
          <a:p>
            <a:r>
              <a:rPr lang="en-GB"/>
              <a:t>They are Classes</a:t>
            </a:r>
          </a:p>
          <a:p>
            <a:r>
              <a:rPr lang="en-GB"/>
              <a:t>Create your own classes with the ‘class’ statement</a:t>
            </a:r>
          </a:p>
        </p:txBody>
      </p:sp>
    </p:spTree>
    <p:extLst>
      <p:ext uri="{BB962C8B-B14F-4D97-AF65-F5344CB8AC3E}">
        <p14:creationId xmlns:p14="http://schemas.microsoft.com/office/powerpoint/2010/main" val="1910539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207C-A990-44A3-B8B0-540FD530AD91}"/>
              </a:ext>
            </a:extLst>
          </p:cNvPr>
          <p:cNvSpPr>
            <a:spLocks noGrp="1"/>
          </p:cNvSpPr>
          <p:nvPr>
            <p:ph type="title"/>
          </p:nvPr>
        </p:nvSpPr>
        <p:spPr/>
        <p:txBody>
          <a:bodyPr/>
          <a:lstStyle/>
          <a:p>
            <a:r>
              <a:rPr lang="en-GB" dirty="0"/>
              <a:t>A Door Class – one class, many doors</a:t>
            </a:r>
          </a:p>
        </p:txBody>
      </p:sp>
      <p:sp>
        <p:nvSpPr>
          <p:cNvPr id="4" name="Content Placeholder 3">
            <a:extLst>
              <a:ext uri="{FF2B5EF4-FFF2-40B4-BE49-F238E27FC236}">
                <a16:creationId xmlns:a16="http://schemas.microsoft.com/office/drawing/2014/main" id="{FB5132F0-4FCC-49CD-B33B-486EBA5841C4}"/>
              </a:ext>
            </a:extLst>
          </p:cNvPr>
          <p:cNvSpPr>
            <a:spLocks noGrp="1"/>
          </p:cNvSpPr>
          <p:nvPr>
            <p:ph sz="half" idx="1"/>
          </p:nvPr>
        </p:nvSpPr>
        <p:spPr/>
        <p:txBody>
          <a:bodyPr>
            <a:normAutofit fontScale="92500" lnSpcReduction="20000"/>
          </a:bodyPr>
          <a:lstStyle/>
          <a:p>
            <a:pPr marL="0" indent="0">
              <a:buNone/>
            </a:pPr>
            <a:r>
              <a:rPr lang="en-GB" sz="1600" dirty="0">
                <a:latin typeface="Lucida Console" panose="020B0609040504020204" pitchFamily="49" charset="0"/>
              </a:rPr>
              <a:t>class Door():</a:t>
            </a:r>
          </a:p>
          <a:p>
            <a:pPr marL="0" indent="0">
              <a:buNone/>
            </a:pPr>
            <a:r>
              <a:rPr lang="en-GB" sz="1600" dirty="0">
                <a:latin typeface="Lucida Console" panose="020B0609040504020204" pitchFamily="49" charset="0"/>
              </a:rPr>
              <a:t>    def __</a:t>
            </a:r>
            <a:r>
              <a:rPr lang="en-GB" sz="1600" dirty="0" err="1">
                <a:latin typeface="Lucida Console" panose="020B0609040504020204" pitchFamily="49" charset="0"/>
              </a:rPr>
              <a:t>init</a:t>
            </a:r>
            <a:r>
              <a:rPr lang="en-GB" sz="1600" dirty="0">
                <a:latin typeface="Lucida Console" panose="020B0609040504020204" pitchFamily="49" charset="0"/>
              </a:rPr>
              <a:t>__(self, </a:t>
            </a:r>
            <a:r>
              <a:rPr lang="en-GB" sz="1600" dirty="0" err="1">
                <a:latin typeface="Lucida Console" panose="020B0609040504020204" pitchFamily="49" charset="0"/>
              </a:rPr>
              <a:t>color</a:t>
            </a:r>
            <a:r>
              <a:rPr lang="en-GB" sz="1600" dirty="0">
                <a:latin typeface="Lucida Console" panose="020B0609040504020204" pitchFamily="49" charset="0"/>
              </a:rPr>
              <a:t>, height):</a:t>
            </a:r>
          </a:p>
          <a:p>
            <a:pPr marL="0" indent="0">
              <a:buNone/>
            </a:pPr>
            <a:r>
              <a:rPr lang="en-GB" sz="1600" dirty="0">
                <a:latin typeface="Lucida Console" panose="020B0609040504020204" pitchFamily="49" charset="0"/>
              </a:rPr>
              <a:t>        self.__</a:t>
            </a:r>
            <a:r>
              <a:rPr lang="en-GB" sz="1600" dirty="0" err="1">
                <a:latin typeface="Lucida Console" panose="020B0609040504020204" pitchFamily="49" charset="0"/>
              </a:rPr>
              <a:t>color</a:t>
            </a:r>
            <a:r>
              <a:rPr lang="en-GB" sz="1600" dirty="0">
                <a:latin typeface="Lucida Console" panose="020B0609040504020204" pitchFamily="49" charset="0"/>
              </a:rPr>
              <a:t> = </a:t>
            </a:r>
            <a:r>
              <a:rPr lang="en-GB" sz="1600" dirty="0" err="1">
                <a:latin typeface="Lucida Console" panose="020B0609040504020204" pitchFamily="49" charset="0"/>
              </a:rPr>
              <a:t>color</a:t>
            </a:r>
            <a:endParaRPr lang="en-GB" sz="1600" dirty="0">
              <a:latin typeface="Lucida Console" panose="020B0609040504020204" pitchFamily="49" charset="0"/>
            </a:endParaRPr>
          </a:p>
          <a:p>
            <a:pPr marL="0" indent="0">
              <a:buNone/>
            </a:pPr>
            <a:r>
              <a:rPr lang="en-GB" sz="1600" dirty="0">
                <a:latin typeface="Lucida Console" panose="020B0609040504020204" pitchFamily="49" charset="0"/>
              </a:rPr>
              <a:t>        </a:t>
            </a:r>
            <a:r>
              <a:rPr lang="en-GB" sz="1600" dirty="0" err="1">
                <a:latin typeface="Lucida Console" panose="020B0609040504020204" pitchFamily="49" charset="0"/>
              </a:rPr>
              <a:t>self.__height</a:t>
            </a:r>
            <a:r>
              <a:rPr lang="en-GB" sz="1600" dirty="0">
                <a:latin typeface="Lucida Console" panose="020B0609040504020204" pitchFamily="49" charset="0"/>
              </a:rPr>
              <a:t> = height</a:t>
            </a:r>
          </a:p>
          <a:p>
            <a:pPr marL="0" indent="0">
              <a:buNone/>
            </a:pPr>
            <a:endParaRPr lang="en-GB" sz="1600" dirty="0">
              <a:latin typeface="Lucida Console" panose="020B0609040504020204" pitchFamily="49" charset="0"/>
            </a:endParaRPr>
          </a:p>
          <a:p>
            <a:pPr marL="0" indent="0">
              <a:buNone/>
            </a:pPr>
            <a:r>
              <a:rPr lang="en-GB" sz="1600" dirty="0">
                <a:latin typeface="Lucida Console" panose="020B0609040504020204" pitchFamily="49" charset="0"/>
              </a:rPr>
              <a:t>    def </a:t>
            </a:r>
            <a:r>
              <a:rPr lang="en-GB" sz="1600" dirty="0" err="1">
                <a:latin typeface="Lucida Console" panose="020B0609040504020204" pitchFamily="49" charset="0"/>
              </a:rPr>
              <a:t>set_color</a:t>
            </a:r>
            <a:r>
              <a:rPr lang="en-GB" sz="1600" dirty="0">
                <a:latin typeface="Lucida Console" panose="020B0609040504020204" pitchFamily="49" charset="0"/>
              </a:rPr>
              <a:t>(self, </a:t>
            </a:r>
            <a:r>
              <a:rPr lang="en-GB" sz="1600" dirty="0" err="1">
                <a:latin typeface="Lucida Console" panose="020B0609040504020204" pitchFamily="49" charset="0"/>
              </a:rPr>
              <a:t>color</a:t>
            </a:r>
            <a:r>
              <a:rPr lang="en-GB" sz="1600" dirty="0">
                <a:latin typeface="Lucida Console" panose="020B0609040504020204" pitchFamily="49" charset="0"/>
              </a:rPr>
              <a:t>):</a:t>
            </a:r>
          </a:p>
          <a:p>
            <a:pPr marL="0" indent="0">
              <a:buNone/>
            </a:pPr>
            <a:r>
              <a:rPr lang="en-GB" sz="1600" dirty="0">
                <a:latin typeface="Lucida Console" panose="020B0609040504020204" pitchFamily="49" charset="0"/>
              </a:rPr>
              <a:t>        self.__</a:t>
            </a:r>
            <a:r>
              <a:rPr lang="en-GB" sz="1600" dirty="0" err="1">
                <a:latin typeface="Lucida Console" panose="020B0609040504020204" pitchFamily="49" charset="0"/>
              </a:rPr>
              <a:t>color</a:t>
            </a:r>
            <a:r>
              <a:rPr lang="en-GB" sz="1600" dirty="0">
                <a:latin typeface="Lucida Console" panose="020B0609040504020204" pitchFamily="49" charset="0"/>
              </a:rPr>
              <a:t> = </a:t>
            </a:r>
            <a:r>
              <a:rPr lang="en-GB" sz="1600" dirty="0" err="1">
                <a:latin typeface="Lucida Console" panose="020B0609040504020204" pitchFamily="49" charset="0"/>
              </a:rPr>
              <a:t>color</a:t>
            </a:r>
            <a:endParaRPr lang="en-GB" sz="1600" dirty="0">
              <a:latin typeface="Lucida Console" panose="020B0609040504020204" pitchFamily="49" charset="0"/>
            </a:endParaRPr>
          </a:p>
          <a:p>
            <a:pPr marL="0" indent="0">
              <a:buNone/>
            </a:pPr>
            <a:endParaRPr lang="en-GB" sz="1600" dirty="0">
              <a:latin typeface="Lucida Console" panose="020B0609040504020204" pitchFamily="49" charset="0"/>
            </a:endParaRPr>
          </a:p>
          <a:p>
            <a:pPr marL="0" indent="0">
              <a:buNone/>
            </a:pPr>
            <a:r>
              <a:rPr lang="en-GB" sz="1600" dirty="0">
                <a:latin typeface="Lucida Console" panose="020B0609040504020204" pitchFamily="49" charset="0"/>
              </a:rPr>
              <a:t>    def </a:t>
            </a:r>
            <a:r>
              <a:rPr lang="en-GB" sz="1600" dirty="0" err="1">
                <a:latin typeface="Lucida Console" panose="020B0609040504020204" pitchFamily="49" charset="0"/>
              </a:rPr>
              <a:t>set_height</a:t>
            </a:r>
            <a:r>
              <a:rPr lang="en-GB" sz="1600" dirty="0">
                <a:latin typeface="Lucida Console" panose="020B0609040504020204" pitchFamily="49" charset="0"/>
              </a:rPr>
              <a:t>(self, height):</a:t>
            </a:r>
          </a:p>
          <a:p>
            <a:pPr marL="0" indent="0">
              <a:buNone/>
            </a:pPr>
            <a:r>
              <a:rPr lang="en-GB" sz="1600" dirty="0">
                <a:latin typeface="Lucida Console" panose="020B0609040504020204" pitchFamily="49" charset="0"/>
              </a:rPr>
              <a:t>        </a:t>
            </a:r>
            <a:r>
              <a:rPr lang="en-GB" sz="1600" dirty="0" err="1">
                <a:latin typeface="Lucida Console" panose="020B0609040504020204" pitchFamily="49" charset="0"/>
              </a:rPr>
              <a:t>self.__height</a:t>
            </a:r>
            <a:r>
              <a:rPr lang="en-GB" sz="1600" dirty="0">
                <a:latin typeface="Lucida Console" panose="020B0609040504020204" pitchFamily="49" charset="0"/>
              </a:rPr>
              <a:t> = height</a:t>
            </a:r>
          </a:p>
          <a:p>
            <a:pPr marL="0" indent="0">
              <a:buNone/>
            </a:pPr>
            <a:endParaRPr lang="en-GB" sz="1600" dirty="0">
              <a:latin typeface="Lucida Console" panose="020B0609040504020204" pitchFamily="49" charset="0"/>
            </a:endParaRPr>
          </a:p>
          <a:p>
            <a:pPr marL="0" indent="0">
              <a:buNone/>
            </a:pPr>
            <a:r>
              <a:rPr lang="en-GB" sz="1600" dirty="0">
                <a:latin typeface="Lucida Console" panose="020B0609040504020204" pitchFamily="49" charset="0"/>
              </a:rPr>
              <a:t>    def __str__(self):</a:t>
            </a:r>
          </a:p>
          <a:p>
            <a:pPr marL="0" indent="0">
              <a:buNone/>
            </a:pPr>
            <a:r>
              <a:rPr lang="en-GB" sz="1600" dirty="0">
                <a:latin typeface="Lucida Console" panose="020B0609040504020204" pitchFamily="49" charset="0"/>
              </a:rPr>
              <a:t>        return </a:t>
            </a:r>
            <a:r>
              <a:rPr lang="en-GB" sz="1600" dirty="0" err="1">
                <a:latin typeface="Lucida Console" panose="020B0609040504020204" pitchFamily="49" charset="0"/>
              </a:rPr>
              <a:t>f'This</a:t>
            </a:r>
            <a:r>
              <a:rPr lang="en-GB" sz="1600" dirty="0">
                <a:latin typeface="Lucida Console" panose="020B0609040504020204" pitchFamily="49" charset="0"/>
              </a:rPr>
              <a:t> door is a’</a:t>
            </a:r>
            <a:br>
              <a:rPr lang="en-GB" sz="1600" dirty="0">
                <a:latin typeface="Lucida Console" panose="020B0609040504020204" pitchFamily="49" charset="0"/>
              </a:rPr>
            </a:br>
            <a:r>
              <a:rPr lang="en-GB" sz="1600" dirty="0">
                <a:latin typeface="Lucida Console" panose="020B0609040504020204" pitchFamily="49" charset="0"/>
              </a:rPr>
              <a:t>                ‘{self.__</a:t>
            </a:r>
            <a:r>
              <a:rPr lang="en-GB" sz="1600" dirty="0" err="1">
                <a:latin typeface="Lucida Console" panose="020B0609040504020204" pitchFamily="49" charset="0"/>
              </a:rPr>
              <a:t>color</a:t>
            </a:r>
            <a:r>
              <a:rPr lang="en-GB" sz="1600" dirty="0">
                <a:latin typeface="Lucida Console" panose="020B0609040504020204" pitchFamily="49" charset="0"/>
              </a:rPr>
              <a:t>} door and’</a:t>
            </a:r>
            <a:br>
              <a:rPr lang="en-GB" sz="1600" dirty="0">
                <a:latin typeface="Lucida Console" panose="020B0609040504020204" pitchFamily="49" charset="0"/>
              </a:rPr>
            </a:br>
            <a:r>
              <a:rPr lang="en-GB" sz="1600" dirty="0">
                <a:latin typeface="Lucida Console" panose="020B0609040504020204" pitchFamily="49" charset="0"/>
              </a:rPr>
              <a:t>                ‘is {</a:t>
            </a:r>
            <a:r>
              <a:rPr lang="en-GB" sz="1600" dirty="0" err="1">
                <a:latin typeface="Lucida Console" panose="020B0609040504020204" pitchFamily="49" charset="0"/>
              </a:rPr>
              <a:t>self.__height</a:t>
            </a:r>
            <a:r>
              <a:rPr lang="en-GB" sz="1600" dirty="0">
                <a:latin typeface="Lucida Console" panose="020B0609040504020204" pitchFamily="49" charset="0"/>
              </a:rPr>
              <a:t>} high'</a:t>
            </a:r>
          </a:p>
        </p:txBody>
      </p:sp>
      <p:sp>
        <p:nvSpPr>
          <p:cNvPr id="5" name="Content Placeholder 4">
            <a:extLst>
              <a:ext uri="{FF2B5EF4-FFF2-40B4-BE49-F238E27FC236}">
                <a16:creationId xmlns:a16="http://schemas.microsoft.com/office/drawing/2014/main" id="{89FEC7E2-BC37-4FD7-B73F-54A6C422A3E0}"/>
              </a:ext>
            </a:extLst>
          </p:cNvPr>
          <p:cNvSpPr>
            <a:spLocks noGrp="1"/>
          </p:cNvSpPr>
          <p:nvPr>
            <p:ph sz="half" idx="2"/>
          </p:nvPr>
        </p:nvSpPr>
        <p:spPr/>
        <p:txBody>
          <a:bodyPr>
            <a:normAutofit fontScale="92500" lnSpcReduction="20000"/>
          </a:bodyPr>
          <a:lstStyle/>
          <a:p>
            <a:pPr marL="0" indent="0">
              <a:buNone/>
            </a:pPr>
            <a:r>
              <a:rPr lang="en-GB" sz="2000" dirty="0">
                <a:latin typeface="Lucida Console" panose="020B0609040504020204" pitchFamily="49" charset="0"/>
              </a:rPr>
              <a:t># and create a few doors</a:t>
            </a:r>
          </a:p>
          <a:p>
            <a:pPr marL="0" indent="0">
              <a:buNone/>
            </a:pPr>
            <a:r>
              <a:rPr lang="en-GB" sz="2000" dirty="0" err="1">
                <a:latin typeface="Lucida Console" panose="020B0609040504020204" pitchFamily="49" charset="0"/>
              </a:rPr>
              <a:t>red_door</a:t>
            </a:r>
            <a:r>
              <a:rPr lang="en-GB" sz="2000" dirty="0">
                <a:latin typeface="Lucida Console" panose="020B0609040504020204" pitchFamily="49" charset="0"/>
              </a:rPr>
              <a:t> = Door('red', 2)</a:t>
            </a:r>
          </a:p>
          <a:p>
            <a:pPr marL="0" indent="0">
              <a:buNone/>
            </a:pPr>
            <a:r>
              <a:rPr lang="en-GB" sz="2000" dirty="0" err="1">
                <a:latin typeface="Lucida Console" panose="020B0609040504020204" pitchFamily="49" charset="0"/>
              </a:rPr>
              <a:t>blue_door</a:t>
            </a:r>
            <a:r>
              <a:rPr lang="en-GB" sz="2000" dirty="0">
                <a:latin typeface="Lucida Console" panose="020B0609040504020204" pitchFamily="49" charset="0"/>
              </a:rPr>
              <a:t> = Door('blue', 2.2)</a:t>
            </a:r>
          </a:p>
          <a:p>
            <a:pPr marL="0" indent="0">
              <a:buNone/>
            </a:pPr>
            <a:endParaRPr lang="en-GB" sz="2000" dirty="0">
              <a:latin typeface="Lucida Console" panose="020B0609040504020204" pitchFamily="49" charset="0"/>
            </a:endParaRPr>
          </a:p>
          <a:p>
            <a:pPr marL="0" indent="0">
              <a:buNone/>
            </a:pPr>
            <a:r>
              <a:rPr lang="en-GB" sz="2000" dirty="0">
                <a:latin typeface="Lucida Console" panose="020B0609040504020204" pitchFamily="49" charset="0"/>
              </a:rPr>
              <a:t># check they exist</a:t>
            </a:r>
          </a:p>
          <a:p>
            <a:pPr marL="0" indent="0">
              <a:buNone/>
            </a:pPr>
            <a:r>
              <a:rPr lang="en-GB" sz="2000" dirty="0">
                <a:latin typeface="Lucida Console" panose="020B0609040504020204" pitchFamily="49" charset="0"/>
              </a:rPr>
              <a:t>print(</a:t>
            </a:r>
            <a:r>
              <a:rPr lang="en-GB" sz="2000" dirty="0" err="1">
                <a:latin typeface="Lucida Console" panose="020B0609040504020204" pitchFamily="49" charset="0"/>
              </a:rPr>
              <a:t>red_door</a:t>
            </a:r>
            <a:r>
              <a:rPr lang="en-GB" sz="2000" dirty="0">
                <a:latin typeface="Lucida Console" panose="020B0609040504020204" pitchFamily="49" charset="0"/>
              </a:rPr>
              <a:t>, '\n', </a:t>
            </a:r>
            <a:r>
              <a:rPr lang="en-GB" sz="2000" dirty="0" err="1">
                <a:latin typeface="Lucida Console" panose="020B0609040504020204" pitchFamily="49" charset="0"/>
              </a:rPr>
              <a:t>blue_door</a:t>
            </a:r>
            <a:r>
              <a:rPr lang="en-GB" sz="2000" dirty="0">
                <a:latin typeface="Lucida Console" panose="020B0609040504020204" pitchFamily="49" charset="0"/>
              </a:rPr>
              <a:t>)</a:t>
            </a:r>
          </a:p>
          <a:p>
            <a:pPr marL="0" indent="0">
              <a:buNone/>
            </a:pPr>
            <a:endParaRPr lang="en-GB" sz="2000" dirty="0">
              <a:latin typeface="Lucida Console" panose="020B0609040504020204" pitchFamily="49" charset="0"/>
            </a:endParaRPr>
          </a:p>
          <a:p>
            <a:pPr marL="0" indent="0">
              <a:buNone/>
            </a:pPr>
            <a:r>
              <a:rPr lang="en-GB" sz="2000" dirty="0">
                <a:latin typeface="Lucida Console" panose="020B0609040504020204" pitchFamily="49" charset="0"/>
              </a:rPr>
              <a:t># make the red door scarlet</a:t>
            </a:r>
          </a:p>
          <a:p>
            <a:pPr marL="0" indent="0">
              <a:buNone/>
            </a:pPr>
            <a:r>
              <a:rPr lang="en-GB" sz="2000" dirty="0" err="1">
                <a:latin typeface="Lucida Console" panose="020B0609040504020204" pitchFamily="49" charset="0"/>
              </a:rPr>
              <a:t>red_door.set_color</a:t>
            </a:r>
            <a:r>
              <a:rPr lang="en-GB" sz="2000" dirty="0">
                <a:latin typeface="Lucida Console" panose="020B0609040504020204" pitchFamily="49" charset="0"/>
              </a:rPr>
              <a:t>('Scarlet’)</a:t>
            </a:r>
          </a:p>
          <a:p>
            <a:pPr marL="0" indent="0">
              <a:buNone/>
            </a:pPr>
            <a:endParaRPr lang="en-GB" sz="2000" dirty="0">
              <a:latin typeface="Lucida Console" panose="020B0609040504020204" pitchFamily="49" charset="0"/>
            </a:endParaRPr>
          </a:p>
          <a:p>
            <a:pPr marL="0" indent="0">
              <a:buNone/>
            </a:pPr>
            <a:r>
              <a:rPr lang="en-GB" sz="2000" dirty="0">
                <a:latin typeface="Lucida Console" panose="020B0609040504020204" pitchFamily="49" charset="0"/>
              </a:rPr>
              <a:t># and check it has changed</a:t>
            </a:r>
          </a:p>
          <a:p>
            <a:pPr marL="0" indent="0">
              <a:buNone/>
            </a:pPr>
            <a:r>
              <a:rPr lang="en-GB" sz="2000" dirty="0">
                <a:latin typeface="Lucida Console" panose="020B0609040504020204" pitchFamily="49" charset="0"/>
              </a:rPr>
              <a:t>print(</a:t>
            </a:r>
            <a:r>
              <a:rPr lang="en-GB" sz="2000" dirty="0" err="1">
                <a:latin typeface="Lucida Console" panose="020B0609040504020204" pitchFamily="49" charset="0"/>
              </a:rPr>
              <a:t>red_door</a:t>
            </a:r>
            <a:r>
              <a:rPr lang="en-GB" sz="2000" dirty="0">
                <a:latin typeface="Lucida Console" panose="020B0609040504020204" pitchFamily="49" charset="0"/>
              </a:rPr>
              <a:t>, '\n', </a:t>
            </a:r>
            <a:r>
              <a:rPr lang="en-GB" sz="2000" dirty="0" err="1">
                <a:latin typeface="Lucida Console" panose="020B0609040504020204" pitchFamily="49" charset="0"/>
              </a:rPr>
              <a:t>blue_door</a:t>
            </a:r>
            <a:r>
              <a:rPr lang="en-GB" sz="2000" dirty="0">
                <a:latin typeface="Lucida Console" panose="020B0609040504020204" pitchFamily="49" charset="0"/>
              </a:rPr>
              <a:t>)</a:t>
            </a:r>
          </a:p>
        </p:txBody>
      </p:sp>
      <p:sp>
        <p:nvSpPr>
          <p:cNvPr id="6" name="TextBox 5">
            <a:extLst>
              <a:ext uri="{FF2B5EF4-FFF2-40B4-BE49-F238E27FC236}">
                <a16:creationId xmlns:a16="http://schemas.microsoft.com/office/drawing/2014/main" id="{2B161DBA-EDC3-4596-8D6D-8DC27634832A}"/>
              </a:ext>
            </a:extLst>
          </p:cNvPr>
          <p:cNvSpPr txBox="1"/>
          <p:nvPr/>
        </p:nvSpPr>
        <p:spPr>
          <a:xfrm>
            <a:off x="11560916" y="6189663"/>
            <a:ext cx="300082" cy="369332"/>
          </a:xfrm>
          <a:prstGeom prst="rect">
            <a:avLst/>
          </a:prstGeom>
          <a:noFill/>
        </p:spPr>
        <p:txBody>
          <a:bodyPr wrap="none" rtlCol="0">
            <a:spAutoFit/>
          </a:bodyPr>
          <a:lstStyle/>
          <a:p>
            <a:r>
              <a:rPr lang="en-GB" b="1" dirty="0">
                <a:solidFill>
                  <a:srgbClr val="7030A0"/>
                </a:solidFill>
              </a:rPr>
              <a:t>§</a:t>
            </a:r>
          </a:p>
        </p:txBody>
      </p:sp>
    </p:spTree>
    <p:extLst>
      <p:ext uri="{BB962C8B-B14F-4D97-AF65-F5344CB8AC3E}">
        <p14:creationId xmlns:p14="http://schemas.microsoft.com/office/powerpoint/2010/main" val="257537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42DE-61B2-498A-AB43-4EBA7A36D86E}"/>
              </a:ext>
            </a:extLst>
          </p:cNvPr>
          <p:cNvSpPr>
            <a:spLocks noGrp="1"/>
          </p:cNvSpPr>
          <p:nvPr>
            <p:ph type="title"/>
          </p:nvPr>
        </p:nvSpPr>
        <p:spPr/>
        <p:txBody>
          <a:bodyPr/>
          <a:lstStyle/>
          <a:p>
            <a:r>
              <a:rPr lang="en-GB"/>
              <a:t>Scripts, Modules &amp; Packages</a:t>
            </a:r>
          </a:p>
        </p:txBody>
      </p:sp>
      <p:sp>
        <p:nvSpPr>
          <p:cNvPr id="3" name="Text Placeholder 2">
            <a:extLst>
              <a:ext uri="{FF2B5EF4-FFF2-40B4-BE49-F238E27FC236}">
                <a16:creationId xmlns:a16="http://schemas.microsoft.com/office/drawing/2014/main" id="{D2B78B41-06CD-47ED-B9CD-F8A3DAE1CDF1}"/>
              </a:ext>
            </a:extLst>
          </p:cNvPr>
          <p:cNvSpPr>
            <a:spLocks noGrp="1"/>
          </p:cNvSpPr>
          <p:nvPr>
            <p:ph type="body" idx="1"/>
          </p:nvPr>
        </p:nvSpPr>
        <p:spPr/>
        <p:txBody>
          <a:bodyPr/>
          <a:lstStyle/>
          <a:p>
            <a:r>
              <a:rPr lang="en-GB" sz="1800" b="0" i="0" u="none" strike="noStrike" baseline="0">
                <a:solidFill>
                  <a:srgbClr val="666666"/>
                </a:solidFill>
                <a:latin typeface="SourceSansPro-Regular"/>
              </a:rPr>
              <a:t>Modules and Packages facilitate modular programming</a:t>
            </a:r>
            <a:endParaRPr lang="en-GB"/>
          </a:p>
        </p:txBody>
      </p:sp>
    </p:spTree>
    <p:extLst>
      <p:ext uri="{BB962C8B-B14F-4D97-AF65-F5344CB8AC3E}">
        <p14:creationId xmlns:p14="http://schemas.microsoft.com/office/powerpoint/2010/main" val="1239340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D255C-F427-43E9-889D-594B1FCE858D}"/>
              </a:ext>
            </a:extLst>
          </p:cNvPr>
          <p:cNvSpPr>
            <a:spLocks noGrp="1"/>
          </p:cNvSpPr>
          <p:nvPr>
            <p:ph type="title"/>
          </p:nvPr>
        </p:nvSpPr>
        <p:spPr/>
        <p:txBody>
          <a:bodyPr/>
          <a:lstStyle/>
          <a:p>
            <a:r>
              <a:rPr lang="en-GB"/>
              <a:t>Scripts, Modules &amp; Packages</a:t>
            </a:r>
          </a:p>
        </p:txBody>
      </p:sp>
      <p:sp>
        <p:nvSpPr>
          <p:cNvPr id="3" name="Content Placeholder 2">
            <a:extLst>
              <a:ext uri="{FF2B5EF4-FFF2-40B4-BE49-F238E27FC236}">
                <a16:creationId xmlns:a16="http://schemas.microsoft.com/office/drawing/2014/main" id="{60B39793-C4DA-471C-A037-32F725DEE78F}"/>
              </a:ext>
            </a:extLst>
          </p:cNvPr>
          <p:cNvSpPr>
            <a:spLocks noGrp="1"/>
          </p:cNvSpPr>
          <p:nvPr>
            <p:ph idx="1"/>
          </p:nvPr>
        </p:nvSpPr>
        <p:spPr>
          <a:xfrm>
            <a:off x="838200" y="1833681"/>
            <a:ext cx="10515600" cy="4351338"/>
          </a:xfrm>
        </p:spPr>
        <p:txBody>
          <a:bodyPr>
            <a:normAutofit/>
          </a:bodyPr>
          <a:lstStyle/>
          <a:p>
            <a:r>
              <a:rPr lang="en-GB"/>
              <a:t>A Python </a:t>
            </a:r>
            <a:r>
              <a:rPr lang="en-GB" b="1"/>
              <a:t>script</a:t>
            </a:r>
            <a:r>
              <a:rPr lang="en-GB"/>
              <a:t> is a:</a:t>
            </a:r>
          </a:p>
          <a:p>
            <a:pPr marL="457200" lvl="1" indent="0">
              <a:buNone/>
            </a:pPr>
            <a:r>
              <a:rPr lang="en-GB" sz="2800"/>
              <a:t>.</a:t>
            </a:r>
            <a:r>
              <a:rPr lang="en-GB" sz="2800" err="1"/>
              <a:t>py</a:t>
            </a:r>
            <a:r>
              <a:rPr lang="en-GB" sz="2800"/>
              <a:t> file you directly execute in Python</a:t>
            </a:r>
          </a:p>
          <a:p>
            <a:endParaRPr lang="en-GB"/>
          </a:p>
          <a:p>
            <a:r>
              <a:rPr lang="en-GB"/>
              <a:t>A Python </a:t>
            </a:r>
            <a:r>
              <a:rPr lang="en-GB" b="1"/>
              <a:t>module</a:t>
            </a:r>
            <a:r>
              <a:rPr lang="en-GB"/>
              <a:t> is a:</a:t>
            </a:r>
          </a:p>
          <a:p>
            <a:pPr marL="457200" lvl="1" indent="0">
              <a:buNone/>
            </a:pPr>
            <a:r>
              <a:rPr lang="en-GB" sz="2800"/>
              <a:t>.</a:t>
            </a:r>
            <a:r>
              <a:rPr lang="en-GB" sz="2800" err="1"/>
              <a:t>py</a:t>
            </a:r>
            <a:r>
              <a:rPr lang="en-GB" sz="2800"/>
              <a:t> file you </a:t>
            </a:r>
            <a:r>
              <a:rPr lang="en-GB" sz="2800">
                <a:latin typeface="Lucida Console" panose="020B0609040504020204" pitchFamily="49" charset="0"/>
              </a:rPr>
              <a:t>import</a:t>
            </a:r>
            <a:r>
              <a:rPr lang="en-GB" sz="2800"/>
              <a:t> into your Python program</a:t>
            </a:r>
          </a:p>
          <a:p>
            <a:endParaRPr lang="en-GB"/>
          </a:p>
          <a:p>
            <a:r>
              <a:rPr lang="en-GB"/>
              <a:t>A Python </a:t>
            </a:r>
            <a:r>
              <a:rPr lang="en-GB" b="1"/>
              <a:t>package</a:t>
            </a:r>
            <a:r>
              <a:rPr lang="en-GB"/>
              <a:t> is a:</a:t>
            </a:r>
          </a:p>
          <a:p>
            <a:pPr marL="457200" lvl="1" indent="0">
              <a:buNone/>
            </a:pPr>
            <a:r>
              <a:rPr lang="en-GB" sz="2800"/>
              <a:t>folder of .</a:t>
            </a:r>
            <a:r>
              <a:rPr lang="en-GB" sz="2800" err="1"/>
              <a:t>py</a:t>
            </a:r>
            <a:r>
              <a:rPr lang="en-GB" sz="2800"/>
              <a:t> files you </a:t>
            </a:r>
            <a:r>
              <a:rPr lang="en-GB" sz="2800">
                <a:latin typeface="Lucida Console" panose="020B0609040504020204" pitchFamily="49" charset="0"/>
              </a:rPr>
              <a:t>import</a:t>
            </a:r>
            <a:r>
              <a:rPr lang="en-GB" sz="2800"/>
              <a:t> into your Python program</a:t>
            </a:r>
          </a:p>
          <a:p>
            <a:pPr lvl="1"/>
            <a:endParaRPr lang="en-GB" sz="2800"/>
          </a:p>
        </p:txBody>
      </p:sp>
    </p:spTree>
    <p:extLst>
      <p:ext uri="{BB962C8B-B14F-4D97-AF65-F5344CB8AC3E}">
        <p14:creationId xmlns:p14="http://schemas.microsoft.com/office/powerpoint/2010/main" val="2666434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D610-BCF0-4FDA-965F-3F280CD597E9}"/>
              </a:ext>
            </a:extLst>
          </p:cNvPr>
          <p:cNvSpPr>
            <a:spLocks noGrp="1"/>
          </p:cNvSpPr>
          <p:nvPr>
            <p:ph type="title"/>
          </p:nvPr>
        </p:nvSpPr>
        <p:spPr/>
        <p:txBody>
          <a:bodyPr/>
          <a:lstStyle/>
          <a:p>
            <a:r>
              <a:rPr lang="en-GB"/>
              <a:t>Modular programming </a:t>
            </a:r>
          </a:p>
        </p:txBody>
      </p:sp>
      <p:sp>
        <p:nvSpPr>
          <p:cNvPr id="3" name="Content Placeholder 2">
            <a:extLst>
              <a:ext uri="{FF2B5EF4-FFF2-40B4-BE49-F238E27FC236}">
                <a16:creationId xmlns:a16="http://schemas.microsoft.com/office/drawing/2014/main" id="{AD28A66D-662F-47B1-8B46-A1595F65B60F}"/>
              </a:ext>
            </a:extLst>
          </p:cNvPr>
          <p:cNvSpPr>
            <a:spLocks noGrp="1"/>
          </p:cNvSpPr>
          <p:nvPr>
            <p:ph idx="1"/>
          </p:nvPr>
        </p:nvSpPr>
        <p:spPr/>
        <p:txBody>
          <a:bodyPr/>
          <a:lstStyle/>
          <a:p>
            <a:r>
              <a:rPr lang="en-GB"/>
              <a:t>The process of breaking a large and complex programming task into separate, smaller and more manageable, subtasks</a:t>
            </a:r>
          </a:p>
          <a:p>
            <a:r>
              <a:rPr lang="en-GB"/>
              <a:t>Instead of writing everything in a single very large script:</a:t>
            </a:r>
          </a:p>
          <a:p>
            <a:pPr lvl="1"/>
            <a:r>
              <a:rPr lang="en-GB"/>
              <a:t>one_gargantuan_python_script.py</a:t>
            </a:r>
          </a:p>
          <a:p>
            <a:r>
              <a:rPr lang="en-GB"/>
              <a:t>Separate related functions and tasks into separate modules:</a:t>
            </a:r>
          </a:p>
          <a:p>
            <a:pPr lvl="1"/>
            <a:r>
              <a:rPr lang="en-GB"/>
              <a:t>small_control_script.py     # uses the import statement for other modules</a:t>
            </a:r>
          </a:p>
          <a:p>
            <a:pPr lvl="1"/>
            <a:r>
              <a:rPr lang="en-GB"/>
              <a:t>get_data_functions.py</a:t>
            </a:r>
          </a:p>
          <a:p>
            <a:pPr lvl="1"/>
            <a:r>
              <a:rPr lang="en-GB"/>
              <a:t>clean_data_functions.py</a:t>
            </a:r>
          </a:p>
          <a:p>
            <a:pPr lvl="1"/>
            <a:r>
              <a:rPr lang="en-GB" err="1"/>
              <a:t>summarise_data_functions</a:t>
            </a:r>
            <a:endParaRPr lang="en-GB"/>
          </a:p>
          <a:p>
            <a:pPr lvl="1"/>
            <a:r>
              <a:rPr lang="en-GB"/>
              <a:t>display_data_functions.py</a:t>
            </a:r>
          </a:p>
          <a:p>
            <a:endParaRPr lang="en-GB"/>
          </a:p>
          <a:p>
            <a:endParaRPr lang="en-GB"/>
          </a:p>
          <a:p>
            <a:endParaRPr lang="en-GB"/>
          </a:p>
        </p:txBody>
      </p:sp>
      <p:sp>
        <p:nvSpPr>
          <p:cNvPr id="4" name="TextBox 3">
            <a:extLst>
              <a:ext uri="{FF2B5EF4-FFF2-40B4-BE49-F238E27FC236}">
                <a16:creationId xmlns:a16="http://schemas.microsoft.com/office/drawing/2014/main" id="{85F7D40D-F5D6-4FC0-8037-C223DC18922C}"/>
              </a:ext>
            </a:extLst>
          </p:cNvPr>
          <p:cNvSpPr txBox="1"/>
          <p:nvPr/>
        </p:nvSpPr>
        <p:spPr>
          <a:xfrm>
            <a:off x="11560916" y="6189663"/>
            <a:ext cx="300082" cy="369332"/>
          </a:xfrm>
          <a:prstGeom prst="rect">
            <a:avLst/>
          </a:prstGeom>
          <a:noFill/>
        </p:spPr>
        <p:txBody>
          <a:bodyPr wrap="none" rtlCol="0">
            <a:spAutoFit/>
          </a:bodyPr>
          <a:lstStyle/>
          <a:p>
            <a:r>
              <a:rPr lang="en-GB" b="1" dirty="0">
                <a:solidFill>
                  <a:srgbClr val="7030A0"/>
                </a:solidFill>
              </a:rPr>
              <a:t>§</a:t>
            </a:r>
          </a:p>
        </p:txBody>
      </p:sp>
    </p:spTree>
    <p:extLst>
      <p:ext uri="{BB962C8B-B14F-4D97-AF65-F5344CB8AC3E}">
        <p14:creationId xmlns:p14="http://schemas.microsoft.com/office/powerpoint/2010/main" val="247484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AFCB2-A0CC-41FC-8DA9-1D04F215E9AF}"/>
              </a:ext>
            </a:extLst>
          </p:cNvPr>
          <p:cNvSpPr>
            <a:spLocks noGrp="1"/>
          </p:cNvSpPr>
          <p:nvPr>
            <p:ph type="title"/>
          </p:nvPr>
        </p:nvSpPr>
        <p:spPr/>
        <p:txBody>
          <a:bodyPr/>
          <a:lstStyle/>
          <a:p>
            <a:r>
              <a:rPr lang="en-GB" dirty="0"/>
              <a:t>Last week – regular expressions</a:t>
            </a:r>
          </a:p>
        </p:txBody>
      </p:sp>
      <p:sp>
        <p:nvSpPr>
          <p:cNvPr id="3" name="Content Placeholder 2">
            <a:extLst>
              <a:ext uri="{FF2B5EF4-FFF2-40B4-BE49-F238E27FC236}">
                <a16:creationId xmlns:a16="http://schemas.microsoft.com/office/drawing/2014/main" id="{92E0F9FD-206F-4488-802A-0F860F881AAB}"/>
              </a:ext>
            </a:extLst>
          </p:cNvPr>
          <p:cNvSpPr>
            <a:spLocks noGrp="1"/>
          </p:cNvSpPr>
          <p:nvPr>
            <p:ph sz="half" idx="1"/>
          </p:nvPr>
        </p:nvSpPr>
        <p:spPr/>
        <p:txBody>
          <a:bodyPr/>
          <a:lstStyle/>
          <a:p>
            <a:r>
              <a:rPr lang="en-GB" dirty="0"/>
              <a:t>What is a regular expression?</a:t>
            </a:r>
          </a:p>
          <a:p>
            <a:r>
              <a:rPr lang="en-GB" dirty="0"/>
              <a:t>Search</a:t>
            </a:r>
          </a:p>
          <a:p>
            <a:pPr lvl="1"/>
            <a:r>
              <a:rPr lang="en-GB" dirty="0"/>
              <a:t>Searching for text that matches a given pattern</a:t>
            </a:r>
          </a:p>
          <a:p>
            <a:r>
              <a:rPr lang="en-GB" dirty="0"/>
              <a:t>Search &amp; Replace</a:t>
            </a:r>
          </a:p>
          <a:p>
            <a:pPr lvl="1"/>
            <a:r>
              <a:rPr lang="en-GB" dirty="0"/>
              <a:t>Searching for text that matches a given pattern</a:t>
            </a:r>
          </a:p>
          <a:p>
            <a:pPr lvl="1"/>
            <a:r>
              <a:rPr lang="en-GB" dirty="0"/>
              <a:t>Replacing that text with another pattern</a:t>
            </a:r>
          </a:p>
        </p:txBody>
      </p:sp>
      <p:sp>
        <p:nvSpPr>
          <p:cNvPr id="4" name="Content Placeholder 3">
            <a:extLst>
              <a:ext uri="{FF2B5EF4-FFF2-40B4-BE49-F238E27FC236}">
                <a16:creationId xmlns:a16="http://schemas.microsoft.com/office/drawing/2014/main" id="{5D1563B9-DD5B-4998-A7AC-4BE6A8CA40FB}"/>
              </a:ext>
            </a:extLst>
          </p:cNvPr>
          <p:cNvSpPr>
            <a:spLocks noGrp="1"/>
          </p:cNvSpPr>
          <p:nvPr>
            <p:ph sz="half" idx="2"/>
          </p:nvPr>
        </p:nvSpPr>
        <p:spPr/>
        <p:txBody>
          <a:bodyPr/>
          <a:lstStyle/>
          <a:p>
            <a:r>
              <a:rPr lang="en-GB" dirty="0"/>
              <a:t>Lexical analysis</a:t>
            </a:r>
          </a:p>
          <a:p>
            <a:r>
              <a:rPr lang="en-GB" dirty="0"/>
              <a:t>Syntax analysis</a:t>
            </a:r>
          </a:p>
          <a:p>
            <a:r>
              <a:rPr lang="en-GB" dirty="0"/>
              <a:t>Abstract syntax trees</a:t>
            </a:r>
          </a:p>
          <a:p>
            <a:r>
              <a:rPr lang="en-GB" dirty="0"/>
              <a:t>BNF notations</a:t>
            </a:r>
          </a:p>
          <a:p>
            <a:r>
              <a:rPr lang="en-GB" dirty="0"/>
              <a:t>Language translation</a:t>
            </a:r>
          </a:p>
          <a:p>
            <a:r>
              <a:rPr lang="en-GB" dirty="0"/>
              <a:t>Compilers and interpreters</a:t>
            </a:r>
          </a:p>
          <a:p>
            <a:r>
              <a:rPr lang="en-GB" dirty="0"/>
              <a:t>The syntax of Python</a:t>
            </a:r>
          </a:p>
        </p:txBody>
      </p:sp>
    </p:spTree>
    <p:extLst>
      <p:ext uri="{BB962C8B-B14F-4D97-AF65-F5344CB8AC3E}">
        <p14:creationId xmlns:p14="http://schemas.microsoft.com/office/powerpoint/2010/main" val="3331706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9C206-82F3-4FA4-997D-D8906C285E43}"/>
              </a:ext>
            </a:extLst>
          </p:cNvPr>
          <p:cNvSpPr>
            <a:spLocks noGrp="1"/>
          </p:cNvSpPr>
          <p:nvPr>
            <p:ph type="title"/>
          </p:nvPr>
        </p:nvSpPr>
        <p:spPr/>
        <p:txBody>
          <a:bodyPr/>
          <a:lstStyle/>
          <a:p>
            <a:r>
              <a:rPr lang="en-GB"/>
              <a:t>Testing and Debugging</a:t>
            </a:r>
          </a:p>
        </p:txBody>
      </p:sp>
      <p:sp>
        <p:nvSpPr>
          <p:cNvPr id="3" name="Text Placeholder 2">
            <a:extLst>
              <a:ext uri="{FF2B5EF4-FFF2-40B4-BE49-F238E27FC236}">
                <a16:creationId xmlns:a16="http://schemas.microsoft.com/office/drawing/2014/main" id="{A0666087-3255-484C-A317-DD8A9A836BB7}"/>
              </a:ext>
            </a:extLst>
          </p:cNvPr>
          <p:cNvSpPr>
            <a:spLocks noGrp="1"/>
          </p:cNvSpPr>
          <p:nvPr>
            <p:ph type="body" idx="1"/>
          </p:nvPr>
        </p:nvSpPr>
        <p:spPr/>
        <p:txBody>
          <a:bodyPr/>
          <a:lstStyle/>
          <a:p>
            <a:r>
              <a:rPr lang="en-GB"/>
              <a:t>Untested code is (practically) guaranteed to be faulty</a:t>
            </a:r>
          </a:p>
        </p:txBody>
      </p:sp>
    </p:spTree>
    <p:extLst>
      <p:ext uri="{BB962C8B-B14F-4D97-AF65-F5344CB8AC3E}">
        <p14:creationId xmlns:p14="http://schemas.microsoft.com/office/powerpoint/2010/main" val="4069799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C72D-5995-4CEF-9A05-BEF67514D484}"/>
              </a:ext>
            </a:extLst>
          </p:cNvPr>
          <p:cNvSpPr>
            <a:spLocks noGrp="1"/>
          </p:cNvSpPr>
          <p:nvPr>
            <p:ph type="title"/>
          </p:nvPr>
        </p:nvSpPr>
        <p:spPr/>
        <p:txBody>
          <a:bodyPr/>
          <a:lstStyle/>
          <a:p>
            <a:r>
              <a:rPr lang="en-GB"/>
              <a:t>Testing</a:t>
            </a:r>
          </a:p>
        </p:txBody>
      </p:sp>
      <p:sp>
        <p:nvSpPr>
          <p:cNvPr id="3" name="Content Placeholder 2">
            <a:extLst>
              <a:ext uri="{FF2B5EF4-FFF2-40B4-BE49-F238E27FC236}">
                <a16:creationId xmlns:a16="http://schemas.microsoft.com/office/drawing/2014/main" id="{6C59FA68-6DB9-4478-BC72-7019573EDD31}"/>
              </a:ext>
            </a:extLst>
          </p:cNvPr>
          <p:cNvSpPr>
            <a:spLocks noGrp="1"/>
          </p:cNvSpPr>
          <p:nvPr>
            <p:ph idx="1"/>
          </p:nvPr>
        </p:nvSpPr>
        <p:spPr/>
        <p:txBody>
          <a:bodyPr/>
          <a:lstStyle/>
          <a:p>
            <a:r>
              <a:rPr lang="en-GB"/>
              <a:t>The assert statement</a:t>
            </a:r>
          </a:p>
          <a:p>
            <a:pPr lvl="1"/>
            <a:r>
              <a:rPr lang="en-GB"/>
              <a:t>Does nothing if it evaluates to True</a:t>
            </a:r>
          </a:p>
          <a:p>
            <a:pPr lvl="1"/>
            <a:r>
              <a:rPr lang="en-GB"/>
              <a:t>Raises an assert exception if false</a:t>
            </a:r>
          </a:p>
          <a:p>
            <a:r>
              <a:rPr lang="en-GB"/>
              <a:t>Testing libraries</a:t>
            </a:r>
          </a:p>
          <a:p>
            <a:pPr lvl="1"/>
            <a:r>
              <a:rPr lang="en-GB" err="1"/>
              <a:t>unittest</a:t>
            </a:r>
            <a:r>
              <a:rPr lang="en-GB"/>
              <a:t> – part of the standard library</a:t>
            </a:r>
          </a:p>
          <a:p>
            <a:pPr lvl="1"/>
            <a:r>
              <a:rPr lang="en-GB"/>
              <a:t>Pytest – </a:t>
            </a:r>
            <a:r>
              <a:rPr lang="en-GB">
                <a:hlinkClick r:id="rId2"/>
              </a:rPr>
              <a:t>https://docs.pytest.org</a:t>
            </a:r>
            <a:r>
              <a:rPr lang="en-GB"/>
              <a:t> </a:t>
            </a:r>
          </a:p>
        </p:txBody>
      </p:sp>
    </p:spTree>
    <p:extLst>
      <p:ext uri="{BB962C8B-B14F-4D97-AF65-F5344CB8AC3E}">
        <p14:creationId xmlns:p14="http://schemas.microsoft.com/office/powerpoint/2010/main" val="3963230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524CE-370C-49A8-B215-CD0A6DC1A6C8}"/>
              </a:ext>
            </a:extLst>
          </p:cNvPr>
          <p:cNvSpPr>
            <a:spLocks noGrp="1"/>
          </p:cNvSpPr>
          <p:nvPr>
            <p:ph type="title"/>
          </p:nvPr>
        </p:nvSpPr>
        <p:spPr/>
        <p:txBody>
          <a:bodyPr/>
          <a:lstStyle/>
          <a:p>
            <a:r>
              <a:rPr lang="en-GB"/>
              <a:t>Assert vs </a:t>
            </a:r>
            <a:r>
              <a:rPr lang="en-GB" err="1"/>
              <a:t>PyTest</a:t>
            </a:r>
            <a:r>
              <a:rPr lang="en-GB"/>
              <a:t> </a:t>
            </a:r>
          </a:p>
        </p:txBody>
      </p:sp>
      <p:sp>
        <p:nvSpPr>
          <p:cNvPr id="5" name="Text Placeholder 4">
            <a:extLst>
              <a:ext uri="{FF2B5EF4-FFF2-40B4-BE49-F238E27FC236}">
                <a16:creationId xmlns:a16="http://schemas.microsoft.com/office/drawing/2014/main" id="{606378F0-E1D7-4E9F-BD26-EDA0D7182CB9}"/>
              </a:ext>
            </a:extLst>
          </p:cNvPr>
          <p:cNvSpPr>
            <a:spLocks noGrp="1"/>
          </p:cNvSpPr>
          <p:nvPr>
            <p:ph type="body" idx="1"/>
          </p:nvPr>
        </p:nvSpPr>
        <p:spPr/>
        <p:txBody>
          <a:bodyPr/>
          <a:lstStyle/>
          <a:p>
            <a:r>
              <a:rPr lang="en-GB"/>
              <a:t>Using assert statements</a:t>
            </a:r>
          </a:p>
        </p:txBody>
      </p:sp>
      <p:sp>
        <p:nvSpPr>
          <p:cNvPr id="6" name="Content Placeholder 5">
            <a:extLst>
              <a:ext uri="{FF2B5EF4-FFF2-40B4-BE49-F238E27FC236}">
                <a16:creationId xmlns:a16="http://schemas.microsoft.com/office/drawing/2014/main" id="{EEC02B64-F9D3-49ED-A0F7-639C60A8E8C0}"/>
              </a:ext>
            </a:extLst>
          </p:cNvPr>
          <p:cNvSpPr>
            <a:spLocks noGrp="1"/>
          </p:cNvSpPr>
          <p:nvPr>
            <p:ph sz="half" idx="2"/>
          </p:nvPr>
        </p:nvSpPr>
        <p:spPr/>
        <p:txBody>
          <a:bodyPr>
            <a:normAutofit fontScale="62500" lnSpcReduction="20000"/>
          </a:bodyPr>
          <a:lstStyle/>
          <a:p>
            <a:pPr marL="0" indent="0">
              <a:buNone/>
            </a:pPr>
            <a:r>
              <a:rPr lang="fr-FR">
                <a:latin typeface="Lucida Console" panose="020B0609040504020204" pitchFamily="49" charset="0"/>
              </a:rPr>
              <a:t>import * </a:t>
            </a:r>
            <a:r>
              <a:rPr lang="fr-FR" err="1">
                <a:latin typeface="Lucida Console" panose="020B0609040504020204" pitchFamily="49" charset="0"/>
              </a:rPr>
              <a:t>from</a:t>
            </a:r>
            <a:r>
              <a:rPr lang="fr-FR">
                <a:latin typeface="Lucida Console" panose="020B0609040504020204" pitchFamily="49" charset="0"/>
              </a:rPr>
              <a:t> </a:t>
            </a:r>
            <a:r>
              <a:rPr lang="fr-FR" err="1">
                <a:latin typeface="Lucida Console" panose="020B0609040504020204" pitchFamily="49" charset="0"/>
              </a:rPr>
              <a:t>assignment</a:t>
            </a:r>
            <a:endParaRPr lang="fr-FR">
              <a:latin typeface="Lucida Console" panose="020B0609040504020204" pitchFamily="49" charset="0"/>
            </a:endParaRPr>
          </a:p>
          <a:p>
            <a:pPr marL="0" indent="0">
              <a:buNone/>
            </a:pPr>
            <a:endParaRPr lang="fr-FR">
              <a:latin typeface="Lucida Console" panose="020B0609040504020204" pitchFamily="49" charset="0"/>
            </a:endParaRPr>
          </a:p>
          <a:p>
            <a:pPr marL="0" indent="0">
              <a:buNone/>
            </a:pPr>
            <a:r>
              <a:rPr lang="fr-FR" err="1">
                <a:latin typeface="Lucida Console" panose="020B0609040504020204" pitchFamily="49" charset="0"/>
              </a:rPr>
              <a:t>assert</a:t>
            </a:r>
            <a:r>
              <a:rPr lang="fr-FR">
                <a:latin typeface="Lucida Console" panose="020B0609040504020204" pitchFamily="49" charset="0"/>
              </a:rPr>
              <a:t> score_4(1, 5, 6, 6) == 7</a:t>
            </a:r>
          </a:p>
          <a:p>
            <a:pPr marL="0" indent="0">
              <a:buNone/>
            </a:pPr>
            <a:r>
              <a:rPr lang="fr-FR" err="1">
                <a:latin typeface="Lucida Console" panose="020B0609040504020204" pitchFamily="49" charset="0"/>
              </a:rPr>
              <a:t>assert</a:t>
            </a:r>
            <a:r>
              <a:rPr lang="fr-FR">
                <a:latin typeface="Lucida Console" panose="020B0609040504020204" pitchFamily="49" charset="0"/>
              </a:rPr>
              <a:t> score_4(3, 2, 3, 3) == 2</a:t>
            </a:r>
          </a:p>
          <a:p>
            <a:pPr marL="0" indent="0">
              <a:buNone/>
            </a:pPr>
            <a:r>
              <a:rPr lang="fr-FR" err="1">
                <a:latin typeface="Lucida Console" panose="020B0609040504020204" pitchFamily="49" charset="0"/>
              </a:rPr>
              <a:t>assert</a:t>
            </a:r>
            <a:r>
              <a:rPr lang="fr-FR">
                <a:latin typeface="Lucida Console" panose="020B0609040504020204" pitchFamily="49" charset="0"/>
              </a:rPr>
              <a:t> score_4(2, 6, 1, 5) == 14</a:t>
            </a:r>
          </a:p>
          <a:p>
            <a:pPr marL="0" indent="0">
              <a:buNone/>
            </a:pPr>
            <a:r>
              <a:rPr lang="fr-FR" err="1">
                <a:latin typeface="Lucida Console" panose="020B0609040504020204" pitchFamily="49" charset="0"/>
              </a:rPr>
              <a:t>assert</a:t>
            </a:r>
            <a:r>
              <a:rPr lang="fr-FR">
                <a:latin typeface="Lucida Console" panose="020B0609040504020204" pitchFamily="49" charset="0"/>
              </a:rPr>
              <a:t> score_4(1, 2, 3, 4) == 1</a:t>
            </a:r>
          </a:p>
          <a:p>
            <a:pPr marL="0" indent="0">
              <a:buNone/>
            </a:pPr>
            <a:r>
              <a:rPr lang="fr-FR" err="1">
                <a:latin typeface="Lucida Console" panose="020B0609040504020204" pitchFamily="49" charset="0"/>
              </a:rPr>
              <a:t>assert</a:t>
            </a:r>
            <a:r>
              <a:rPr lang="fr-FR">
                <a:latin typeface="Lucida Console" panose="020B0609040504020204" pitchFamily="49" charset="0"/>
              </a:rPr>
              <a:t> score_4(3, 3, 3, 4) == 7</a:t>
            </a:r>
          </a:p>
          <a:p>
            <a:pPr marL="0" indent="0">
              <a:buNone/>
            </a:pPr>
            <a:r>
              <a:rPr lang="fr-FR" err="1">
                <a:latin typeface="Lucida Console" panose="020B0609040504020204" pitchFamily="49" charset="0"/>
              </a:rPr>
              <a:t>assert</a:t>
            </a:r>
            <a:r>
              <a:rPr lang="fr-FR">
                <a:latin typeface="Lucida Console" panose="020B0609040504020204" pitchFamily="49" charset="0"/>
              </a:rPr>
              <a:t> score_4(3, 3, 4, 4) == 21</a:t>
            </a:r>
          </a:p>
          <a:p>
            <a:pPr marL="0" indent="0">
              <a:buNone/>
            </a:pPr>
            <a:r>
              <a:rPr lang="fr-FR" err="1">
                <a:latin typeface="Lucida Console" panose="020B0609040504020204" pitchFamily="49" charset="0"/>
              </a:rPr>
              <a:t>assert</a:t>
            </a:r>
            <a:r>
              <a:rPr lang="fr-FR">
                <a:latin typeface="Lucida Console" panose="020B0609040504020204" pitchFamily="49" charset="0"/>
              </a:rPr>
              <a:t> score_4(4, 3, 3, 4) == 21</a:t>
            </a:r>
          </a:p>
          <a:p>
            <a:pPr marL="0" indent="0">
              <a:buNone/>
            </a:pPr>
            <a:endParaRPr lang="fr-FR">
              <a:latin typeface="Lucida Console" panose="020B0609040504020204" pitchFamily="49" charset="0"/>
            </a:endParaRPr>
          </a:p>
          <a:p>
            <a:pPr marL="0" indent="0">
              <a:buNone/>
            </a:pPr>
            <a:r>
              <a:rPr lang="fr-FR">
                <a:latin typeface="Lucida Console" panose="020B0609040504020204" pitchFamily="49" charset="0"/>
              </a:rPr>
              <a:t># runs to the first test </a:t>
            </a:r>
            <a:r>
              <a:rPr lang="fr-FR" err="1">
                <a:latin typeface="Lucida Console" panose="020B0609040504020204" pitchFamily="49" charset="0"/>
              </a:rPr>
              <a:t>that</a:t>
            </a:r>
            <a:r>
              <a:rPr lang="fr-FR">
                <a:latin typeface="Lucida Console" panose="020B0609040504020204" pitchFamily="49" charset="0"/>
              </a:rPr>
              <a:t> fails</a:t>
            </a:r>
          </a:p>
        </p:txBody>
      </p:sp>
      <p:sp>
        <p:nvSpPr>
          <p:cNvPr id="7" name="Text Placeholder 6">
            <a:extLst>
              <a:ext uri="{FF2B5EF4-FFF2-40B4-BE49-F238E27FC236}">
                <a16:creationId xmlns:a16="http://schemas.microsoft.com/office/drawing/2014/main" id="{14F1F06A-E5DC-40A9-878B-0BCF9E112365}"/>
              </a:ext>
            </a:extLst>
          </p:cNvPr>
          <p:cNvSpPr>
            <a:spLocks noGrp="1"/>
          </p:cNvSpPr>
          <p:nvPr>
            <p:ph type="body" sz="quarter" idx="3"/>
          </p:nvPr>
        </p:nvSpPr>
        <p:spPr/>
        <p:txBody>
          <a:bodyPr/>
          <a:lstStyle/>
          <a:p>
            <a:r>
              <a:rPr lang="en-GB"/>
              <a:t>Using pytest library</a:t>
            </a:r>
          </a:p>
        </p:txBody>
      </p:sp>
      <p:sp>
        <p:nvSpPr>
          <p:cNvPr id="8" name="Content Placeholder 7">
            <a:extLst>
              <a:ext uri="{FF2B5EF4-FFF2-40B4-BE49-F238E27FC236}">
                <a16:creationId xmlns:a16="http://schemas.microsoft.com/office/drawing/2014/main" id="{EDB35751-E152-451D-9E02-100B727149C0}"/>
              </a:ext>
            </a:extLst>
          </p:cNvPr>
          <p:cNvSpPr>
            <a:spLocks noGrp="1"/>
          </p:cNvSpPr>
          <p:nvPr>
            <p:ph sz="quarter" idx="4"/>
          </p:nvPr>
        </p:nvSpPr>
        <p:spPr/>
        <p:txBody>
          <a:bodyPr>
            <a:normAutofit fontScale="62500" lnSpcReduction="20000"/>
          </a:bodyPr>
          <a:lstStyle/>
          <a:p>
            <a:pPr marL="0" indent="0">
              <a:buNone/>
            </a:pPr>
            <a:r>
              <a:rPr lang="fr-FR">
                <a:latin typeface="Lucida Console" panose="020B0609040504020204" pitchFamily="49" charset="0"/>
              </a:rPr>
              <a:t>import * </a:t>
            </a:r>
            <a:r>
              <a:rPr lang="fr-FR" err="1">
                <a:latin typeface="Lucida Console" panose="020B0609040504020204" pitchFamily="49" charset="0"/>
              </a:rPr>
              <a:t>from</a:t>
            </a:r>
            <a:r>
              <a:rPr lang="fr-FR">
                <a:latin typeface="Lucida Console" panose="020B0609040504020204" pitchFamily="49" charset="0"/>
              </a:rPr>
              <a:t> </a:t>
            </a:r>
            <a:r>
              <a:rPr lang="fr-FR" err="1">
                <a:latin typeface="Lucida Console" panose="020B0609040504020204" pitchFamily="49" charset="0"/>
              </a:rPr>
              <a:t>assignment</a:t>
            </a:r>
            <a:endParaRPr lang="fr-FR">
              <a:latin typeface="Lucida Console" panose="020B0609040504020204" pitchFamily="49" charset="0"/>
            </a:endParaRPr>
          </a:p>
          <a:p>
            <a:pPr marL="0" indent="0">
              <a:buNone/>
            </a:pPr>
            <a:r>
              <a:rPr lang="fr-FR" err="1">
                <a:latin typeface="Lucida Console" panose="020B0609040504020204" pitchFamily="49" charset="0"/>
              </a:rPr>
              <a:t>def</a:t>
            </a:r>
            <a:r>
              <a:rPr lang="fr-FR">
                <a:latin typeface="Lucida Console" panose="020B0609040504020204" pitchFamily="49" charset="0"/>
              </a:rPr>
              <a:t> test_score_4():</a:t>
            </a:r>
          </a:p>
          <a:p>
            <a:pPr marL="0" indent="0">
              <a:buNone/>
            </a:pPr>
            <a:r>
              <a:rPr lang="fr-FR">
                <a:latin typeface="Lucida Console" panose="020B0609040504020204" pitchFamily="49" charset="0"/>
              </a:rPr>
              <a:t>    </a:t>
            </a:r>
            <a:r>
              <a:rPr lang="fr-FR" err="1">
                <a:latin typeface="Lucida Console" panose="020B0609040504020204" pitchFamily="49" charset="0"/>
              </a:rPr>
              <a:t>assert</a:t>
            </a:r>
            <a:r>
              <a:rPr lang="fr-FR">
                <a:latin typeface="Lucida Console" panose="020B0609040504020204" pitchFamily="49" charset="0"/>
              </a:rPr>
              <a:t> score_4(1, 5, 6, 6) == 7</a:t>
            </a:r>
          </a:p>
          <a:p>
            <a:pPr marL="0" indent="0">
              <a:buNone/>
            </a:pPr>
            <a:r>
              <a:rPr lang="fr-FR">
                <a:latin typeface="Lucida Console" panose="020B0609040504020204" pitchFamily="49" charset="0"/>
              </a:rPr>
              <a:t>    </a:t>
            </a:r>
            <a:r>
              <a:rPr lang="fr-FR" err="1">
                <a:latin typeface="Lucida Console" panose="020B0609040504020204" pitchFamily="49" charset="0"/>
              </a:rPr>
              <a:t>assert</a:t>
            </a:r>
            <a:r>
              <a:rPr lang="fr-FR">
                <a:latin typeface="Lucida Console" panose="020B0609040504020204" pitchFamily="49" charset="0"/>
              </a:rPr>
              <a:t> score_4(3, 2, 3, 3) == 2</a:t>
            </a:r>
          </a:p>
          <a:p>
            <a:pPr marL="0" indent="0">
              <a:buNone/>
            </a:pPr>
            <a:r>
              <a:rPr lang="fr-FR">
                <a:latin typeface="Lucida Console" panose="020B0609040504020204" pitchFamily="49" charset="0"/>
              </a:rPr>
              <a:t>    </a:t>
            </a:r>
            <a:r>
              <a:rPr lang="fr-FR" err="1">
                <a:latin typeface="Lucida Console" panose="020B0609040504020204" pitchFamily="49" charset="0"/>
              </a:rPr>
              <a:t>assert</a:t>
            </a:r>
            <a:r>
              <a:rPr lang="fr-FR">
                <a:latin typeface="Lucida Console" panose="020B0609040504020204" pitchFamily="49" charset="0"/>
              </a:rPr>
              <a:t> score_4(2, 6, 1, 5) == 14</a:t>
            </a:r>
          </a:p>
          <a:p>
            <a:pPr marL="0" indent="0">
              <a:buNone/>
            </a:pPr>
            <a:r>
              <a:rPr lang="fr-FR">
                <a:latin typeface="Lucida Console" panose="020B0609040504020204" pitchFamily="49" charset="0"/>
              </a:rPr>
              <a:t>    </a:t>
            </a:r>
            <a:r>
              <a:rPr lang="fr-FR" err="1">
                <a:latin typeface="Lucida Console" panose="020B0609040504020204" pitchFamily="49" charset="0"/>
              </a:rPr>
              <a:t>assert</a:t>
            </a:r>
            <a:r>
              <a:rPr lang="fr-FR">
                <a:latin typeface="Lucida Console" panose="020B0609040504020204" pitchFamily="49" charset="0"/>
              </a:rPr>
              <a:t> score_4(1, 2, 3, 4) == 1</a:t>
            </a:r>
          </a:p>
          <a:p>
            <a:pPr marL="0" indent="0">
              <a:buNone/>
            </a:pPr>
            <a:r>
              <a:rPr lang="fr-FR">
                <a:latin typeface="Lucida Console" panose="020B0609040504020204" pitchFamily="49" charset="0"/>
              </a:rPr>
              <a:t>    </a:t>
            </a:r>
            <a:r>
              <a:rPr lang="fr-FR" err="1">
                <a:latin typeface="Lucida Console" panose="020B0609040504020204" pitchFamily="49" charset="0"/>
              </a:rPr>
              <a:t>assert</a:t>
            </a:r>
            <a:r>
              <a:rPr lang="fr-FR">
                <a:latin typeface="Lucida Console" panose="020B0609040504020204" pitchFamily="49" charset="0"/>
              </a:rPr>
              <a:t> score_4(3, 3, 3, 4) == 7</a:t>
            </a:r>
          </a:p>
          <a:p>
            <a:pPr marL="0" indent="0">
              <a:buNone/>
            </a:pPr>
            <a:r>
              <a:rPr lang="fr-FR">
                <a:latin typeface="Lucida Console" panose="020B0609040504020204" pitchFamily="49" charset="0"/>
              </a:rPr>
              <a:t>    </a:t>
            </a:r>
            <a:r>
              <a:rPr lang="fr-FR" err="1">
                <a:latin typeface="Lucida Console" panose="020B0609040504020204" pitchFamily="49" charset="0"/>
              </a:rPr>
              <a:t>assert</a:t>
            </a:r>
            <a:r>
              <a:rPr lang="fr-FR">
                <a:latin typeface="Lucida Console" panose="020B0609040504020204" pitchFamily="49" charset="0"/>
              </a:rPr>
              <a:t> score_4(3, 3, 4, 4) == 21</a:t>
            </a:r>
          </a:p>
          <a:p>
            <a:pPr marL="0" indent="0">
              <a:buNone/>
            </a:pPr>
            <a:r>
              <a:rPr lang="fr-FR">
                <a:latin typeface="Lucida Console" panose="020B0609040504020204" pitchFamily="49" charset="0"/>
              </a:rPr>
              <a:t>    </a:t>
            </a:r>
            <a:r>
              <a:rPr lang="fr-FR" err="1">
                <a:latin typeface="Lucida Console" panose="020B0609040504020204" pitchFamily="49" charset="0"/>
              </a:rPr>
              <a:t>assert</a:t>
            </a:r>
            <a:r>
              <a:rPr lang="fr-FR">
                <a:latin typeface="Lucida Console" panose="020B0609040504020204" pitchFamily="49" charset="0"/>
              </a:rPr>
              <a:t> score_4(4, 3, 3, 4) == 21</a:t>
            </a:r>
          </a:p>
          <a:p>
            <a:pPr marL="0" indent="0">
              <a:buNone/>
            </a:pPr>
            <a:r>
              <a:rPr lang="fr-FR">
                <a:latin typeface="Lucida Console" panose="020B0609040504020204" pitchFamily="49" charset="0"/>
              </a:rPr>
              <a:t># ALL test ALWAYS run </a:t>
            </a:r>
          </a:p>
          <a:p>
            <a:pPr marL="0" indent="0">
              <a:buNone/>
            </a:pPr>
            <a:r>
              <a:rPr lang="fr-FR">
                <a:latin typeface="Lucida Console" panose="020B0609040504020204" pitchFamily="49" charset="0"/>
              </a:rPr>
              <a:t># AND a report </a:t>
            </a:r>
            <a:r>
              <a:rPr lang="fr-FR" err="1">
                <a:latin typeface="Lucida Console" panose="020B0609040504020204" pitchFamily="49" charset="0"/>
              </a:rPr>
              <a:t>is</a:t>
            </a:r>
            <a:r>
              <a:rPr lang="fr-FR">
                <a:latin typeface="Lucida Console" panose="020B0609040504020204" pitchFamily="49" charset="0"/>
              </a:rPr>
              <a:t> </a:t>
            </a:r>
            <a:r>
              <a:rPr lang="fr-FR" err="1">
                <a:latin typeface="Lucida Console" panose="020B0609040504020204" pitchFamily="49" charset="0"/>
              </a:rPr>
              <a:t>produced</a:t>
            </a:r>
            <a:endParaRPr lang="en-GB">
              <a:latin typeface="Lucida Console" panose="020B0609040504020204" pitchFamily="49" charset="0"/>
            </a:endParaRPr>
          </a:p>
        </p:txBody>
      </p:sp>
      <p:sp>
        <p:nvSpPr>
          <p:cNvPr id="9" name="TextBox 8">
            <a:extLst>
              <a:ext uri="{FF2B5EF4-FFF2-40B4-BE49-F238E27FC236}">
                <a16:creationId xmlns:a16="http://schemas.microsoft.com/office/drawing/2014/main" id="{0A8FD8F8-2778-4C3F-B777-27C8D6C6D372}"/>
              </a:ext>
            </a:extLst>
          </p:cNvPr>
          <p:cNvSpPr txBox="1"/>
          <p:nvPr/>
        </p:nvSpPr>
        <p:spPr>
          <a:xfrm>
            <a:off x="11560916" y="6189663"/>
            <a:ext cx="300082" cy="369332"/>
          </a:xfrm>
          <a:prstGeom prst="rect">
            <a:avLst/>
          </a:prstGeom>
          <a:noFill/>
        </p:spPr>
        <p:txBody>
          <a:bodyPr wrap="none" rtlCol="0">
            <a:spAutoFit/>
          </a:bodyPr>
          <a:lstStyle/>
          <a:p>
            <a:r>
              <a:rPr lang="en-GB" b="1" dirty="0">
                <a:solidFill>
                  <a:srgbClr val="7030A0"/>
                </a:solidFill>
              </a:rPr>
              <a:t>§</a:t>
            </a:r>
          </a:p>
        </p:txBody>
      </p:sp>
    </p:spTree>
    <p:extLst>
      <p:ext uri="{BB962C8B-B14F-4D97-AF65-F5344CB8AC3E}">
        <p14:creationId xmlns:p14="http://schemas.microsoft.com/office/powerpoint/2010/main" val="889752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A3A3-134E-48FD-AFA9-562F314E2120}"/>
              </a:ext>
            </a:extLst>
          </p:cNvPr>
          <p:cNvSpPr>
            <a:spLocks noGrp="1"/>
          </p:cNvSpPr>
          <p:nvPr>
            <p:ph type="title"/>
          </p:nvPr>
        </p:nvSpPr>
        <p:spPr/>
        <p:txBody>
          <a:bodyPr/>
          <a:lstStyle/>
          <a:p>
            <a:r>
              <a:rPr lang="en-GB"/>
              <a:t>PIP and </a:t>
            </a:r>
            <a:r>
              <a:rPr lang="en-GB" err="1"/>
              <a:t>PyPi</a:t>
            </a:r>
            <a:endParaRPr lang="en-GB"/>
          </a:p>
        </p:txBody>
      </p:sp>
      <p:sp>
        <p:nvSpPr>
          <p:cNvPr id="3" name="Text Placeholder 2">
            <a:extLst>
              <a:ext uri="{FF2B5EF4-FFF2-40B4-BE49-F238E27FC236}">
                <a16:creationId xmlns:a16="http://schemas.microsoft.com/office/drawing/2014/main" id="{B261C00F-A279-4008-BDE9-1767F302F36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402329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500C0-B5D2-4E7C-BDC5-EF96037B0369}"/>
              </a:ext>
            </a:extLst>
          </p:cNvPr>
          <p:cNvSpPr>
            <a:spLocks noGrp="1"/>
          </p:cNvSpPr>
          <p:nvPr>
            <p:ph type="title"/>
          </p:nvPr>
        </p:nvSpPr>
        <p:spPr/>
        <p:txBody>
          <a:bodyPr/>
          <a:lstStyle/>
          <a:p>
            <a:r>
              <a:rPr lang="en-GB"/>
              <a:t>Finding and Installing Python Packages</a:t>
            </a:r>
          </a:p>
        </p:txBody>
      </p:sp>
      <p:sp>
        <p:nvSpPr>
          <p:cNvPr id="3" name="Content Placeholder 2">
            <a:extLst>
              <a:ext uri="{FF2B5EF4-FFF2-40B4-BE49-F238E27FC236}">
                <a16:creationId xmlns:a16="http://schemas.microsoft.com/office/drawing/2014/main" id="{50016E7D-07E5-4643-9FC7-3CA5D9C3D270}"/>
              </a:ext>
            </a:extLst>
          </p:cNvPr>
          <p:cNvSpPr>
            <a:spLocks noGrp="1"/>
          </p:cNvSpPr>
          <p:nvPr>
            <p:ph idx="1"/>
          </p:nvPr>
        </p:nvSpPr>
        <p:spPr>
          <a:xfrm>
            <a:off x="818060" y="1825625"/>
            <a:ext cx="10515600" cy="4351338"/>
          </a:xfrm>
        </p:spPr>
        <p:txBody>
          <a:bodyPr/>
          <a:lstStyle/>
          <a:p>
            <a:r>
              <a:rPr lang="en-GB" dirty="0"/>
              <a:t>(Anaconda already includes the packages you are most likely to need)</a:t>
            </a:r>
          </a:p>
          <a:p>
            <a:r>
              <a:rPr lang="en-GB" dirty="0" err="1"/>
              <a:t>PyPi</a:t>
            </a:r>
            <a:endParaRPr lang="en-GB" dirty="0"/>
          </a:p>
          <a:p>
            <a:pPr lvl="1"/>
            <a:r>
              <a:rPr lang="en-GB" dirty="0"/>
              <a:t>The default Package Index for the Python community </a:t>
            </a:r>
            <a:r>
              <a:rPr lang="en-GB" dirty="0">
                <a:hlinkClick r:id="rId2"/>
              </a:rPr>
              <a:t>https://pypi.org/</a:t>
            </a:r>
            <a:r>
              <a:rPr lang="en-GB" dirty="0"/>
              <a:t> </a:t>
            </a:r>
          </a:p>
          <a:p>
            <a:r>
              <a:rPr lang="en-GB" dirty="0"/>
              <a:t>PIP</a:t>
            </a:r>
          </a:p>
          <a:p>
            <a:pPr lvl="1"/>
            <a:r>
              <a:rPr lang="en-GB" dirty="0"/>
              <a:t>The most popular tool for installing Python packages</a:t>
            </a:r>
          </a:p>
          <a:p>
            <a:pPr lvl="1"/>
            <a:r>
              <a:rPr lang="en-GB" dirty="0"/>
              <a:t>Included with most versions of Python.</a:t>
            </a:r>
          </a:p>
          <a:p>
            <a:pPr lvl="2"/>
            <a:r>
              <a:rPr lang="en-GB" dirty="0"/>
              <a:t>On MacOS or UNIX:	python3 -m pip install "</a:t>
            </a:r>
            <a:r>
              <a:rPr lang="en-GB" dirty="0" err="1"/>
              <a:t>SomeProjectName</a:t>
            </a:r>
            <a:r>
              <a:rPr lang="en-GB" dirty="0"/>
              <a:t>" </a:t>
            </a:r>
          </a:p>
          <a:p>
            <a:pPr lvl="2"/>
            <a:r>
              <a:rPr lang="en-GB" dirty="0"/>
              <a:t>On Windows:            	</a:t>
            </a:r>
            <a:r>
              <a:rPr lang="en-GB" dirty="0" err="1"/>
              <a:t>py</a:t>
            </a:r>
            <a:r>
              <a:rPr lang="en-GB" dirty="0"/>
              <a:t> -m pip install "</a:t>
            </a:r>
            <a:r>
              <a:rPr lang="en-GB" dirty="0" err="1"/>
              <a:t>SomeProjectName</a:t>
            </a:r>
            <a:r>
              <a:rPr lang="en-GB" dirty="0"/>
              <a:t>" </a:t>
            </a:r>
          </a:p>
          <a:p>
            <a:r>
              <a:rPr lang="en-GB" dirty="0"/>
              <a:t>Virtual (Python) Environments</a:t>
            </a:r>
          </a:p>
          <a:p>
            <a:pPr lvl="1"/>
            <a:r>
              <a:rPr lang="en-GB" dirty="0"/>
              <a:t>Create multiple, completely separate Python environments on your PC</a:t>
            </a:r>
          </a:p>
        </p:txBody>
      </p:sp>
    </p:spTree>
    <p:extLst>
      <p:ext uri="{BB962C8B-B14F-4D97-AF65-F5344CB8AC3E}">
        <p14:creationId xmlns:p14="http://schemas.microsoft.com/office/powerpoint/2010/main" val="1059841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1DAE-E1F1-4395-83C0-EEE7CC75A677}"/>
              </a:ext>
            </a:extLst>
          </p:cNvPr>
          <p:cNvSpPr>
            <a:spLocks noGrp="1"/>
          </p:cNvSpPr>
          <p:nvPr>
            <p:ph type="title"/>
          </p:nvPr>
        </p:nvSpPr>
        <p:spPr/>
        <p:txBody>
          <a:bodyPr/>
          <a:lstStyle/>
          <a:p>
            <a:r>
              <a:rPr lang="en-GB" dirty="0"/>
              <a:t>Databases, SQL and </a:t>
            </a:r>
            <a:r>
              <a:rPr lang="en-GB" dirty="0" err="1"/>
              <a:t>noSQL</a:t>
            </a:r>
            <a:endParaRPr lang="en-GB" dirty="0"/>
          </a:p>
        </p:txBody>
      </p:sp>
      <p:sp>
        <p:nvSpPr>
          <p:cNvPr id="3" name="Text Placeholder 2">
            <a:extLst>
              <a:ext uri="{FF2B5EF4-FFF2-40B4-BE49-F238E27FC236}">
                <a16:creationId xmlns:a16="http://schemas.microsoft.com/office/drawing/2014/main" id="{90B3D7BE-AEBD-47FA-9F5C-078E34F1F8F0}"/>
              </a:ext>
            </a:extLst>
          </p:cNvPr>
          <p:cNvSpPr>
            <a:spLocks noGrp="1"/>
          </p:cNvSpPr>
          <p:nvPr>
            <p:ph type="body" idx="1"/>
          </p:nvPr>
        </p:nvSpPr>
        <p:spPr/>
        <p:txBody>
          <a:bodyPr/>
          <a:lstStyle/>
          <a:p>
            <a:r>
              <a:rPr lang="en-GB" dirty="0"/>
              <a:t>What to do with your data</a:t>
            </a:r>
          </a:p>
        </p:txBody>
      </p:sp>
    </p:spTree>
    <p:extLst>
      <p:ext uri="{BB962C8B-B14F-4D97-AF65-F5344CB8AC3E}">
        <p14:creationId xmlns:p14="http://schemas.microsoft.com/office/powerpoint/2010/main" val="1350627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486968-BD41-814F-8CE5-6DE8CE502F37}"/>
              </a:ext>
            </a:extLst>
          </p:cNvPr>
          <p:cNvSpPr>
            <a:spLocks noGrp="1"/>
          </p:cNvSpPr>
          <p:nvPr>
            <p:ph type="title"/>
          </p:nvPr>
        </p:nvSpPr>
        <p:spPr/>
        <p:txBody>
          <a:bodyPr/>
          <a:lstStyle/>
          <a:p>
            <a:r>
              <a:rPr lang="en-GB"/>
              <a:t>Why use a database instead of files?</a:t>
            </a:r>
          </a:p>
        </p:txBody>
      </p:sp>
      <p:sp>
        <p:nvSpPr>
          <p:cNvPr id="6" name="Text Placeholder 5">
            <a:extLst>
              <a:ext uri="{FF2B5EF4-FFF2-40B4-BE49-F238E27FC236}">
                <a16:creationId xmlns:a16="http://schemas.microsoft.com/office/drawing/2014/main" id="{F1906303-B0A4-E542-8BCC-3E119A6F1B38}"/>
              </a:ext>
            </a:extLst>
          </p:cNvPr>
          <p:cNvSpPr>
            <a:spLocks noGrp="1"/>
          </p:cNvSpPr>
          <p:nvPr>
            <p:ph type="body" idx="1"/>
          </p:nvPr>
        </p:nvSpPr>
        <p:spPr/>
        <p:txBody>
          <a:bodyPr/>
          <a:lstStyle/>
          <a:p>
            <a:r>
              <a:rPr lang="en-GB"/>
              <a:t>Pros</a:t>
            </a:r>
          </a:p>
        </p:txBody>
      </p:sp>
      <p:sp>
        <p:nvSpPr>
          <p:cNvPr id="7" name="Content Placeholder 6">
            <a:extLst>
              <a:ext uri="{FF2B5EF4-FFF2-40B4-BE49-F238E27FC236}">
                <a16:creationId xmlns:a16="http://schemas.microsoft.com/office/drawing/2014/main" id="{D73328E6-C384-4B4F-954B-1CF5FBD7F75F}"/>
              </a:ext>
            </a:extLst>
          </p:cNvPr>
          <p:cNvSpPr>
            <a:spLocks noGrp="1"/>
          </p:cNvSpPr>
          <p:nvPr>
            <p:ph sz="half" idx="2"/>
          </p:nvPr>
        </p:nvSpPr>
        <p:spPr/>
        <p:txBody>
          <a:bodyPr>
            <a:normAutofit/>
          </a:bodyPr>
          <a:lstStyle/>
          <a:p>
            <a:r>
              <a:rPr lang="en-GB"/>
              <a:t>Data integrity rules built-in</a:t>
            </a:r>
          </a:p>
          <a:p>
            <a:r>
              <a:rPr lang="en-GB"/>
              <a:t>Data normalised, no redundancy</a:t>
            </a:r>
          </a:p>
          <a:p>
            <a:r>
              <a:rPr lang="en-GB"/>
              <a:t>Comprehensive management of</a:t>
            </a:r>
          </a:p>
          <a:p>
            <a:pPr lvl="1"/>
            <a:r>
              <a:rPr lang="en-GB"/>
              <a:t>Users</a:t>
            </a:r>
          </a:p>
          <a:p>
            <a:pPr lvl="1"/>
            <a:r>
              <a:rPr lang="en-GB"/>
              <a:t>Security and access control</a:t>
            </a:r>
          </a:p>
          <a:p>
            <a:pPr lvl="1"/>
            <a:r>
              <a:rPr lang="en-GB"/>
              <a:t>Concurrency</a:t>
            </a:r>
          </a:p>
          <a:p>
            <a:pPr lvl="1"/>
            <a:r>
              <a:rPr lang="en-GB"/>
              <a:t>Transactions and change logging</a:t>
            </a:r>
          </a:p>
          <a:p>
            <a:pPr lvl="1"/>
            <a:r>
              <a:rPr lang="en-GB"/>
              <a:t>Snapshots and backups</a:t>
            </a:r>
          </a:p>
        </p:txBody>
      </p:sp>
      <p:sp>
        <p:nvSpPr>
          <p:cNvPr id="8" name="Text Placeholder 7">
            <a:extLst>
              <a:ext uri="{FF2B5EF4-FFF2-40B4-BE49-F238E27FC236}">
                <a16:creationId xmlns:a16="http://schemas.microsoft.com/office/drawing/2014/main" id="{B3423ADD-F342-7B4D-9C84-D3070F27791E}"/>
              </a:ext>
            </a:extLst>
          </p:cNvPr>
          <p:cNvSpPr>
            <a:spLocks noGrp="1"/>
          </p:cNvSpPr>
          <p:nvPr>
            <p:ph type="body" sz="quarter" idx="3"/>
          </p:nvPr>
        </p:nvSpPr>
        <p:spPr/>
        <p:txBody>
          <a:bodyPr/>
          <a:lstStyle/>
          <a:p>
            <a:r>
              <a:rPr lang="en-GB"/>
              <a:t>Cons</a:t>
            </a:r>
          </a:p>
        </p:txBody>
      </p:sp>
      <p:sp>
        <p:nvSpPr>
          <p:cNvPr id="9" name="Content Placeholder 8">
            <a:extLst>
              <a:ext uri="{FF2B5EF4-FFF2-40B4-BE49-F238E27FC236}">
                <a16:creationId xmlns:a16="http://schemas.microsoft.com/office/drawing/2014/main" id="{57FBB3EC-5B85-DC4B-8C67-C792F3501692}"/>
              </a:ext>
            </a:extLst>
          </p:cNvPr>
          <p:cNvSpPr>
            <a:spLocks noGrp="1"/>
          </p:cNvSpPr>
          <p:nvPr>
            <p:ph sz="quarter" idx="4"/>
          </p:nvPr>
        </p:nvSpPr>
        <p:spPr/>
        <p:txBody>
          <a:bodyPr>
            <a:normAutofit/>
          </a:bodyPr>
          <a:lstStyle/>
          <a:p>
            <a:r>
              <a:rPr lang="en-GB"/>
              <a:t>Complex setup</a:t>
            </a:r>
          </a:p>
          <a:p>
            <a:r>
              <a:rPr lang="en-GB"/>
              <a:t>Specialised query language</a:t>
            </a:r>
          </a:p>
          <a:p>
            <a:r>
              <a:rPr lang="en-GB"/>
              <a:t>Can be costly (people and s/w)</a:t>
            </a:r>
          </a:p>
          <a:p>
            <a:r>
              <a:rPr lang="en-GB"/>
              <a:t>Specialised skills </a:t>
            </a:r>
          </a:p>
          <a:p>
            <a:endParaRPr lang="en-GB"/>
          </a:p>
        </p:txBody>
      </p:sp>
    </p:spTree>
    <p:extLst>
      <p:ext uri="{BB962C8B-B14F-4D97-AF65-F5344CB8AC3E}">
        <p14:creationId xmlns:p14="http://schemas.microsoft.com/office/powerpoint/2010/main" val="3737438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6A0D56-D0FE-BC4B-96DA-82FED3CC07E1}"/>
              </a:ext>
            </a:extLst>
          </p:cNvPr>
          <p:cNvSpPr>
            <a:spLocks noGrp="1"/>
          </p:cNvSpPr>
          <p:nvPr>
            <p:ph type="title"/>
          </p:nvPr>
        </p:nvSpPr>
        <p:spPr/>
        <p:txBody>
          <a:bodyPr/>
          <a:lstStyle/>
          <a:p>
            <a:r>
              <a:rPr lang="en-GB"/>
              <a:t>Types of Database</a:t>
            </a:r>
          </a:p>
        </p:txBody>
      </p:sp>
      <p:sp>
        <p:nvSpPr>
          <p:cNvPr id="5" name="Text Placeholder 4">
            <a:extLst>
              <a:ext uri="{FF2B5EF4-FFF2-40B4-BE49-F238E27FC236}">
                <a16:creationId xmlns:a16="http://schemas.microsoft.com/office/drawing/2014/main" id="{A673320F-91BD-764D-9ADA-121AB47B3ABD}"/>
              </a:ext>
            </a:extLst>
          </p:cNvPr>
          <p:cNvSpPr>
            <a:spLocks noGrp="1"/>
          </p:cNvSpPr>
          <p:nvPr>
            <p:ph type="body" idx="1"/>
          </p:nvPr>
        </p:nvSpPr>
        <p:spPr/>
        <p:txBody>
          <a:bodyPr/>
          <a:lstStyle/>
          <a:p>
            <a:r>
              <a:rPr lang="en-GB"/>
              <a:t>Relational</a:t>
            </a:r>
          </a:p>
        </p:txBody>
      </p:sp>
      <p:sp>
        <p:nvSpPr>
          <p:cNvPr id="6" name="Content Placeholder 5">
            <a:extLst>
              <a:ext uri="{FF2B5EF4-FFF2-40B4-BE49-F238E27FC236}">
                <a16:creationId xmlns:a16="http://schemas.microsoft.com/office/drawing/2014/main" id="{D28268E4-4BE3-7548-8857-F81E80AA8DB4}"/>
              </a:ext>
            </a:extLst>
          </p:cNvPr>
          <p:cNvSpPr>
            <a:spLocks noGrp="1"/>
          </p:cNvSpPr>
          <p:nvPr>
            <p:ph sz="half" idx="2"/>
          </p:nvPr>
        </p:nvSpPr>
        <p:spPr/>
        <p:txBody>
          <a:bodyPr/>
          <a:lstStyle/>
          <a:p>
            <a:r>
              <a:rPr lang="en-GB"/>
              <a:t>Dominant model</a:t>
            </a:r>
          </a:p>
          <a:p>
            <a:r>
              <a:rPr lang="en-GB"/>
              <a:t>Ideal for most business purposes</a:t>
            </a:r>
          </a:p>
          <a:p>
            <a:r>
              <a:rPr lang="en-GB"/>
              <a:t>Data organised into separate tables</a:t>
            </a:r>
          </a:p>
          <a:p>
            <a:r>
              <a:rPr lang="en-GB"/>
              <a:t>Relationships defined between tables maintain integrity</a:t>
            </a:r>
          </a:p>
          <a:p>
            <a:r>
              <a:rPr lang="en-GB"/>
              <a:t>Products available for all speed and data requirements</a:t>
            </a:r>
          </a:p>
        </p:txBody>
      </p:sp>
      <p:sp>
        <p:nvSpPr>
          <p:cNvPr id="7" name="Text Placeholder 6">
            <a:extLst>
              <a:ext uri="{FF2B5EF4-FFF2-40B4-BE49-F238E27FC236}">
                <a16:creationId xmlns:a16="http://schemas.microsoft.com/office/drawing/2014/main" id="{1EB17238-F6AC-7641-A6FF-7D2C8634990A}"/>
              </a:ext>
            </a:extLst>
          </p:cNvPr>
          <p:cNvSpPr>
            <a:spLocks noGrp="1"/>
          </p:cNvSpPr>
          <p:nvPr>
            <p:ph type="body" sz="quarter" idx="3"/>
          </p:nvPr>
        </p:nvSpPr>
        <p:spPr/>
        <p:txBody>
          <a:bodyPr/>
          <a:lstStyle/>
          <a:p>
            <a:r>
              <a:rPr lang="en-GB"/>
              <a:t>Non-Relational / </a:t>
            </a:r>
            <a:r>
              <a:rPr lang="en-GB" err="1"/>
              <a:t>noSQL</a:t>
            </a:r>
            <a:endParaRPr lang="en-GB"/>
          </a:p>
        </p:txBody>
      </p:sp>
      <p:sp>
        <p:nvSpPr>
          <p:cNvPr id="8" name="Content Placeholder 7">
            <a:extLst>
              <a:ext uri="{FF2B5EF4-FFF2-40B4-BE49-F238E27FC236}">
                <a16:creationId xmlns:a16="http://schemas.microsoft.com/office/drawing/2014/main" id="{E42019F1-3BB0-9F41-8E8E-E267A71F5300}"/>
              </a:ext>
            </a:extLst>
          </p:cNvPr>
          <p:cNvSpPr>
            <a:spLocks noGrp="1"/>
          </p:cNvSpPr>
          <p:nvPr>
            <p:ph sz="quarter" idx="4"/>
          </p:nvPr>
        </p:nvSpPr>
        <p:spPr/>
        <p:txBody>
          <a:bodyPr/>
          <a:lstStyle/>
          <a:p>
            <a:r>
              <a:rPr lang="en-GB"/>
              <a:t>Hierarchical, Object, </a:t>
            </a:r>
            <a:r>
              <a:rPr lang="en-GB" err="1"/>
              <a:t>noSQL</a:t>
            </a:r>
            <a:r>
              <a:rPr lang="en-GB"/>
              <a:t>, Graph, and more</a:t>
            </a:r>
          </a:p>
          <a:p>
            <a:r>
              <a:rPr lang="en-GB"/>
              <a:t>Specialised uses</a:t>
            </a:r>
          </a:p>
          <a:p>
            <a:endParaRPr lang="en-GB"/>
          </a:p>
        </p:txBody>
      </p:sp>
    </p:spTree>
    <p:extLst>
      <p:ext uri="{BB962C8B-B14F-4D97-AF65-F5344CB8AC3E}">
        <p14:creationId xmlns:p14="http://schemas.microsoft.com/office/powerpoint/2010/main" val="2392323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4E3A-FF5B-C241-95BA-3F269A424412}"/>
              </a:ext>
            </a:extLst>
          </p:cNvPr>
          <p:cNvSpPr>
            <a:spLocks noGrp="1"/>
          </p:cNvSpPr>
          <p:nvPr>
            <p:ph type="title"/>
          </p:nvPr>
        </p:nvSpPr>
        <p:spPr/>
        <p:txBody>
          <a:bodyPr/>
          <a:lstStyle/>
          <a:p>
            <a:r>
              <a:rPr lang="en-GB"/>
              <a:t>SQL = Structured Query Language</a:t>
            </a:r>
          </a:p>
        </p:txBody>
      </p:sp>
      <p:sp>
        <p:nvSpPr>
          <p:cNvPr id="3" name="Content Placeholder 2">
            <a:extLst>
              <a:ext uri="{FF2B5EF4-FFF2-40B4-BE49-F238E27FC236}">
                <a16:creationId xmlns:a16="http://schemas.microsoft.com/office/drawing/2014/main" id="{BC8D5781-8F5D-FE48-ACCB-03BA5779B80E}"/>
              </a:ext>
            </a:extLst>
          </p:cNvPr>
          <p:cNvSpPr>
            <a:spLocks noGrp="1"/>
          </p:cNvSpPr>
          <p:nvPr>
            <p:ph sz="half" idx="1"/>
          </p:nvPr>
        </p:nvSpPr>
        <p:spPr/>
        <p:txBody>
          <a:bodyPr>
            <a:normAutofit lnSpcReduction="10000"/>
          </a:bodyPr>
          <a:lstStyle/>
          <a:p>
            <a:r>
              <a:rPr lang="en-GB"/>
              <a:t>Relational database language</a:t>
            </a:r>
          </a:p>
          <a:p>
            <a:r>
              <a:rPr lang="en-GB"/>
              <a:t>In use since 1970’s</a:t>
            </a:r>
          </a:p>
          <a:p>
            <a:r>
              <a:rPr lang="en-GB"/>
              <a:t>Has been standardised (beware of proprietary ‘enhancements’)</a:t>
            </a:r>
          </a:p>
          <a:p>
            <a:r>
              <a:rPr lang="en-GB"/>
              <a:t>Almost all languages can ‘talk’ SQL to relational databases</a:t>
            </a:r>
          </a:p>
          <a:p>
            <a:r>
              <a:rPr lang="en-GB"/>
              <a:t>Used to define database structure &amp; integrity rules, to import data, query data, modify data, and manage data</a:t>
            </a:r>
          </a:p>
        </p:txBody>
      </p:sp>
      <p:sp>
        <p:nvSpPr>
          <p:cNvPr id="4" name="Content Placeholder 3">
            <a:extLst>
              <a:ext uri="{FF2B5EF4-FFF2-40B4-BE49-F238E27FC236}">
                <a16:creationId xmlns:a16="http://schemas.microsoft.com/office/drawing/2014/main" id="{C1419B0F-2786-2B4F-8608-F468C8610BCC}"/>
              </a:ext>
            </a:extLst>
          </p:cNvPr>
          <p:cNvSpPr>
            <a:spLocks noGrp="1"/>
          </p:cNvSpPr>
          <p:nvPr>
            <p:ph sz="half" idx="2"/>
          </p:nvPr>
        </p:nvSpPr>
        <p:spPr/>
        <p:txBody>
          <a:bodyPr>
            <a:normAutofit lnSpcReduction="10000"/>
          </a:bodyPr>
          <a:lstStyle/>
          <a:p>
            <a:pPr marL="0" indent="0">
              <a:buNone/>
            </a:pPr>
            <a:r>
              <a:rPr lang="en-GB" sz="2000">
                <a:latin typeface="Lucida Console" panose="020B0609040504020204" pitchFamily="49" charset="0"/>
              </a:rPr>
              <a:t># example 1</a:t>
            </a:r>
          </a:p>
          <a:p>
            <a:pPr marL="0" indent="0">
              <a:buNone/>
            </a:pPr>
            <a:r>
              <a:rPr lang="en-GB" sz="2000">
                <a:latin typeface="Lucida Console" panose="020B0609040504020204" pitchFamily="49" charset="0"/>
              </a:rPr>
              <a:t>SELECT * </a:t>
            </a:r>
          </a:p>
          <a:p>
            <a:pPr marL="0" indent="0">
              <a:buNone/>
            </a:pPr>
            <a:r>
              <a:rPr lang="en-GB" sz="2000">
                <a:latin typeface="Lucida Console" panose="020B0609040504020204" pitchFamily="49" charset="0"/>
              </a:rPr>
              <a:t>FROM Customers</a:t>
            </a:r>
          </a:p>
          <a:p>
            <a:pPr marL="0" indent="0">
              <a:buNone/>
            </a:pPr>
            <a:r>
              <a:rPr lang="en-GB" sz="2000">
                <a:latin typeface="Lucida Console" panose="020B0609040504020204" pitchFamily="49" charset="0"/>
              </a:rPr>
              <a:t>WHERE Country='Mexico'; </a:t>
            </a:r>
          </a:p>
          <a:p>
            <a:pPr marL="0" indent="0">
              <a:buNone/>
            </a:pPr>
            <a:endParaRPr lang="en-GB" sz="2000">
              <a:latin typeface="Lucida Console" panose="020B0609040504020204" pitchFamily="49" charset="0"/>
            </a:endParaRPr>
          </a:p>
          <a:p>
            <a:pPr marL="0" indent="0">
              <a:buNone/>
            </a:pPr>
            <a:r>
              <a:rPr lang="en-GB" sz="2000">
                <a:latin typeface="Lucida Console" panose="020B0609040504020204" pitchFamily="49" charset="0"/>
              </a:rPr>
              <a:t># example 2</a:t>
            </a:r>
          </a:p>
          <a:p>
            <a:pPr marL="0" indent="0">
              <a:buNone/>
            </a:pPr>
            <a:r>
              <a:rPr lang="en-GB" sz="2000">
                <a:latin typeface="Lucida Console" panose="020B0609040504020204" pitchFamily="49" charset="0"/>
              </a:rPr>
              <a:t>SELECT name, salary, grade</a:t>
            </a:r>
          </a:p>
          <a:p>
            <a:pPr marL="0" indent="0">
              <a:buNone/>
            </a:pPr>
            <a:r>
              <a:rPr lang="en-GB" sz="2000">
                <a:latin typeface="Lucida Console" panose="020B0609040504020204" pitchFamily="49" charset="0"/>
              </a:rPr>
              <a:t>FROM employee</a:t>
            </a:r>
          </a:p>
          <a:p>
            <a:pPr marL="0" indent="0">
              <a:buNone/>
            </a:pPr>
            <a:r>
              <a:rPr lang="en-GB" sz="2000">
                <a:latin typeface="Lucida Console" panose="020B0609040504020204" pitchFamily="49" charset="0"/>
              </a:rPr>
              <a:t>WHERE salary &lt; 10000</a:t>
            </a:r>
          </a:p>
          <a:p>
            <a:pPr marL="0" indent="0">
              <a:buNone/>
            </a:pPr>
            <a:r>
              <a:rPr lang="en-GB" sz="2000">
                <a:latin typeface="Lucida Console" panose="020B0609040504020204" pitchFamily="49" charset="0"/>
              </a:rPr>
              <a:t>ORDER BY grade DESC</a:t>
            </a:r>
          </a:p>
          <a:p>
            <a:pPr marL="0" indent="0">
              <a:buNone/>
            </a:pPr>
            <a:endParaRPr lang="en-GB" sz="2000">
              <a:latin typeface="Lucida Console" panose="020B0609040504020204" pitchFamily="49" charset="0"/>
            </a:endParaRPr>
          </a:p>
          <a:p>
            <a:pPr marL="0" indent="0">
              <a:buNone/>
            </a:pPr>
            <a:endParaRPr lang="en-GB" sz="2000">
              <a:latin typeface="Lucida Console" panose="020B0609040504020204" pitchFamily="49" charset="0"/>
            </a:endParaRPr>
          </a:p>
        </p:txBody>
      </p:sp>
    </p:spTree>
    <p:extLst>
      <p:ext uri="{BB962C8B-B14F-4D97-AF65-F5344CB8AC3E}">
        <p14:creationId xmlns:p14="http://schemas.microsoft.com/office/powerpoint/2010/main" val="774904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9318-FBFB-4621-8EBB-7ACB7DC39DC1}"/>
              </a:ext>
            </a:extLst>
          </p:cNvPr>
          <p:cNvSpPr>
            <a:spLocks noGrp="1"/>
          </p:cNvSpPr>
          <p:nvPr>
            <p:ph type="title"/>
          </p:nvPr>
        </p:nvSpPr>
        <p:spPr/>
        <p:txBody>
          <a:bodyPr/>
          <a:lstStyle/>
          <a:p>
            <a:r>
              <a:rPr lang="en-GB" dirty="0"/>
              <a:t>A relational DB table, SQL query, and result</a:t>
            </a:r>
          </a:p>
        </p:txBody>
      </p:sp>
      <p:pic>
        <p:nvPicPr>
          <p:cNvPr id="7" name="Picture 6">
            <a:extLst>
              <a:ext uri="{FF2B5EF4-FFF2-40B4-BE49-F238E27FC236}">
                <a16:creationId xmlns:a16="http://schemas.microsoft.com/office/drawing/2014/main" id="{AEE09ABA-ABD8-4FD7-A1BD-88D5A9DEBFCE}"/>
              </a:ext>
            </a:extLst>
          </p:cNvPr>
          <p:cNvPicPr>
            <a:picLocks noChangeAspect="1"/>
          </p:cNvPicPr>
          <p:nvPr/>
        </p:nvPicPr>
        <p:blipFill>
          <a:blip r:embed="rId2"/>
          <a:stretch>
            <a:fillRect/>
          </a:stretch>
        </p:blipFill>
        <p:spPr>
          <a:xfrm>
            <a:off x="838200" y="1945618"/>
            <a:ext cx="4994709" cy="3581584"/>
          </a:xfrm>
          <a:prstGeom prst="rect">
            <a:avLst/>
          </a:prstGeom>
        </p:spPr>
      </p:pic>
      <p:pic>
        <p:nvPicPr>
          <p:cNvPr id="10" name="Picture 9">
            <a:extLst>
              <a:ext uri="{FF2B5EF4-FFF2-40B4-BE49-F238E27FC236}">
                <a16:creationId xmlns:a16="http://schemas.microsoft.com/office/drawing/2014/main" id="{BCD433EF-4B38-4EC9-B5E7-0E7A727834D6}"/>
              </a:ext>
            </a:extLst>
          </p:cNvPr>
          <p:cNvPicPr>
            <a:picLocks noChangeAspect="1"/>
          </p:cNvPicPr>
          <p:nvPr/>
        </p:nvPicPr>
        <p:blipFill rotWithShape="1">
          <a:blip r:embed="rId3"/>
          <a:srcRect b="33948"/>
          <a:stretch/>
        </p:blipFill>
        <p:spPr>
          <a:xfrm>
            <a:off x="6359093" y="1945618"/>
            <a:ext cx="3097552" cy="1777574"/>
          </a:xfrm>
          <a:prstGeom prst="rect">
            <a:avLst/>
          </a:prstGeom>
        </p:spPr>
      </p:pic>
      <p:pic>
        <p:nvPicPr>
          <p:cNvPr id="13" name="Picture 12">
            <a:extLst>
              <a:ext uri="{FF2B5EF4-FFF2-40B4-BE49-F238E27FC236}">
                <a16:creationId xmlns:a16="http://schemas.microsoft.com/office/drawing/2014/main" id="{B0FE1292-15CF-4FC0-8493-BB7E47BA398A}"/>
              </a:ext>
            </a:extLst>
          </p:cNvPr>
          <p:cNvPicPr>
            <a:picLocks noChangeAspect="1"/>
          </p:cNvPicPr>
          <p:nvPr/>
        </p:nvPicPr>
        <p:blipFill>
          <a:blip r:embed="rId4"/>
          <a:stretch>
            <a:fillRect/>
          </a:stretch>
        </p:blipFill>
        <p:spPr>
          <a:xfrm>
            <a:off x="9573531" y="1945618"/>
            <a:ext cx="1872537" cy="3714037"/>
          </a:xfrm>
          <a:prstGeom prst="rect">
            <a:avLst/>
          </a:prstGeom>
        </p:spPr>
      </p:pic>
      <p:sp>
        <p:nvSpPr>
          <p:cNvPr id="14" name="TextBox 13">
            <a:extLst>
              <a:ext uri="{FF2B5EF4-FFF2-40B4-BE49-F238E27FC236}">
                <a16:creationId xmlns:a16="http://schemas.microsoft.com/office/drawing/2014/main" id="{6564210E-6081-4F04-9C97-C75E0098CA8B}"/>
              </a:ext>
            </a:extLst>
          </p:cNvPr>
          <p:cNvSpPr txBox="1"/>
          <p:nvPr/>
        </p:nvSpPr>
        <p:spPr>
          <a:xfrm>
            <a:off x="2021306" y="5597466"/>
            <a:ext cx="1722074" cy="369332"/>
          </a:xfrm>
          <a:prstGeom prst="rect">
            <a:avLst/>
          </a:prstGeom>
          <a:noFill/>
        </p:spPr>
        <p:txBody>
          <a:bodyPr wrap="none" rtlCol="0">
            <a:spAutoFit/>
          </a:bodyPr>
          <a:lstStyle/>
          <a:p>
            <a:r>
              <a:rPr lang="en-GB" dirty="0"/>
              <a:t>86 more records</a:t>
            </a:r>
          </a:p>
        </p:txBody>
      </p:sp>
      <p:sp>
        <p:nvSpPr>
          <p:cNvPr id="8" name="TextBox 7">
            <a:extLst>
              <a:ext uri="{FF2B5EF4-FFF2-40B4-BE49-F238E27FC236}">
                <a16:creationId xmlns:a16="http://schemas.microsoft.com/office/drawing/2014/main" id="{DD74E55C-ECD6-4FCD-B58B-66E832D7645E}"/>
              </a:ext>
            </a:extLst>
          </p:cNvPr>
          <p:cNvSpPr txBox="1"/>
          <p:nvPr/>
        </p:nvSpPr>
        <p:spPr>
          <a:xfrm>
            <a:off x="11560916" y="6189663"/>
            <a:ext cx="300082" cy="369332"/>
          </a:xfrm>
          <a:prstGeom prst="rect">
            <a:avLst/>
          </a:prstGeom>
          <a:noFill/>
        </p:spPr>
        <p:txBody>
          <a:bodyPr wrap="none" rtlCol="0">
            <a:spAutoFit/>
          </a:bodyPr>
          <a:lstStyle/>
          <a:p>
            <a:r>
              <a:rPr lang="en-GB" b="1" dirty="0">
                <a:solidFill>
                  <a:srgbClr val="7030A0"/>
                </a:solidFill>
              </a:rPr>
              <a:t>§</a:t>
            </a:r>
          </a:p>
        </p:txBody>
      </p:sp>
    </p:spTree>
    <p:extLst>
      <p:ext uri="{BB962C8B-B14F-4D97-AF65-F5344CB8AC3E}">
        <p14:creationId xmlns:p14="http://schemas.microsoft.com/office/powerpoint/2010/main" val="3147393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31C30753-8E02-46B4-9D11-03E0F3E93D68}"/>
              </a:ext>
            </a:extLst>
          </p:cNvPr>
          <p:cNvGraphicFramePr/>
          <p:nvPr/>
        </p:nvGraphicFramePr>
        <p:xfrm>
          <a:off x="1124226" y="243842"/>
          <a:ext cx="9943548"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 7">
            <a:extLst>
              <a:ext uri="{FF2B5EF4-FFF2-40B4-BE49-F238E27FC236}">
                <a16:creationId xmlns:a16="http://schemas.microsoft.com/office/drawing/2014/main" id="{C8F8C5A7-93D3-444A-A6CE-C2D1DA3EC534}"/>
              </a:ext>
            </a:extLst>
          </p:cNvPr>
          <p:cNvSpPr/>
          <p:nvPr/>
        </p:nvSpPr>
        <p:spPr>
          <a:xfrm>
            <a:off x="4609012" y="1942012"/>
            <a:ext cx="2973977" cy="2973977"/>
          </a:xfrm>
          <a:prstGeom prst="ellipse">
            <a:avLst/>
          </a:prstGeom>
          <a:noFill/>
          <a:ln w="3079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b="1">
              <a:solidFill>
                <a:schemeClr val="tx1"/>
              </a:solidFill>
            </a:endParaRPr>
          </a:p>
        </p:txBody>
      </p:sp>
      <p:sp>
        <p:nvSpPr>
          <p:cNvPr id="9" name="TextBox 8">
            <a:extLst>
              <a:ext uri="{FF2B5EF4-FFF2-40B4-BE49-F238E27FC236}">
                <a16:creationId xmlns:a16="http://schemas.microsoft.com/office/drawing/2014/main" id="{11F0AAAC-F992-4767-A2C9-EE68E1DF4772}"/>
              </a:ext>
            </a:extLst>
          </p:cNvPr>
          <p:cNvSpPr txBox="1"/>
          <p:nvPr/>
        </p:nvSpPr>
        <p:spPr>
          <a:xfrm>
            <a:off x="4687388" y="3044875"/>
            <a:ext cx="3015343" cy="677108"/>
          </a:xfrm>
          <a:prstGeom prst="rect">
            <a:avLst/>
          </a:prstGeom>
          <a:noFill/>
        </p:spPr>
        <p:txBody>
          <a:bodyPr wrap="square" rtlCol="0">
            <a:spAutoFit/>
          </a:bodyPr>
          <a:lstStyle/>
          <a:p>
            <a:r>
              <a:rPr lang="en-GB" sz="3800"/>
              <a:t>requirements</a:t>
            </a:r>
          </a:p>
        </p:txBody>
      </p:sp>
    </p:spTree>
    <p:extLst>
      <p:ext uri="{BB962C8B-B14F-4D97-AF65-F5344CB8AC3E}">
        <p14:creationId xmlns:p14="http://schemas.microsoft.com/office/powerpoint/2010/main" val="2162078861"/>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9DA7-B339-40C1-8AFE-45E8B5414F4E}"/>
              </a:ext>
            </a:extLst>
          </p:cNvPr>
          <p:cNvSpPr>
            <a:spLocks noGrp="1"/>
          </p:cNvSpPr>
          <p:nvPr>
            <p:ph type="title"/>
          </p:nvPr>
        </p:nvSpPr>
        <p:spPr/>
        <p:txBody>
          <a:bodyPr/>
          <a:lstStyle/>
          <a:p>
            <a:r>
              <a:rPr lang="en-GB"/>
              <a:t>Version Control Software</a:t>
            </a:r>
          </a:p>
        </p:txBody>
      </p:sp>
      <p:sp>
        <p:nvSpPr>
          <p:cNvPr id="3" name="Text Placeholder 2">
            <a:extLst>
              <a:ext uri="{FF2B5EF4-FFF2-40B4-BE49-F238E27FC236}">
                <a16:creationId xmlns:a16="http://schemas.microsoft.com/office/drawing/2014/main" id="{C1601CBB-F1A2-48FD-BB97-4C6988E91277}"/>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633783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C1CC976F-6D91-485E-A882-9823BBA6FE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920834"/>
            <a:ext cx="10905066" cy="5016330"/>
          </a:xfrm>
          <a:prstGeom prst="rect">
            <a:avLst/>
          </a:prstGeom>
        </p:spPr>
      </p:pic>
    </p:spTree>
    <p:extLst>
      <p:ext uri="{BB962C8B-B14F-4D97-AF65-F5344CB8AC3E}">
        <p14:creationId xmlns:p14="http://schemas.microsoft.com/office/powerpoint/2010/main" val="1998220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FED90-7F63-44F8-8E1D-49657EFFFBAD}"/>
              </a:ext>
            </a:extLst>
          </p:cNvPr>
          <p:cNvSpPr>
            <a:spLocks noGrp="1"/>
          </p:cNvSpPr>
          <p:nvPr>
            <p:ph type="title"/>
          </p:nvPr>
        </p:nvSpPr>
        <p:spPr/>
        <p:txBody>
          <a:bodyPr/>
          <a:lstStyle/>
          <a:p>
            <a:r>
              <a:rPr lang="en-GB"/>
              <a:t>The applications of version control</a:t>
            </a:r>
          </a:p>
        </p:txBody>
      </p:sp>
      <p:sp>
        <p:nvSpPr>
          <p:cNvPr id="3" name="Content Placeholder 2">
            <a:extLst>
              <a:ext uri="{FF2B5EF4-FFF2-40B4-BE49-F238E27FC236}">
                <a16:creationId xmlns:a16="http://schemas.microsoft.com/office/drawing/2014/main" id="{AAFD0BE2-DFE7-41CB-A6D8-E6A2EBBBCA54}"/>
              </a:ext>
            </a:extLst>
          </p:cNvPr>
          <p:cNvSpPr>
            <a:spLocks noGrp="1"/>
          </p:cNvSpPr>
          <p:nvPr>
            <p:ph idx="1"/>
          </p:nvPr>
        </p:nvSpPr>
        <p:spPr/>
        <p:txBody>
          <a:bodyPr>
            <a:normAutofit/>
          </a:bodyPr>
          <a:lstStyle/>
          <a:p>
            <a:r>
              <a:rPr lang="en-GB"/>
              <a:t>Ever had this experience</a:t>
            </a:r>
          </a:p>
          <a:p>
            <a:pPr lvl="1"/>
            <a:r>
              <a:rPr lang="en-GB"/>
              <a:t>You start writing an essay</a:t>
            </a:r>
          </a:p>
          <a:p>
            <a:pPr lvl="1"/>
            <a:r>
              <a:rPr lang="en-GB"/>
              <a:t>You write and you edit, delete, cut, paste, and add write some more</a:t>
            </a:r>
          </a:p>
          <a:p>
            <a:pPr lvl="1"/>
            <a:r>
              <a:rPr lang="en-GB"/>
              <a:t>But then – disaster – you ‘know’ the version you wrote yesterday was better</a:t>
            </a:r>
          </a:p>
          <a:p>
            <a:pPr lvl="1"/>
            <a:r>
              <a:rPr lang="en-GB"/>
              <a:t>But ‘undo’ isn’t doing it</a:t>
            </a:r>
          </a:p>
          <a:p>
            <a:r>
              <a:rPr lang="en-GB"/>
              <a:t>Or</a:t>
            </a:r>
          </a:p>
          <a:p>
            <a:pPr lvl="1"/>
            <a:r>
              <a:rPr lang="en-GB"/>
              <a:t>You’re writing a novel and have multiple alternate plotlines</a:t>
            </a:r>
          </a:p>
          <a:p>
            <a:pPr lvl="1"/>
            <a:r>
              <a:rPr lang="en-GB"/>
              <a:t>So you start writing several versions</a:t>
            </a:r>
          </a:p>
          <a:p>
            <a:pPr lvl="1"/>
            <a:r>
              <a:rPr lang="en-GB"/>
              <a:t>And then you try and pull them together</a:t>
            </a:r>
          </a:p>
          <a:p>
            <a:pPr lvl="1"/>
            <a:r>
              <a:rPr lang="en-GB"/>
              <a:t>In multiple ways</a:t>
            </a:r>
          </a:p>
        </p:txBody>
      </p:sp>
    </p:spTree>
    <p:extLst>
      <p:ext uri="{BB962C8B-B14F-4D97-AF65-F5344CB8AC3E}">
        <p14:creationId xmlns:p14="http://schemas.microsoft.com/office/powerpoint/2010/main" val="1544925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D84E-B470-46B5-9526-4AC8F085687A}"/>
              </a:ext>
            </a:extLst>
          </p:cNvPr>
          <p:cNvSpPr>
            <a:spLocks noGrp="1"/>
          </p:cNvSpPr>
          <p:nvPr>
            <p:ph type="title"/>
          </p:nvPr>
        </p:nvSpPr>
        <p:spPr/>
        <p:txBody>
          <a:bodyPr/>
          <a:lstStyle/>
          <a:p>
            <a:r>
              <a:rPr lang="en-GB"/>
              <a:t>Version Control Software</a:t>
            </a:r>
          </a:p>
        </p:txBody>
      </p:sp>
      <p:pic>
        <p:nvPicPr>
          <p:cNvPr id="5" name="Content Placeholder 4" descr="Logo&#10;&#10;Description automatically generated">
            <a:extLst>
              <a:ext uri="{FF2B5EF4-FFF2-40B4-BE49-F238E27FC236}">
                <a16:creationId xmlns:a16="http://schemas.microsoft.com/office/drawing/2014/main" id="{7B7702AF-B5C4-4C1E-9E5C-FBDD5E8535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785" y="1237063"/>
            <a:ext cx="7802880" cy="5034764"/>
          </a:xfrm>
        </p:spPr>
      </p:pic>
      <p:cxnSp>
        <p:nvCxnSpPr>
          <p:cNvPr id="11" name="Straight Arrow Connector 10">
            <a:extLst>
              <a:ext uri="{FF2B5EF4-FFF2-40B4-BE49-F238E27FC236}">
                <a16:creationId xmlns:a16="http://schemas.microsoft.com/office/drawing/2014/main" id="{4F898851-E4D8-47FD-B271-DA4F4900B8F1}"/>
              </a:ext>
            </a:extLst>
          </p:cNvPr>
          <p:cNvCxnSpPr>
            <a:cxnSpLocks/>
          </p:cNvCxnSpPr>
          <p:nvPr/>
        </p:nvCxnSpPr>
        <p:spPr>
          <a:xfrm>
            <a:off x="3317966" y="2537309"/>
            <a:ext cx="375185" cy="181566"/>
          </a:xfrm>
          <a:prstGeom prst="straightConnector1">
            <a:avLst/>
          </a:prstGeom>
          <a:ln w="793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EFE565F-B8A5-44C3-8749-C2512AB2526C}"/>
              </a:ext>
            </a:extLst>
          </p:cNvPr>
          <p:cNvCxnSpPr>
            <a:cxnSpLocks/>
          </p:cNvCxnSpPr>
          <p:nvPr/>
        </p:nvCxnSpPr>
        <p:spPr>
          <a:xfrm>
            <a:off x="5072743" y="3560567"/>
            <a:ext cx="375185" cy="181566"/>
          </a:xfrm>
          <a:prstGeom prst="straightConnector1">
            <a:avLst/>
          </a:prstGeom>
          <a:ln w="793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6527019-21EC-4016-A06D-F29073F5116B}"/>
              </a:ext>
            </a:extLst>
          </p:cNvPr>
          <p:cNvCxnSpPr>
            <a:cxnSpLocks/>
          </p:cNvCxnSpPr>
          <p:nvPr/>
        </p:nvCxnSpPr>
        <p:spPr>
          <a:xfrm>
            <a:off x="6836229" y="4579469"/>
            <a:ext cx="375185" cy="181566"/>
          </a:xfrm>
          <a:prstGeom prst="straightConnector1">
            <a:avLst/>
          </a:prstGeom>
          <a:ln w="793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E62F6CE-8156-488D-88B9-663F16912194}"/>
              </a:ext>
            </a:extLst>
          </p:cNvPr>
          <p:cNvCxnSpPr>
            <a:cxnSpLocks/>
          </p:cNvCxnSpPr>
          <p:nvPr/>
        </p:nvCxnSpPr>
        <p:spPr>
          <a:xfrm>
            <a:off x="2844065" y="2658743"/>
            <a:ext cx="0" cy="385552"/>
          </a:xfrm>
          <a:prstGeom prst="straightConnector1">
            <a:avLst/>
          </a:prstGeom>
          <a:ln w="793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9E08FEA-B3C6-4DFF-B4D3-E1CA5E31AF81}"/>
              </a:ext>
            </a:extLst>
          </p:cNvPr>
          <p:cNvCxnSpPr>
            <a:cxnSpLocks/>
          </p:cNvCxnSpPr>
          <p:nvPr/>
        </p:nvCxnSpPr>
        <p:spPr>
          <a:xfrm>
            <a:off x="4249783" y="4120099"/>
            <a:ext cx="501459" cy="0"/>
          </a:xfrm>
          <a:prstGeom prst="straightConnector1">
            <a:avLst/>
          </a:prstGeom>
          <a:ln w="793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60BF00D-D9F9-41DF-A549-021EF80D1C12}"/>
              </a:ext>
            </a:extLst>
          </p:cNvPr>
          <p:cNvCxnSpPr>
            <a:cxnSpLocks/>
          </p:cNvCxnSpPr>
          <p:nvPr/>
        </p:nvCxnSpPr>
        <p:spPr>
          <a:xfrm>
            <a:off x="6405154" y="5412749"/>
            <a:ext cx="431075" cy="0"/>
          </a:xfrm>
          <a:prstGeom prst="straightConnector1">
            <a:avLst/>
          </a:prstGeom>
          <a:ln w="793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539F0FA-0F28-4B41-B7D2-E1C1739DF2E2}"/>
              </a:ext>
            </a:extLst>
          </p:cNvPr>
          <p:cNvCxnSpPr>
            <a:cxnSpLocks/>
          </p:cNvCxnSpPr>
          <p:nvPr/>
        </p:nvCxnSpPr>
        <p:spPr>
          <a:xfrm>
            <a:off x="3553097" y="4511042"/>
            <a:ext cx="370831" cy="218977"/>
          </a:xfrm>
          <a:prstGeom prst="straightConnector1">
            <a:avLst/>
          </a:prstGeom>
          <a:ln w="793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6E8BB4-06EB-4E74-996D-4B651C46DFD4}"/>
              </a:ext>
            </a:extLst>
          </p:cNvPr>
          <p:cNvCxnSpPr>
            <a:cxnSpLocks/>
          </p:cNvCxnSpPr>
          <p:nvPr/>
        </p:nvCxnSpPr>
        <p:spPr>
          <a:xfrm>
            <a:off x="8978538" y="5798669"/>
            <a:ext cx="375185" cy="181566"/>
          </a:xfrm>
          <a:prstGeom prst="straightConnector1">
            <a:avLst/>
          </a:prstGeom>
          <a:ln w="793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D17BDE8-9DFD-4ECC-8BD3-CD881008DC4B}"/>
              </a:ext>
            </a:extLst>
          </p:cNvPr>
          <p:cNvCxnSpPr>
            <a:cxnSpLocks/>
          </p:cNvCxnSpPr>
          <p:nvPr/>
        </p:nvCxnSpPr>
        <p:spPr>
          <a:xfrm>
            <a:off x="1023257" y="1882697"/>
            <a:ext cx="1003291" cy="0"/>
          </a:xfrm>
          <a:prstGeom prst="straightConnector1">
            <a:avLst/>
          </a:prstGeom>
          <a:ln w="793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135E687-AC3D-436E-AA95-F8EE83A3CE78}"/>
              </a:ext>
            </a:extLst>
          </p:cNvPr>
          <p:cNvSpPr txBox="1"/>
          <p:nvPr/>
        </p:nvSpPr>
        <p:spPr>
          <a:xfrm>
            <a:off x="3018010" y="1232695"/>
            <a:ext cx="1331390" cy="369332"/>
          </a:xfrm>
          <a:prstGeom prst="rect">
            <a:avLst/>
          </a:prstGeom>
          <a:noFill/>
        </p:spPr>
        <p:txBody>
          <a:bodyPr wrap="none" rtlCol="0">
            <a:spAutoFit/>
          </a:bodyPr>
          <a:lstStyle/>
          <a:p>
            <a:r>
              <a:rPr lang="en-GB"/>
              <a:t>version v1.0</a:t>
            </a:r>
          </a:p>
        </p:txBody>
      </p:sp>
      <p:sp>
        <p:nvSpPr>
          <p:cNvPr id="14" name="TextBox 13">
            <a:extLst>
              <a:ext uri="{FF2B5EF4-FFF2-40B4-BE49-F238E27FC236}">
                <a16:creationId xmlns:a16="http://schemas.microsoft.com/office/drawing/2014/main" id="{7D31BE65-B864-4416-AE68-91F3A2F4AA69}"/>
              </a:ext>
            </a:extLst>
          </p:cNvPr>
          <p:cNvSpPr txBox="1"/>
          <p:nvPr/>
        </p:nvSpPr>
        <p:spPr>
          <a:xfrm>
            <a:off x="4890450" y="2256295"/>
            <a:ext cx="2214261" cy="369332"/>
          </a:xfrm>
          <a:prstGeom prst="rect">
            <a:avLst/>
          </a:prstGeom>
          <a:noFill/>
        </p:spPr>
        <p:txBody>
          <a:bodyPr wrap="none" rtlCol="0">
            <a:spAutoFit/>
          </a:bodyPr>
          <a:lstStyle/>
          <a:p>
            <a:r>
              <a:rPr lang="en-GB"/>
              <a:t>v1.1 = v1.0 debugged</a:t>
            </a:r>
          </a:p>
        </p:txBody>
      </p:sp>
      <p:sp>
        <p:nvSpPr>
          <p:cNvPr id="15" name="TextBox 14">
            <a:extLst>
              <a:ext uri="{FF2B5EF4-FFF2-40B4-BE49-F238E27FC236}">
                <a16:creationId xmlns:a16="http://schemas.microsoft.com/office/drawing/2014/main" id="{61ABE881-EAB5-4EC1-8706-BDDD3EB9244D}"/>
              </a:ext>
            </a:extLst>
          </p:cNvPr>
          <p:cNvSpPr txBox="1"/>
          <p:nvPr/>
        </p:nvSpPr>
        <p:spPr>
          <a:xfrm>
            <a:off x="6473530" y="3068677"/>
            <a:ext cx="3640548" cy="646331"/>
          </a:xfrm>
          <a:prstGeom prst="rect">
            <a:avLst/>
          </a:prstGeom>
          <a:noFill/>
        </p:spPr>
        <p:txBody>
          <a:bodyPr wrap="none" rtlCol="0">
            <a:spAutoFit/>
          </a:bodyPr>
          <a:lstStyle/>
          <a:p>
            <a:r>
              <a:rPr lang="en-GB"/>
              <a:t>v1.2 = more bugs removed from v1.1</a:t>
            </a:r>
          </a:p>
          <a:p>
            <a:r>
              <a:rPr lang="en-GB"/>
              <a:t>            and new feature merged in</a:t>
            </a:r>
          </a:p>
        </p:txBody>
      </p:sp>
      <p:sp>
        <p:nvSpPr>
          <p:cNvPr id="19" name="TextBox 18">
            <a:extLst>
              <a:ext uri="{FF2B5EF4-FFF2-40B4-BE49-F238E27FC236}">
                <a16:creationId xmlns:a16="http://schemas.microsoft.com/office/drawing/2014/main" id="{7CB132CB-A079-4921-AB2D-889F467B0FFF}"/>
              </a:ext>
            </a:extLst>
          </p:cNvPr>
          <p:cNvSpPr txBox="1"/>
          <p:nvPr/>
        </p:nvSpPr>
        <p:spPr>
          <a:xfrm>
            <a:off x="1277831" y="3769404"/>
            <a:ext cx="864660" cy="646331"/>
          </a:xfrm>
          <a:prstGeom prst="rect">
            <a:avLst/>
          </a:prstGeom>
          <a:noFill/>
        </p:spPr>
        <p:txBody>
          <a:bodyPr wrap="none" rtlCol="0">
            <a:spAutoFit/>
          </a:bodyPr>
          <a:lstStyle/>
          <a:p>
            <a:r>
              <a:rPr lang="en-GB"/>
              <a:t>new</a:t>
            </a:r>
          </a:p>
          <a:p>
            <a:r>
              <a:rPr lang="en-GB"/>
              <a:t>feature</a:t>
            </a:r>
          </a:p>
        </p:txBody>
      </p:sp>
      <p:sp>
        <p:nvSpPr>
          <p:cNvPr id="21" name="TextBox 20">
            <a:extLst>
              <a:ext uri="{FF2B5EF4-FFF2-40B4-BE49-F238E27FC236}">
                <a16:creationId xmlns:a16="http://schemas.microsoft.com/office/drawing/2014/main" id="{D1B66569-0197-44CF-B4F9-2C40A76019A2}"/>
              </a:ext>
            </a:extLst>
          </p:cNvPr>
          <p:cNvSpPr txBox="1"/>
          <p:nvPr/>
        </p:nvSpPr>
        <p:spPr>
          <a:xfrm>
            <a:off x="3693151" y="5089583"/>
            <a:ext cx="2337115" cy="923330"/>
          </a:xfrm>
          <a:prstGeom prst="rect">
            <a:avLst/>
          </a:prstGeom>
          <a:noFill/>
        </p:spPr>
        <p:txBody>
          <a:bodyPr wrap="none" rtlCol="0">
            <a:spAutoFit/>
          </a:bodyPr>
          <a:lstStyle/>
          <a:p>
            <a:r>
              <a:rPr lang="en-GB"/>
              <a:t>new</a:t>
            </a:r>
          </a:p>
          <a:p>
            <a:r>
              <a:rPr lang="en-GB"/>
              <a:t>feature</a:t>
            </a:r>
          </a:p>
          <a:p>
            <a:r>
              <a:rPr lang="en-GB"/>
              <a:t>improved &amp; debugged</a:t>
            </a:r>
          </a:p>
        </p:txBody>
      </p:sp>
      <p:sp>
        <p:nvSpPr>
          <p:cNvPr id="23" name="TextBox 22">
            <a:extLst>
              <a:ext uri="{FF2B5EF4-FFF2-40B4-BE49-F238E27FC236}">
                <a16:creationId xmlns:a16="http://schemas.microsoft.com/office/drawing/2014/main" id="{F9160B3F-80A9-4C28-92DA-E6B6C438A9D6}"/>
              </a:ext>
            </a:extLst>
          </p:cNvPr>
          <p:cNvSpPr txBox="1"/>
          <p:nvPr/>
        </p:nvSpPr>
        <p:spPr>
          <a:xfrm>
            <a:off x="9204398" y="4670252"/>
            <a:ext cx="2328843" cy="923330"/>
          </a:xfrm>
          <a:prstGeom prst="rect">
            <a:avLst/>
          </a:prstGeom>
          <a:noFill/>
        </p:spPr>
        <p:txBody>
          <a:bodyPr wrap="none" rtlCol="0">
            <a:spAutoFit/>
          </a:bodyPr>
          <a:lstStyle/>
          <a:p>
            <a:r>
              <a:rPr lang="en-GB"/>
              <a:t>v1.3 = v1.2 updated</a:t>
            </a:r>
          </a:p>
          <a:p>
            <a:r>
              <a:rPr lang="en-GB"/>
              <a:t>with improved and </a:t>
            </a:r>
          </a:p>
          <a:p>
            <a:r>
              <a:rPr lang="en-GB"/>
              <a:t>debugged new feature</a:t>
            </a:r>
          </a:p>
        </p:txBody>
      </p:sp>
      <p:sp>
        <p:nvSpPr>
          <p:cNvPr id="25" name="TextBox 24">
            <a:extLst>
              <a:ext uri="{FF2B5EF4-FFF2-40B4-BE49-F238E27FC236}">
                <a16:creationId xmlns:a16="http://schemas.microsoft.com/office/drawing/2014/main" id="{E3C6EFEA-01E4-4E1F-BEEB-2EDC95D9C73B}"/>
              </a:ext>
            </a:extLst>
          </p:cNvPr>
          <p:cNvSpPr txBox="1"/>
          <p:nvPr/>
        </p:nvSpPr>
        <p:spPr>
          <a:xfrm>
            <a:off x="838200" y="1514222"/>
            <a:ext cx="1043812" cy="369332"/>
          </a:xfrm>
          <a:prstGeom prst="rect">
            <a:avLst/>
          </a:prstGeom>
          <a:noFill/>
        </p:spPr>
        <p:txBody>
          <a:bodyPr wrap="none" rtlCol="0">
            <a:spAutoFit/>
          </a:bodyPr>
          <a:lstStyle/>
          <a:p>
            <a:r>
              <a:rPr lang="en-GB"/>
              <a:t>start VCS</a:t>
            </a:r>
          </a:p>
        </p:txBody>
      </p:sp>
      <p:sp>
        <p:nvSpPr>
          <p:cNvPr id="4" name="TextBox 3">
            <a:extLst>
              <a:ext uri="{FF2B5EF4-FFF2-40B4-BE49-F238E27FC236}">
                <a16:creationId xmlns:a16="http://schemas.microsoft.com/office/drawing/2014/main" id="{4EC091EC-F567-40E4-8D9F-84DF4013A519}"/>
              </a:ext>
            </a:extLst>
          </p:cNvPr>
          <p:cNvSpPr txBox="1"/>
          <p:nvPr/>
        </p:nvSpPr>
        <p:spPr>
          <a:xfrm>
            <a:off x="8166293" y="1152647"/>
            <a:ext cx="2844177" cy="1015663"/>
          </a:xfrm>
          <a:prstGeom prst="rect">
            <a:avLst/>
          </a:prstGeom>
          <a:noFill/>
          <a:ln>
            <a:solidFill>
              <a:srgbClr val="FF0000"/>
            </a:solidFill>
          </a:ln>
        </p:spPr>
        <p:txBody>
          <a:bodyPr wrap="none" rtlCol="0">
            <a:spAutoFit/>
          </a:bodyPr>
          <a:lstStyle/>
          <a:p>
            <a:r>
              <a:rPr lang="en-GB" sz="2000"/>
              <a:t>Every change is tracked</a:t>
            </a:r>
          </a:p>
          <a:p>
            <a:r>
              <a:rPr lang="en-GB" sz="2000"/>
              <a:t>Every version is archived</a:t>
            </a:r>
          </a:p>
          <a:p>
            <a:r>
              <a:rPr lang="en-GB" sz="2000"/>
              <a:t>Every update is reversible</a:t>
            </a:r>
          </a:p>
        </p:txBody>
      </p:sp>
      <p:sp>
        <p:nvSpPr>
          <p:cNvPr id="6" name="TextBox 5">
            <a:extLst>
              <a:ext uri="{FF2B5EF4-FFF2-40B4-BE49-F238E27FC236}">
                <a16:creationId xmlns:a16="http://schemas.microsoft.com/office/drawing/2014/main" id="{044A87BA-2680-4A74-BA77-3C9C656B4B97}"/>
              </a:ext>
            </a:extLst>
          </p:cNvPr>
          <p:cNvSpPr txBox="1"/>
          <p:nvPr/>
        </p:nvSpPr>
        <p:spPr>
          <a:xfrm>
            <a:off x="781470" y="5732120"/>
            <a:ext cx="1999265" cy="369332"/>
          </a:xfrm>
          <a:prstGeom prst="rect">
            <a:avLst/>
          </a:prstGeom>
          <a:noFill/>
        </p:spPr>
        <p:txBody>
          <a:bodyPr wrap="none" rtlCol="0">
            <a:spAutoFit/>
          </a:bodyPr>
          <a:lstStyle/>
          <a:p>
            <a:r>
              <a:rPr lang="en-GB">
                <a:solidFill>
                  <a:schemeClr val="tx1">
                    <a:lumMod val="50000"/>
                    <a:lumOff val="50000"/>
                  </a:schemeClr>
                </a:solidFill>
              </a:rPr>
              <a:t>See: git and GitHub</a:t>
            </a:r>
          </a:p>
        </p:txBody>
      </p:sp>
    </p:spTree>
    <p:extLst>
      <p:ext uri="{BB962C8B-B14F-4D97-AF65-F5344CB8AC3E}">
        <p14:creationId xmlns:p14="http://schemas.microsoft.com/office/powerpoint/2010/main" val="2646146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4C83-5932-401F-9F5D-56B3CF7F77FA}"/>
              </a:ext>
            </a:extLst>
          </p:cNvPr>
          <p:cNvSpPr>
            <a:spLocks noGrp="1"/>
          </p:cNvSpPr>
          <p:nvPr>
            <p:ph type="title"/>
          </p:nvPr>
        </p:nvSpPr>
        <p:spPr>
          <a:xfrm>
            <a:off x="831850" y="1709738"/>
            <a:ext cx="10515600" cy="2852737"/>
          </a:xfrm>
        </p:spPr>
        <p:txBody>
          <a:bodyPr/>
          <a:lstStyle/>
          <a:p>
            <a:r>
              <a:rPr lang="en-GB"/>
              <a:t>Best &amp; Good Enough</a:t>
            </a:r>
            <a:br>
              <a:rPr lang="en-GB"/>
            </a:br>
            <a:r>
              <a:rPr lang="en-GB"/>
              <a:t>Practices for Scientific Computing</a:t>
            </a:r>
          </a:p>
        </p:txBody>
      </p:sp>
      <p:sp>
        <p:nvSpPr>
          <p:cNvPr id="6" name="Text Placeholder 5">
            <a:extLst>
              <a:ext uri="{FF2B5EF4-FFF2-40B4-BE49-F238E27FC236}">
                <a16:creationId xmlns:a16="http://schemas.microsoft.com/office/drawing/2014/main" id="{04D9D30F-99D9-4578-B1AF-E7C28B7E37B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610440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05A6-2AC0-4798-8579-41DC48FF0F6A}"/>
              </a:ext>
            </a:extLst>
          </p:cNvPr>
          <p:cNvSpPr>
            <a:spLocks noGrp="1"/>
          </p:cNvSpPr>
          <p:nvPr>
            <p:ph type="title"/>
          </p:nvPr>
        </p:nvSpPr>
        <p:spPr/>
        <p:txBody>
          <a:bodyPr/>
          <a:lstStyle/>
          <a:p>
            <a:r>
              <a:rPr lang="en-GB"/>
              <a:t>Developing software for research</a:t>
            </a:r>
          </a:p>
        </p:txBody>
      </p:sp>
      <p:sp>
        <p:nvSpPr>
          <p:cNvPr id="3" name="Content Placeholder 2">
            <a:extLst>
              <a:ext uri="{FF2B5EF4-FFF2-40B4-BE49-F238E27FC236}">
                <a16:creationId xmlns:a16="http://schemas.microsoft.com/office/drawing/2014/main" id="{766797D0-069C-40B0-A5AF-4FEEB4E707C8}"/>
              </a:ext>
            </a:extLst>
          </p:cNvPr>
          <p:cNvSpPr>
            <a:spLocks noGrp="1"/>
          </p:cNvSpPr>
          <p:nvPr>
            <p:ph idx="1"/>
          </p:nvPr>
        </p:nvSpPr>
        <p:spPr/>
        <p:txBody>
          <a:bodyPr/>
          <a:lstStyle/>
          <a:p>
            <a:r>
              <a:rPr lang="en-GB"/>
              <a:t>Top tips </a:t>
            </a:r>
            <a:r>
              <a:rPr lang="en-GB">
                <a:solidFill>
                  <a:srgbClr val="954F72"/>
                </a:solidFill>
                <a:hlinkClick r:id="rId2">
                  <a:extLst>
                    <a:ext uri="{A12FA001-AC4F-418D-AE19-62706E023703}">
                      <ahyp:hlinkClr xmlns:ahyp="http://schemas.microsoft.com/office/drawing/2018/hyperlinkcolor" val="tx"/>
                    </a:ext>
                  </a:extLst>
                </a:hlinkClick>
              </a:rPr>
              <a:t>https://software.ac.uk/resources/top-tips</a:t>
            </a:r>
            <a:endParaRPr lang="en-GB"/>
          </a:p>
          <a:p>
            <a:endParaRPr lang="en-GB"/>
          </a:p>
          <a:p>
            <a:r>
              <a:rPr lang="en-GB"/>
              <a:t>Best Practices: </a:t>
            </a:r>
            <a:r>
              <a:rPr lang="en-GB">
                <a:hlinkClick r:id="rId3"/>
              </a:rPr>
              <a:t>https://journals.plos.org/plosbiology/article?id=10.1371/journal.pbio.1001745</a:t>
            </a:r>
            <a:r>
              <a:rPr lang="en-GB"/>
              <a:t> </a:t>
            </a:r>
          </a:p>
          <a:p>
            <a:endParaRPr lang="en-GB"/>
          </a:p>
          <a:p>
            <a:r>
              <a:rPr lang="en-GB"/>
              <a:t>Good enough practices in scientific computing: </a:t>
            </a:r>
            <a:r>
              <a:rPr lang="en-GB">
                <a:hlinkClick r:id="rId4"/>
              </a:rPr>
              <a:t>https://journals.plos.org/ploscompbiol/article?id=10.1371/journal.pcbi.1005510</a:t>
            </a:r>
            <a:r>
              <a:rPr lang="en-GB"/>
              <a:t> </a:t>
            </a:r>
          </a:p>
          <a:p>
            <a:endParaRPr lang="en-GB"/>
          </a:p>
        </p:txBody>
      </p:sp>
    </p:spTree>
    <p:extLst>
      <p:ext uri="{BB962C8B-B14F-4D97-AF65-F5344CB8AC3E}">
        <p14:creationId xmlns:p14="http://schemas.microsoft.com/office/powerpoint/2010/main" val="3804059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8E12-FE96-43F5-BE04-5581DFA2A962}"/>
              </a:ext>
            </a:extLst>
          </p:cNvPr>
          <p:cNvSpPr>
            <a:spLocks noGrp="1"/>
          </p:cNvSpPr>
          <p:nvPr>
            <p:ph type="title"/>
          </p:nvPr>
        </p:nvSpPr>
        <p:spPr/>
        <p:txBody>
          <a:bodyPr/>
          <a:lstStyle/>
          <a:p>
            <a:r>
              <a:rPr lang="en-GB"/>
              <a:t>Integrated Development Environments</a:t>
            </a:r>
          </a:p>
        </p:txBody>
      </p:sp>
      <p:sp>
        <p:nvSpPr>
          <p:cNvPr id="3" name="Text Placeholder 2">
            <a:extLst>
              <a:ext uri="{FF2B5EF4-FFF2-40B4-BE49-F238E27FC236}">
                <a16:creationId xmlns:a16="http://schemas.microsoft.com/office/drawing/2014/main" id="{2E43EC41-A506-4498-993B-8144DA6B114B}"/>
              </a:ext>
            </a:extLst>
          </p:cNvPr>
          <p:cNvSpPr>
            <a:spLocks noGrp="1"/>
          </p:cNvSpPr>
          <p:nvPr>
            <p:ph type="body" idx="1"/>
          </p:nvPr>
        </p:nvSpPr>
        <p:spPr/>
        <p:txBody>
          <a:bodyPr/>
          <a:lstStyle/>
          <a:p>
            <a:r>
              <a:rPr lang="en-GB"/>
              <a:t>Commercial: JetBrains, Microsoft</a:t>
            </a:r>
          </a:p>
          <a:p>
            <a:r>
              <a:rPr lang="en-GB"/>
              <a:t>Open source: Eclipse, </a:t>
            </a:r>
            <a:r>
              <a:rPr lang="en-GB" err="1"/>
              <a:t>Netbeans</a:t>
            </a:r>
            <a:r>
              <a:rPr lang="en-GB"/>
              <a:t>, Spyder, </a:t>
            </a:r>
          </a:p>
        </p:txBody>
      </p:sp>
    </p:spTree>
    <p:extLst>
      <p:ext uri="{BB962C8B-B14F-4D97-AF65-F5344CB8AC3E}">
        <p14:creationId xmlns:p14="http://schemas.microsoft.com/office/powerpoint/2010/main" val="1597699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E5BB5-21F5-4C68-88FE-E48E5A06DE71}"/>
              </a:ext>
            </a:extLst>
          </p:cNvPr>
          <p:cNvSpPr>
            <a:spLocks noGrp="1"/>
          </p:cNvSpPr>
          <p:nvPr>
            <p:ph type="title"/>
          </p:nvPr>
        </p:nvSpPr>
        <p:spPr/>
        <p:txBody>
          <a:bodyPr/>
          <a:lstStyle/>
          <a:p>
            <a:r>
              <a:rPr lang="en-GB"/>
              <a:t>What are IDEs good for</a:t>
            </a:r>
          </a:p>
        </p:txBody>
      </p:sp>
      <p:sp>
        <p:nvSpPr>
          <p:cNvPr id="3" name="Content Placeholder 2">
            <a:extLst>
              <a:ext uri="{FF2B5EF4-FFF2-40B4-BE49-F238E27FC236}">
                <a16:creationId xmlns:a16="http://schemas.microsoft.com/office/drawing/2014/main" id="{5F0A550C-4EF6-4053-BC57-28CE23E6DD9B}"/>
              </a:ext>
            </a:extLst>
          </p:cNvPr>
          <p:cNvSpPr>
            <a:spLocks noGrp="1"/>
          </p:cNvSpPr>
          <p:nvPr>
            <p:ph idx="1"/>
          </p:nvPr>
        </p:nvSpPr>
        <p:spPr/>
        <p:txBody>
          <a:bodyPr/>
          <a:lstStyle/>
          <a:p>
            <a:r>
              <a:rPr lang="en-GB"/>
              <a:t>They must be good for something – they are expensive</a:t>
            </a:r>
          </a:p>
          <a:p>
            <a:r>
              <a:rPr lang="en-GB"/>
              <a:t>Dynamic syntax checking, coding hints, multiple build and execution environments, built-in version control, powerful debugging, performance profiling, testing, and more</a:t>
            </a:r>
          </a:p>
          <a:p>
            <a:endParaRPr lang="en-GB"/>
          </a:p>
          <a:p>
            <a:r>
              <a:rPr lang="en-GB"/>
              <a:t>PyCharm by JetBrains: </a:t>
            </a:r>
            <a:r>
              <a:rPr lang="en-GB">
                <a:hlinkClick r:id="rId2"/>
              </a:rPr>
              <a:t>https://youtu.be/BPC-bGdBSM8</a:t>
            </a:r>
            <a:r>
              <a:rPr lang="en-GB"/>
              <a:t> </a:t>
            </a:r>
          </a:p>
          <a:p>
            <a:r>
              <a:rPr lang="en-GB"/>
              <a:t>MSFT Visual Studio: </a:t>
            </a:r>
            <a:r>
              <a:rPr lang="en-GB">
                <a:hlinkClick r:id="rId3"/>
              </a:rPr>
              <a:t>https://www.youtube.com/channel/UChqrDOwARrxdJF-ykAptc7w</a:t>
            </a:r>
            <a:r>
              <a:rPr lang="en-GB"/>
              <a:t> </a:t>
            </a:r>
          </a:p>
          <a:p>
            <a:r>
              <a:rPr lang="en-GB"/>
              <a:t>Both free to academic developers (that’s you)</a:t>
            </a:r>
          </a:p>
        </p:txBody>
      </p:sp>
    </p:spTree>
    <p:extLst>
      <p:ext uri="{BB962C8B-B14F-4D97-AF65-F5344CB8AC3E}">
        <p14:creationId xmlns:p14="http://schemas.microsoft.com/office/powerpoint/2010/main" val="2292254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BBDB-8310-4017-A7C4-D902534A39F9}"/>
              </a:ext>
            </a:extLst>
          </p:cNvPr>
          <p:cNvSpPr>
            <a:spLocks noGrp="1"/>
          </p:cNvSpPr>
          <p:nvPr>
            <p:ph type="title"/>
          </p:nvPr>
        </p:nvSpPr>
        <p:spPr/>
        <p:txBody>
          <a:bodyPr/>
          <a:lstStyle/>
          <a:p>
            <a:r>
              <a:rPr lang="en-GB"/>
              <a:t>IDEs – a word of caution</a:t>
            </a:r>
          </a:p>
        </p:txBody>
      </p:sp>
      <p:sp>
        <p:nvSpPr>
          <p:cNvPr id="3" name="Content Placeholder 2">
            <a:extLst>
              <a:ext uri="{FF2B5EF4-FFF2-40B4-BE49-F238E27FC236}">
                <a16:creationId xmlns:a16="http://schemas.microsoft.com/office/drawing/2014/main" id="{029D44CB-EF0E-4E88-9D60-58CDD0E52B8C}"/>
              </a:ext>
            </a:extLst>
          </p:cNvPr>
          <p:cNvSpPr>
            <a:spLocks noGrp="1"/>
          </p:cNvSpPr>
          <p:nvPr>
            <p:ph idx="1"/>
          </p:nvPr>
        </p:nvSpPr>
        <p:spPr/>
        <p:txBody>
          <a:bodyPr/>
          <a:lstStyle/>
          <a:p>
            <a:r>
              <a:rPr lang="en-GB"/>
              <a:t>IDEs have LOTS of features</a:t>
            </a:r>
          </a:p>
          <a:p>
            <a:r>
              <a:rPr lang="en-GB"/>
              <a:t>This is initially confusing and takes a while to learn</a:t>
            </a:r>
          </a:p>
          <a:p>
            <a:r>
              <a:rPr lang="en-GB"/>
              <a:t>That means when you start using an IDE your productivity usually goes DOWN before it goes up</a:t>
            </a:r>
          </a:p>
          <a:p>
            <a:r>
              <a:rPr lang="en-GB"/>
              <a:t>A good way to start is just to use them as syntax checkers when writing your scripts. Ignore all their other features until you start feeling comfortable with that</a:t>
            </a:r>
          </a:p>
        </p:txBody>
      </p:sp>
    </p:spTree>
    <p:extLst>
      <p:ext uri="{BB962C8B-B14F-4D97-AF65-F5344CB8AC3E}">
        <p14:creationId xmlns:p14="http://schemas.microsoft.com/office/powerpoint/2010/main" val="3803834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2AC41-01EC-40F3-957E-298092937D39}"/>
              </a:ext>
            </a:extLst>
          </p:cNvPr>
          <p:cNvSpPr>
            <a:spLocks noGrp="1"/>
          </p:cNvSpPr>
          <p:nvPr>
            <p:ph type="title"/>
          </p:nvPr>
        </p:nvSpPr>
        <p:spPr/>
        <p:txBody>
          <a:bodyPr/>
          <a:lstStyle/>
          <a:p>
            <a:r>
              <a:rPr lang="en-GB"/>
              <a:t>Optimisation &amp; Benchmarking</a:t>
            </a:r>
          </a:p>
        </p:txBody>
      </p:sp>
      <p:sp>
        <p:nvSpPr>
          <p:cNvPr id="3" name="Text Placeholder 2">
            <a:extLst>
              <a:ext uri="{FF2B5EF4-FFF2-40B4-BE49-F238E27FC236}">
                <a16:creationId xmlns:a16="http://schemas.microsoft.com/office/drawing/2014/main" id="{E53DE549-0550-4F10-9113-74B4C0107231}"/>
              </a:ext>
            </a:extLst>
          </p:cNvPr>
          <p:cNvSpPr>
            <a:spLocks noGrp="1"/>
          </p:cNvSpPr>
          <p:nvPr>
            <p:ph type="body" idx="1"/>
          </p:nvPr>
        </p:nvSpPr>
        <p:spPr/>
        <p:txBody>
          <a:bodyPr/>
          <a:lstStyle/>
          <a:p>
            <a:r>
              <a:rPr lang="en-GB"/>
              <a:t>If you </a:t>
            </a:r>
            <a:r>
              <a:rPr lang="en-GB" b="1"/>
              <a:t>really</a:t>
            </a:r>
            <a:r>
              <a:rPr lang="en-GB"/>
              <a:t> cared about code performance you would not be using Python</a:t>
            </a:r>
          </a:p>
        </p:txBody>
      </p:sp>
    </p:spTree>
    <p:extLst>
      <p:ext uri="{BB962C8B-B14F-4D97-AF65-F5344CB8AC3E}">
        <p14:creationId xmlns:p14="http://schemas.microsoft.com/office/powerpoint/2010/main" val="1366529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31F5A-D89B-4979-B1D9-252CC7DCD2B2}"/>
              </a:ext>
            </a:extLst>
          </p:cNvPr>
          <p:cNvSpPr>
            <a:spLocks noGrp="1"/>
          </p:cNvSpPr>
          <p:nvPr>
            <p:ph type="title"/>
          </p:nvPr>
        </p:nvSpPr>
        <p:spPr/>
        <p:txBody>
          <a:bodyPr/>
          <a:lstStyle/>
          <a:p>
            <a:r>
              <a:rPr lang="en-GB" dirty="0"/>
              <a:t>This week – Python and other relevant topics</a:t>
            </a:r>
          </a:p>
        </p:txBody>
      </p:sp>
      <p:sp>
        <p:nvSpPr>
          <p:cNvPr id="3" name="Content Placeholder 2">
            <a:extLst>
              <a:ext uri="{FF2B5EF4-FFF2-40B4-BE49-F238E27FC236}">
                <a16:creationId xmlns:a16="http://schemas.microsoft.com/office/drawing/2014/main" id="{0CC00D88-9D46-4D04-AEF1-5AEF9560467C}"/>
              </a:ext>
            </a:extLst>
          </p:cNvPr>
          <p:cNvSpPr>
            <a:spLocks noGrp="1"/>
          </p:cNvSpPr>
          <p:nvPr>
            <p:ph sz="half" idx="1"/>
          </p:nvPr>
        </p:nvSpPr>
        <p:spPr/>
        <p:txBody>
          <a:bodyPr>
            <a:normAutofit fontScale="85000" lnSpcReduction="20000"/>
          </a:bodyPr>
          <a:lstStyle/>
          <a:p>
            <a:r>
              <a:rPr lang="en-GB" dirty="0"/>
              <a:t>F strings</a:t>
            </a:r>
          </a:p>
          <a:p>
            <a:r>
              <a:rPr lang="en-GB" dirty="0"/>
              <a:t>Doc strings</a:t>
            </a:r>
          </a:p>
          <a:p>
            <a:r>
              <a:rPr lang="en-GB" dirty="0"/>
              <a:t>Try – Except</a:t>
            </a:r>
          </a:p>
          <a:p>
            <a:r>
              <a:rPr lang="en-GB" dirty="0"/>
              <a:t>Classes</a:t>
            </a:r>
          </a:p>
          <a:p>
            <a:r>
              <a:rPr lang="en-GB" dirty="0"/>
              <a:t>Scripts, Modules &amp; Packages</a:t>
            </a:r>
          </a:p>
          <a:p>
            <a:r>
              <a:rPr lang="en-GB" dirty="0"/>
              <a:t>Testing &amp; debugging</a:t>
            </a:r>
          </a:p>
          <a:p>
            <a:r>
              <a:rPr lang="en-GB" dirty="0" err="1"/>
              <a:t>PyPi</a:t>
            </a:r>
            <a:r>
              <a:rPr lang="en-GB" dirty="0"/>
              <a:t> &amp; PIP</a:t>
            </a:r>
          </a:p>
          <a:p>
            <a:r>
              <a:rPr lang="en-GB" dirty="0"/>
              <a:t>Data &amp; Databases</a:t>
            </a:r>
          </a:p>
          <a:p>
            <a:r>
              <a:rPr lang="en-GB" dirty="0"/>
              <a:t>SQL</a:t>
            </a:r>
          </a:p>
          <a:p>
            <a:r>
              <a:rPr lang="en-GB" dirty="0"/>
              <a:t>Version control</a:t>
            </a:r>
          </a:p>
          <a:p>
            <a:r>
              <a:rPr lang="en-GB" dirty="0"/>
              <a:t>Style guides &amp; coding standards</a:t>
            </a:r>
          </a:p>
        </p:txBody>
      </p:sp>
      <p:sp>
        <p:nvSpPr>
          <p:cNvPr id="4" name="Content Placeholder 3">
            <a:extLst>
              <a:ext uri="{FF2B5EF4-FFF2-40B4-BE49-F238E27FC236}">
                <a16:creationId xmlns:a16="http://schemas.microsoft.com/office/drawing/2014/main" id="{C88212C3-BCA6-4C06-9725-071CCDA7DDC8}"/>
              </a:ext>
            </a:extLst>
          </p:cNvPr>
          <p:cNvSpPr>
            <a:spLocks noGrp="1"/>
          </p:cNvSpPr>
          <p:nvPr>
            <p:ph sz="half" idx="2"/>
          </p:nvPr>
        </p:nvSpPr>
        <p:spPr/>
        <p:txBody>
          <a:bodyPr>
            <a:normAutofit fontScale="85000" lnSpcReduction="20000"/>
          </a:bodyPr>
          <a:lstStyle/>
          <a:p>
            <a:r>
              <a:rPr lang="en-GB" dirty="0"/>
              <a:t>Optimisation</a:t>
            </a:r>
          </a:p>
          <a:p>
            <a:r>
              <a:rPr lang="en-GB" dirty="0"/>
              <a:t>IDE’s and other tools</a:t>
            </a:r>
          </a:p>
          <a:p>
            <a:r>
              <a:rPr lang="en-GB" dirty="0"/>
              <a:t>Proprietary &amp; Open Source software</a:t>
            </a:r>
          </a:p>
          <a:p>
            <a:r>
              <a:rPr lang="en-GB" dirty="0"/>
              <a:t>Continuous Professional Development</a:t>
            </a:r>
          </a:p>
          <a:p>
            <a:r>
              <a:rPr lang="en-GB" dirty="0"/>
              <a:t>Bias and ’isms in IT</a:t>
            </a:r>
          </a:p>
          <a:p>
            <a:r>
              <a:rPr lang="en-GB" dirty="0"/>
              <a:t>The IT industry</a:t>
            </a:r>
          </a:p>
          <a:p>
            <a:r>
              <a:rPr lang="en-GB" dirty="0"/>
              <a:t>Prospects</a:t>
            </a:r>
          </a:p>
          <a:p>
            <a:r>
              <a:rPr lang="en-GB" dirty="0"/>
              <a:t>Problems</a:t>
            </a:r>
          </a:p>
          <a:p>
            <a:r>
              <a:rPr lang="en-GB" dirty="0"/>
              <a:t>Employment</a:t>
            </a:r>
          </a:p>
        </p:txBody>
      </p:sp>
    </p:spTree>
    <p:extLst>
      <p:ext uri="{BB962C8B-B14F-4D97-AF65-F5344CB8AC3E}">
        <p14:creationId xmlns:p14="http://schemas.microsoft.com/office/powerpoint/2010/main" val="1353773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79B338-CFCB-6348-AFB8-E621ED2E70E2}"/>
              </a:ext>
            </a:extLst>
          </p:cNvPr>
          <p:cNvSpPr>
            <a:spLocks noGrp="1"/>
          </p:cNvSpPr>
          <p:nvPr>
            <p:ph type="title"/>
          </p:nvPr>
        </p:nvSpPr>
        <p:spPr>
          <a:xfrm>
            <a:off x="838200" y="365125"/>
            <a:ext cx="10515600" cy="1325563"/>
          </a:xfrm>
        </p:spPr>
        <p:txBody>
          <a:bodyPr/>
          <a:lstStyle/>
          <a:p>
            <a:r>
              <a:rPr lang="en-GB"/>
              <a:t>Optimisation &amp; Benchmarking</a:t>
            </a:r>
          </a:p>
        </p:txBody>
      </p:sp>
      <p:sp>
        <p:nvSpPr>
          <p:cNvPr id="5" name="Content Placeholder 4">
            <a:extLst>
              <a:ext uri="{FF2B5EF4-FFF2-40B4-BE49-F238E27FC236}">
                <a16:creationId xmlns:a16="http://schemas.microsoft.com/office/drawing/2014/main" id="{BD69792C-9F9B-1D48-A0CE-E9D438F19585}"/>
              </a:ext>
            </a:extLst>
          </p:cNvPr>
          <p:cNvSpPr>
            <a:spLocks noGrp="1"/>
          </p:cNvSpPr>
          <p:nvPr>
            <p:ph idx="1"/>
          </p:nvPr>
        </p:nvSpPr>
        <p:spPr>
          <a:xfrm>
            <a:off x="838200" y="1825625"/>
            <a:ext cx="10515600" cy="4351338"/>
          </a:xfrm>
        </p:spPr>
        <p:txBody>
          <a:bodyPr/>
          <a:lstStyle/>
          <a:p>
            <a:r>
              <a:rPr lang="en-GB"/>
              <a:t>The best optimisation is choosing the best algorithm</a:t>
            </a:r>
          </a:p>
          <a:p>
            <a:r>
              <a:rPr lang="en-GB"/>
              <a:t>Use Big O notation to determine asymptotic behaviour</a:t>
            </a:r>
          </a:p>
          <a:p>
            <a:r>
              <a:rPr lang="en-GB"/>
              <a:t>Beyond that, and until you know a lot more – don’t bother</a:t>
            </a:r>
          </a:p>
          <a:p>
            <a:r>
              <a:rPr lang="en-GB"/>
              <a:t>Leave optimisation to the compiler</a:t>
            </a:r>
          </a:p>
          <a:p>
            <a:endParaRPr lang="en-GB"/>
          </a:p>
          <a:p>
            <a:r>
              <a:rPr lang="en-GB"/>
              <a:t>Professional IDE’s include performance benchmarking and profiling tools to identify bottlenecks in code</a:t>
            </a:r>
          </a:p>
          <a:p>
            <a:endParaRPr lang="en-GB"/>
          </a:p>
        </p:txBody>
      </p:sp>
    </p:spTree>
    <p:extLst>
      <p:ext uri="{BB962C8B-B14F-4D97-AF65-F5344CB8AC3E}">
        <p14:creationId xmlns:p14="http://schemas.microsoft.com/office/powerpoint/2010/main" val="23961135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9DDF-37B5-403E-B341-AF0CA4499C94}"/>
              </a:ext>
            </a:extLst>
          </p:cNvPr>
          <p:cNvSpPr>
            <a:spLocks noGrp="1"/>
          </p:cNvSpPr>
          <p:nvPr>
            <p:ph type="title"/>
          </p:nvPr>
        </p:nvSpPr>
        <p:spPr/>
        <p:txBody>
          <a:bodyPr/>
          <a:lstStyle/>
          <a:p>
            <a:r>
              <a:rPr lang="en-GB"/>
              <a:t>Proprietary Software</a:t>
            </a:r>
            <a:br>
              <a:rPr lang="en-GB"/>
            </a:br>
            <a:br>
              <a:rPr lang="en-GB" sz="3200"/>
            </a:br>
            <a:r>
              <a:rPr lang="en-GB"/>
              <a:t>Open Source Software</a:t>
            </a:r>
          </a:p>
        </p:txBody>
      </p:sp>
      <p:sp>
        <p:nvSpPr>
          <p:cNvPr id="4" name="Text Placeholder 3">
            <a:extLst>
              <a:ext uri="{FF2B5EF4-FFF2-40B4-BE49-F238E27FC236}">
                <a16:creationId xmlns:a16="http://schemas.microsoft.com/office/drawing/2014/main" id="{5341B702-BC5C-44BF-B4DC-DDE1C07A5618}"/>
              </a:ext>
            </a:extLst>
          </p:cNvPr>
          <p:cNvSpPr>
            <a:spLocks noGrp="1"/>
          </p:cNvSpPr>
          <p:nvPr>
            <p:ph type="body" idx="1"/>
          </p:nvPr>
        </p:nvSpPr>
        <p:spPr/>
        <p:txBody>
          <a:bodyPr/>
          <a:lstStyle/>
          <a:p>
            <a:r>
              <a:rPr lang="en-GB" dirty="0"/>
              <a:t>What’s the difference and what are they good for?</a:t>
            </a:r>
          </a:p>
        </p:txBody>
      </p:sp>
    </p:spTree>
    <p:extLst>
      <p:ext uri="{BB962C8B-B14F-4D97-AF65-F5344CB8AC3E}">
        <p14:creationId xmlns:p14="http://schemas.microsoft.com/office/powerpoint/2010/main" val="2840097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831E6-39E5-42A6-AEBD-FCA01D516FC4}"/>
              </a:ext>
            </a:extLst>
          </p:cNvPr>
          <p:cNvSpPr>
            <a:spLocks noGrp="1"/>
          </p:cNvSpPr>
          <p:nvPr>
            <p:ph type="title"/>
          </p:nvPr>
        </p:nvSpPr>
        <p:spPr/>
        <p:txBody>
          <a:bodyPr/>
          <a:lstStyle/>
          <a:p>
            <a:r>
              <a:rPr lang="en-GB"/>
              <a:t>Open Source Software</a:t>
            </a:r>
          </a:p>
        </p:txBody>
      </p:sp>
      <p:sp>
        <p:nvSpPr>
          <p:cNvPr id="3" name="Content Placeholder 2">
            <a:extLst>
              <a:ext uri="{FF2B5EF4-FFF2-40B4-BE49-F238E27FC236}">
                <a16:creationId xmlns:a16="http://schemas.microsoft.com/office/drawing/2014/main" id="{23FCB4D5-D542-4537-801B-58DB062CBF30}"/>
              </a:ext>
            </a:extLst>
          </p:cNvPr>
          <p:cNvSpPr>
            <a:spLocks noGrp="1"/>
          </p:cNvSpPr>
          <p:nvPr>
            <p:ph idx="1"/>
          </p:nvPr>
        </p:nvSpPr>
        <p:spPr/>
        <p:txBody>
          <a:bodyPr>
            <a:normAutofit/>
          </a:bodyPr>
          <a:lstStyle/>
          <a:p>
            <a:r>
              <a:rPr lang="en-GB" dirty="0"/>
              <a:t>The source code is available</a:t>
            </a:r>
          </a:p>
          <a:p>
            <a:r>
              <a:rPr lang="en-GB" dirty="0"/>
              <a:t>The compiled executable code may be available</a:t>
            </a:r>
          </a:p>
          <a:p>
            <a:r>
              <a:rPr lang="en-GB" dirty="0"/>
              <a:t>The license grants the rights to use, study, change, and distribute the software and its source code to anyone and for any purpose</a:t>
            </a:r>
          </a:p>
          <a:p>
            <a:r>
              <a:rPr lang="en-GB" dirty="0"/>
              <a:t>The ability to examine the code facilitates public trust in the software</a:t>
            </a:r>
          </a:p>
          <a:p>
            <a:r>
              <a:rPr lang="en-GB" dirty="0"/>
              <a:t>An example of open collaboration</a:t>
            </a:r>
          </a:p>
          <a:p>
            <a:r>
              <a:rPr lang="en-GB" dirty="0"/>
              <a:t>Any capable user is able to participate in development</a:t>
            </a:r>
          </a:p>
          <a:p>
            <a:r>
              <a:rPr lang="en-GB" dirty="0"/>
              <a:t>Examples: Python, Jupyter, Anaconda, Linux, Libra Office, Apache … </a:t>
            </a:r>
          </a:p>
        </p:txBody>
      </p:sp>
    </p:spTree>
    <p:extLst>
      <p:ext uri="{BB962C8B-B14F-4D97-AF65-F5344CB8AC3E}">
        <p14:creationId xmlns:p14="http://schemas.microsoft.com/office/powerpoint/2010/main" val="1095156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1EE4-DEF3-4730-8970-9F0D946D36F9}"/>
              </a:ext>
            </a:extLst>
          </p:cNvPr>
          <p:cNvSpPr>
            <a:spLocks noGrp="1"/>
          </p:cNvSpPr>
          <p:nvPr>
            <p:ph type="title"/>
          </p:nvPr>
        </p:nvSpPr>
        <p:spPr/>
        <p:txBody>
          <a:bodyPr/>
          <a:lstStyle/>
          <a:p>
            <a:r>
              <a:rPr lang="en-GB"/>
              <a:t>Proprietary Software</a:t>
            </a:r>
          </a:p>
        </p:txBody>
      </p:sp>
      <p:sp>
        <p:nvSpPr>
          <p:cNvPr id="3" name="Content Placeholder 2">
            <a:extLst>
              <a:ext uri="{FF2B5EF4-FFF2-40B4-BE49-F238E27FC236}">
                <a16:creationId xmlns:a16="http://schemas.microsoft.com/office/drawing/2014/main" id="{467F86F5-8479-4E1A-9AFE-42D33A9E1E84}"/>
              </a:ext>
            </a:extLst>
          </p:cNvPr>
          <p:cNvSpPr>
            <a:spLocks noGrp="1"/>
          </p:cNvSpPr>
          <p:nvPr>
            <p:ph idx="1"/>
          </p:nvPr>
        </p:nvSpPr>
        <p:spPr/>
        <p:txBody>
          <a:bodyPr/>
          <a:lstStyle/>
          <a:p>
            <a:r>
              <a:rPr lang="en-GB" dirty="0"/>
              <a:t>Only the compiled executable code is available</a:t>
            </a:r>
          </a:p>
          <a:p>
            <a:r>
              <a:rPr lang="en-GB" dirty="0"/>
              <a:t>There is sometimes a license fee to pay </a:t>
            </a:r>
          </a:p>
          <a:p>
            <a:r>
              <a:rPr lang="en-GB" dirty="0"/>
              <a:t>The licence prohibits attempting to decompile the code</a:t>
            </a:r>
          </a:p>
          <a:p>
            <a:endParaRPr lang="en-GB" dirty="0"/>
          </a:p>
          <a:p>
            <a:r>
              <a:rPr lang="en-GB" dirty="0"/>
              <a:t>Examples: Microsoft Office, WhatsApp, WeChat, Twitter, YouTube</a:t>
            </a:r>
          </a:p>
          <a:p>
            <a:endParaRPr lang="en-GB" dirty="0"/>
          </a:p>
          <a:p>
            <a:r>
              <a:rPr lang="en-GB" dirty="0"/>
              <a:t>There is a growing synergy between open &amp; proprietary software</a:t>
            </a:r>
          </a:p>
        </p:txBody>
      </p:sp>
    </p:spTree>
    <p:extLst>
      <p:ext uri="{BB962C8B-B14F-4D97-AF65-F5344CB8AC3E}">
        <p14:creationId xmlns:p14="http://schemas.microsoft.com/office/powerpoint/2010/main" val="1841763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CBEA-8935-254B-AAC5-169B47A5198E}"/>
              </a:ext>
            </a:extLst>
          </p:cNvPr>
          <p:cNvSpPr>
            <a:spLocks noGrp="1"/>
          </p:cNvSpPr>
          <p:nvPr>
            <p:ph type="title"/>
          </p:nvPr>
        </p:nvSpPr>
        <p:spPr/>
        <p:txBody>
          <a:bodyPr/>
          <a:lstStyle/>
          <a:p>
            <a:r>
              <a:rPr lang="en-GB" dirty="0"/>
              <a:t>Continuous Professional Development</a:t>
            </a:r>
          </a:p>
        </p:txBody>
      </p:sp>
      <p:sp>
        <p:nvSpPr>
          <p:cNvPr id="3" name="Text Placeholder 2">
            <a:extLst>
              <a:ext uri="{FF2B5EF4-FFF2-40B4-BE49-F238E27FC236}">
                <a16:creationId xmlns:a16="http://schemas.microsoft.com/office/drawing/2014/main" id="{D17E0BEB-20A4-A642-B0F9-106B554D8B31}"/>
              </a:ext>
            </a:extLst>
          </p:cNvPr>
          <p:cNvSpPr>
            <a:spLocks noGrp="1"/>
          </p:cNvSpPr>
          <p:nvPr>
            <p:ph type="body" idx="1"/>
          </p:nvPr>
        </p:nvSpPr>
        <p:spPr/>
        <p:txBody>
          <a:bodyPr/>
          <a:lstStyle/>
          <a:p>
            <a:r>
              <a:rPr lang="en-GB" dirty="0"/>
              <a:t>IT does not stand still</a:t>
            </a:r>
          </a:p>
          <a:p>
            <a:r>
              <a:rPr lang="en-GB" dirty="0"/>
              <a:t>Skills ALWAYS need to be refreshed and updated</a:t>
            </a:r>
          </a:p>
        </p:txBody>
      </p:sp>
    </p:spTree>
    <p:extLst>
      <p:ext uri="{BB962C8B-B14F-4D97-AF65-F5344CB8AC3E}">
        <p14:creationId xmlns:p14="http://schemas.microsoft.com/office/powerpoint/2010/main" val="2245373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57472-7583-3C40-95A2-4867E8E23FE6}"/>
              </a:ext>
            </a:extLst>
          </p:cNvPr>
          <p:cNvSpPr>
            <a:spLocks noGrp="1"/>
          </p:cNvSpPr>
          <p:nvPr>
            <p:ph type="title"/>
          </p:nvPr>
        </p:nvSpPr>
        <p:spPr/>
        <p:txBody>
          <a:bodyPr/>
          <a:lstStyle/>
          <a:p>
            <a:r>
              <a:rPr lang="en-GB"/>
              <a:t>What do new coders think?</a:t>
            </a:r>
          </a:p>
        </p:txBody>
      </p:sp>
      <p:sp>
        <p:nvSpPr>
          <p:cNvPr id="3" name="Content Placeholder 2">
            <a:extLst>
              <a:ext uri="{FF2B5EF4-FFF2-40B4-BE49-F238E27FC236}">
                <a16:creationId xmlns:a16="http://schemas.microsoft.com/office/drawing/2014/main" id="{5AD2FFF9-DA4E-4847-8B97-7327C051E7CC}"/>
              </a:ext>
            </a:extLst>
          </p:cNvPr>
          <p:cNvSpPr>
            <a:spLocks noGrp="1"/>
          </p:cNvSpPr>
          <p:nvPr>
            <p:ph idx="1"/>
          </p:nvPr>
        </p:nvSpPr>
        <p:spPr/>
        <p:txBody>
          <a:bodyPr/>
          <a:lstStyle/>
          <a:p>
            <a:r>
              <a:rPr lang="en-GB">
                <a:hlinkClick r:id="rId2"/>
              </a:rPr>
              <a:t>https://www.freecodecamp.org/news/2021-new-coder-survey-18000-people-share-how-theyre-learning-to-code/</a:t>
            </a:r>
            <a:r>
              <a:rPr lang="en-GB"/>
              <a:t> </a:t>
            </a:r>
          </a:p>
        </p:txBody>
      </p:sp>
    </p:spTree>
    <p:extLst>
      <p:ext uri="{BB962C8B-B14F-4D97-AF65-F5344CB8AC3E}">
        <p14:creationId xmlns:p14="http://schemas.microsoft.com/office/powerpoint/2010/main" val="10847825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A54F-5B30-4265-BCEB-6114BDC1D63B}"/>
              </a:ext>
            </a:extLst>
          </p:cNvPr>
          <p:cNvSpPr>
            <a:spLocks noGrp="1"/>
          </p:cNvSpPr>
          <p:nvPr>
            <p:ph type="title"/>
          </p:nvPr>
        </p:nvSpPr>
        <p:spPr/>
        <p:txBody>
          <a:bodyPr/>
          <a:lstStyle/>
          <a:p>
            <a:r>
              <a:rPr lang="en-GB"/>
              <a:t>What do experienced coders think?</a:t>
            </a:r>
          </a:p>
        </p:txBody>
      </p:sp>
      <p:sp>
        <p:nvSpPr>
          <p:cNvPr id="3" name="Content Placeholder 2">
            <a:extLst>
              <a:ext uri="{FF2B5EF4-FFF2-40B4-BE49-F238E27FC236}">
                <a16:creationId xmlns:a16="http://schemas.microsoft.com/office/drawing/2014/main" id="{62B7F4E5-079C-4A63-8EEA-3D98BC50F4E0}"/>
              </a:ext>
            </a:extLst>
          </p:cNvPr>
          <p:cNvSpPr>
            <a:spLocks noGrp="1"/>
          </p:cNvSpPr>
          <p:nvPr>
            <p:ph idx="1"/>
          </p:nvPr>
        </p:nvSpPr>
        <p:spPr/>
        <p:txBody>
          <a:bodyPr/>
          <a:lstStyle/>
          <a:p>
            <a:r>
              <a:rPr lang="en-GB">
                <a:hlinkClick r:id="rId2"/>
              </a:rPr>
              <a:t>https://www.tiobe.com/tiobe-index/</a:t>
            </a:r>
            <a:endParaRPr lang="en-GB"/>
          </a:p>
          <a:p>
            <a:endParaRPr lang="en-GB"/>
          </a:p>
          <a:p>
            <a:r>
              <a:rPr lang="en-GB">
                <a:hlinkClick r:id="rId3"/>
              </a:rPr>
              <a:t>https://www.nature.com/articles/d41586-021-00075-2</a:t>
            </a:r>
            <a:endParaRPr lang="en-GB"/>
          </a:p>
          <a:p>
            <a:endParaRPr lang="en-GB"/>
          </a:p>
          <a:p>
            <a:endParaRPr lang="en-GB"/>
          </a:p>
          <a:p>
            <a:endParaRPr lang="en-GB"/>
          </a:p>
        </p:txBody>
      </p:sp>
    </p:spTree>
    <p:extLst>
      <p:ext uri="{BB962C8B-B14F-4D97-AF65-F5344CB8AC3E}">
        <p14:creationId xmlns:p14="http://schemas.microsoft.com/office/powerpoint/2010/main" val="3117499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06CD-884D-4E42-B48D-64A310F7B398}"/>
              </a:ext>
            </a:extLst>
          </p:cNvPr>
          <p:cNvSpPr>
            <a:spLocks noGrp="1"/>
          </p:cNvSpPr>
          <p:nvPr>
            <p:ph type="title"/>
          </p:nvPr>
        </p:nvSpPr>
        <p:spPr/>
        <p:txBody>
          <a:bodyPr/>
          <a:lstStyle/>
          <a:p>
            <a:r>
              <a:rPr lang="en-GB" dirty="0"/>
              <a:t>Bias and ’isms in IT</a:t>
            </a:r>
          </a:p>
        </p:txBody>
      </p:sp>
      <p:sp>
        <p:nvSpPr>
          <p:cNvPr id="3" name="Text Placeholder 2">
            <a:extLst>
              <a:ext uri="{FF2B5EF4-FFF2-40B4-BE49-F238E27FC236}">
                <a16:creationId xmlns:a16="http://schemas.microsoft.com/office/drawing/2014/main" id="{DF2009FE-0505-4446-AA69-2B96A008546A}"/>
              </a:ext>
            </a:extLst>
          </p:cNvPr>
          <p:cNvSpPr>
            <a:spLocks noGrp="1"/>
          </p:cNvSpPr>
          <p:nvPr>
            <p:ph type="body" idx="1"/>
          </p:nvPr>
        </p:nvSpPr>
        <p:spPr/>
        <p:txBody>
          <a:bodyPr/>
          <a:lstStyle/>
          <a:p>
            <a:r>
              <a:rPr lang="en-GB" dirty="0"/>
              <a:t>Racism, Sexism, Ageism, Sectarianism, … and more</a:t>
            </a:r>
          </a:p>
        </p:txBody>
      </p:sp>
    </p:spTree>
    <p:extLst>
      <p:ext uri="{BB962C8B-B14F-4D97-AF65-F5344CB8AC3E}">
        <p14:creationId xmlns:p14="http://schemas.microsoft.com/office/powerpoint/2010/main" val="719929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DB6D-46E3-4F1A-91D7-F7080E4B3A48}"/>
              </a:ext>
            </a:extLst>
          </p:cNvPr>
          <p:cNvSpPr>
            <a:spLocks noGrp="1"/>
          </p:cNvSpPr>
          <p:nvPr>
            <p:ph type="title"/>
          </p:nvPr>
        </p:nvSpPr>
        <p:spPr/>
        <p:txBody>
          <a:bodyPr/>
          <a:lstStyle/>
          <a:p>
            <a:r>
              <a:rPr lang="en-GB"/>
              <a:t>Currently, the typical IT employee is</a:t>
            </a:r>
          </a:p>
        </p:txBody>
      </p:sp>
      <p:sp>
        <p:nvSpPr>
          <p:cNvPr id="3" name="Content Placeholder 2">
            <a:extLst>
              <a:ext uri="{FF2B5EF4-FFF2-40B4-BE49-F238E27FC236}">
                <a16:creationId xmlns:a16="http://schemas.microsoft.com/office/drawing/2014/main" id="{ECCB0DBE-F984-479D-A8B5-89BD9828E730}"/>
              </a:ext>
            </a:extLst>
          </p:cNvPr>
          <p:cNvSpPr>
            <a:spLocks noGrp="1"/>
          </p:cNvSpPr>
          <p:nvPr>
            <p:ph idx="1"/>
          </p:nvPr>
        </p:nvSpPr>
        <p:spPr/>
        <p:txBody>
          <a:bodyPr/>
          <a:lstStyle/>
          <a:p>
            <a:r>
              <a:rPr lang="en-GB" dirty="0"/>
              <a:t>Male</a:t>
            </a:r>
          </a:p>
          <a:p>
            <a:r>
              <a:rPr lang="en-GB" dirty="0"/>
              <a:t>Caucasian or Asian</a:t>
            </a:r>
          </a:p>
          <a:p>
            <a:r>
              <a:rPr lang="en-GB" dirty="0"/>
              <a:t>&lt; 45 years of age</a:t>
            </a:r>
          </a:p>
          <a:p>
            <a:endParaRPr lang="en-GB" dirty="0"/>
          </a:p>
          <a:p>
            <a:r>
              <a:rPr lang="en-GB" dirty="0"/>
              <a:t>Blind studies (not in IT) have repeatedly shown that bias is routine</a:t>
            </a:r>
          </a:p>
          <a:p>
            <a:pPr lvl="1"/>
            <a:r>
              <a:rPr lang="en-GB" dirty="0"/>
              <a:t>Men rated more capable vs Women rated more likeable</a:t>
            </a:r>
          </a:p>
          <a:p>
            <a:pPr lvl="1"/>
            <a:r>
              <a:rPr lang="en-GB" dirty="0"/>
              <a:t>Youth vs age</a:t>
            </a:r>
          </a:p>
          <a:p>
            <a:pPr lvl="1"/>
            <a:r>
              <a:rPr lang="en-GB" dirty="0"/>
              <a:t>Experience vs ability</a:t>
            </a:r>
          </a:p>
          <a:p>
            <a:pPr lvl="1"/>
            <a:r>
              <a:rPr lang="en-GB" dirty="0"/>
              <a:t>Certificates as proxies for ability</a:t>
            </a:r>
          </a:p>
        </p:txBody>
      </p:sp>
      <p:sp>
        <p:nvSpPr>
          <p:cNvPr id="4" name="TextBox 3">
            <a:extLst>
              <a:ext uri="{FF2B5EF4-FFF2-40B4-BE49-F238E27FC236}">
                <a16:creationId xmlns:a16="http://schemas.microsoft.com/office/drawing/2014/main" id="{54B81E78-F1BF-4D7B-9D59-B37464E56500}"/>
              </a:ext>
            </a:extLst>
          </p:cNvPr>
          <p:cNvSpPr txBox="1"/>
          <p:nvPr/>
        </p:nvSpPr>
        <p:spPr>
          <a:xfrm>
            <a:off x="8574617" y="5466259"/>
            <a:ext cx="2478748" cy="307777"/>
          </a:xfrm>
          <a:prstGeom prst="rect">
            <a:avLst/>
          </a:prstGeom>
          <a:noFill/>
        </p:spPr>
        <p:txBody>
          <a:bodyPr wrap="square" rtlCol="0">
            <a:spAutoFit/>
          </a:bodyPr>
          <a:lstStyle/>
          <a:p>
            <a:r>
              <a:rPr lang="en-GB" sz="1400" dirty="0"/>
              <a:t>See papers in QM+ folder  </a:t>
            </a:r>
          </a:p>
        </p:txBody>
      </p:sp>
    </p:spTree>
    <p:extLst>
      <p:ext uri="{BB962C8B-B14F-4D97-AF65-F5344CB8AC3E}">
        <p14:creationId xmlns:p14="http://schemas.microsoft.com/office/powerpoint/2010/main" val="31536797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95DB3-9C8E-4D48-8336-30F3E6CE624E}"/>
              </a:ext>
            </a:extLst>
          </p:cNvPr>
          <p:cNvSpPr>
            <a:spLocks noGrp="1"/>
          </p:cNvSpPr>
          <p:nvPr>
            <p:ph type="title"/>
          </p:nvPr>
        </p:nvSpPr>
        <p:spPr/>
        <p:txBody>
          <a:bodyPr/>
          <a:lstStyle/>
          <a:p>
            <a:r>
              <a:rPr lang="en-GB" dirty="0"/>
              <a:t>Bias in Software</a:t>
            </a:r>
          </a:p>
        </p:txBody>
      </p:sp>
      <p:sp>
        <p:nvSpPr>
          <p:cNvPr id="6" name="Text Placeholder 5">
            <a:extLst>
              <a:ext uri="{FF2B5EF4-FFF2-40B4-BE49-F238E27FC236}">
                <a16:creationId xmlns:a16="http://schemas.microsoft.com/office/drawing/2014/main" id="{77E9453E-C989-410A-BD59-602FF9288859}"/>
              </a:ext>
            </a:extLst>
          </p:cNvPr>
          <p:cNvSpPr>
            <a:spLocks noGrp="1"/>
          </p:cNvSpPr>
          <p:nvPr>
            <p:ph type="body" idx="1"/>
          </p:nvPr>
        </p:nvSpPr>
        <p:spPr/>
        <p:txBody>
          <a:bodyPr/>
          <a:lstStyle/>
          <a:p>
            <a:pPr algn="ctr"/>
            <a:r>
              <a:rPr lang="en-GB" dirty="0"/>
              <a:t>“Garbage in  →  Garbage out”</a:t>
            </a:r>
          </a:p>
          <a:p>
            <a:pPr algn="ctr"/>
            <a:r>
              <a:rPr lang="en-GB" dirty="0"/>
              <a:t>IT jargon, first use dated to November 10, 1957</a:t>
            </a:r>
          </a:p>
        </p:txBody>
      </p:sp>
    </p:spTree>
    <p:extLst>
      <p:ext uri="{BB962C8B-B14F-4D97-AF65-F5344CB8AC3E}">
        <p14:creationId xmlns:p14="http://schemas.microsoft.com/office/powerpoint/2010/main" val="61850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B049-5C86-FB41-B077-BC4037E4D157}"/>
              </a:ext>
            </a:extLst>
          </p:cNvPr>
          <p:cNvSpPr>
            <a:spLocks noGrp="1"/>
          </p:cNvSpPr>
          <p:nvPr>
            <p:ph type="title"/>
          </p:nvPr>
        </p:nvSpPr>
        <p:spPr/>
        <p:txBody>
          <a:bodyPr/>
          <a:lstStyle/>
          <a:p>
            <a:r>
              <a:rPr lang="en-GB"/>
              <a:t>f strings</a:t>
            </a:r>
          </a:p>
        </p:txBody>
      </p:sp>
      <p:sp>
        <p:nvSpPr>
          <p:cNvPr id="3" name="Text Placeholder 2">
            <a:extLst>
              <a:ext uri="{FF2B5EF4-FFF2-40B4-BE49-F238E27FC236}">
                <a16:creationId xmlns:a16="http://schemas.microsoft.com/office/drawing/2014/main" id="{9102BF69-EB72-8C43-99E4-790F27466891}"/>
              </a:ext>
            </a:extLst>
          </p:cNvPr>
          <p:cNvSpPr>
            <a:spLocks noGrp="1"/>
          </p:cNvSpPr>
          <p:nvPr>
            <p:ph type="body" idx="1"/>
          </p:nvPr>
        </p:nvSpPr>
        <p:spPr/>
        <p:txBody>
          <a:bodyPr/>
          <a:lstStyle/>
          <a:p>
            <a:r>
              <a:rPr lang="en-GB" dirty="0"/>
              <a:t>String formatting made easy</a:t>
            </a:r>
          </a:p>
        </p:txBody>
      </p:sp>
    </p:spTree>
    <p:extLst>
      <p:ext uri="{BB962C8B-B14F-4D97-AF65-F5344CB8AC3E}">
        <p14:creationId xmlns:p14="http://schemas.microsoft.com/office/powerpoint/2010/main" val="15864439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95DB3-9C8E-4D48-8336-30F3E6CE624E}"/>
              </a:ext>
            </a:extLst>
          </p:cNvPr>
          <p:cNvSpPr>
            <a:spLocks noGrp="1"/>
          </p:cNvSpPr>
          <p:nvPr>
            <p:ph type="title"/>
          </p:nvPr>
        </p:nvSpPr>
        <p:spPr/>
        <p:txBody>
          <a:bodyPr/>
          <a:lstStyle/>
          <a:p>
            <a:r>
              <a:rPr lang="en-GB"/>
              <a:t>Bias in AI – an example from 2020</a:t>
            </a:r>
          </a:p>
        </p:txBody>
      </p:sp>
      <p:pic>
        <p:nvPicPr>
          <p:cNvPr id="5" name="Picture 4" descr="A picture containing text, screenshot, cellphone&#10;&#10;Description automatically generated">
            <a:extLst>
              <a:ext uri="{FF2B5EF4-FFF2-40B4-BE49-F238E27FC236}">
                <a16:creationId xmlns:a16="http://schemas.microsoft.com/office/drawing/2014/main" id="{05FC3FEB-B957-4F81-BEF9-F9335EA7093A}"/>
              </a:ext>
            </a:extLst>
          </p:cNvPr>
          <p:cNvPicPr>
            <a:picLocks noChangeAspect="1"/>
          </p:cNvPicPr>
          <p:nvPr/>
        </p:nvPicPr>
        <p:blipFill rotWithShape="1">
          <a:blip r:embed="rId2">
            <a:extLst>
              <a:ext uri="{28A0092B-C50C-407E-A947-70E740481C1C}">
                <a14:useLocalDpi xmlns:a14="http://schemas.microsoft.com/office/drawing/2010/main" val="0"/>
              </a:ext>
            </a:extLst>
          </a:blip>
          <a:srcRect l="4056" t="8579"/>
          <a:stretch/>
        </p:blipFill>
        <p:spPr>
          <a:xfrm>
            <a:off x="486933" y="1984964"/>
            <a:ext cx="5602072" cy="3255019"/>
          </a:xfrm>
          <a:prstGeom prst="rect">
            <a:avLst/>
          </a:prstGeom>
        </p:spPr>
      </p:pic>
      <p:pic>
        <p:nvPicPr>
          <p:cNvPr id="9" name="Picture 8" descr="A picture containing text, screenshot, person, screen&#10;&#10;Description automatically generated">
            <a:extLst>
              <a:ext uri="{FF2B5EF4-FFF2-40B4-BE49-F238E27FC236}">
                <a16:creationId xmlns:a16="http://schemas.microsoft.com/office/drawing/2014/main" id="{1B44EEC8-369A-49B3-8551-CB41106CD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5243" y="1783081"/>
            <a:ext cx="6008226" cy="3504799"/>
          </a:xfrm>
          <a:prstGeom prst="rect">
            <a:avLst/>
          </a:prstGeom>
        </p:spPr>
      </p:pic>
      <p:pic>
        <p:nvPicPr>
          <p:cNvPr id="8" name="Picture 7" descr="A picture containing text, screenshot, cellphone&#10;&#10;Description automatically generated">
            <a:extLst>
              <a:ext uri="{FF2B5EF4-FFF2-40B4-BE49-F238E27FC236}">
                <a16:creationId xmlns:a16="http://schemas.microsoft.com/office/drawing/2014/main" id="{5D2F7188-4105-4D4B-B2A5-71E69DCBF9D1}"/>
              </a:ext>
            </a:extLst>
          </p:cNvPr>
          <p:cNvPicPr>
            <a:picLocks noChangeAspect="1"/>
          </p:cNvPicPr>
          <p:nvPr/>
        </p:nvPicPr>
        <p:blipFill rotWithShape="1">
          <a:blip r:embed="rId2">
            <a:extLst>
              <a:ext uri="{28A0092B-C50C-407E-A947-70E740481C1C}">
                <a14:useLocalDpi xmlns:a14="http://schemas.microsoft.com/office/drawing/2010/main" val="0"/>
              </a:ext>
            </a:extLst>
          </a:blip>
          <a:srcRect l="4056" t="8579"/>
          <a:stretch/>
        </p:blipFill>
        <p:spPr>
          <a:xfrm>
            <a:off x="493928" y="1984964"/>
            <a:ext cx="5602072" cy="3255019"/>
          </a:xfrm>
          <a:prstGeom prst="rect">
            <a:avLst/>
          </a:prstGeom>
        </p:spPr>
      </p:pic>
      <p:sp>
        <p:nvSpPr>
          <p:cNvPr id="3" name="Content Placeholder 2">
            <a:extLst>
              <a:ext uri="{FF2B5EF4-FFF2-40B4-BE49-F238E27FC236}">
                <a16:creationId xmlns:a16="http://schemas.microsoft.com/office/drawing/2014/main" id="{EC3EB7A7-649C-B842-AB2D-A6F5BD727B05}"/>
              </a:ext>
            </a:extLst>
          </p:cNvPr>
          <p:cNvSpPr>
            <a:spLocks noGrp="1"/>
          </p:cNvSpPr>
          <p:nvPr>
            <p:ph idx="4294967295"/>
          </p:nvPr>
        </p:nvSpPr>
        <p:spPr>
          <a:xfrm>
            <a:off x="1081318" y="5021671"/>
            <a:ext cx="10029364" cy="1644990"/>
          </a:xfrm>
        </p:spPr>
        <p:txBody>
          <a:bodyPr>
            <a:normAutofit/>
          </a:bodyPr>
          <a:lstStyle/>
          <a:p>
            <a:r>
              <a:rPr lang="en-GB"/>
              <a:t>Model performance reflects the characteristics of the training data</a:t>
            </a:r>
          </a:p>
          <a:p>
            <a:r>
              <a:rPr lang="en-GB"/>
              <a:t>Bias in training data will be accurately modelled</a:t>
            </a:r>
          </a:p>
          <a:p>
            <a:r>
              <a:rPr lang="en-GB"/>
              <a:t>The model has no understanding, it’s just finding patterns</a:t>
            </a:r>
          </a:p>
          <a:p>
            <a:endParaRPr lang="en-GB"/>
          </a:p>
        </p:txBody>
      </p:sp>
    </p:spTree>
    <p:extLst>
      <p:ext uri="{BB962C8B-B14F-4D97-AF65-F5344CB8AC3E}">
        <p14:creationId xmlns:p14="http://schemas.microsoft.com/office/powerpoint/2010/main" val="21398060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C002-500A-41F1-8C4E-18C46E8F99BA}"/>
              </a:ext>
            </a:extLst>
          </p:cNvPr>
          <p:cNvSpPr>
            <a:spLocks noGrp="1"/>
          </p:cNvSpPr>
          <p:nvPr>
            <p:ph type="title"/>
          </p:nvPr>
        </p:nvSpPr>
        <p:spPr/>
        <p:txBody>
          <a:bodyPr/>
          <a:lstStyle/>
          <a:p>
            <a:r>
              <a:rPr lang="en-GB" dirty="0"/>
              <a:t>The impact of AI</a:t>
            </a:r>
          </a:p>
        </p:txBody>
      </p:sp>
      <p:sp>
        <p:nvSpPr>
          <p:cNvPr id="3" name="Content Placeholder 2">
            <a:extLst>
              <a:ext uri="{FF2B5EF4-FFF2-40B4-BE49-F238E27FC236}">
                <a16:creationId xmlns:a16="http://schemas.microsoft.com/office/drawing/2014/main" id="{9657B0D3-D011-4033-A650-BC0E44A44C69}"/>
              </a:ext>
            </a:extLst>
          </p:cNvPr>
          <p:cNvSpPr>
            <a:spLocks noGrp="1"/>
          </p:cNvSpPr>
          <p:nvPr>
            <p:ph idx="1"/>
          </p:nvPr>
        </p:nvSpPr>
        <p:spPr/>
        <p:txBody>
          <a:bodyPr/>
          <a:lstStyle/>
          <a:p>
            <a:r>
              <a:rPr lang="en-GB" dirty="0"/>
              <a:t>The BBC Reith Lectures 2021</a:t>
            </a:r>
          </a:p>
          <a:p>
            <a:pPr lvl="1"/>
            <a:r>
              <a:rPr lang="en-GB" dirty="0">
                <a:hlinkClick r:id="rId2"/>
              </a:rPr>
              <a:t>ht</a:t>
            </a:r>
            <a:r>
              <a:rPr lang="en-GB" dirty="0">
                <a:hlinkClick r:id="rId2"/>
              </a:rPr>
              <a:t>tps://www.bbc.co.uk/sounds/play/m001216j</a:t>
            </a:r>
            <a:r>
              <a:rPr lang="en-GB" dirty="0"/>
              <a:t> </a:t>
            </a:r>
          </a:p>
          <a:p>
            <a:r>
              <a:rPr lang="en-GB" dirty="0"/>
              <a:t>A small selection of press articles on AI in QM+ w12 folder</a:t>
            </a:r>
          </a:p>
        </p:txBody>
      </p:sp>
    </p:spTree>
    <p:extLst>
      <p:ext uri="{BB962C8B-B14F-4D97-AF65-F5344CB8AC3E}">
        <p14:creationId xmlns:p14="http://schemas.microsoft.com/office/powerpoint/2010/main" val="14636107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95DB3-9C8E-4D48-8336-30F3E6CE624E}"/>
              </a:ext>
            </a:extLst>
          </p:cNvPr>
          <p:cNvSpPr>
            <a:spLocks noGrp="1"/>
          </p:cNvSpPr>
          <p:nvPr>
            <p:ph type="title"/>
          </p:nvPr>
        </p:nvSpPr>
        <p:spPr/>
        <p:txBody>
          <a:bodyPr/>
          <a:lstStyle/>
          <a:p>
            <a:r>
              <a:rPr lang="en-GB"/>
              <a:t>Bias in technology</a:t>
            </a:r>
          </a:p>
        </p:txBody>
      </p:sp>
      <p:sp>
        <p:nvSpPr>
          <p:cNvPr id="3" name="Content Placeholder 2">
            <a:extLst>
              <a:ext uri="{FF2B5EF4-FFF2-40B4-BE49-F238E27FC236}">
                <a16:creationId xmlns:a16="http://schemas.microsoft.com/office/drawing/2014/main" id="{EC3EB7A7-649C-B842-AB2D-A6F5BD727B05}"/>
              </a:ext>
            </a:extLst>
          </p:cNvPr>
          <p:cNvSpPr>
            <a:spLocks noGrp="1"/>
          </p:cNvSpPr>
          <p:nvPr>
            <p:ph idx="1"/>
          </p:nvPr>
        </p:nvSpPr>
        <p:spPr/>
        <p:txBody>
          <a:bodyPr/>
          <a:lstStyle/>
          <a:p>
            <a:r>
              <a:rPr lang="en-GB" dirty="0"/>
              <a:t>All forms of technology are susceptible to bias</a:t>
            </a:r>
          </a:p>
          <a:p>
            <a:endParaRPr lang="en-GB" dirty="0"/>
          </a:p>
          <a:p>
            <a:r>
              <a:rPr lang="en-GB" dirty="0"/>
              <a:t>Blood Oximeters</a:t>
            </a:r>
          </a:p>
          <a:p>
            <a:pPr lvl="1"/>
            <a:r>
              <a:rPr lang="en-GB" dirty="0"/>
              <a:t>Are less accurate when used on darker skins</a:t>
            </a:r>
          </a:p>
          <a:p>
            <a:pPr lvl="1"/>
            <a:r>
              <a:rPr lang="en-GB" dirty="0"/>
              <a:t>Effect known since 2007 but not reported (</a:t>
            </a:r>
            <a:r>
              <a:rPr lang="en-GB"/>
              <a:t>on BBC) </a:t>
            </a:r>
            <a:r>
              <a:rPr lang="en-GB" dirty="0"/>
              <a:t>until 2021 </a:t>
            </a:r>
          </a:p>
          <a:p>
            <a:endParaRPr lang="en-GB" dirty="0"/>
          </a:p>
          <a:p>
            <a:r>
              <a:rPr lang="en-GB" dirty="0"/>
              <a:t>Biased data in → biased model out</a:t>
            </a:r>
          </a:p>
        </p:txBody>
      </p:sp>
    </p:spTree>
    <p:extLst>
      <p:ext uri="{BB962C8B-B14F-4D97-AF65-F5344CB8AC3E}">
        <p14:creationId xmlns:p14="http://schemas.microsoft.com/office/powerpoint/2010/main" val="24165179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030A-B1BF-4CFB-9B81-0FD8C0864460}"/>
              </a:ext>
            </a:extLst>
          </p:cNvPr>
          <p:cNvSpPr>
            <a:spLocks noGrp="1"/>
          </p:cNvSpPr>
          <p:nvPr>
            <p:ph type="ctrTitle"/>
          </p:nvPr>
        </p:nvSpPr>
        <p:spPr/>
        <p:txBody>
          <a:bodyPr/>
          <a:lstStyle/>
          <a:p>
            <a:r>
              <a:rPr lang="en-GB"/>
              <a:t>The IT Industry</a:t>
            </a:r>
          </a:p>
        </p:txBody>
      </p:sp>
      <p:sp>
        <p:nvSpPr>
          <p:cNvPr id="3" name="Subtitle 2">
            <a:extLst>
              <a:ext uri="{FF2B5EF4-FFF2-40B4-BE49-F238E27FC236}">
                <a16:creationId xmlns:a16="http://schemas.microsoft.com/office/drawing/2014/main" id="{BFF6E2F5-720A-4F9A-A5F1-BC98F99C0529}"/>
              </a:ext>
            </a:extLst>
          </p:cNvPr>
          <p:cNvSpPr>
            <a:spLocks noGrp="1"/>
          </p:cNvSpPr>
          <p:nvPr>
            <p:ph type="subTitle" idx="1"/>
          </p:nvPr>
        </p:nvSpPr>
        <p:spPr/>
        <p:txBody>
          <a:bodyPr/>
          <a:lstStyle/>
          <a:p>
            <a:r>
              <a:rPr lang="en-GB" dirty="0"/>
              <a:t>Getting in, what it’s like, and getting on</a:t>
            </a:r>
          </a:p>
        </p:txBody>
      </p:sp>
    </p:spTree>
    <p:extLst>
      <p:ext uri="{BB962C8B-B14F-4D97-AF65-F5344CB8AC3E}">
        <p14:creationId xmlns:p14="http://schemas.microsoft.com/office/powerpoint/2010/main" val="11413322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B2B3F-A6F4-4E23-BC2F-757759C58734}"/>
              </a:ext>
            </a:extLst>
          </p:cNvPr>
          <p:cNvSpPr>
            <a:spLocks noGrp="1"/>
          </p:cNvSpPr>
          <p:nvPr>
            <p:ph type="title"/>
          </p:nvPr>
        </p:nvSpPr>
        <p:spPr/>
        <p:txBody>
          <a:bodyPr/>
          <a:lstStyle/>
          <a:p>
            <a:r>
              <a:rPr lang="en-GB"/>
              <a:t>Dismiss the Hollywood stereotype</a:t>
            </a:r>
          </a:p>
        </p:txBody>
      </p:sp>
      <p:sp>
        <p:nvSpPr>
          <p:cNvPr id="3" name="Content Placeholder 2">
            <a:extLst>
              <a:ext uri="{FF2B5EF4-FFF2-40B4-BE49-F238E27FC236}">
                <a16:creationId xmlns:a16="http://schemas.microsoft.com/office/drawing/2014/main" id="{F21246C4-49D7-4A6D-88CE-7C049B204A24}"/>
              </a:ext>
            </a:extLst>
          </p:cNvPr>
          <p:cNvSpPr>
            <a:spLocks noGrp="1"/>
          </p:cNvSpPr>
          <p:nvPr>
            <p:ph idx="1"/>
          </p:nvPr>
        </p:nvSpPr>
        <p:spPr/>
        <p:txBody>
          <a:bodyPr/>
          <a:lstStyle/>
          <a:p>
            <a:r>
              <a:rPr lang="en-GB" dirty="0"/>
              <a:t>Working in IT is the complete opposite</a:t>
            </a:r>
          </a:p>
          <a:p>
            <a:pPr lvl="1"/>
            <a:r>
              <a:rPr lang="en-GB" dirty="0"/>
              <a:t>Working in teams and across teams – people skills are </a:t>
            </a:r>
            <a:r>
              <a:rPr lang="en-GB" b="1" dirty="0"/>
              <a:t>very</a:t>
            </a:r>
            <a:r>
              <a:rPr lang="en-GB" dirty="0"/>
              <a:t> important</a:t>
            </a:r>
          </a:p>
          <a:p>
            <a:pPr lvl="1"/>
            <a:r>
              <a:rPr lang="en-GB" dirty="0"/>
              <a:t>Multiple complementary skillsets</a:t>
            </a:r>
          </a:p>
          <a:p>
            <a:pPr lvl="1"/>
            <a:r>
              <a:rPr lang="en-GB" dirty="0"/>
              <a:t>Many highly specialised roles</a:t>
            </a:r>
          </a:p>
          <a:p>
            <a:pPr lvl="1"/>
            <a:r>
              <a:rPr lang="en-GB" dirty="0"/>
              <a:t>Business analyst, systems analyst, data analyst, developer (front‑end, back‑end, full‑stack, multiple languages), operations, infrastructure, security, testing, project manager, product manager, scrum master, database designer, SQL developer, technical writer, network engineer, graphic designer, user experience (UIX) designer, … </a:t>
            </a:r>
          </a:p>
        </p:txBody>
      </p:sp>
    </p:spTree>
    <p:extLst>
      <p:ext uri="{BB962C8B-B14F-4D97-AF65-F5344CB8AC3E}">
        <p14:creationId xmlns:p14="http://schemas.microsoft.com/office/powerpoint/2010/main" val="39212270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C6F4-C34B-4A99-88FD-AB482A2B43D6}"/>
              </a:ext>
            </a:extLst>
          </p:cNvPr>
          <p:cNvSpPr>
            <a:spLocks noGrp="1"/>
          </p:cNvSpPr>
          <p:nvPr>
            <p:ph type="title"/>
          </p:nvPr>
        </p:nvSpPr>
        <p:spPr/>
        <p:txBody>
          <a:bodyPr/>
          <a:lstStyle/>
          <a:p>
            <a:r>
              <a:rPr lang="en-GB"/>
              <a:t>Growing Areas of IT</a:t>
            </a:r>
          </a:p>
        </p:txBody>
      </p:sp>
      <p:sp>
        <p:nvSpPr>
          <p:cNvPr id="3" name="Content Placeholder 2">
            <a:extLst>
              <a:ext uri="{FF2B5EF4-FFF2-40B4-BE49-F238E27FC236}">
                <a16:creationId xmlns:a16="http://schemas.microsoft.com/office/drawing/2014/main" id="{5A684E53-585B-42C5-92DD-181FAE94381A}"/>
              </a:ext>
            </a:extLst>
          </p:cNvPr>
          <p:cNvSpPr>
            <a:spLocks noGrp="1"/>
          </p:cNvSpPr>
          <p:nvPr>
            <p:ph idx="1"/>
          </p:nvPr>
        </p:nvSpPr>
        <p:spPr/>
        <p:txBody>
          <a:bodyPr>
            <a:normAutofit lnSpcReduction="10000"/>
          </a:bodyPr>
          <a:lstStyle/>
          <a:p>
            <a:r>
              <a:rPr lang="en-GB" dirty="0"/>
              <a:t>Cloud Services – ‘everything’ computing is moving to the cloud</a:t>
            </a:r>
          </a:p>
          <a:p>
            <a:pPr lvl="1"/>
            <a:r>
              <a:rPr lang="en-GB" dirty="0"/>
              <a:t>Parallel evolution to the discovery of electricity: MSFT, Google, AWS</a:t>
            </a:r>
          </a:p>
          <a:p>
            <a:r>
              <a:rPr lang="en-GB" dirty="0"/>
              <a:t>Text</a:t>
            </a:r>
          </a:p>
          <a:p>
            <a:pPr lvl="1"/>
            <a:r>
              <a:rPr lang="en-GB" dirty="0"/>
              <a:t>Mining the enormous quantities of ‘text’ data companies hold</a:t>
            </a:r>
          </a:p>
          <a:p>
            <a:pPr lvl="1"/>
            <a:r>
              <a:rPr lang="en-GB" dirty="0"/>
              <a:t>Endless opportunities especially summarisation &amp; sentiment analysis</a:t>
            </a:r>
          </a:p>
          <a:p>
            <a:r>
              <a:rPr lang="en-GB" dirty="0"/>
              <a:t>Vision</a:t>
            </a:r>
          </a:p>
          <a:p>
            <a:pPr lvl="1"/>
            <a:r>
              <a:rPr lang="en-GB" dirty="0"/>
              <a:t>Researchers train AI on synthetic data to uncover Syrian war crimes</a:t>
            </a:r>
          </a:p>
          <a:p>
            <a:pPr lvl="1"/>
            <a:r>
              <a:rPr lang="en-GB" dirty="0">
                <a:hlinkClick r:id="rId2"/>
              </a:rPr>
              <a:t>https://www.ft.com/content/8399873e-0dda-4c87-ba59-0e2678166fba</a:t>
            </a:r>
            <a:r>
              <a:rPr lang="en-GB" dirty="0"/>
              <a:t> </a:t>
            </a:r>
          </a:p>
          <a:p>
            <a:r>
              <a:rPr lang="en-GB" dirty="0"/>
              <a:t>Voice</a:t>
            </a:r>
          </a:p>
          <a:p>
            <a:pPr lvl="1"/>
            <a:r>
              <a:rPr lang="en-GB" dirty="0"/>
              <a:t>Human-computer interface “Is voice tech set to change the way we work?”</a:t>
            </a:r>
          </a:p>
          <a:p>
            <a:pPr lvl="1"/>
            <a:r>
              <a:rPr lang="en-GB" dirty="0">
                <a:hlinkClick r:id="rId3"/>
              </a:rPr>
              <a:t>https://www.ft.com/content/8b45f858-b2f4-11e9-b2c2-1e116952691a</a:t>
            </a:r>
            <a:r>
              <a:rPr lang="en-GB" dirty="0"/>
              <a:t> </a:t>
            </a:r>
          </a:p>
        </p:txBody>
      </p:sp>
    </p:spTree>
    <p:extLst>
      <p:ext uri="{BB962C8B-B14F-4D97-AF65-F5344CB8AC3E}">
        <p14:creationId xmlns:p14="http://schemas.microsoft.com/office/powerpoint/2010/main" val="17990479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DA35-2A06-4E91-9154-79B296973ABA}"/>
              </a:ext>
            </a:extLst>
          </p:cNvPr>
          <p:cNvSpPr>
            <a:spLocks noGrp="1"/>
          </p:cNvSpPr>
          <p:nvPr>
            <p:ph type="title"/>
          </p:nvPr>
        </p:nvSpPr>
        <p:spPr/>
        <p:txBody>
          <a:bodyPr/>
          <a:lstStyle/>
          <a:p>
            <a:r>
              <a:rPr lang="en-GB"/>
              <a:t>Employment </a:t>
            </a:r>
          </a:p>
        </p:txBody>
      </p:sp>
      <p:sp>
        <p:nvSpPr>
          <p:cNvPr id="3" name="Text Placeholder 2">
            <a:extLst>
              <a:ext uri="{FF2B5EF4-FFF2-40B4-BE49-F238E27FC236}">
                <a16:creationId xmlns:a16="http://schemas.microsoft.com/office/drawing/2014/main" id="{E76C2EBB-BB43-48FF-B408-A74363B936A2}"/>
              </a:ext>
            </a:extLst>
          </p:cNvPr>
          <p:cNvSpPr>
            <a:spLocks noGrp="1"/>
          </p:cNvSpPr>
          <p:nvPr>
            <p:ph type="body" idx="1"/>
          </p:nvPr>
        </p:nvSpPr>
        <p:spPr/>
        <p:txBody>
          <a:bodyPr/>
          <a:lstStyle/>
          <a:p>
            <a:r>
              <a:rPr lang="en-GB" dirty="0"/>
              <a:t>Prospects excellent</a:t>
            </a:r>
          </a:p>
          <a:p>
            <a:endParaRPr lang="en-GB" dirty="0"/>
          </a:p>
          <a:p>
            <a:r>
              <a:rPr lang="en-GB" dirty="0"/>
              <a:t>See for example cwjobs.co.uk or dice.com</a:t>
            </a:r>
          </a:p>
        </p:txBody>
      </p:sp>
    </p:spTree>
    <p:extLst>
      <p:ext uri="{BB962C8B-B14F-4D97-AF65-F5344CB8AC3E}">
        <p14:creationId xmlns:p14="http://schemas.microsoft.com/office/powerpoint/2010/main" val="32394762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B8C00-2F5E-524B-B919-958F457F288B}"/>
              </a:ext>
            </a:extLst>
          </p:cNvPr>
          <p:cNvSpPr>
            <a:spLocks noGrp="1"/>
          </p:cNvSpPr>
          <p:nvPr>
            <p:ph type="title"/>
          </p:nvPr>
        </p:nvSpPr>
        <p:spPr/>
        <p:txBody>
          <a:bodyPr/>
          <a:lstStyle/>
          <a:p>
            <a:r>
              <a:rPr lang="en-GB"/>
              <a:t>Getting a Job – CVs and letters of application</a:t>
            </a:r>
          </a:p>
        </p:txBody>
      </p:sp>
      <p:sp>
        <p:nvSpPr>
          <p:cNvPr id="3" name="Content Placeholder 2">
            <a:extLst>
              <a:ext uri="{FF2B5EF4-FFF2-40B4-BE49-F238E27FC236}">
                <a16:creationId xmlns:a16="http://schemas.microsoft.com/office/drawing/2014/main" id="{08AA9462-BCD5-7444-972A-C95F42502B5B}"/>
              </a:ext>
            </a:extLst>
          </p:cNvPr>
          <p:cNvSpPr>
            <a:spLocks noGrp="1"/>
          </p:cNvSpPr>
          <p:nvPr>
            <p:ph idx="1"/>
          </p:nvPr>
        </p:nvSpPr>
        <p:spPr/>
        <p:txBody>
          <a:bodyPr>
            <a:normAutofit/>
          </a:bodyPr>
          <a:lstStyle/>
          <a:p>
            <a:r>
              <a:rPr lang="en-GB" dirty="0"/>
              <a:t>Do not hide information but only share what will help get you the job</a:t>
            </a:r>
          </a:p>
          <a:p>
            <a:r>
              <a:rPr lang="en-GB" dirty="0"/>
              <a:t>Applications routinely filtered by s/w</a:t>
            </a:r>
          </a:p>
          <a:p>
            <a:pPr lvl="1"/>
            <a:r>
              <a:rPr lang="en-GB" dirty="0"/>
              <a:t>Read the job specification &amp; advertisements (the s/w is trained on this)</a:t>
            </a:r>
          </a:p>
          <a:p>
            <a:pPr lvl="1"/>
            <a:r>
              <a:rPr lang="en-GB" dirty="0"/>
              <a:t>Read other jobs posted by the same company or agency for comparison</a:t>
            </a:r>
          </a:p>
          <a:p>
            <a:pPr lvl="1"/>
            <a:r>
              <a:rPr lang="en-GB" dirty="0"/>
              <a:t>Use KEY WORDS from the advertisement and your knowledge of employer</a:t>
            </a:r>
          </a:p>
          <a:p>
            <a:pPr lvl="1"/>
            <a:r>
              <a:rPr lang="en-GB" dirty="0"/>
              <a:t>Say what YOU have DONE and what you will DELIVER to employer</a:t>
            </a:r>
          </a:p>
          <a:p>
            <a:r>
              <a:rPr lang="en-GB" dirty="0"/>
              <a:t>Human readers rarely read beyond one page</a:t>
            </a:r>
          </a:p>
          <a:p>
            <a:pPr lvl="1"/>
            <a:r>
              <a:rPr lang="en-GB" dirty="0"/>
              <a:t>Foreground your achievements, what you will deliver, and reasons to hire you</a:t>
            </a:r>
          </a:p>
          <a:p>
            <a:r>
              <a:rPr lang="en-GB" dirty="0"/>
              <a:t>Have a portfolio of your experience / projects / achievements ready</a:t>
            </a:r>
          </a:p>
        </p:txBody>
      </p:sp>
    </p:spTree>
    <p:extLst>
      <p:ext uri="{BB962C8B-B14F-4D97-AF65-F5344CB8AC3E}">
        <p14:creationId xmlns:p14="http://schemas.microsoft.com/office/powerpoint/2010/main" val="23431533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88B0-A4C8-49CD-A7A5-9E632CB6FBAE}"/>
              </a:ext>
            </a:extLst>
          </p:cNvPr>
          <p:cNvSpPr>
            <a:spLocks noGrp="1"/>
          </p:cNvSpPr>
          <p:nvPr>
            <p:ph type="ctrTitle"/>
          </p:nvPr>
        </p:nvSpPr>
        <p:spPr/>
        <p:txBody>
          <a:bodyPr/>
          <a:lstStyle/>
          <a:p>
            <a:r>
              <a:rPr lang="en-GB" dirty="0"/>
              <a:t>Good Luck</a:t>
            </a:r>
          </a:p>
        </p:txBody>
      </p:sp>
      <p:sp>
        <p:nvSpPr>
          <p:cNvPr id="3" name="Subtitle 2">
            <a:extLst>
              <a:ext uri="{FF2B5EF4-FFF2-40B4-BE49-F238E27FC236}">
                <a16:creationId xmlns:a16="http://schemas.microsoft.com/office/drawing/2014/main" id="{90007F88-6DFA-40C8-A8DD-F88039E96AB1}"/>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1940216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09CF-9676-45AD-8E2F-E87AACF11B9A}"/>
              </a:ext>
            </a:extLst>
          </p:cNvPr>
          <p:cNvSpPr>
            <a:spLocks noGrp="1"/>
          </p:cNvSpPr>
          <p:nvPr>
            <p:ph type="ctrTitle"/>
          </p:nvPr>
        </p:nvSpPr>
        <p:spPr/>
        <p:txBody>
          <a:bodyPr>
            <a:normAutofit fontScale="90000"/>
          </a:bodyPr>
          <a:lstStyle/>
          <a:p>
            <a:r>
              <a:rPr lang="en-GB"/>
              <a:t>LIN 6209</a:t>
            </a:r>
            <a:br>
              <a:rPr lang="en-GB"/>
            </a:br>
            <a:br>
              <a:rPr lang="en-GB"/>
            </a:br>
            <a:r>
              <a:rPr lang="en-GB"/>
              <a:t>Coding for Linguists</a:t>
            </a:r>
          </a:p>
        </p:txBody>
      </p:sp>
      <p:sp>
        <p:nvSpPr>
          <p:cNvPr id="3" name="Subtitle 2">
            <a:extLst>
              <a:ext uri="{FF2B5EF4-FFF2-40B4-BE49-F238E27FC236}">
                <a16:creationId xmlns:a16="http://schemas.microsoft.com/office/drawing/2014/main" id="{9F78BCE0-D054-46C8-86F1-4E5A51E51439}"/>
              </a:ext>
            </a:extLst>
          </p:cNvPr>
          <p:cNvSpPr>
            <a:spLocks noGrp="1"/>
          </p:cNvSpPr>
          <p:nvPr>
            <p:ph type="subTitle" idx="1"/>
          </p:nvPr>
        </p:nvSpPr>
        <p:spPr/>
        <p:txBody>
          <a:bodyPr/>
          <a:lstStyle/>
          <a:p>
            <a:endParaRPr lang="en-GB" dirty="0"/>
          </a:p>
          <a:p>
            <a:r>
              <a:rPr lang="en-GB" dirty="0"/>
              <a:t>The end of the beginning</a:t>
            </a:r>
          </a:p>
        </p:txBody>
      </p:sp>
    </p:spTree>
    <p:extLst>
      <p:ext uri="{BB962C8B-B14F-4D97-AF65-F5344CB8AC3E}">
        <p14:creationId xmlns:p14="http://schemas.microsoft.com/office/powerpoint/2010/main" val="380167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CBB9-3DCC-084E-B9AF-047F82D681C2}"/>
              </a:ext>
            </a:extLst>
          </p:cNvPr>
          <p:cNvSpPr>
            <a:spLocks noGrp="1"/>
          </p:cNvSpPr>
          <p:nvPr>
            <p:ph type="title"/>
          </p:nvPr>
        </p:nvSpPr>
        <p:spPr/>
        <p:txBody>
          <a:bodyPr>
            <a:normAutofit/>
          </a:bodyPr>
          <a:lstStyle/>
          <a:p>
            <a:r>
              <a:rPr lang="en-GB" sz="3600" err="1">
                <a:latin typeface="Lucida Console" panose="020B0609040504020204" pitchFamily="49" charset="0"/>
              </a:rPr>
              <a:t>f'strings</a:t>
            </a:r>
            <a:r>
              <a:rPr lang="en-GB" sz="3600">
                <a:latin typeface="Lucida Console" panose="020B0609040504020204" pitchFamily="49" charset="0"/>
              </a:rPr>
              <a:t> and why they are so useful' </a:t>
            </a:r>
          </a:p>
        </p:txBody>
      </p:sp>
      <p:sp>
        <p:nvSpPr>
          <p:cNvPr id="4" name="Text Placeholder 3">
            <a:extLst>
              <a:ext uri="{FF2B5EF4-FFF2-40B4-BE49-F238E27FC236}">
                <a16:creationId xmlns:a16="http://schemas.microsoft.com/office/drawing/2014/main" id="{165287ED-CB89-3344-B09C-29DF5F402BAF}"/>
              </a:ext>
            </a:extLst>
          </p:cNvPr>
          <p:cNvSpPr>
            <a:spLocks noGrp="1"/>
          </p:cNvSpPr>
          <p:nvPr>
            <p:ph type="body" idx="1"/>
          </p:nvPr>
        </p:nvSpPr>
        <p:spPr/>
        <p:txBody>
          <a:bodyPr/>
          <a:lstStyle/>
          <a:p>
            <a:r>
              <a:rPr lang="en-GB"/>
              <a:t>Rather than this:</a:t>
            </a:r>
          </a:p>
        </p:txBody>
      </p:sp>
      <p:sp>
        <p:nvSpPr>
          <p:cNvPr id="5" name="Content Placeholder 4">
            <a:extLst>
              <a:ext uri="{FF2B5EF4-FFF2-40B4-BE49-F238E27FC236}">
                <a16:creationId xmlns:a16="http://schemas.microsoft.com/office/drawing/2014/main" id="{A6799874-363A-5045-8E6D-B334D47C7A23}"/>
              </a:ext>
            </a:extLst>
          </p:cNvPr>
          <p:cNvSpPr>
            <a:spLocks noGrp="1"/>
          </p:cNvSpPr>
          <p:nvPr>
            <p:ph sz="half" idx="2"/>
          </p:nvPr>
        </p:nvSpPr>
        <p:spPr>
          <a:ln>
            <a:solidFill>
              <a:schemeClr val="accent1"/>
            </a:solidFill>
          </a:ln>
        </p:spPr>
        <p:txBody>
          <a:bodyPr/>
          <a:lstStyle/>
          <a:p>
            <a:pPr marL="0" indent="0">
              <a:buNone/>
            </a:pPr>
            <a:r>
              <a:rPr lang="en-GB" dirty="0">
                <a:latin typeface="Lucida Console" panose="020B0609040504020204" pitchFamily="49" charset="0"/>
              </a:rPr>
              <a:t>age = 27</a:t>
            </a:r>
          </a:p>
          <a:p>
            <a:pPr marL="0" indent="0">
              <a:buNone/>
            </a:pPr>
            <a:r>
              <a:rPr lang="en-GB" dirty="0">
                <a:latin typeface="Lucida Console" panose="020B0609040504020204" pitchFamily="49" charset="0"/>
              </a:rPr>
              <a:t>out = 'Age </a:t>
            </a:r>
            <a:r>
              <a:rPr lang="en-GB" dirty="0" err="1">
                <a:latin typeface="Lucida Console" panose="020B0609040504020204" pitchFamily="49" charset="0"/>
              </a:rPr>
              <a:t>is'+str</a:t>
            </a:r>
            <a:r>
              <a:rPr lang="en-GB" dirty="0">
                <a:latin typeface="Lucida Console" panose="020B0609040504020204" pitchFamily="49" charset="0"/>
              </a:rPr>
              <a:t>(age)</a:t>
            </a:r>
          </a:p>
        </p:txBody>
      </p:sp>
      <p:sp>
        <p:nvSpPr>
          <p:cNvPr id="6" name="Text Placeholder 5">
            <a:extLst>
              <a:ext uri="{FF2B5EF4-FFF2-40B4-BE49-F238E27FC236}">
                <a16:creationId xmlns:a16="http://schemas.microsoft.com/office/drawing/2014/main" id="{F50D7CA0-72A7-A14D-9360-9738EE549CA1}"/>
              </a:ext>
            </a:extLst>
          </p:cNvPr>
          <p:cNvSpPr>
            <a:spLocks noGrp="1"/>
          </p:cNvSpPr>
          <p:nvPr>
            <p:ph type="body" sz="quarter" idx="3"/>
          </p:nvPr>
        </p:nvSpPr>
        <p:spPr/>
        <p:txBody>
          <a:bodyPr/>
          <a:lstStyle/>
          <a:p>
            <a:r>
              <a:rPr lang="en-GB"/>
              <a:t>Do this:</a:t>
            </a:r>
          </a:p>
        </p:txBody>
      </p:sp>
      <p:sp>
        <p:nvSpPr>
          <p:cNvPr id="7" name="Content Placeholder 6">
            <a:extLst>
              <a:ext uri="{FF2B5EF4-FFF2-40B4-BE49-F238E27FC236}">
                <a16:creationId xmlns:a16="http://schemas.microsoft.com/office/drawing/2014/main" id="{58ECCAC8-4EB9-AC47-98A3-CAB2A9B412DC}"/>
              </a:ext>
            </a:extLst>
          </p:cNvPr>
          <p:cNvSpPr>
            <a:spLocks noGrp="1"/>
          </p:cNvSpPr>
          <p:nvPr>
            <p:ph sz="quarter" idx="4"/>
          </p:nvPr>
        </p:nvSpPr>
        <p:spPr>
          <a:ln>
            <a:solidFill>
              <a:schemeClr val="accent1"/>
            </a:solidFill>
          </a:ln>
        </p:spPr>
        <p:txBody>
          <a:bodyPr/>
          <a:lstStyle/>
          <a:p>
            <a:pPr marL="0" indent="0">
              <a:buNone/>
            </a:pPr>
            <a:r>
              <a:rPr lang="en-GB" dirty="0">
                <a:latin typeface="Lucida Console" panose="020B0609040504020204" pitchFamily="49" charset="0"/>
              </a:rPr>
              <a:t>age = 27</a:t>
            </a:r>
          </a:p>
          <a:p>
            <a:pPr marL="0" indent="0">
              <a:buNone/>
            </a:pPr>
            <a:r>
              <a:rPr lang="en-GB" dirty="0">
                <a:latin typeface="Lucida Console" panose="020B0609040504020204" pitchFamily="49" charset="0"/>
              </a:rPr>
              <a:t>out = </a:t>
            </a:r>
            <a:r>
              <a:rPr lang="en-GB" dirty="0" err="1">
                <a:latin typeface="Lucida Console" panose="020B0609040504020204" pitchFamily="49" charset="0"/>
              </a:rPr>
              <a:t>f'Age</a:t>
            </a:r>
            <a:r>
              <a:rPr lang="en-GB" dirty="0">
                <a:latin typeface="Lucida Console" panose="020B0609040504020204" pitchFamily="49" charset="0"/>
              </a:rPr>
              <a:t> is {age}' </a:t>
            </a:r>
          </a:p>
        </p:txBody>
      </p:sp>
      <p:sp>
        <p:nvSpPr>
          <p:cNvPr id="8" name="TextBox 7">
            <a:extLst>
              <a:ext uri="{FF2B5EF4-FFF2-40B4-BE49-F238E27FC236}">
                <a16:creationId xmlns:a16="http://schemas.microsoft.com/office/drawing/2014/main" id="{414B1FEC-0605-4F4B-95BC-C5B08EBB9ECA}"/>
              </a:ext>
            </a:extLst>
          </p:cNvPr>
          <p:cNvSpPr txBox="1"/>
          <p:nvPr/>
        </p:nvSpPr>
        <p:spPr>
          <a:xfrm>
            <a:off x="11560916" y="6189663"/>
            <a:ext cx="300082" cy="369332"/>
          </a:xfrm>
          <a:prstGeom prst="rect">
            <a:avLst/>
          </a:prstGeom>
          <a:noFill/>
        </p:spPr>
        <p:txBody>
          <a:bodyPr wrap="none" rtlCol="0">
            <a:spAutoFit/>
          </a:bodyPr>
          <a:lstStyle/>
          <a:p>
            <a:r>
              <a:rPr lang="en-GB" b="1" dirty="0">
                <a:solidFill>
                  <a:srgbClr val="7030A0"/>
                </a:solidFill>
              </a:rPr>
              <a:t>§</a:t>
            </a:r>
          </a:p>
        </p:txBody>
      </p:sp>
    </p:spTree>
    <p:extLst>
      <p:ext uri="{BB962C8B-B14F-4D97-AF65-F5344CB8AC3E}">
        <p14:creationId xmlns:p14="http://schemas.microsoft.com/office/powerpoint/2010/main" val="4041790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E2BE-E073-4673-A119-D030245FEC2B}"/>
              </a:ext>
            </a:extLst>
          </p:cNvPr>
          <p:cNvSpPr>
            <a:spLocks noGrp="1"/>
          </p:cNvSpPr>
          <p:nvPr>
            <p:ph type="title"/>
          </p:nvPr>
        </p:nvSpPr>
        <p:spPr/>
        <p:txBody>
          <a:bodyPr/>
          <a:lstStyle/>
          <a:p>
            <a:r>
              <a:rPr lang="en-GB"/>
              <a:t>Documentation and Docstrings</a:t>
            </a:r>
          </a:p>
        </p:txBody>
      </p:sp>
      <p:sp>
        <p:nvSpPr>
          <p:cNvPr id="3" name="Text Placeholder 2">
            <a:extLst>
              <a:ext uri="{FF2B5EF4-FFF2-40B4-BE49-F238E27FC236}">
                <a16:creationId xmlns:a16="http://schemas.microsoft.com/office/drawing/2014/main" id="{0693B230-10C9-445F-B90C-5C3A2118A82B}"/>
              </a:ext>
            </a:extLst>
          </p:cNvPr>
          <p:cNvSpPr>
            <a:spLocks noGrp="1"/>
          </p:cNvSpPr>
          <p:nvPr>
            <p:ph type="body" idx="1"/>
          </p:nvPr>
        </p:nvSpPr>
        <p:spPr/>
        <p:txBody>
          <a:bodyPr>
            <a:normAutofit/>
          </a:bodyPr>
          <a:lstStyle/>
          <a:p>
            <a:r>
              <a:rPr lang="en-GB"/>
              <a:t>For when someone else has to fix your code</a:t>
            </a:r>
          </a:p>
          <a:p>
            <a:r>
              <a:rPr lang="en-GB"/>
              <a:t>For when you have to fix someone else’s code</a:t>
            </a:r>
          </a:p>
        </p:txBody>
      </p:sp>
    </p:spTree>
    <p:extLst>
      <p:ext uri="{BB962C8B-B14F-4D97-AF65-F5344CB8AC3E}">
        <p14:creationId xmlns:p14="http://schemas.microsoft.com/office/powerpoint/2010/main" val="293721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AEBB-4762-485D-A305-5040821D2AE6}"/>
              </a:ext>
            </a:extLst>
          </p:cNvPr>
          <p:cNvSpPr>
            <a:spLocks noGrp="1"/>
          </p:cNvSpPr>
          <p:nvPr>
            <p:ph type="title"/>
          </p:nvPr>
        </p:nvSpPr>
        <p:spPr/>
        <p:txBody>
          <a:bodyPr/>
          <a:lstStyle/>
          <a:p>
            <a:r>
              <a:rPr lang="en-GB"/>
              <a:t>Meaningful names and comments</a:t>
            </a:r>
          </a:p>
        </p:txBody>
      </p:sp>
      <p:sp>
        <p:nvSpPr>
          <p:cNvPr id="3" name="Text Placeholder 2">
            <a:extLst>
              <a:ext uri="{FF2B5EF4-FFF2-40B4-BE49-F238E27FC236}">
                <a16:creationId xmlns:a16="http://schemas.microsoft.com/office/drawing/2014/main" id="{51AC84D0-9035-41C5-BB66-44E44C17B6A3}"/>
              </a:ext>
            </a:extLst>
          </p:cNvPr>
          <p:cNvSpPr>
            <a:spLocks noGrp="1"/>
          </p:cNvSpPr>
          <p:nvPr>
            <p:ph type="body" idx="1"/>
          </p:nvPr>
        </p:nvSpPr>
        <p:spPr/>
        <p:txBody>
          <a:bodyPr/>
          <a:lstStyle/>
          <a:p>
            <a:r>
              <a:rPr lang="en-GB"/>
              <a:t>Object names</a:t>
            </a:r>
          </a:p>
        </p:txBody>
      </p:sp>
      <p:sp>
        <p:nvSpPr>
          <p:cNvPr id="4" name="Content Placeholder 3">
            <a:extLst>
              <a:ext uri="{FF2B5EF4-FFF2-40B4-BE49-F238E27FC236}">
                <a16:creationId xmlns:a16="http://schemas.microsoft.com/office/drawing/2014/main" id="{E8C851B2-14B2-4F53-ACC5-566324218C5E}"/>
              </a:ext>
            </a:extLst>
          </p:cNvPr>
          <p:cNvSpPr>
            <a:spLocks noGrp="1"/>
          </p:cNvSpPr>
          <p:nvPr>
            <p:ph sz="half" idx="2"/>
          </p:nvPr>
        </p:nvSpPr>
        <p:spPr/>
        <p:txBody>
          <a:bodyPr>
            <a:normAutofit/>
          </a:bodyPr>
          <a:lstStyle/>
          <a:p>
            <a:pPr marL="0" indent="0">
              <a:buNone/>
            </a:pPr>
            <a:endParaRPr lang="en-GB" sz="2000">
              <a:latin typeface="Lucida Console" panose="020B0609040504020204" pitchFamily="49" charset="0"/>
            </a:endParaRPr>
          </a:p>
          <a:p>
            <a:pPr marL="0" indent="0">
              <a:buNone/>
            </a:pPr>
            <a:r>
              <a:rPr lang="en-GB" sz="2000">
                <a:latin typeface="Lucida Console" panose="020B0609040504020204" pitchFamily="49" charset="0"/>
              </a:rPr>
              <a:t># meaningless names = bad</a:t>
            </a:r>
          </a:p>
          <a:p>
            <a:pPr marL="0" indent="0">
              <a:buNone/>
            </a:pPr>
            <a:r>
              <a:rPr lang="en-GB" sz="2000">
                <a:latin typeface="Lucida Console" panose="020B0609040504020204" pitchFamily="49" charset="0"/>
              </a:rPr>
              <a:t>x, y, z = 0, 0, 0</a:t>
            </a:r>
          </a:p>
          <a:p>
            <a:pPr marL="0" indent="0">
              <a:buNone/>
            </a:pPr>
            <a:endParaRPr lang="en-GB" sz="2000">
              <a:latin typeface="Lucida Console" panose="020B0609040504020204" pitchFamily="49" charset="0"/>
            </a:endParaRPr>
          </a:p>
          <a:p>
            <a:pPr marL="0" indent="0">
              <a:buNone/>
            </a:pPr>
            <a:endParaRPr lang="en-GB" sz="2000">
              <a:latin typeface="Lucida Console" panose="020B0609040504020204" pitchFamily="49" charset="0"/>
            </a:endParaRPr>
          </a:p>
          <a:p>
            <a:pPr marL="0" indent="0">
              <a:buNone/>
            </a:pPr>
            <a:r>
              <a:rPr lang="en-GB" sz="2000">
                <a:latin typeface="Lucida Console" panose="020B0609040504020204" pitchFamily="49" charset="0"/>
              </a:rPr>
              <a:t># informative names = good</a:t>
            </a:r>
          </a:p>
          <a:p>
            <a:pPr marL="0" indent="0">
              <a:buNone/>
            </a:pPr>
            <a:r>
              <a:rPr lang="en-GB" sz="2000">
                <a:latin typeface="Lucida Console" panose="020B0609040504020204" pitchFamily="49" charset="0"/>
              </a:rPr>
              <a:t>height, width, depth = 0, 0, 0</a:t>
            </a:r>
          </a:p>
        </p:txBody>
      </p:sp>
      <p:sp>
        <p:nvSpPr>
          <p:cNvPr id="5" name="Text Placeholder 4">
            <a:extLst>
              <a:ext uri="{FF2B5EF4-FFF2-40B4-BE49-F238E27FC236}">
                <a16:creationId xmlns:a16="http://schemas.microsoft.com/office/drawing/2014/main" id="{444F9C70-FAD5-4E29-A8D2-FF476C97054A}"/>
              </a:ext>
            </a:extLst>
          </p:cNvPr>
          <p:cNvSpPr>
            <a:spLocks noGrp="1"/>
          </p:cNvSpPr>
          <p:nvPr>
            <p:ph type="body" sz="quarter" idx="3"/>
          </p:nvPr>
        </p:nvSpPr>
        <p:spPr/>
        <p:txBody>
          <a:bodyPr/>
          <a:lstStyle/>
          <a:p>
            <a:r>
              <a:rPr lang="en-GB"/>
              <a:t>Inline comments</a:t>
            </a:r>
          </a:p>
        </p:txBody>
      </p:sp>
      <p:sp>
        <p:nvSpPr>
          <p:cNvPr id="6" name="Content Placeholder 5">
            <a:extLst>
              <a:ext uri="{FF2B5EF4-FFF2-40B4-BE49-F238E27FC236}">
                <a16:creationId xmlns:a16="http://schemas.microsoft.com/office/drawing/2014/main" id="{B2F20C29-EC7C-4185-A148-0DE36D083BFF}"/>
              </a:ext>
            </a:extLst>
          </p:cNvPr>
          <p:cNvSpPr>
            <a:spLocks noGrp="1"/>
          </p:cNvSpPr>
          <p:nvPr>
            <p:ph sz="quarter" idx="4"/>
          </p:nvPr>
        </p:nvSpPr>
        <p:spPr/>
        <p:txBody>
          <a:bodyPr>
            <a:normAutofit/>
          </a:bodyPr>
          <a:lstStyle/>
          <a:p>
            <a:pPr marL="0" indent="0">
              <a:buNone/>
            </a:pPr>
            <a:br>
              <a:rPr lang="en-GB" sz="2000">
                <a:latin typeface="Lucida Console" panose="020B0609040504020204" pitchFamily="49" charset="0"/>
              </a:rPr>
            </a:br>
            <a:r>
              <a:rPr lang="en-GB" sz="2000">
                <a:latin typeface="Lucida Console" panose="020B0609040504020204" pitchFamily="49" charset="0"/>
              </a:rPr>
              <a:t># Don't say the trivially obvious – for example</a:t>
            </a:r>
            <a:br>
              <a:rPr lang="en-GB" sz="2000">
                <a:latin typeface="Lucida Console" panose="020B0609040504020204" pitchFamily="49" charset="0"/>
              </a:rPr>
            </a:br>
            <a:br>
              <a:rPr lang="en-GB" sz="2000">
                <a:latin typeface="Lucida Console" panose="020B0609040504020204" pitchFamily="49" charset="0"/>
              </a:rPr>
            </a:br>
            <a:br>
              <a:rPr lang="en-GB" sz="2000">
                <a:latin typeface="Lucida Console" panose="020B0609040504020204" pitchFamily="49" charset="0"/>
              </a:rPr>
            </a:br>
            <a:r>
              <a:rPr lang="en-GB" sz="2000">
                <a:latin typeface="Lucida Console" panose="020B0609040504020204" pitchFamily="49" charset="0"/>
              </a:rPr>
              <a:t># add cost and profit and tax </a:t>
            </a:r>
          </a:p>
          <a:p>
            <a:pPr marL="0" indent="0">
              <a:buNone/>
            </a:pPr>
            <a:r>
              <a:rPr lang="en-GB" sz="2000">
                <a:latin typeface="Lucida Console" panose="020B0609040504020204" pitchFamily="49" charset="0"/>
              </a:rPr>
              <a:t># and assign to price</a:t>
            </a:r>
          </a:p>
          <a:p>
            <a:pPr marL="0" indent="0">
              <a:buNone/>
            </a:pPr>
            <a:r>
              <a:rPr lang="en-GB" sz="2000">
                <a:latin typeface="Lucida Console" panose="020B0609040504020204" pitchFamily="49" charset="0"/>
              </a:rPr>
              <a:t>price = cost + profit + tax</a:t>
            </a:r>
          </a:p>
        </p:txBody>
      </p:sp>
    </p:spTree>
    <p:extLst>
      <p:ext uri="{BB962C8B-B14F-4D97-AF65-F5344CB8AC3E}">
        <p14:creationId xmlns:p14="http://schemas.microsoft.com/office/powerpoint/2010/main" val="3145060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9337-D3C6-4AAC-BD64-7E600D62E004}"/>
              </a:ext>
            </a:extLst>
          </p:cNvPr>
          <p:cNvSpPr>
            <a:spLocks noGrp="1"/>
          </p:cNvSpPr>
          <p:nvPr>
            <p:ph type="title"/>
          </p:nvPr>
        </p:nvSpPr>
        <p:spPr/>
        <p:txBody>
          <a:bodyPr/>
          <a:lstStyle/>
          <a:p>
            <a:r>
              <a:rPr lang="en-GB"/>
              <a:t>Documentation and Docstrings</a:t>
            </a:r>
          </a:p>
        </p:txBody>
      </p:sp>
      <p:sp>
        <p:nvSpPr>
          <p:cNvPr id="5" name="Content Placeholder 4">
            <a:extLst>
              <a:ext uri="{FF2B5EF4-FFF2-40B4-BE49-F238E27FC236}">
                <a16:creationId xmlns:a16="http://schemas.microsoft.com/office/drawing/2014/main" id="{7490D17D-A0C1-41D9-8BBF-A54AFBBEBD67}"/>
              </a:ext>
            </a:extLst>
          </p:cNvPr>
          <p:cNvSpPr>
            <a:spLocks noGrp="1"/>
          </p:cNvSpPr>
          <p:nvPr>
            <p:ph sz="half" idx="1"/>
          </p:nvPr>
        </p:nvSpPr>
        <p:spPr/>
        <p:txBody>
          <a:bodyPr/>
          <a:lstStyle/>
          <a:p>
            <a:r>
              <a:rPr lang="en-GB"/>
              <a:t>You SHOULD document all code you intend to re-use</a:t>
            </a:r>
          </a:p>
          <a:p>
            <a:r>
              <a:rPr lang="en-GB"/>
              <a:t>If you are working as part of a team you MUST document code</a:t>
            </a:r>
          </a:p>
          <a:p>
            <a:r>
              <a:rPr lang="en-GB"/>
              <a:t>Classes, class methods and functions MUST have docstrings</a:t>
            </a:r>
          </a:p>
          <a:p>
            <a:r>
              <a:rPr lang="en-GB"/>
              <a:t>Statements to have sensible comments, not verbiage </a:t>
            </a:r>
          </a:p>
        </p:txBody>
      </p:sp>
      <p:sp>
        <p:nvSpPr>
          <p:cNvPr id="6" name="Content Placeholder 5">
            <a:extLst>
              <a:ext uri="{FF2B5EF4-FFF2-40B4-BE49-F238E27FC236}">
                <a16:creationId xmlns:a16="http://schemas.microsoft.com/office/drawing/2014/main" id="{3AD2790C-9570-4B0C-A935-10D9D06AF012}"/>
              </a:ext>
            </a:extLst>
          </p:cNvPr>
          <p:cNvSpPr>
            <a:spLocks noGrp="1"/>
          </p:cNvSpPr>
          <p:nvPr>
            <p:ph sz="half" idx="2"/>
          </p:nvPr>
        </p:nvSpPr>
        <p:spPr/>
        <p:txBody>
          <a:bodyPr>
            <a:normAutofit/>
          </a:bodyPr>
          <a:lstStyle/>
          <a:p>
            <a:pPr marL="0" indent="0">
              <a:buNone/>
            </a:pPr>
            <a:r>
              <a:rPr lang="en-GB" sz="2000">
                <a:latin typeface="Lucida Console" panose="020B0609040504020204" pitchFamily="49" charset="0"/>
              </a:rPr>
              <a:t>def f1():</a:t>
            </a:r>
          </a:p>
          <a:p>
            <a:pPr marL="0" indent="0">
              <a:buNone/>
            </a:pPr>
            <a:r>
              <a:rPr lang="en-GB" sz="2000">
                <a:latin typeface="Lucida Console" panose="020B0609040504020204" pitchFamily="49" charset="0"/>
                <a:cs typeface="Calibri" panose="020F0502020204030204" pitchFamily="34" charset="0"/>
              </a:rPr>
              <a:t>  """ answer the meaning</a:t>
            </a:r>
          </a:p>
          <a:p>
            <a:pPr marL="0" indent="0">
              <a:buNone/>
            </a:pPr>
            <a:r>
              <a:rPr lang="en-GB" sz="2000">
                <a:latin typeface="Lucida Console" panose="020B0609040504020204" pitchFamily="49" charset="0"/>
                <a:cs typeface="Calibri" panose="020F0502020204030204" pitchFamily="34" charset="0"/>
              </a:rPr>
              <a:t>  of life """ </a:t>
            </a:r>
          </a:p>
          <a:p>
            <a:pPr marL="0" indent="0">
              <a:buNone/>
            </a:pPr>
            <a:r>
              <a:rPr lang="en-GB" sz="2000">
                <a:latin typeface="Lucida Console" panose="020B0609040504020204" pitchFamily="49" charset="0"/>
                <a:cs typeface="Calibri" panose="020F0502020204030204" pitchFamily="34" charset="0"/>
              </a:rPr>
              <a:t>  return 42  # </a:t>
            </a:r>
            <a:r>
              <a:rPr lang="en-GB" sz="2000" err="1">
                <a:latin typeface="Lucida Console" panose="020B0609040504020204" pitchFamily="49" charset="0"/>
                <a:cs typeface="Calibri" panose="020F0502020204030204" pitchFamily="34" charset="0"/>
              </a:rPr>
              <a:t>hitchikers</a:t>
            </a:r>
            <a:r>
              <a:rPr lang="en-GB" sz="2000">
                <a:latin typeface="Lucida Console" panose="020B0609040504020204" pitchFamily="49" charset="0"/>
                <a:cs typeface="Calibri" panose="020F0502020204030204" pitchFamily="34" charset="0"/>
              </a:rPr>
              <a:t> answer </a:t>
            </a:r>
          </a:p>
          <a:p>
            <a:pPr marL="0" indent="0">
              <a:buNone/>
            </a:pPr>
            <a:endParaRPr lang="en-GB" sz="2000">
              <a:latin typeface="Lucida Console" panose="020B0609040504020204" pitchFamily="49" charset="0"/>
              <a:cs typeface="Calibri" panose="020F0502020204030204" pitchFamily="34" charset="0"/>
            </a:endParaRPr>
          </a:p>
          <a:p>
            <a:pPr marL="0" indent="0">
              <a:buNone/>
            </a:pPr>
            <a:r>
              <a:rPr lang="en-GB" sz="2000">
                <a:latin typeface="Lucida Console" panose="020B0609040504020204" pitchFamily="49" charset="0"/>
                <a:cs typeface="Calibri" panose="020F0502020204030204" pitchFamily="34" charset="0"/>
              </a:rPr>
              <a:t>f1</a:t>
            </a:r>
          </a:p>
          <a:p>
            <a:pPr marL="0" indent="0">
              <a:buNone/>
            </a:pPr>
            <a:r>
              <a:rPr lang="en-GB" sz="2000">
                <a:latin typeface="Lucida Console" panose="020B0609040504020204" pitchFamily="49" charset="0"/>
                <a:cs typeface="Calibri" panose="020F0502020204030204" pitchFamily="34" charset="0"/>
              </a:rPr>
              <a:t>f1()</a:t>
            </a:r>
          </a:p>
          <a:p>
            <a:pPr marL="0" indent="0">
              <a:buNone/>
            </a:pPr>
            <a:endParaRPr lang="en-GB" sz="2000">
              <a:latin typeface="Lucida Console" panose="020B0609040504020204" pitchFamily="49" charset="0"/>
              <a:cs typeface="Calibri" panose="020F0502020204030204" pitchFamily="34" charset="0"/>
            </a:endParaRPr>
          </a:p>
          <a:p>
            <a:pPr marL="0" indent="0">
              <a:buNone/>
            </a:pPr>
            <a:r>
              <a:rPr lang="en-GB" sz="2000">
                <a:latin typeface="Lucida Console" panose="020B0609040504020204" pitchFamily="49" charset="0"/>
                <a:cs typeface="Calibri" panose="020F0502020204030204" pitchFamily="34" charset="0"/>
              </a:rPr>
              <a:t>help(f1)</a:t>
            </a:r>
          </a:p>
        </p:txBody>
      </p:sp>
      <p:sp>
        <p:nvSpPr>
          <p:cNvPr id="7" name="TextBox 6">
            <a:extLst>
              <a:ext uri="{FF2B5EF4-FFF2-40B4-BE49-F238E27FC236}">
                <a16:creationId xmlns:a16="http://schemas.microsoft.com/office/drawing/2014/main" id="{2E99C43D-5875-40EF-90C1-AFB4E86D5D41}"/>
              </a:ext>
            </a:extLst>
          </p:cNvPr>
          <p:cNvSpPr txBox="1"/>
          <p:nvPr/>
        </p:nvSpPr>
        <p:spPr>
          <a:xfrm>
            <a:off x="11560916" y="6189663"/>
            <a:ext cx="300082" cy="369332"/>
          </a:xfrm>
          <a:prstGeom prst="rect">
            <a:avLst/>
          </a:prstGeom>
          <a:noFill/>
        </p:spPr>
        <p:txBody>
          <a:bodyPr wrap="none" rtlCol="0">
            <a:spAutoFit/>
          </a:bodyPr>
          <a:lstStyle/>
          <a:p>
            <a:r>
              <a:rPr lang="en-GB" b="1" dirty="0">
                <a:solidFill>
                  <a:srgbClr val="7030A0"/>
                </a:solidFill>
              </a:rPr>
              <a:t>§</a:t>
            </a:r>
          </a:p>
        </p:txBody>
      </p:sp>
    </p:spTree>
    <p:extLst>
      <p:ext uri="{BB962C8B-B14F-4D97-AF65-F5344CB8AC3E}">
        <p14:creationId xmlns:p14="http://schemas.microsoft.com/office/powerpoint/2010/main" val="3597252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2704</Words>
  <Application>Microsoft Office PowerPoint</Application>
  <PresentationFormat>Widescreen</PresentationFormat>
  <Paragraphs>439</Paragraphs>
  <Slides>59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Lucida Console</vt:lpstr>
      <vt:lpstr>SourceSansPro-Regular</vt:lpstr>
      <vt:lpstr>Office Theme</vt:lpstr>
      <vt:lpstr>LIN6209  Coding for Linguists</vt:lpstr>
      <vt:lpstr>Last week – regular expressions</vt:lpstr>
      <vt:lpstr>PowerPoint Presentation</vt:lpstr>
      <vt:lpstr>This week – Python and other relevant topics</vt:lpstr>
      <vt:lpstr>f strings</vt:lpstr>
      <vt:lpstr>f'strings and why they are so useful' </vt:lpstr>
      <vt:lpstr>Documentation and Docstrings</vt:lpstr>
      <vt:lpstr>Meaningful names and comments</vt:lpstr>
      <vt:lpstr>Documentation and Docstrings</vt:lpstr>
      <vt:lpstr>Try - Except</vt:lpstr>
      <vt:lpstr>Try - Except</vt:lpstr>
      <vt:lpstr>Syntax Errors and Exceptions</vt:lpstr>
      <vt:lpstr>Try Except example</vt:lpstr>
      <vt:lpstr>Classes</vt:lpstr>
      <vt:lpstr>Classes – Designing your own datatypes</vt:lpstr>
      <vt:lpstr>A Door Class – one class, many doors</vt:lpstr>
      <vt:lpstr>Scripts, Modules &amp; Packages</vt:lpstr>
      <vt:lpstr>Scripts, Modules &amp; Packages</vt:lpstr>
      <vt:lpstr>Modular programming </vt:lpstr>
      <vt:lpstr>Testing and Debugging</vt:lpstr>
      <vt:lpstr>Testing</vt:lpstr>
      <vt:lpstr>Assert vs PyTest </vt:lpstr>
      <vt:lpstr>PIP and PyPi</vt:lpstr>
      <vt:lpstr>Finding and Installing Python Packages</vt:lpstr>
      <vt:lpstr>Databases, SQL and noSQL</vt:lpstr>
      <vt:lpstr>Why use a database instead of files?</vt:lpstr>
      <vt:lpstr>Types of Database</vt:lpstr>
      <vt:lpstr>SQL = Structured Query Language</vt:lpstr>
      <vt:lpstr>A relational DB table, SQL query, and result</vt:lpstr>
      <vt:lpstr>Version Control Software</vt:lpstr>
      <vt:lpstr>PowerPoint Presentation</vt:lpstr>
      <vt:lpstr>The applications of version control</vt:lpstr>
      <vt:lpstr>Version Control Software</vt:lpstr>
      <vt:lpstr>Best &amp; Good Enough Practices for Scientific Computing</vt:lpstr>
      <vt:lpstr>Developing software for research</vt:lpstr>
      <vt:lpstr>Integrated Development Environments</vt:lpstr>
      <vt:lpstr>What are IDEs good for</vt:lpstr>
      <vt:lpstr>IDEs – a word of caution</vt:lpstr>
      <vt:lpstr>Optimisation &amp; Benchmarking</vt:lpstr>
      <vt:lpstr>Optimisation &amp; Benchmarking</vt:lpstr>
      <vt:lpstr>Proprietary Software  Open Source Software</vt:lpstr>
      <vt:lpstr>Open Source Software</vt:lpstr>
      <vt:lpstr>Proprietary Software</vt:lpstr>
      <vt:lpstr>Continuous Professional Development</vt:lpstr>
      <vt:lpstr>What do new coders think?</vt:lpstr>
      <vt:lpstr>What do experienced coders think?</vt:lpstr>
      <vt:lpstr>Bias and ’isms in IT</vt:lpstr>
      <vt:lpstr>Currently, the typical IT employee is</vt:lpstr>
      <vt:lpstr>Bias in Software</vt:lpstr>
      <vt:lpstr>Bias in AI – an example from 2020</vt:lpstr>
      <vt:lpstr>The impact of AI</vt:lpstr>
      <vt:lpstr>Bias in technology</vt:lpstr>
      <vt:lpstr>The IT Industry</vt:lpstr>
      <vt:lpstr>Dismiss the Hollywood stereotype</vt:lpstr>
      <vt:lpstr>Growing Areas of IT</vt:lpstr>
      <vt:lpstr>Employment </vt:lpstr>
      <vt:lpstr>Getting a Job – CVs and letters of application</vt:lpstr>
      <vt:lpstr>Good Luck</vt:lpstr>
      <vt:lpstr>LIN 6209  Coding for Linguists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 to include</dc:title>
  <dc:creator>Peter McGinty</dc:creator>
  <cp:lastModifiedBy>Peter McGinty</cp:lastModifiedBy>
  <cp:revision>1</cp:revision>
  <cp:lastPrinted>2021-12-11T21:08:41Z</cp:lastPrinted>
  <dcterms:created xsi:type="dcterms:W3CDTF">2021-12-06T17:55:46Z</dcterms:created>
  <dcterms:modified xsi:type="dcterms:W3CDTF">2021-12-13T07:30:50Z</dcterms:modified>
</cp:coreProperties>
</file>