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4" r:id="rId3"/>
    <p:sldId id="290" r:id="rId4"/>
    <p:sldId id="291" r:id="rId5"/>
    <p:sldId id="292" r:id="rId6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D94084-40F3-433C-8F54-134F2C208C25}">
          <p14:sldIdLst/>
        </p14:section>
        <p14:section name="Examples" id="{FBF55458-2CCD-4E50-B9DF-AB8CFBFE6EFD}">
          <p14:sldIdLst/>
        </p14:section>
        <p14:section name="Practice" id="{7C0DD7B7-82DB-43B0-BF66-8C4CC76863CA}">
          <p14:sldIdLst/>
        </p14:section>
        <p14:section name="Assignments" id="{6FE1F9DC-AB22-4268-AB59-375A75638EFB}">
          <p14:sldIdLst/>
        </p14:section>
        <p14:section name="Chart types" id="{B45C73D3-8035-4F6F-AC87-F537D466114A}">
          <p14:sldIdLst/>
        </p14:section>
        <p14:section name="Styling" id="{01BFDB44-EF6F-4950-B581-197706F9988C}">
          <p14:sldIdLst/>
        </p14:section>
        <p14:section name="Example applications" id="{24DB809B-7C74-40CF-A685-2C68F3DFC8E3}">
          <p14:sldIdLst>
            <p14:sldId id="289"/>
            <p14:sldId id="29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6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FDB10139-A631-45C9-8CCD-E52E89C356A1}"/>
    <pc:docChg chg="undo redo custSel addSld delSld modSld sldOrd addSection modSection">
      <pc:chgData name="Peter McGinty" userId="138e04b35f3df159" providerId="LiveId" clId="{FDB10139-A631-45C9-8CCD-E52E89C356A1}" dt="2021-11-22T07:12:32.720" v="5495"/>
      <pc:docMkLst>
        <pc:docMk/>
      </pc:docMkLst>
      <pc:sldChg chg="modSp mod">
        <pc:chgData name="Peter McGinty" userId="138e04b35f3df159" providerId="LiveId" clId="{FDB10139-A631-45C9-8CCD-E52E89C356A1}" dt="2021-11-20T09:07:04.687" v="43" actId="20577"/>
        <pc:sldMkLst>
          <pc:docMk/>
          <pc:sldMk cId="3031953840" sldId="256"/>
        </pc:sldMkLst>
        <pc:spChg chg="mod">
          <ac:chgData name="Peter McGinty" userId="138e04b35f3df159" providerId="LiveId" clId="{FDB10139-A631-45C9-8CCD-E52E89C356A1}" dt="2021-11-20T09:07:04.687" v="43" actId="20577"/>
          <ac:spMkLst>
            <pc:docMk/>
            <pc:sldMk cId="3031953840" sldId="256"/>
            <ac:spMk id="3" creationId="{8657AFC1-664E-4A06-B181-6C77E8702B5A}"/>
          </ac:spMkLst>
        </pc:spChg>
      </pc:sldChg>
      <pc:sldChg chg="add">
        <pc:chgData name="Peter McGinty" userId="138e04b35f3df159" providerId="LiveId" clId="{FDB10139-A631-45C9-8CCD-E52E89C356A1}" dt="2021-11-20T09:08:03.500" v="51"/>
        <pc:sldMkLst>
          <pc:docMk/>
          <pc:sldMk cId="2162078861" sldId="259"/>
        </pc:sldMkLst>
      </pc:sldChg>
      <pc:sldChg chg="modSp add mod">
        <pc:chgData name="Peter McGinty" userId="138e04b35f3df159" providerId="LiveId" clId="{FDB10139-A631-45C9-8CCD-E52E89C356A1}" dt="2021-11-20T09:07:29.336" v="48" actId="20577"/>
        <pc:sldMkLst>
          <pc:docMk/>
          <pc:sldMk cId="3934206027" sldId="260"/>
        </pc:sldMkLst>
        <pc:spChg chg="mod">
          <ac:chgData name="Peter McGinty" userId="138e04b35f3df159" providerId="LiveId" clId="{FDB10139-A631-45C9-8CCD-E52E89C356A1}" dt="2021-11-20T09:07:29.336" v="48" actId="20577"/>
          <ac:spMkLst>
            <pc:docMk/>
            <pc:sldMk cId="3934206027" sldId="260"/>
            <ac:spMk id="2" creationId="{E828F800-8EFE-409A-A3A3-6A7610956DF8}"/>
          </ac:spMkLst>
        </pc:spChg>
      </pc:sldChg>
      <pc:sldChg chg="add del">
        <pc:chgData name="Peter McGinty" userId="138e04b35f3df159" providerId="LiveId" clId="{FDB10139-A631-45C9-8CCD-E52E89C356A1}" dt="2021-11-20T09:07:55.735" v="50" actId="47"/>
        <pc:sldMkLst>
          <pc:docMk/>
          <pc:sldMk cId="1428079125" sldId="261"/>
        </pc:sldMkLst>
      </pc:sldChg>
      <pc:sldChg chg="addSp delSp modSp new mod modClrScheme chgLayout">
        <pc:chgData name="Peter McGinty" userId="138e04b35f3df159" providerId="LiveId" clId="{FDB10139-A631-45C9-8CCD-E52E89C356A1}" dt="2021-11-21T17:51:40.248" v="5396" actId="20577"/>
        <pc:sldMkLst>
          <pc:docMk/>
          <pc:sldMk cId="2328599616" sldId="261"/>
        </pc:sldMkLst>
        <pc:spChg chg="mod ord">
          <ac:chgData name="Peter McGinty" userId="138e04b35f3df159" providerId="LiveId" clId="{FDB10139-A631-45C9-8CCD-E52E89C356A1}" dt="2021-11-20T09:11:13.855" v="149" actId="700"/>
          <ac:spMkLst>
            <pc:docMk/>
            <pc:sldMk cId="2328599616" sldId="261"/>
            <ac:spMk id="2" creationId="{3A86AC2F-A36C-4F5A-9E34-8A56C0CF9A1D}"/>
          </ac:spMkLst>
        </pc:spChg>
        <pc:spChg chg="mod ord">
          <ac:chgData name="Peter McGinty" userId="138e04b35f3df159" providerId="LiveId" clId="{FDB10139-A631-45C9-8CCD-E52E89C356A1}" dt="2021-11-21T17:51:40.248" v="5396" actId="20577"/>
          <ac:spMkLst>
            <pc:docMk/>
            <pc:sldMk cId="2328599616" sldId="261"/>
            <ac:spMk id="3" creationId="{0633BD9A-8003-44C4-8560-F718DEA308D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4" creationId="{663F5C21-4301-40A5-AE46-3C9C2ECA1BF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5" creationId="{D2243E27-45A9-435C-9EC7-2BBE2AFAFCB1}"/>
          </ac:spMkLst>
        </pc:spChg>
        <pc:spChg chg="add mod ord">
          <ac:chgData name="Peter McGinty" userId="138e04b35f3df159" providerId="LiveId" clId="{FDB10139-A631-45C9-8CCD-E52E89C356A1}" dt="2021-11-21T17:51:07.618" v="5395" actId="113"/>
          <ac:spMkLst>
            <pc:docMk/>
            <pc:sldMk cId="2328599616" sldId="261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FDB10139-A631-45C9-8CCD-E52E89C356A1}" dt="2021-11-20T18:05:14.019" v="813" actId="20577"/>
        <pc:sldMkLst>
          <pc:docMk/>
          <pc:sldMk cId="757049084" sldId="262"/>
        </pc:sldMkLst>
        <pc:spChg chg="mod">
          <ac:chgData name="Peter McGinty" userId="138e04b35f3df159" providerId="LiveId" clId="{FDB10139-A631-45C9-8CCD-E52E89C356A1}" dt="2021-11-20T09:13:33.634" v="252" actId="20577"/>
          <ac:spMkLst>
            <pc:docMk/>
            <pc:sldMk cId="757049084" sldId="262"/>
            <ac:spMk id="2" creationId="{FEC0AEA5-61C5-4843-88B5-903901603FF1}"/>
          </ac:spMkLst>
        </pc:spChg>
        <pc:spChg chg="mod">
          <ac:chgData name="Peter McGinty" userId="138e04b35f3df159" providerId="LiveId" clId="{FDB10139-A631-45C9-8CCD-E52E89C356A1}" dt="2021-11-20T18:05:14.019" v="813" actId="20577"/>
          <ac:spMkLst>
            <pc:docMk/>
            <pc:sldMk cId="757049084" sldId="262"/>
            <ac:spMk id="3" creationId="{7AF2FB12-D097-4969-8C68-FFD71CC5B8E6}"/>
          </ac:spMkLst>
        </pc:spChg>
      </pc:sldChg>
      <pc:sldChg chg="addSp modSp new mod modClrScheme chgLayout">
        <pc:chgData name="Peter McGinty" userId="138e04b35f3df159" providerId="LiveId" clId="{FDB10139-A631-45C9-8CCD-E52E89C356A1}" dt="2021-11-20T09:24:51.871" v="654" actId="20577"/>
        <pc:sldMkLst>
          <pc:docMk/>
          <pc:sldMk cId="531912591" sldId="263"/>
        </pc:sldMkLst>
        <pc:spChg chg="mod ord">
          <ac:chgData name="Peter McGinty" userId="138e04b35f3df159" providerId="LiveId" clId="{FDB10139-A631-45C9-8CCD-E52E89C356A1}" dt="2021-11-20T09:20:23.040" v="489" actId="700"/>
          <ac:spMkLst>
            <pc:docMk/>
            <pc:sldMk cId="531912591" sldId="263"/>
            <ac:spMk id="2" creationId="{5AA44DA2-31A5-4421-9ED7-C376A1A0C51D}"/>
          </ac:spMkLst>
        </pc:spChg>
        <pc:spChg chg="mod ord">
          <ac:chgData name="Peter McGinty" userId="138e04b35f3df159" providerId="LiveId" clId="{FDB10139-A631-45C9-8CCD-E52E89C356A1}" dt="2021-11-20T09:24:51.871" v="654" actId="20577"/>
          <ac:spMkLst>
            <pc:docMk/>
            <pc:sldMk cId="531912591" sldId="263"/>
            <ac:spMk id="3" creationId="{76A94A43-9057-494E-A8CD-26180F94DF2D}"/>
          </ac:spMkLst>
        </pc:spChg>
        <pc:spChg chg="add mod ord">
          <ac:chgData name="Peter McGinty" userId="138e04b35f3df159" providerId="LiveId" clId="{FDB10139-A631-45C9-8CCD-E52E89C356A1}" dt="2021-11-20T09:24:31.942" v="650" actId="20577"/>
          <ac:spMkLst>
            <pc:docMk/>
            <pc:sldMk cId="531912591" sldId="263"/>
            <ac:spMk id="4" creationId="{C3F20576-0806-44D3-AC87-DB4249072A1A}"/>
          </ac:spMkLst>
        </pc:spChg>
      </pc:sldChg>
      <pc:sldChg chg="addSp delSp modSp new mod modClrScheme chgLayout">
        <pc:chgData name="Peter McGinty" userId="138e04b35f3df159" providerId="LiveId" clId="{FDB10139-A631-45C9-8CCD-E52E89C356A1}" dt="2021-11-21T08:23:30.916" v="1161" actId="167"/>
        <pc:sldMkLst>
          <pc:docMk/>
          <pc:sldMk cId="1110970008" sldId="264"/>
        </pc:sldMkLst>
        <pc:spChg chg="mod ord">
          <ac:chgData name="Peter McGinty" userId="138e04b35f3df159" providerId="LiveId" clId="{FDB10139-A631-45C9-8CCD-E52E89C356A1}" dt="2021-11-21T08:23:23.199" v="1160" actId="5793"/>
          <ac:spMkLst>
            <pc:docMk/>
            <pc:sldMk cId="1110970008" sldId="264"/>
            <ac:spMk id="2" creationId="{58EA2F2F-747D-4E87-8B5C-D6BEAA50B82C}"/>
          </ac:spMkLst>
        </pc:spChg>
        <pc:spChg chg="del mod ord">
          <ac:chgData name="Peter McGinty" userId="138e04b35f3df159" providerId="LiveId" clId="{FDB10139-A631-45C9-8CCD-E52E89C356A1}" dt="2021-11-20T09:27:27.928" v="696" actId="700"/>
          <ac:spMkLst>
            <pc:docMk/>
            <pc:sldMk cId="1110970008" sldId="264"/>
            <ac:spMk id="3" creationId="{2A5135B7-1EE2-4CA7-8167-B2082B7B287D}"/>
          </ac:spMkLst>
        </pc:spChg>
        <pc:spChg chg="add mod ord">
          <ac:chgData name="Peter McGinty" userId="138e04b35f3df159" providerId="LiveId" clId="{FDB10139-A631-45C9-8CCD-E52E89C356A1}" dt="2021-11-20T20:52:35.219" v="819" actId="20577"/>
          <ac:spMkLst>
            <pc:docMk/>
            <pc:sldMk cId="1110970008" sldId="264"/>
            <ac:spMk id="4" creationId="{8DF5C5BE-B24A-4D71-9EC7-FEB076266455}"/>
          </ac:spMkLst>
        </pc:spChg>
        <pc:spChg chg="add del mod ord">
          <ac:chgData name="Peter McGinty" userId="138e04b35f3df159" providerId="LiveId" clId="{FDB10139-A631-45C9-8CCD-E52E89C356A1}" dt="2021-11-20T09:29:07.303" v="711" actId="478"/>
          <ac:spMkLst>
            <pc:docMk/>
            <pc:sldMk cId="1110970008" sldId="264"/>
            <ac:spMk id="5" creationId="{CD763537-B97A-4262-8DFF-29A514710DF0}"/>
          </ac:spMkLst>
        </pc:spChg>
        <pc:spChg chg="add del mod ord">
          <ac:chgData name="Peter McGinty" userId="138e04b35f3df159" providerId="LiveId" clId="{FDB10139-A631-45C9-8CCD-E52E89C356A1}" dt="2021-11-20T09:28:46.123" v="710" actId="700"/>
          <ac:spMkLst>
            <pc:docMk/>
            <pc:sldMk cId="1110970008" sldId="264"/>
            <ac:spMk id="6" creationId="{D7370076-6231-4F26-B7F5-CC9844D1DB0B}"/>
          </ac:spMkLst>
        </pc:spChg>
        <pc:picChg chg="add mod ord">
          <ac:chgData name="Peter McGinty" userId="138e04b35f3df159" providerId="LiveId" clId="{FDB10139-A631-45C9-8CCD-E52E89C356A1}" dt="2021-11-21T08:23:30.916" v="1161" actId="167"/>
          <ac:picMkLst>
            <pc:docMk/>
            <pc:sldMk cId="1110970008" sldId="264"/>
            <ac:picMk id="8" creationId="{D88BB78E-F2C8-4D36-B954-49FE42C7BD9D}"/>
          </ac:picMkLst>
        </pc:picChg>
      </pc:sldChg>
      <pc:sldChg chg="addSp delSp modSp add mod">
        <pc:chgData name="Peter McGinty" userId="138e04b35f3df159" providerId="LiveId" clId="{FDB10139-A631-45C9-8CCD-E52E89C356A1}" dt="2021-11-21T08:23:58.076" v="1171" actId="167"/>
        <pc:sldMkLst>
          <pc:docMk/>
          <pc:sldMk cId="28047184" sldId="265"/>
        </pc:sldMkLst>
        <pc:spChg chg="mod">
          <ac:chgData name="Peter McGinty" userId="138e04b35f3df159" providerId="LiveId" clId="{FDB10139-A631-45C9-8CCD-E52E89C356A1}" dt="2021-11-21T08:23:38.783" v="1170" actId="5793"/>
          <ac:spMkLst>
            <pc:docMk/>
            <pc:sldMk cId="28047184" sldId="265"/>
            <ac:spMk id="2" creationId="{58EA2F2F-747D-4E87-8B5C-D6BEAA50B82C}"/>
          </ac:spMkLst>
        </pc:spChg>
        <pc:spChg chg="mod">
          <ac:chgData name="Peter McGinty" userId="138e04b35f3df159" providerId="LiveId" clId="{FDB10139-A631-45C9-8CCD-E52E89C356A1}" dt="2021-11-20T09:32:00.358" v="724" actId="20577"/>
          <ac:spMkLst>
            <pc:docMk/>
            <pc:sldMk cId="28047184" sldId="265"/>
            <ac:spMk id="4" creationId="{8DF5C5BE-B24A-4D71-9EC7-FEB076266455}"/>
          </ac:spMkLst>
        </pc:spChg>
        <pc:picChg chg="add mod ord">
          <ac:chgData name="Peter McGinty" userId="138e04b35f3df159" providerId="LiveId" clId="{FDB10139-A631-45C9-8CCD-E52E89C356A1}" dt="2021-11-21T08:23:58.076" v="1171" actId="167"/>
          <ac:picMkLst>
            <pc:docMk/>
            <pc:sldMk cId="28047184" sldId="265"/>
            <ac:picMk id="5" creationId="{E7A2B613-D0E0-4D02-AA2A-8CE28719A75F}"/>
          </ac:picMkLst>
        </pc:picChg>
        <pc:picChg chg="del">
          <ac:chgData name="Peter McGinty" userId="138e04b35f3df159" providerId="LiveId" clId="{FDB10139-A631-45C9-8CCD-E52E89C356A1}" dt="2021-11-20T09:32:16.493" v="725" actId="478"/>
          <ac:picMkLst>
            <pc:docMk/>
            <pc:sldMk cId="28047184" sldId="265"/>
            <ac:picMk id="8" creationId="{D88BB78E-F2C8-4D36-B954-49FE42C7BD9D}"/>
          </ac:picMkLst>
        </pc:picChg>
      </pc:sldChg>
      <pc:sldChg chg="addSp delSp modSp new mod">
        <pc:chgData name="Peter McGinty" userId="138e04b35f3df159" providerId="LiveId" clId="{FDB10139-A631-45C9-8CCD-E52E89C356A1}" dt="2021-11-21T08:24:12.372" v="1181" actId="167"/>
        <pc:sldMkLst>
          <pc:docMk/>
          <pc:sldMk cId="3957787663" sldId="266"/>
        </pc:sldMkLst>
        <pc:spChg chg="mod">
          <ac:chgData name="Peter McGinty" userId="138e04b35f3df159" providerId="LiveId" clId="{FDB10139-A631-45C9-8CCD-E52E89C356A1}" dt="2021-11-21T08:24:05.230" v="1180" actId="5793"/>
          <ac:spMkLst>
            <pc:docMk/>
            <pc:sldMk cId="3957787663" sldId="266"/>
            <ac:spMk id="2" creationId="{5E13478F-0C5D-456F-8743-443C90DAFB33}"/>
          </ac:spMkLst>
        </pc:spChg>
        <pc:spChg chg="mod">
          <ac:chgData name="Peter McGinty" userId="138e04b35f3df159" providerId="LiveId" clId="{FDB10139-A631-45C9-8CCD-E52E89C356A1}" dt="2021-11-20T21:00:13.829" v="869" actId="14100"/>
          <ac:spMkLst>
            <pc:docMk/>
            <pc:sldMk cId="3957787663" sldId="266"/>
            <ac:spMk id="3" creationId="{3E5DA14A-E9F9-4AD8-9E52-AC64EF26A919}"/>
          </ac:spMkLst>
        </pc:spChg>
        <pc:spChg chg="del">
          <ac:chgData name="Peter McGinty" userId="138e04b35f3df159" providerId="LiveId" clId="{FDB10139-A631-45C9-8CCD-E52E89C356A1}" dt="2021-11-20T20:54:20.866" v="821" actId="478"/>
          <ac:spMkLst>
            <pc:docMk/>
            <pc:sldMk cId="3957787663" sldId="266"/>
            <ac:spMk id="4" creationId="{F4593248-1F1C-4F64-A286-5C2EAB051878}"/>
          </ac:spMkLst>
        </pc:spChg>
        <pc:picChg chg="add del">
          <ac:chgData name="Peter McGinty" userId="138e04b35f3df159" providerId="LiveId" clId="{FDB10139-A631-45C9-8CCD-E52E89C356A1}" dt="2021-11-20T20:58:58.810" v="856" actId="478"/>
          <ac:picMkLst>
            <pc:docMk/>
            <pc:sldMk cId="3957787663" sldId="266"/>
            <ac:picMk id="5" creationId="{2386E63A-6FDF-487E-9BD6-54665F89035A}"/>
          </ac:picMkLst>
        </pc:picChg>
        <pc:picChg chg="add del mod">
          <ac:chgData name="Peter McGinty" userId="138e04b35f3df159" providerId="LiveId" clId="{FDB10139-A631-45C9-8CCD-E52E89C356A1}" dt="2021-11-20T20:59:11.025" v="862" actId="478"/>
          <ac:picMkLst>
            <pc:docMk/>
            <pc:sldMk cId="3957787663" sldId="266"/>
            <ac:picMk id="7" creationId="{12870ECA-44D2-4132-95DF-73F575E7BE84}"/>
          </ac:picMkLst>
        </pc:picChg>
        <pc:picChg chg="add del">
          <ac:chgData name="Peter McGinty" userId="138e04b35f3df159" providerId="LiveId" clId="{FDB10139-A631-45C9-8CCD-E52E89C356A1}" dt="2021-11-20T20:59:09.746" v="861" actId="478"/>
          <ac:picMkLst>
            <pc:docMk/>
            <pc:sldMk cId="3957787663" sldId="266"/>
            <ac:picMk id="8" creationId="{FA3A8ADD-01DF-4A88-907D-D16AAA658F13}"/>
          </ac:picMkLst>
        </pc:picChg>
        <pc:picChg chg="add mod ord">
          <ac:chgData name="Peter McGinty" userId="138e04b35f3df159" providerId="LiveId" clId="{FDB10139-A631-45C9-8CCD-E52E89C356A1}" dt="2021-11-21T08:24:12.372" v="1181" actId="167"/>
          <ac:picMkLst>
            <pc:docMk/>
            <pc:sldMk cId="3957787663" sldId="266"/>
            <ac:picMk id="9" creationId="{8D65F057-89C6-4BE6-9158-D338FD5949C1}"/>
          </ac:picMkLst>
        </pc:picChg>
      </pc:sldChg>
      <pc:sldChg chg="addSp delSp modSp new mod">
        <pc:chgData name="Peter McGinty" userId="138e04b35f3df159" providerId="LiveId" clId="{FDB10139-A631-45C9-8CCD-E52E89C356A1}" dt="2021-11-21T08:24:30.212" v="1195" actId="167"/>
        <pc:sldMkLst>
          <pc:docMk/>
          <pc:sldMk cId="1507689440" sldId="267"/>
        </pc:sldMkLst>
        <pc:spChg chg="mod">
          <ac:chgData name="Peter McGinty" userId="138e04b35f3df159" providerId="LiveId" clId="{FDB10139-A631-45C9-8CCD-E52E89C356A1}" dt="2021-11-21T08:24:23.838" v="1194" actId="5793"/>
          <ac:spMkLst>
            <pc:docMk/>
            <pc:sldMk cId="1507689440" sldId="267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17:31.834" v="1117" actId="12"/>
          <ac:spMkLst>
            <pc:docMk/>
            <pc:sldMk cId="1507689440" sldId="267"/>
            <ac:spMk id="3" creationId="{08D92434-1E8A-4CEF-A2E5-EB8AE1179C10}"/>
          </ac:spMkLst>
        </pc:spChg>
        <pc:spChg chg="del">
          <ac:chgData name="Peter McGinty" userId="138e04b35f3df159" providerId="LiveId" clId="{FDB10139-A631-45C9-8CCD-E52E89C356A1}" dt="2021-11-20T21:01:29.121" v="871" actId="478"/>
          <ac:spMkLst>
            <pc:docMk/>
            <pc:sldMk cId="1507689440" sldId="267"/>
            <ac:spMk id="4" creationId="{780DADD5-F997-46A7-9891-85DB9DB12CA9}"/>
          </ac:spMkLst>
        </pc:spChg>
        <pc:picChg chg="add mod ord">
          <ac:chgData name="Peter McGinty" userId="138e04b35f3df159" providerId="LiveId" clId="{FDB10139-A631-45C9-8CCD-E52E89C356A1}" dt="2021-11-21T08:24:30.212" v="1195" actId="167"/>
          <ac:picMkLst>
            <pc:docMk/>
            <pc:sldMk cId="1507689440" sldId="267"/>
            <ac:picMk id="5" creationId="{1A15BB42-88CF-43BC-87E0-AABA7219A645}"/>
          </ac:picMkLst>
        </pc:picChg>
        <pc:picChg chg="add del mod">
          <ac:chgData name="Peter McGinty" userId="138e04b35f3df159" providerId="LiveId" clId="{FDB10139-A631-45C9-8CCD-E52E89C356A1}" dt="2021-11-21T08:18:48.412" v="1130" actId="478"/>
          <ac:picMkLst>
            <pc:docMk/>
            <pc:sldMk cId="1507689440" sldId="267"/>
            <ac:picMk id="6" creationId="{1669B582-240F-4549-A827-9BF20447C59F}"/>
          </ac:picMkLst>
        </pc:picChg>
      </pc:sldChg>
      <pc:sldChg chg="modSp new mod">
        <pc:chgData name="Peter McGinty" userId="138e04b35f3df159" providerId="LiveId" clId="{FDB10139-A631-45C9-8CCD-E52E89C356A1}" dt="2021-11-21T08:27:39.526" v="1208" actId="20577"/>
        <pc:sldMkLst>
          <pc:docMk/>
          <pc:sldMk cId="2367633517" sldId="268"/>
        </pc:sldMkLst>
        <pc:spChg chg="mod">
          <ac:chgData name="Peter McGinty" userId="138e04b35f3df159" providerId="LiveId" clId="{FDB10139-A631-45C9-8CCD-E52E89C356A1}" dt="2021-11-20T21:09:23.593" v="1100" actId="20577"/>
          <ac:spMkLst>
            <pc:docMk/>
            <pc:sldMk cId="2367633517" sldId="268"/>
            <ac:spMk id="2" creationId="{F9104480-90F9-4EDC-9D21-6C83C16F74DA}"/>
          </ac:spMkLst>
        </pc:spChg>
        <pc:spChg chg="mod">
          <ac:chgData name="Peter McGinty" userId="138e04b35f3df159" providerId="LiveId" clId="{FDB10139-A631-45C9-8CCD-E52E89C356A1}" dt="2021-11-21T08:27:39.526" v="1208" actId="20577"/>
          <ac:spMkLst>
            <pc:docMk/>
            <pc:sldMk cId="2367633517" sldId="268"/>
            <ac:spMk id="3" creationId="{11DC2A8D-1BCB-41AB-8843-B03762A2192A}"/>
          </ac:spMkLst>
        </pc:spChg>
      </pc:sldChg>
      <pc:sldChg chg="modSp new mod">
        <pc:chgData name="Peter McGinty" userId="138e04b35f3df159" providerId="LiveId" clId="{FDB10139-A631-45C9-8CCD-E52E89C356A1}" dt="2021-11-21T08:27:34.413" v="1206" actId="20577"/>
        <pc:sldMkLst>
          <pc:docMk/>
          <pc:sldMk cId="2423991615" sldId="269"/>
        </pc:sldMkLst>
        <pc:spChg chg="mod">
          <ac:chgData name="Peter McGinty" userId="138e04b35f3df159" providerId="LiveId" clId="{FDB10139-A631-45C9-8CCD-E52E89C356A1}" dt="2021-11-20T21:06:21.034" v="1081" actId="20577"/>
          <ac:spMkLst>
            <pc:docMk/>
            <pc:sldMk cId="2423991615" sldId="269"/>
            <ac:spMk id="2" creationId="{B33D2D44-C51D-4809-97BD-13E1E69E4DBF}"/>
          </ac:spMkLst>
        </pc:spChg>
        <pc:spChg chg="mod">
          <ac:chgData name="Peter McGinty" userId="138e04b35f3df159" providerId="LiveId" clId="{FDB10139-A631-45C9-8CCD-E52E89C356A1}" dt="2021-11-21T08:27:34.413" v="1206" actId="20577"/>
          <ac:spMkLst>
            <pc:docMk/>
            <pc:sldMk cId="2423991615" sldId="269"/>
            <ac:spMk id="3" creationId="{F2E770F4-C205-43AD-B737-C20A9BE34C8E}"/>
          </ac:spMkLst>
        </pc:spChg>
      </pc:sldChg>
      <pc:sldChg chg="addSp delSp modSp add del mod ord setBg">
        <pc:chgData name="Peter McGinty" userId="138e04b35f3df159" providerId="LiveId" clId="{FDB10139-A631-45C9-8CCD-E52E89C356A1}" dt="2021-11-21T13:35:41.767" v="5058" actId="26606"/>
        <pc:sldMkLst>
          <pc:docMk/>
          <pc:sldMk cId="1817642535" sldId="270"/>
        </pc:sldMkLst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3" creationId="{08D92434-1E8A-4CEF-A2E5-EB8AE1179C10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0" creationId="{5E39A796-BE83-48B1-B33F-35C4A32AAB57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2" creationId="{72F84B47-E267-4194-8194-831DB7B5547F}"/>
          </ac:spMkLst>
        </pc:spChg>
        <pc:picChg chg="add mod ord">
          <ac:chgData name="Peter McGinty" userId="138e04b35f3df159" providerId="LiveId" clId="{FDB10139-A631-45C9-8CCD-E52E89C356A1}" dt="2021-11-21T13:35:41.767" v="5058" actId="26606"/>
          <ac:picMkLst>
            <pc:docMk/>
            <pc:sldMk cId="1817642535" sldId="270"/>
            <ac:picMk id="5" creationId="{30834ABA-AB1B-42DD-9096-CE5E76EDD099}"/>
          </ac:picMkLst>
        </pc:picChg>
        <pc:picChg chg="del">
          <ac:chgData name="Peter McGinty" userId="138e04b35f3df159" providerId="LiveId" clId="{FDB10139-A631-45C9-8CCD-E52E89C356A1}" dt="2021-11-21T08:18:13.477" v="1125" actId="478"/>
          <ac:picMkLst>
            <pc:docMk/>
            <pc:sldMk cId="1817642535" sldId="270"/>
            <ac:picMk id="6" creationId="{1669B582-240F-4549-A827-9BF20447C59F}"/>
          </ac:picMkLst>
        </pc:picChg>
      </pc:sldChg>
      <pc:sldChg chg="modSp new mod ord">
        <pc:chgData name="Peter McGinty" userId="138e04b35f3df159" providerId="LiveId" clId="{FDB10139-A631-45C9-8CCD-E52E89C356A1}" dt="2021-11-21T17:45:10.287" v="5158"/>
        <pc:sldMkLst>
          <pc:docMk/>
          <pc:sldMk cId="3473313067" sldId="271"/>
        </pc:sldMkLst>
        <pc:spChg chg="mod">
          <ac:chgData name="Peter McGinty" userId="138e04b35f3df159" providerId="LiveId" clId="{FDB10139-A631-45C9-8CCD-E52E89C356A1}" dt="2021-11-21T08:29:25.972" v="1292" actId="20577"/>
          <ac:spMkLst>
            <pc:docMk/>
            <pc:sldMk cId="3473313067" sldId="271"/>
            <ac:spMk id="2" creationId="{6032AAD6-DEF8-417F-9B43-4E49561E2B76}"/>
          </ac:spMkLst>
        </pc:spChg>
      </pc:sldChg>
      <pc:sldChg chg="addSp delSp modSp add mod ord">
        <pc:chgData name="Peter McGinty" userId="138e04b35f3df159" providerId="LiveId" clId="{FDB10139-A631-45C9-8CCD-E52E89C356A1}" dt="2021-11-21T17:45:10.287" v="5158"/>
        <pc:sldMkLst>
          <pc:docMk/>
          <pc:sldMk cId="2212191706" sldId="272"/>
        </pc:sldMkLst>
        <pc:spChg chg="mod">
          <ac:chgData name="Peter McGinty" userId="138e04b35f3df159" providerId="LiveId" clId="{FDB10139-A631-45C9-8CCD-E52E89C356A1}" dt="2021-11-21T08:33:13.261" v="1337" actId="20577"/>
          <ac:spMkLst>
            <pc:docMk/>
            <pc:sldMk cId="2212191706" sldId="272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31:38.557" v="1302" actId="14100"/>
          <ac:spMkLst>
            <pc:docMk/>
            <pc:sldMk cId="2212191706" sldId="272"/>
            <ac:spMk id="3" creationId="{08D92434-1E8A-4CEF-A2E5-EB8AE1179C10}"/>
          </ac:spMkLst>
        </pc:spChg>
        <pc:picChg chg="del">
          <ac:chgData name="Peter McGinty" userId="138e04b35f3df159" providerId="LiveId" clId="{FDB10139-A631-45C9-8CCD-E52E89C356A1}" dt="2021-11-21T08:31:57.941" v="1303" actId="478"/>
          <ac:picMkLst>
            <pc:docMk/>
            <pc:sldMk cId="2212191706" sldId="272"/>
            <ac:picMk id="5" creationId="{30834ABA-AB1B-42DD-9096-CE5E76EDD099}"/>
          </ac:picMkLst>
        </pc:picChg>
        <pc:picChg chg="add mod ord">
          <ac:chgData name="Peter McGinty" userId="138e04b35f3df159" providerId="LiveId" clId="{FDB10139-A631-45C9-8CCD-E52E89C356A1}" dt="2021-11-21T08:32:20.464" v="1310" actId="12789"/>
          <ac:picMkLst>
            <pc:docMk/>
            <pc:sldMk cId="2212191706" sldId="272"/>
            <ac:picMk id="6" creationId="{A45DF847-2DF7-463A-9BE5-F30275A491B0}"/>
          </ac:picMkLst>
        </pc:picChg>
      </pc:sldChg>
      <pc:sldChg chg="addSp delSp modSp add mod ord modClrScheme chgLayout">
        <pc:chgData name="Peter McGinty" userId="138e04b35f3df159" providerId="LiveId" clId="{FDB10139-A631-45C9-8CCD-E52E89C356A1}" dt="2021-11-21T17:45:10.287" v="5158"/>
        <pc:sldMkLst>
          <pc:docMk/>
          <pc:sldMk cId="2101665249" sldId="273"/>
        </pc:sldMkLst>
        <pc:spChg chg="del mod ord">
          <ac:chgData name="Peter McGinty" userId="138e04b35f3df159" providerId="LiveId" clId="{FDB10139-A631-45C9-8CCD-E52E89C356A1}" dt="2021-11-21T08:40:17.646" v="1390" actId="478"/>
          <ac:spMkLst>
            <pc:docMk/>
            <pc:sldMk cId="2101665249" sldId="27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08:36:01.968" v="1358" actId="478"/>
          <ac:spMkLst>
            <pc:docMk/>
            <pc:sldMk cId="2101665249" sldId="27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08:40:23.181" v="1391" actId="478"/>
          <ac:spMkLst>
            <pc:docMk/>
            <pc:sldMk cId="2101665249" sldId="273"/>
            <ac:spMk id="14" creationId="{AA322E33-6506-4FFE-9AF0-4A0DC99205FB}"/>
          </ac:spMkLst>
        </pc:spChg>
        <pc:spChg chg="add mod ord">
          <ac:chgData name="Peter McGinty" userId="138e04b35f3df159" providerId="LiveId" clId="{FDB10139-A631-45C9-8CCD-E52E89C356A1}" dt="2021-11-21T08:44:57.895" v="1882" actId="1038"/>
          <ac:spMkLst>
            <pc:docMk/>
            <pc:sldMk cId="2101665249" sldId="273"/>
            <ac:spMk id="15" creationId="{05706BCE-694B-4909-A7B2-15B82ADA0702}"/>
          </ac:spMkLst>
        </pc:spChg>
        <pc:spChg chg="add mod">
          <ac:chgData name="Peter McGinty" userId="138e04b35f3df159" providerId="LiveId" clId="{FDB10139-A631-45C9-8CCD-E52E89C356A1}" dt="2021-11-21T08:45:14.894" v="1890" actId="20577"/>
          <ac:spMkLst>
            <pc:docMk/>
            <pc:sldMk cId="2101665249" sldId="273"/>
            <ac:spMk id="16" creationId="{B1F00226-568A-4FED-9FA0-5C89BFEA41F5}"/>
          </ac:spMkLst>
        </pc:spChg>
        <pc:picChg chg="add mod">
          <ac:chgData name="Peter McGinty" userId="138e04b35f3df159" providerId="LiveId" clId="{FDB10139-A631-45C9-8CCD-E52E89C356A1}" dt="2021-11-21T08:42:30.863" v="1559" actId="1038"/>
          <ac:picMkLst>
            <pc:docMk/>
            <pc:sldMk cId="2101665249" sldId="273"/>
            <ac:picMk id="5" creationId="{E8D86D61-0ADE-407E-B191-550646ADD12E}"/>
          </ac:picMkLst>
        </pc:picChg>
        <pc:picChg chg="del">
          <ac:chgData name="Peter McGinty" userId="138e04b35f3df159" providerId="LiveId" clId="{FDB10139-A631-45C9-8CCD-E52E89C356A1}" dt="2021-11-21T08:35:26.005" v="1357" actId="478"/>
          <ac:picMkLst>
            <pc:docMk/>
            <pc:sldMk cId="2101665249" sldId="273"/>
            <ac:picMk id="6" creationId="{A45DF847-2DF7-463A-9BE5-F30275A491B0}"/>
          </ac:picMkLst>
        </pc:picChg>
        <pc:picChg chg="add mod">
          <ac:chgData name="Peter McGinty" userId="138e04b35f3df159" providerId="LiveId" clId="{FDB10139-A631-45C9-8CCD-E52E89C356A1}" dt="2021-11-21T08:41:45.916" v="1441" actId="1035"/>
          <ac:picMkLst>
            <pc:docMk/>
            <pc:sldMk cId="2101665249" sldId="273"/>
            <ac:picMk id="8" creationId="{029C188D-D8CC-426F-802C-DB27C29FADBB}"/>
          </ac:picMkLst>
        </pc:picChg>
        <pc:picChg chg="add mod">
          <ac:chgData name="Peter McGinty" userId="138e04b35f3df159" providerId="LiveId" clId="{FDB10139-A631-45C9-8CCD-E52E89C356A1}" dt="2021-11-21T08:41:55.327" v="1467" actId="1035"/>
          <ac:picMkLst>
            <pc:docMk/>
            <pc:sldMk cId="2101665249" sldId="273"/>
            <ac:picMk id="10" creationId="{6D69ACF7-B3F8-4ABA-9BA4-5050FD7786EE}"/>
          </ac:picMkLst>
        </pc:picChg>
        <pc:picChg chg="add mod">
          <ac:chgData name="Peter McGinty" userId="138e04b35f3df159" providerId="LiveId" clId="{FDB10139-A631-45C9-8CCD-E52E89C356A1}" dt="2021-11-21T08:42:03.111" v="1492" actId="1037"/>
          <ac:picMkLst>
            <pc:docMk/>
            <pc:sldMk cId="2101665249" sldId="273"/>
            <ac:picMk id="12" creationId="{9CD73E11-81CD-4737-8434-379A730F554A}"/>
          </ac:picMkLst>
        </pc:picChg>
      </pc:sldChg>
      <pc:sldChg chg="modSp new mod">
        <pc:chgData name="Peter McGinty" userId="138e04b35f3df159" providerId="LiveId" clId="{FDB10139-A631-45C9-8CCD-E52E89C356A1}" dt="2021-11-21T09:14:48.565" v="2271" actId="20577"/>
        <pc:sldMkLst>
          <pc:docMk/>
          <pc:sldMk cId="1408806308" sldId="274"/>
        </pc:sldMkLst>
        <pc:spChg chg="mod">
          <ac:chgData name="Peter McGinty" userId="138e04b35f3df159" providerId="LiveId" clId="{FDB10139-A631-45C9-8CCD-E52E89C356A1}" dt="2021-11-21T08:47:02.374" v="1919" actId="20577"/>
          <ac:spMkLst>
            <pc:docMk/>
            <pc:sldMk cId="1408806308" sldId="274"/>
            <ac:spMk id="2" creationId="{0220AE1F-FBD2-4D90-A429-21A5B58F2AEB}"/>
          </ac:spMkLst>
        </pc:spChg>
        <pc:spChg chg="mod">
          <ac:chgData name="Peter McGinty" userId="138e04b35f3df159" providerId="LiveId" clId="{FDB10139-A631-45C9-8CCD-E52E89C356A1}" dt="2021-11-21T09:14:48.565" v="2271" actId="20577"/>
          <ac:spMkLst>
            <pc:docMk/>
            <pc:sldMk cId="1408806308" sldId="274"/>
            <ac:spMk id="3" creationId="{4564AA68-C3B7-4D4F-8712-D095891AC003}"/>
          </ac:spMkLst>
        </pc:spChg>
      </pc:sldChg>
      <pc:sldChg chg="addSp delSp modSp new mod ord">
        <pc:chgData name="Peter McGinty" userId="138e04b35f3df159" providerId="LiveId" clId="{FDB10139-A631-45C9-8CCD-E52E89C356A1}" dt="2021-11-21T09:19:07.821" v="2273"/>
        <pc:sldMkLst>
          <pc:docMk/>
          <pc:sldMk cId="1330148610" sldId="275"/>
        </pc:sldMkLst>
        <pc:spChg chg="mod">
          <ac:chgData name="Peter McGinty" userId="138e04b35f3df159" providerId="LiveId" clId="{FDB10139-A631-45C9-8CCD-E52E89C356A1}" dt="2021-11-21T08:53:48.742" v="1999" actId="20577"/>
          <ac:spMkLst>
            <pc:docMk/>
            <pc:sldMk cId="1330148610" sldId="275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2:21.432" v="1981" actId="27636"/>
          <ac:spMkLst>
            <pc:docMk/>
            <pc:sldMk cId="1330148610" sldId="275"/>
            <ac:spMk id="3" creationId="{C09D6D5A-09CA-4630-BB9C-9AEB733F71EC}"/>
          </ac:spMkLst>
        </pc:spChg>
        <pc:spChg chg="del">
          <ac:chgData name="Peter McGinty" userId="138e04b35f3df159" providerId="LiveId" clId="{FDB10139-A631-45C9-8CCD-E52E89C356A1}" dt="2021-11-21T08:47:21.811" v="1921" actId="478"/>
          <ac:spMkLst>
            <pc:docMk/>
            <pc:sldMk cId="1330148610" sldId="275"/>
            <ac:spMk id="4" creationId="{B2B6FB15-8A3E-4E65-B173-873C6F32D3E2}"/>
          </ac:spMkLst>
        </pc:spChg>
        <pc:picChg chg="add mod">
          <ac:chgData name="Peter McGinty" userId="138e04b35f3df159" providerId="LiveId" clId="{FDB10139-A631-45C9-8CCD-E52E89C356A1}" dt="2021-11-21T08:53:14.438" v="1989" actId="12789"/>
          <ac:picMkLst>
            <pc:docMk/>
            <pc:sldMk cId="1330148610" sldId="275"/>
            <ac:picMk id="5" creationId="{957A52D1-DE4F-4449-8062-5430093A8C42}"/>
          </ac:picMkLst>
        </pc:picChg>
      </pc:sldChg>
      <pc:sldChg chg="addSp delSp modSp add mod ord">
        <pc:chgData name="Peter McGinty" userId="138e04b35f3df159" providerId="LiveId" clId="{FDB10139-A631-45C9-8CCD-E52E89C356A1}" dt="2021-11-21T09:19:07.821" v="2273"/>
        <pc:sldMkLst>
          <pc:docMk/>
          <pc:sldMk cId="936742714" sldId="276"/>
        </pc:sldMkLst>
        <pc:spChg chg="mod">
          <ac:chgData name="Peter McGinty" userId="138e04b35f3df159" providerId="LiveId" clId="{FDB10139-A631-45C9-8CCD-E52E89C356A1}" dt="2021-11-21T08:53:54.415" v="2000" actId="20577"/>
          <ac:spMkLst>
            <pc:docMk/>
            <pc:sldMk cId="936742714" sldId="276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6:05.789" v="2039" actId="1037"/>
          <ac:spMkLst>
            <pc:docMk/>
            <pc:sldMk cId="936742714" sldId="276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8:56:08.461" v="2040" actId="478"/>
          <ac:picMkLst>
            <pc:docMk/>
            <pc:sldMk cId="936742714" sldId="276"/>
            <ac:picMk id="5" creationId="{957A52D1-DE4F-4449-8062-5430093A8C42}"/>
          </ac:picMkLst>
        </pc:picChg>
        <pc:picChg chg="add mod ord">
          <ac:chgData name="Peter McGinty" userId="138e04b35f3df159" providerId="LiveId" clId="{FDB10139-A631-45C9-8CCD-E52E89C356A1}" dt="2021-11-21T08:57:10.997" v="2047" actId="167"/>
          <ac:picMkLst>
            <pc:docMk/>
            <pc:sldMk cId="936742714" sldId="276"/>
            <ac:picMk id="6" creationId="{523F86AB-9BF7-4D90-AC01-D6FC991CDDF9}"/>
          </ac:picMkLst>
        </pc:picChg>
      </pc:sldChg>
      <pc:sldChg chg="addSp delSp modSp add mod ord">
        <pc:chgData name="Peter McGinty" userId="138e04b35f3df159" providerId="LiveId" clId="{FDB10139-A631-45C9-8CCD-E52E89C356A1}" dt="2021-11-21T09:00:49.245" v="2075" actId="6549"/>
        <pc:sldMkLst>
          <pc:docMk/>
          <pc:sldMk cId="252497662" sldId="277"/>
        </pc:sldMkLst>
        <pc:spChg chg="mod">
          <ac:chgData name="Peter McGinty" userId="138e04b35f3df159" providerId="LiveId" clId="{FDB10139-A631-45C9-8CCD-E52E89C356A1}" dt="2021-11-21T09:00:49.245" v="2075" actId="6549"/>
          <ac:spMkLst>
            <pc:docMk/>
            <pc:sldMk cId="252497662" sldId="277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0:36.816" v="2065" actId="14100"/>
          <ac:spMkLst>
            <pc:docMk/>
            <pc:sldMk cId="252497662" sldId="277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0:01.700" v="2058" actId="478"/>
          <ac:picMkLst>
            <pc:docMk/>
            <pc:sldMk cId="252497662" sldId="277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00:28.106" v="2064" actId="14100"/>
          <ac:picMkLst>
            <pc:docMk/>
            <pc:sldMk cId="252497662" sldId="277"/>
            <ac:picMk id="6" creationId="{3A2174F7-6824-42AF-9C09-10B01090F4B0}"/>
          </ac:picMkLst>
        </pc:picChg>
      </pc:sldChg>
      <pc:sldChg chg="addSp delSp modSp add mod">
        <pc:chgData name="Peter McGinty" userId="138e04b35f3df159" providerId="LiveId" clId="{FDB10139-A631-45C9-8CCD-E52E89C356A1}" dt="2021-11-21T09:02:54.967" v="2099" actId="12789"/>
        <pc:sldMkLst>
          <pc:docMk/>
          <pc:sldMk cId="2404761848" sldId="278"/>
        </pc:sldMkLst>
        <pc:spChg chg="mod">
          <ac:chgData name="Peter McGinty" userId="138e04b35f3df159" providerId="LiveId" clId="{FDB10139-A631-45C9-8CCD-E52E89C356A1}" dt="2021-11-21T09:01:37.716" v="2090" actId="20577"/>
          <ac:spMkLst>
            <pc:docMk/>
            <pc:sldMk cId="2404761848" sldId="278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2:25.126" v="2092" actId="20577"/>
          <ac:spMkLst>
            <pc:docMk/>
            <pc:sldMk cId="2404761848" sldId="278"/>
            <ac:spMk id="3" creationId="{C09D6D5A-09CA-4630-BB9C-9AEB733F71EC}"/>
          </ac:spMkLst>
        </pc:spChg>
        <pc:picChg chg="add mod">
          <ac:chgData name="Peter McGinty" userId="138e04b35f3df159" providerId="LiveId" clId="{FDB10139-A631-45C9-8CCD-E52E89C356A1}" dt="2021-11-21T09:02:54.967" v="2099" actId="12789"/>
          <ac:picMkLst>
            <pc:docMk/>
            <pc:sldMk cId="2404761848" sldId="278"/>
            <ac:picMk id="5" creationId="{1BBDD1E0-6DC1-4B71-85D0-CBBDDEC7F736}"/>
          </ac:picMkLst>
        </pc:picChg>
        <pc:picChg chg="del">
          <ac:chgData name="Peter McGinty" userId="138e04b35f3df159" providerId="LiveId" clId="{FDB10139-A631-45C9-8CCD-E52E89C356A1}" dt="2021-11-21T09:02:30.090" v="2093" actId="478"/>
          <ac:picMkLst>
            <pc:docMk/>
            <pc:sldMk cId="2404761848" sldId="278"/>
            <ac:picMk id="6" creationId="{3A2174F7-6824-42AF-9C09-10B01090F4B0}"/>
          </ac:picMkLst>
        </pc:picChg>
      </pc:sldChg>
      <pc:sldChg chg="addSp delSp modSp add mod chgLayout">
        <pc:chgData name="Peter McGinty" userId="138e04b35f3df159" providerId="LiveId" clId="{FDB10139-A631-45C9-8CCD-E52E89C356A1}" dt="2021-11-21T09:08:29.031" v="2233" actId="167"/>
        <pc:sldMkLst>
          <pc:docMk/>
          <pc:sldMk cId="473794270" sldId="279"/>
        </pc:sldMkLst>
        <pc:spChg chg="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2" creationId="{1DFCEBDF-422D-4C79-8674-F6316E28CD4C}"/>
          </ac:spMkLst>
        </pc:spChg>
        <pc:spChg chg="mod ord">
          <ac:chgData name="Peter McGinty" userId="138e04b35f3df159" providerId="LiveId" clId="{FDB10139-A631-45C9-8CCD-E52E89C356A1}" dt="2021-11-21T09:07:52.989" v="2232" actId="20577"/>
          <ac:spMkLst>
            <pc:docMk/>
            <pc:sldMk cId="473794270" sldId="279"/>
            <ac:spMk id="3" creationId="{C09D6D5A-09CA-4630-BB9C-9AEB733F71EC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4" creationId="{4A9C7564-5EBD-457B-8B15-9D788BE752E1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6" creationId="{941FDAE1-3A17-4B62-81FE-9F52FD5FA7DF}"/>
          </ac:spMkLst>
        </pc:spChg>
        <pc:spChg chg="add del 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7" creationId="{23CEE059-1D6D-463E-8F40-0D9DDACABF8D}"/>
          </ac:spMkLst>
        </pc:spChg>
        <pc:picChg chg="del mod ord">
          <ac:chgData name="Peter McGinty" userId="138e04b35f3df159" providerId="LiveId" clId="{FDB10139-A631-45C9-8CCD-E52E89C356A1}" dt="2021-11-21T09:05:35.050" v="2127" actId="478"/>
          <ac:picMkLst>
            <pc:docMk/>
            <pc:sldMk cId="473794270" sldId="279"/>
            <ac:picMk id="5" creationId="{1BBDD1E0-6DC1-4B71-85D0-CBBDDEC7F736}"/>
          </ac:picMkLst>
        </pc:picChg>
        <pc:picChg chg="add mod ord">
          <ac:chgData name="Peter McGinty" userId="138e04b35f3df159" providerId="LiveId" clId="{FDB10139-A631-45C9-8CCD-E52E89C356A1}" dt="2021-11-21T09:08:29.031" v="2233" actId="167"/>
          <ac:picMkLst>
            <pc:docMk/>
            <pc:sldMk cId="473794270" sldId="279"/>
            <ac:picMk id="9" creationId="{D3516C6E-12BC-4342-A1E3-FA98B5819349}"/>
          </ac:picMkLst>
        </pc:picChg>
      </pc:sldChg>
      <pc:sldChg chg="addSp delSp modSp add mod">
        <pc:chgData name="Peter McGinty" userId="138e04b35f3df159" providerId="LiveId" clId="{FDB10139-A631-45C9-8CCD-E52E89C356A1}" dt="2021-11-21T09:14:22.941" v="2255" actId="553"/>
        <pc:sldMkLst>
          <pc:docMk/>
          <pc:sldMk cId="2660637774" sldId="280"/>
        </pc:sldMkLst>
        <pc:spChg chg="mod">
          <ac:chgData name="Peter McGinty" userId="138e04b35f3df159" providerId="LiveId" clId="{FDB10139-A631-45C9-8CCD-E52E89C356A1}" dt="2021-11-21T09:09:06.675" v="2246" actId="6549"/>
          <ac:spMkLst>
            <pc:docMk/>
            <pc:sldMk cId="2660637774" sldId="280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13:46.620" v="2249" actId="255"/>
          <ac:spMkLst>
            <pc:docMk/>
            <pc:sldMk cId="2660637774" sldId="280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8:53.096" v="2235" actId="478"/>
          <ac:picMkLst>
            <pc:docMk/>
            <pc:sldMk cId="2660637774" sldId="280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14:22.941" v="2255" actId="553"/>
          <ac:picMkLst>
            <pc:docMk/>
            <pc:sldMk cId="2660637774" sldId="280"/>
            <ac:picMk id="6" creationId="{49F58A79-AA13-4449-84C6-571738B8A9CF}"/>
          </ac:picMkLst>
        </pc:picChg>
      </pc:sldChg>
      <pc:sldChg chg="modSp new mod">
        <pc:chgData name="Peter McGinty" userId="138e04b35f3df159" providerId="LiveId" clId="{FDB10139-A631-45C9-8CCD-E52E89C356A1}" dt="2021-11-21T09:21:39.858" v="2314" actId="20577"/>
        <pc:sldMkLst>
          <pc:docMk/>
          <pc:sldMk cId="515645051" sldId="281"/>
        </pc:sldMkLst>
        <pc:spChg chg="mod">
          <ac:chgData name="Peter McGinty" userId="138e04b35f3df159" providerId="LiveId" clId="{FDB10139-A631-45C9-8CCD-E52E89C356A1}" dt="2021-11-21T09:21:39.858" v="2314" actId="20577"/>
          <ac:spMkLst>
            <pc:docMk/>
            <pc:sldMk cId="515645051" sldId="281"/>
            <ac:spMk id="2" creationId="{32D55B18-E5CA-4E0C-93B9-286B1BADCB05}"/>
          </ac:spMkLst>
        </pc:spChg>
      </pc:sldChg>
      <pc:sldChg chg="modSp new mod">
        <pc:chgData name="Peter McGinty" userId="138e04b35f3df159" providerId="LiveId" clId="{FDB10139-A631-45C9-8CCD-E52E89C356A1}" dt="2021-11-21T16:17:37.377" v="5156" actId="20577"/>
        <pc:sldMkLst>
          <pc:docMk/>
          <pc:sldMk cId="2759816678" sldId="282"/>
        </pc:sldMkLst>
        <pc:spChg chg="mod">
          <ac:chgData name="Peter McGinty" userId="138e04b35f3df159" providerId="LiveId" clId="{FDB10139-A631-45C9-8CCD-E52E89C356A1}" dt="2021-11-21T09:40:00.020" v="2640" actId="20577"/>
          <ac:spMkLst>
            <pc:docMk/>
            <pc:sldMk cId="2759816678" sldId="282"/>
            <ac:spMk id="2" creationId="{AA222139-42DB-4AC5-A633-6A6151320660}"/>
          </ac:spMkLst>
        </pc:spChg>
        <pc:spChg chg="mod">
          <ac:chgData name="Peter McGinty" userId="138e04b35f3df159" providerId="LiveId" clId="{FDB10139-A631-45C9-8CCD-E52E89C356A1}" dt="2021-11-21T16:17:37.377" v="5156" actId="20577"/>
          <ac:spMkLst>
            <pc:docMk/>
            <pc:sldMk cId="2759816678" sldId="282"/>
            <ac:spMk id="3" creationId="{1DF69DD4-9D1E-44DA-90BC-3BDDF95D0C54}"/>
          </ac:spMkLst>
        </pc:spChg>
      </pc:sldChg>
      <pc:sldChg chg="modSp new mod">
        <pc:chgData name="Peter McGinty" userId="138e04b35f3df159" providerId="LiveId" clId="{FDB10139-A631-45C9-8CCD-E52E89C356A1}" dt="2021-11-21T09:53:03.439" v="3249" actId="20577"/>
        <pc:sldMkLst>
          <pc:docMk/>
          <pc:sldMk cId="1720151516" sldId="283"/>
        </pc:sldMkLst>
        <pc:spChg chg="mod">
          <ac:chgData name="Peter McGinty" userId="138e04b35f3df159" providerId="LiveId" clId="{FDB10139-A631-45C9-8CCD-E52E89C356A1}" dt="2021-11-21T09:44:55.814" v="2843" actId="6549"/>
          <ac:spMkLst>
            <pc:docMk/>
            <pc:sldMk cId="1720151516" sldId="283"/>
            <ac:spMk id="2" creationId="{35D2EE7F-35BF-432E-AC41-F3A8E9EEDC4B}"/>
          </ac:spMkLst>
        </pc:spChg>
        <pc:spChg chg="mod">
          <ac:chgData name="Peter McGinty" userId="138e04b35f3df159" providerId="LiveId" clId="{FDB10139-A631-45C9-8CCD-E52E89C356A1}" dt="2021-11-21T09:53:03.439" v="3249" actId="20577"/>
          <ac:spMkLst>
            <pc:docMk/>
            <pc:sldMk cId="1720151516" sldId="283"/>
            <ac:spMk id="3" creationId="{185AB86A-85D7-42EB-A583-17E41864E76B}"/>
          </ac:spMkLst>
        </pc:spChg>
      </pc:sldChg>
      <pc:sldChg chg="modSp new mod">
        <pc:chgData name="Peter McGinty" userId="138e04b35f3df159" providerId="LiveId" clId="{FDB10139-A631-45C9-8CCD-E52E89C356A1}" dt="2021-11-21T10:17:59.672" v="3846" actId="20577"/>
        <pc:sldMkLst>
          <pc:docMk/>
          <pc:sldMk cId="3425510975" sldId="284"/>
        </pc:sldMkLst>
        <pc:spChg chg="mod">
          <ac:chgData name="Peter McGinty" userId="138e04b35f3df159" providerId="LiveId" clId="{FDB10139-A631-45C9-8CCD-E52E89C356A1}" dt="2021-11-21T10:17:59.672" v="3846" actId="20577"/>
          <ac:spMkLst>
            <pc:docMk/>
            <pc:sldMk cId="3425510975" sldId="284"/>
            <ac:spMk id="2" creationId="{8FA6307B-9D39-4AC9-B7A9-D71BFBDC1BB2}"/>
          </ac:spMkLst>
        </pc:spChg>
        <pc:spChg chg="mod">
          <ac:chgData name="Peter McGinty" userId="138e04b35f3df159" providerId="LiveId" clId="{FDB10139-A631-45C9-8CCD-E52E89C356A1}" dt="2021-11-21T10:16:11.333" v="3811" actId="20577"/>
          <ac:spMkLst>
            <pc:docMk/>
            <pc:sldMk cId="3425510975" sldId="284"/>
            <ac:spMk id="3" creationId="{E2A87381-11AD-4A59-B838-6D2C32606E7F}"/>
          </ac:spMkLst>
        </pc:spChg>
      </pc:sldChg>
      <pc:sldChg chg="modSp new mod">
        <pc:chgData name="Peter McGinty" userId="138e04b35f3df159" providerId="LiveId" clId="{FDB10139-A631-45C9-8CCD-E52E89C356A1}" dt="2021-11-21T10:36:32.891" v="4078" actId="20577"/>
        <pc:sldMkLst>
          <pc:docMk/>
          <pc:sldMk cId="60586892" sldId="285"/>
        </pc:sldMkLst>
        <pc:spChg chg="mod">
          <ac:chgData name="Peter McGinty" userId="138e04b35f3df159" providerId="LiveId" clId="{FDB10139-A631-45C9-8CCD-E52E89C356A1}" dt="2021-11-21T10:18:23.437" v="3850" actId="20577"/>
          <ac:spMkLst>
            <pc:docMk/>
            <pc:sldMk cId="60586892" sldId="285"/>
            <ac:spMk id="2" creationId="{3922DE0E-E003-43AE-9399-ACE36B9D0FA1}"/>
          </ac:spMkLst>
        </pc:spChg>
        <pc:spChg chg="mod">
          <ac:chgData name="Peter McGinty" userId="138e04b35f3df159" providerId="LiveId" clId="{FDB10139-A631-45C9-8CCD-E52E89C356A1}" dt="2021-11-21T10:36:32.891" v="4078" actId="20577"/>
          <ac:spMkLst>
            <pc:docMk/>
            <pc:sldMk cId="60586892" sldId="285"/>
            <ac:spMk id="3" creationId="{93A9F482-C095-45EF-B6B0-517840A9EAF2}"/>
          </ac:spMkLst>
        </pc:spChg>
      </pc:sldChg>
      <pc:sldChg chg="addSp delSp modSp new del mod chgLayout">
        <pc:chgData name="Peter McGinty" userId="138e04b35f3df159" providerId="LiveId" clId="{FDB10139-A631-45C9-8CCD-E52E89C356A1}" dt="2021-11-21T10:44:46.318" v="4234" actId="47"/>
        <pc:sldMkLst>
          <pc:docMk/>
          <pc:sldMk cId="2474340017" sldId="286"/>
        </pc:sldMkLst>
        <pc:spChg chg="mod or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2" creationId="{260B8B62-88D7-4BDE-9FA0-67DD64AC35A9}"/>
          </ac:spMkLst>
        </pc:spChg>
        <pc:spChg chg="add del">
          <ac:chgData name="Peter McGinty" userId="138e04b35f3df159" providerId="LiveId" clId="{FDB10139-A631-45C9-8CCD-E52E89C356A1}" dt="2021-11-21T10:40:36.607" v="4124"/>
          <ac:spMkLst>
            <pc:docMk/>
            <pc:sldMk cId="2474340017" sldId="286"/>
            <ac:spMk id="3" creationId="{6E9D364B-CA16-4ECD-92E1-E5016D2D2FEF}"/>
          </ac:spMkLst>
        </pc:spChg>
        <pc:spChg chg="add del mod">
          <ac:chgData name="Peter McGinty" userId="138e04b35f3df159" providerId="LiveId" clId="{FDB10139-A631-45C9-8CCD-E52E89C356A1}" dt="2021-11-21T10:40:30.537" v="4123"/>
          <ac:spMkLst>
            <pc:docMk/>
            <pc:sldMk cId="2474340017" sldId="286"/>
            <ac:spMk id="4" creationId="{A7533DD7-2318-4CD3-890A-A81B00BBF08E}"/>
          </ac:spMkLst>
        </pc:spChg>
        <pc:spChg chg="add del mod">
          <ac:chgData name="Peter McGinty" userId="138e04b35f3df159" providerId="LiveId" clId="{FDB10139-A631-45C9-8CCD-E52E89C356A1}" dt="2021-11-21T10:40:52.825" v="4128" actId="478"/>
          <ac:spMkLst>
            <pc:docMk/>
            <pc:sldMk cId="2474340017" sldId="286"/>
            <ac:spMk id="5" creationId="{DE94A4E7-EC59-423D-8574-EDF318B781C5}"/>
          </ac:spMkLst>
        </pc:spChg>
        <pc:spChg chg="add del mod">
          <ac:chgData name="Peter McGinty" userId="138e04b35f3df159" providerId="LiveId" clId="{FDB10139-A631-45C9-8CCD-E52E89C356A1}" dt="2021-11-21T10:40:57.359" v="4129"/>
          <ac:spMkLst>
            <pc:docMk/>
            <pc:sldMk cId="2474340017" sldId="286"/>
            <ac:spMk id="6" creationId="{1AA1CA03-CFF0-4709-B719-7BD2F080F02D}"/>
          </ac:spMkLst>
        </pc:spChg>
        <pc:spChg chg="add mod ord">
          <ac:chgData name="Peter McGinty" userId="138e04b35f3df159" providerId="LiveId" clId="{FDB10139-A631-45C9-8CCD-E52E89C356A1}" dt="2021-11-21T10:42:07.634" v="4162" actId="6549"/>
          <ac:spMkLst>
            <pc:docMk/>
            <pc:sldMk cId="2474340017" sldId="286"/>
            <ac:spMk id="7" creationId="{D9E4483D-8400-4333-A554-DD5600D2341E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8" creationId="{4490E4DE-9C1E-4789-8800-7D33CD4C1950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9" creationId="{52560D94-A49D-475B-8E7C-CA5E6DA43810}"/>
          </ac:spMkLst>
        </pc:spChg>
      </pc:sldChg>
      <pc:sldChg chg="modSp new mod">
        <pc:chgData name="Peter McGinty" userId="138e04b35f3df159" providerId="LiveId" clId="{FDB10139-A631-45C9-8CCD-E52E89C356A1}" dt="2021-11-21T10:44:56.619" v="4235" actId="207"/>
        <pc:sldMkLst>
          <pc:docMk/>
          <pc:sldMk cId="1196896107" sldId="287"/>
        </pc:sldMkLst>
        <pc:spChg chg="mod">
          <ac:chgData name="Peter McGinty" userId="138e04b35f3df159" providerId="LiveId" clId="{FDB10139-A631-45C9-8CCD-E52E89C356A1}" dt="2021-11-21T10:43:39.150" v="4167" actId="207"/>
          <ac:spMkLst>
            <pc:docMk/>
            <pc:sldMk cId="1196896107" sldId="287"/>
            <ac:spMk id="2" creationId="{36F731E0-42C0-41AE-A8BB-F41417473F74}"/>
          </ac:spMkLst>
        </pc:spChg>
        <pc:spChg chg="mod">
          <ac:chgData name="Peter McGinty" userId="138e04b35f3df159" providerId="LiveId" clId="{FDB10139-A631-45C9-8CCD-E52E89C356A1}" dt="2021-11-21T10:44:56.619" v="4235" actId="207"/>
          <ac:spMkLst>
            <pc:docMk/>
            <pc:sldMk cId="1196896107" sldId="287"/>
            <ac:spMk id="3" creationId="{76B5EFEA-4B52-434C-9098-6E1D6DBBC69E}"/>
          </ac:spMkLst>
        </pc:spChg>
      </pc:sldChg>
      <pc:sldChg chg="modSp new mod">
        <pc:chgData name="Peter McGinty" userId="138e04b35f3df159" providerId="LiveId" clId="{FDB10139-A631-45C9-8CCD-E52E89C356A1}" dt="2021-11-21T10:54:06.360" v="4331" actId="20577"/>
        <pc:sldMkLst>
          <pc:docMk/>
          <pc:sldMk cId="3272295682" sldId="288"/>
        </pc:sldMkLst>
        <pc:spChg chg="mod">
          <ac:chgData name="Peter McGinty" userId="138e04b35f3df159" providerId="LiveId" clId="{FDB10139-A631-45C9-8CCD-E52E89C356A1}" dt="2021-11-21T10:53:33.278" v="4296" actId="20577"/>
          <ac:spMkLst>
            <pc:docMk/>
            <pc:sldMk cId="3272295682" sldId="288"/>
            <ac:spMk id="2" creationId="{36FDEC3C-0650-4FB1-9EDD-1465555E60EB}"/>
          </ac:spMkLst>
        </pc:spChg>
        <pc:spChg chg="mod">
          <ac:chgData name="Peter McGinty" userId="138e04b35f3df159" providerId="LiveId" clId="{FDB10139-A631-45C9-8CCD-E52E89C356A1}" dt="2021-11-21T10:54:06.360" v="4331" actId="20577"/>
          <ac:spMkLst>
            <pc:docMk/>
            <pc:sldMk cId="3272295682" sldId="288"/>
            <ac:spMk id="3" creationId="{57BA6692-103A-41E0-95AA-CD7948BA8B5D}"/>
          </ac:spMkLst>
        </pc:spChg>
      </pc:sldChg>
      <pc:sldChg chg="modSp new mod">
        <pc:chgData name="Peter McGinty" userId="138e04b35f3df159" providerId="LiveId" clId="{FDB10139-A631-45C9-8CCD-E52E89C356A1}" dt="2021-11-21T10:54:59.614" v="4363" actId="20577"/>
        <pc:sldMkLst>
          <pc:docMk/>
          <pc:sldMk cId="3062767274" sldId="289"/>
        </pc:sldMkLst>
        <pc:spChg chg="mod">
          <ac:chgData name="Peter McGinty" userId="138e04b35f3df159" providerId="LiveId" clId="{FDB10139-A631-45C9-8CCD-E52E89C356A1}" dt="2021-11-21T10:54:59.614" v="4363" actId="20577"/>
          <ac:spMkLst>
            <pc:docMk/>
            <pc:sldMk cId="3062767274" sldId="289"/>
            <ac:spMk id="2" creationId="{56A4EF57-6083-4B72-A3BB-DE3719EC7956}"/>
          </ac:spMkLst>
        </pc:spChg>
      </pc:sldChg>
      <pc:sldChg chg="modSp new mod">
        <pc:chgData name="Peter McGinty" userId="138e04b35f3df159" providerId="LiveId" clId="{FDB10139-A631-45C9-8CCD-E52E89C356A1}" dt="2021-11-21T11:05:50.782" v="4912" actId="20577"/>
        <pc:sldMkLst>
          <pc:docMk/>
          <pc:sldMk cId="3615599976" sldId="290"/>
        </pc:sldMkLst>
        <pc:spChg chg="mod">
          <ac:chgData name="Peter McGinty" userId="138e04b35f3df159" providerId="LiveId" clId="{FDB10139-A631-45C9-8CCD-E52E89C356A1}" dt="2021-11-21T11:05:50.782" v="4912" actId="20577"/>
          <ac:spMkLst>
            <pc:docMk/>
            <pc:sldMk cId="3615599976" sldId="290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4:26.999" v="4908" actId="20577"/>
          <ac:spMkLst>
            <pc:docMk/>
            <pc:sldMk cId="3615599976" sldId="290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1:11:33.085" v="5038" actId="20577"/>
        <pc:sldMkLst>
          <pc:docMk/>
          <pc:sldMk cId="2418848292" sldId="291"/>
        </pc:sldMkLst>
        <pc:spChg chg="mod">
          <ac:chgData name="Peter McGinty" userId="138e04b35f3df159" providerId="LiveId" clId="{FDB10139-A631-45C9-8CCD-E52E89C356A1}" dt="2021-11-21T11:06:03.987" v="4919" actId="20577"/>
          <ac:spMkLst>
            <pc:docMk/>
            <pc:sldMk cId="2418848292" sldId="291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11:33.085" v="5038" actId="20577"/>
          <ac:spMkLst>
            <pc:docMk/>
            <pc:sldMk cId="2418848292" sldId="291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2:16:18.910" v="5040" actId="20577"/>
        <pc:sldMkLst>
          <pc:docMk/>
          <pc:sldMk cId="2385944770" sldId="292"/>
        </pc:sldMkLst>
        <pc:spChg chg="mod">
          <ac:chgData name="Peter McGinty" userId="138e04b35f3df159" providerId="LiveId" clId="{FDB10139-A631-45C9-8CCD-E52E89C356A1}" dt="2021-11-21T12:16:18.910" v="5040" actId="20577"/>
          <ac:spMkLst>
            <pc:docMk/>
            <pc:sldMk cId="2385944770" sldId="292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9:47.130" v="5034" actId="20577"/>
          <ac:spMkLst>
            <pc:docMk/>
            <pc:sldMk cId="2385944770" sldId="292"/>
            <ac:spMk id="3" creationId="{D7A0787D-11EF-4040-A431-D876A3D75C56}"/>
          </ac:spMkLst>
        </pc:spChg>
      </pc:sldChg>
      <pc:sldChg chg="addSp delSp modSp add mod setBg">
        <pc:chgData name="Peter McGinty" userId="138e04b35f3df159" providerId="LiveId" clId="{FDB10139-A631-45C9-8CCD-E52E89C356A1}" dt="2021-11-21T13:36:10.557" v="5063" actId="12788"/>
        <pc:sldMkLst>
          <pc:docMk/>
          <pc:sldMk cId="1967668225" sldId="293"/>
        </pc:sldMkLst>
        <pc:spChg chg="mod">
          <ac:chgData name="Peter McGinty" userId="138e04b35f3df159" providerId="LiveId" clId="{FDB10139-A631-45C9-8CCD-E52E89C356A1}" dt="2021-11-21T13:35:46.873" v="5059" actId="26606"/>
          <ac:spMkLst>
            <pc:docMk/>
            <pc:sldMk cId="1967668225" sldId="29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13:33:41.635" v="5049" actId="478"/>
          <ac:spMkLst>
            <pc:docMk/>
            <pc:sldMk cId="1967668225" sldId="29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13:35:54.871" v="5062" actId="478"/>
          <ac:spMkLst>
            <pc:docMk/>
            <pc:sldMk cId="1967668225" sldId="293"/>
            <ac:spMk id="6" creationId="{F4414DCB-038F-457A-8044-F849F503590D}"/>
          </ac:spMkLst>
        </pc:spChg>
        <pc:picChg chg="del">
          <ac:chgData name="Peter McGinty" userId="138e04b35f3df159" providerId="LiveId" clId="{FDB10139-A631-45C9-8CCD-E52E89C356A1}" dt="2021-11-21T13:33:06.597" v="5044" actId="478"/>
          <ac:picMkLst>
            <pc:docMk/>
            <pc:sldMk cId="1967668225" sldId="293"/>
            <ac:picMk id="5" creationId="{30834ABA-AB1B-42DD-9096-CE5E76EDD099}"/>
          </ac:picMkLst>
        </pc:picChg>
        <pc:picChg chg="add mod">
          <ac:chgData name="Peter McGinty" userId="138e04b35f3df159" providerId="LiveId" clId="{FDB10139-A631-45C9-8CCD-E52E89C356A1}" dt="2021-11-21T13:36:10.557" v="5063" actId="12788"/>
          <ac:picMkLst>
            <pc:docMk/>
            <pc:sldMk cId="1967668225" sldId="293"/>
            <ac:picMk id="1026" creationId="{0F80F129-3114-43E6-84D0-0EFF09CA60EE}"/>
          </ac:picMkLst>
        </pc:picChg>
      </pc:sldChg>
      <pc:sldChg chg="addSp delSp modSp new mod ord modClrScheme chgLayout">
        <pc:chgData name="Peter McGinty" userId="138e04b35f3df159" providerId="LiveId" clId="{FDB10139-A631-45C9-8CCD-E52E89C356A1}" dt="2021-11-22T07:12:32.720" v="5495"/>
        <pc:sldMkLst>
          <pc:docMk/>
          <pc:sldMk cId="1007822625" sldId="294"/>
        </pc:sldMkLst>
        <pc:spChg chg="mod ord">
          <ac:chgData name="Peter McGinty" userId="138e04b35f3df159" providerId="LiveId" clId="{FDB10139-A631-45C9-8CCD-E52E89C356A1}" dt="2021-11-22T07:12:07.884" v="5493" actId="2711"/>
          <ac:spMkLst>
            <pc:docMk/>
            <pc:sldMk cId="1007822625" sldId="294"/>
            <ac:spMk id="2" creationId="{9AE9E76B-46F9-4F34-A825-EC733570D530}"/>
          </ac:spMkLst>
        </pc:spChg>
        <pc:spChg chg="del mod ord">
          <ac:chgData name="Peter McGinty" userId="138e04b35f3df159" providerId="LiveId" clId="{FDB10139-A631-45C9-8CCD-E52E89C356A1}" dt="2021-11-22T07:05:12.788" v="5427" actId="700"/>
          <ac:spMkLst>
            <pc:docMk/>
            <pc:sldMk cId="1007822625" sldId="294"/>
            <ac:spMk id="3" creationId="{A3EF4706-CB92-47F4-AB22-FA8877ABAFB2}"/>
          </ac:spMkLst>
        </pc:spChg>
        <pc:spChg chg="add mod ord">
          <ac:chgData name="Peter McGinty" userId="138e04b35f3df159" providerId="LiveId" clId="{FDB10139-A631-45C9-8CCD-E52E89C356A1}" dt="2021-11-22T07:11:25.202" v="5489" actId="12"/>
          <ac:spMkLst>
            <pc:docMk/>
            <pc:sldMk cId="1007822625" sldId="294"/>
            <ac:spMk id="4" creationId="{5735E9C4-1142-4DFF-99D0-194C83B67416}"/>
          </ac:spMkLst>
        </pc:spChg>
        <pc:spChg chg="add mod ord">
          <ac:chgData name="Peter McGinty" userId="138e04b35f3df159" providerId="LiveId" clId="{FDB10139-A631-45C9-8CCD-E52E89C356A1}" dt="2021-11-22T07:11:34.115" v="5492" actId="12"/>
          <ac:spMkLst>
            <pc:docMk/>
            <pc:sldMk cId="1007822625" sldId="294"/>
            <ac:spMk id="5" creationId="{6D546DC8-345F-46C5-A0E2-02A11598A48D}"/>
          </ac:spMkLst>
        </pc:spChg>
      </pc:sldChg>
    </pc:docChg>
  </pc:docChgLst>
  <pc:docChgLst>
    <pc:chgData name="Peter McGinty" userId="138e04b35f3df159" providerId="LiveId" clId="{8861EE08-E2C8-493D-9831-01534869AC17}"/>
    <pc:docChg chg="delSld modSection">
      <pc:chgData name="Peter McGinty" userId="138e04b35f3df159" providerId="LiveId" clId="{8861EE08-E2C8-493D-9831-01534869AC17}" dt="2022-11-01T20:30:20.294" v="1" actId="47"/>
      <pc:docMkLst>
        <pc:docMk/>
      </pc:docMkLst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3031953840" sldId="256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2162078861" sldId="259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3934206027" sldId="260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2328599616" sldId="261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757049084" sldId="262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531912591" sldId="263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1110970008" sldId="264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28047184" sldId="265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3957787663" sldId="266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1507689440" sldId="267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2367633517" sldId="268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2423991615" sldId="269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1817642535" sldId="270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3473313067" sldId="271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2212191706" sldId="272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2101665249" sldId="273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1408806308" sldId="274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1330148610" sldId="275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936742714" sldId="276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252497662" sldId="277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2404761848" sldId="278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473794270" sldId="279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2660637774" sldId="280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515645051" sldId="281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2759816678" sldId="282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1720151516" sldId="283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3425510975" sldId="284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60586892" sldId="285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1196896107" sldId="287"/>
        </pc:sldMkLst>
      </pc:sldChg>
      <pc:sldChg chg="del">
        <pc:chgData name="Peter McGinty" userId="138e04b35f3df159" providerId="LiveId" clId="{8861EE08-E2C8-493D-9831-01534869AC17}" dt="2022-11-01T20:30:20.294" v="1" actId="47"/>
        <pc:sldMkLst>
          <pc:docMk/>
          <pc:sldMk cId="3272295682" sldId="288"/>
        </pc:sldMkLst>
      </pc:sldChg>
      <pc:sldChg chg="del">
        <pc:chgData name="Peter McGinty" userId="138e04b35f3df159" providerId="LiveId" clId="{8861EE08-E2C8-493D-9831-01534869AC17}" dt="2022-11-01T20:30:14.242" v="0" actId="47"/>
        <pc:sldMkLst>
          <pc:docMk/>
          <pc:sldMk cId="1967668225" sldId="293"/>
        </pc:sldMkLst>
      </pc:sldChg>
    </pc:docChg>
  </pc:docChgLst>
  <pc:docChgLst>
    <pc:chgData name="Peter McGinty" userId="138e04b35f3df159" providerId="LiveId" clId="{4D7F0CA6-873A-4D40-A46A-B76E3D0BFE3C}"/>
    <pc:docChg chg="modSld">
      <pc:chgData name="Peter McGinty" userId="138e04b35f3df159" providerId="LiveId" clId="{4D7F0CA6-873A-4D40-A46A-B76E3D0BFE3C}" dt="2021-12-20T10:40:35.320" v="0"/>
      <pc:docMkLst>
        <pc:docMk/>
      </pc:docMkLst>
      <pc:sldChg chg="modSp mod">
        <pc:chgData name="Peter McGinty" userId="138e04b35f3df159" providerId="LiveId" clId="{4D7F0CA6-873A-4D40-A46A-B76E3D0BFE3C}" dt="2021-12-20T10:40:35.320" v="0"/>
        <pc:sldMkLst>
          <pc:docMk/>
          <pc:sldMk cId="28047184" sldId="265"/>
        </pc:sldMkLst>
        <pc:spChg chg="mod">
          <ac:chgData name="Peter McGinty" userId="138e04b35f3df159" providerId="LiveId" clId="{4D7F0CA6-873A-4D40-A46A-B76E3D0BFE3C}" dt="2021-12-20T10:40:35.320" v="0"/>
          <ac:spMkLst>
            <pc:docMk/>
            <pc:sldMk cId="28047184" sldId="265"/>
            <ac:spMk id="4" creationId="{8DF5C5BE-B24A-4D71-9EC7-FEB07626645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32:37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14855 5619 1842 0,'1'0'176'0,"2"0"-29"0,-2-2-32 0,1 0-14 16,-1 1 10-16,0-2 20 0,-1 1 6 15,2-1-15-15,-1-1 11 0,2 3 19 16,-1-2-8-16,-1 2-15 0,2-4-9 15,1-1-30-15,0 2-42 0,3-4-19 0,-2-3-19 16,4-3-9-16,0 0-1 0,2-3 9 16,0-5 2-16,-1 0-4 0,1-4 8 15,-2-3-1-15,-1-3 3 0,-3-1-3 0,2 1-5 16,-3-5 20-16,0-1 3 0,-4 1-13 16,0-6-4-16,0 0 5 0,0-1-1 15,0-2 4-15,-4-3 9 0,-2 2 2 16,-1-1 3-16,-4 0-13 0,-1 2-15 0,-1 0 16 15,-4 2 3-15,-2 5 0 0,1-1-1 16,-2 6-16-16,-3 2-1 0,0 0 27 16,-1 6 19-16,-1 1-5 0,0 2-16 0,-2 5 12 15,1-2 31-15,-1 5 4 0,4 1-3 16,-3 1 4-16,3 3 13 0,2-1-4 16,-1 3-22-16,3-2 10 0,-1 2-1 0,0 2-10 15,0-2-3-15,-1 1-8 0,0 2-28 16,0 0-23-16,0-2 5 0,1 2-3 15,0 2-9-15,3 1 0 0,1-1-99 0,3 3-294 16,1 0-314-16,4 0-270 0</inkml:trace>
  <inkml:trace contextRef="#ctx0" brushRef="#br0" timeOffset="4458.64">13654 3593 4394 0,'0'-3'160'0,"0"3"-49"15,0 0 29-15,0 0 5 0,0 0-18 0,0 0-37 16,0 0-65-16,0 4 8 0,-1 1 72 16,-2 0 36-16,-1 5-27 0,1 0-27 15,-3 5-17-15,0 2-19 0,0 3-21 0,1 4-19 16,-3-2-11-16,1 0-5 0,0 0-43 16,1 0-143-16,1-2-199 0,5-3-142 15,0 0-66-15,0-2-81 0,0-3-270 0</inkml:trace>
  <inkml:trace contextRef="#ctx0" brushRef="#br0" timeOffset="5783.96">12781 3791 3795 0,'-2'-11'197'0,"-3"2"-40"0,-3 1-48 16,-4 1-70-16,0-1-25 0,-1 3 5 0,1-1 22 15,0 6 11-15,-1 0-45 0,-4 0-7 16,1 0-27-16,-1 6-4 0,1 5 0 15,0 3 13-15,-1 3-9 0,2 6-5 0,4 1 32 16,-3 3 5-16,6 2 13 0,2 3-9 16,2 0-4-16,4 0-5 0,0-1 0 15,0-2 3-15,0-1 7 0,5 1 0 0,4-4-9 16,3-4 1-16,0 2-4 0,5-9-17 16,2 1-14-16,-2-3 33 0,2-4 31 15,0-3 56-15,2-5 2 0,1 0 19 0,0 0-3 16,2-5-17-16,0-7 4 0,-1-1-3 15,1-2 20-15,-1-9 26 0,-2 5-6 16,-3-7-24-16,-1 0-29 0,1 0-23 0,-6-2-3 16,-2-1 35-16,-2-3 49 0,-3 3-4 15,-1-3-35-15,-4 5 14 0,0-3 32 16,0 4-37-16,-1-2-68 0,-7 7-24 0,-4-1-4 16,-2 5 1-16,-4-1-4 0,-5 6-1 15,-2 7 2-15,-6-1-2 0,-2 6 51 16,-4 0 4-16,0 6-59 0,-2 2-15 15,-1 1-15-15,2 6 13 0,2-1-27 0,5 4-82 16,1-4-96-16,6 3-61 0,2-2-110 16,5 2-181-16,5-1-129 0,4 5 10 15,3-1-59-15,5 2-549 0</inkml:trace>
  <inkml:trace contextRef="#ctx0" brushRef="#br0" timeOffset="6368.11">13107 4035 3736 0,'0'-5'30'16,"0"5"-30"-16,0 0-1 0,0 0 1 16,0 0 43-16,0 8 18 0,-3 4-18 0,-2 2-22 15,0 1-21-15,-2 7-1 0,1 1-13 16,0 0 14-16,0 3 3 0,0-3 10 15,0 2-10-15,0-5-6 0,0 1 3 0,-1-3 0 16,3-1 0-16,2-3-9 0,-1-3 1 16,0-2 8-16,3-4 8 0,0-1 1 15,0-4-9-15,0 0 0 0,0 0-9 16,0-4-3-16,0-1 6 0,0-7 1 0,3 0-7 16,4-5 0-16,-1 0 9 0,-1-3 3 15,3-2-3-15,3-5 3 0,1 2 3 16,0-1 16-16,1 3 23 0,-1-1 37 0,0 7 16 15,0 0-43-15,-3 3-52 0,-1 3 0 16,-3 6-26-16,2 3 26 0,-2 2 30 16,-1 0 43-16,-1 4-31 0,1 4-12 0,0 2-11 15,0 4 12-15,1 3 16 0,-1 0-19 16,-2 6-24-16,2-3 3 0,-1 0 1 16,-2-2-8-16,2 1 0 0,0-4 7 0,-1 1-7 15,1-1-4-15,2-3-31 0,-1 0-50 16,0-4-75-16,3 1-65 0,-1-4-102 15,0-1-33-15,0-1-41 0,5-3-595 0</inkml:trace>
  <inkml:trace contextRef="#ctx0" brushRef="#br0" timeOffset="6721.92">13560 3611 4967 0,'0'0'0'0,"0"0"13"16,0 3 24-16,0 2 120 0,0 6-28 15,-1 4-36-15,-4 8-20 0,1 2-15 0,-2 7-3 16,1 3-42-16,-2 5 7 0,-2 2-13 16,0 2-4-16,1-2 10 0,-3 4 10 15,1-2 22-15,-2-2-6 0,4-3-39 0,-1 0-33 16,2-4-56-16,-1-4-43 0,3-2-43 16,0-4-75-16,5-3-63 0,0 0-6 15,0-7-41-15,0 2-66 0,0-5-40 16,4-2-132-16,1-1-551 0</inkml:trace>
  <inkml:trace contextRef="#ctx0" brushRef="#br0" timeOffset="7632.11">13719 4124 3966 0,'0'6'110'0,"-4"5"-19"0,-3-2-41 15,-2 6-8-15,0 2-11 0,1-3-17 0,0 4-6 16,0-1-8-16,0-3 0 0,3 3 0 16,-2 1 0-16,3-7 0 0,3 3-3 15,1-2-12-15,0-3-4 0,0 1 4 0,0-3-11 16,0-2-18-16,4 1 29 0,4-4 15 15,4-2 9-15,-1 0-9 0,3 0-10 16,4 0-9-16,1-5 12 0,-1 0 3 16,2-7 4-16,1 1 4 0,0 2-1 0,0-3 11 15,-1 0-7-15,0-1 7 0,-3 4 38 16,-1-3 28-16,-3 1 32 0,-2 5 17 0,-3 0-58 16,-2 4-44-16,-4 2 40 0,-2 0 72 15,0 0 0-15,0 5-54 0,0 0-28 16,0 7-13-16,0-3-9 0,0 2-23 15,0 4-8-15,0-1 1 0,0-2 0 0,0 2-2 16,0-2 3-16,0 2-6 0,0-5-3 16,1 1-18-16,-1 0-12 0,1-5-23 15,-1 2 3-15,2-2 9 0,-2-5 11 0,1 0 25 16,0 0 4-16,2 0 1 0,0 0 3 16,-2-5 8-16,2-2-3 0,3-4 4 15,-1-1 3-15,2 3-15 0,0-8 11 0,-2 0-6 16,4-3 3-16,2-2 3 0,-1 0-5 15,2 0 20-15,-1 2 45 0,2 0 48 16,-2 3 18-16,-1 0-12 0,-2 5-52 0,0 4-45 16,-1 4 7-16,-2 2 20 0,1 2 12 15,2 0 2-15,-1 5-12 0,0 1-23 16,2 4-14-16,1 3 14 0,0-1-2 0,-1 2-18 16,0 4 0-16,-1-1-9 0,3-3-2 15,1 3-32-15,-5-2 9 0,4-1 15 16,0 1 6-16,-2-4-14 0,1 0-2 0,1 0-12 15,-2-4-11-15,3-2-9 0,1 0-12 16,-1-3 10-16,0-1 14 0,0-1-22 16,4 0-28-16,0 0 26 0,0-3 16 0,-2-2 16 15,2 0 24-15,0-2-9 0,0-4 6 16,-2 2 22-16,-1-3-13 0,2-1 12 16,-3-1 0-16,0-4-6 0,-4 1-3 15,-3-3 0-15,0-1 0 0,-5 1-3 0,0-2 0 16,0 3-13-16,0 4 10 0,-1-3 3 15,-6 7 27-15,-1-1-6 0,0 4-8 16,-2 5 27-16,-3 3 34 0,1 0 27 0,0 5 26 16,-3 3-12-16,0 2-9 0,0 7-12 15,0 0-36-15,4 3-6 0,-1 2-11 16,5-1-11-16,2 2-13 0,5-3 1 0,0 1-3 16,0-4-11-16,4 3-8 0,8-6-20 15,5 3-3-15,1-5 18 0,6-1-26 16,0 1-59-16,4-4-70 0,-1-2-111 0,2 0-173 15,-2-1-104-15,-1-5 10 0,-2 0-40 16,0 0-105-16,0 0-578 0</inkml:trace>
  <inkml:trace contextRef="#ctx0" brushRef="#br0" timeOffset="7828.96">13898 3776 2337 0</inkml:trace>
  <inkml:trace contextRef="#ctx0" brushRef="#br0" timeOffset="11252.53">15309 3727 2933 0,'-3'-1'139'16,"0"1"-49"-16,0 0-43 0,2 0-29 16,1 0-14-16,0 0 43 0,0 0 35 0,0 0-21 15,0 5-5-15,0-2 1 0,1 2-27 16,6 2-8-16,-3-2-4 0,2 3-10 15,1-1 14-15,-2 1 1 0,2-5-10 0,2 5 9 16,2-2 0-16,1-6-8 0,0 0-4 16,-1 0 3-16,7 0 1 0,-3-3-4 15,3 0 1-15,-1-5-2 0,-1 2 1 0,0-3 1 16,-3 1-1-16,-1 0 0 0,0 1-1 16,-5-1 0-16,0 2 1 0,-2-2-1 15,1 1-5-15,-5-1-4 0,-1-1 0 16,0 1-2-16,0-1 1 0,0-2-15 0,0 2-27 15,-4-2-12-15,-3 5-8 0,-1-3 9 16,-3 1 18-16,-1 2 4 0,0 0 10 16,-4 0 1-16,0 6 8 0,-2 0 8 0,-1 0-3 15,-1 0 0-15,-2 7 4 0,-1 6 0 16,-2-1 2-16,3 5 2 0,-1 6 0 16,2-3 0-16,0 9 3 0,1-3-1 0,2 3-2 15,2 3-21-15,1 1-6 0,3 0 9 16,3-3-5-16,4 2 13 0,1-3 1 15,4 0-27-15,0-4-9 0,0-1 15 0,0-4 8 16,5 2-8-16,3-5-17 0,0 1 9 16,1-4 22-16,2-5 12 0,-1 1 4 15,4-5 13-15,-2 0 8 0,-1-5-4 0,4 0 4 16,1-5 30-16,0 0 21 0,1-5-4 16,1-1 10-16,-3-1 10 0,1-4 5 15,-2 0-8-15,-2 0-13 0,1 0 2 0,-1 3-18 16,-1 1-23-16,-5 0-18 0,1 2-15 15,0 3-9-15,-3 2-11 0,-3 2-27 16,-1 3 5-16,0 0 42 0,0 5 30 16,0 2 23-16,0 4-32 0,0 6-17 0,0 3-1 15,0-1 13-15,-1 5-4 0,-3 5-9 16,0-4 1-16,0 2-1 0,1-2 1 0,-2-1-4 16,2-2 0-16,1-1 0 0,-2-1 0 15,2-3 0-15,1-2-17 0,0-2-50 16,1-4-89-16,0 1-96 0,0-5-45 15,0 0 67-15,0-2 70 0,0-3-122 0,4 0-572 16</inkml:trace>
  <inkml:trace contextRef="#ctx0" brushRef="#br0" timeOffset="11748.28">15702 3955 3374 0,'-5'9'86'0,"-1"1"-28"16,1 5 1-16,-2 2 18 0,3 0-5 0,1 2-14 16,0 1-31-16,2-1-27 0,1-1 5 15,0-1 0-15,0 0-5 0,0 0 9 16,0-5 1-16,0 0-10 0,0-2-13 0,1 2 0 15,4-4 13-15,-2-1 10 0,1 1 5 16,1-3-4-16,-1-2 5 0,3-2 11 16,-2-1 5-16,3 0-29 0,2 0-3 0,2 0-66 15,3-4-9-15,-1-1 6 0,4 0-24 16,-3-5 2-16,3 2 2 0,-1-4 1 16,-1 2 33-16,-3-2 28 0,1-3 9 15,0 1 13-15,-3-3 5 0,1 0 5 0,-2-1 4 16,-4-1 0-16,1-3 5 0,-7 3 22 15,0-4 33-15,0 3 15 0,0 3 5 16,0 0 49-16,-4 5-32 0,-1 3-96 0,-1 4-10 16,1 2-14-16,-2 3 14 0,1 3 0 15,0 4 13-15,1 5 0 0,3 3 5 16,-1 5-1-16,0 1-5 0,3 1-11 0,0 3 2 16,0-3-6-16,0 0 4 0,0 0-1 15,6 0-3-15,0-5-19 0,3 0-26 16,2-2-18-16,-3-5-58 0,5 2-56 0,-2-4-84 15,1-1-177-15,-1-5-553 0</inkml:trace>
  <inkml:trace contextRef="#ctx0" brushRef="#br0" timeOffset="12073.71">16263 3548 4377 0,'0'0'0'0,"0"0"5"0,0 0 70 15,0 5 114-15,0 3-74 0,2 4-63 16,-2 5-19-16,1 3-17 0,0 6-3 0,1 3-1 15,-1 2-11-15,-1 4 4 0,0 5-10 16,0-3-11-16,0 4-5 0,0-2 5 16,0-2-22-16,0 2-30 0,0 0-31 0,-3-7-31 15,-1 2-45-15,-1-4-33 0,1-3-14 16,0-3-46-16,2-1-67 0,2-9-40 16,0 1-146-16,0-3-429 0</inkml:trace>
  <inkml:trace contextRef="#ctx0" brushRef="#br0" timeOffset="12276.97">16219 3820 4761 0,'0'-3'53'16,"2"-3"-21"-16,3 0-7 0,5 1-17 0,0 0 0 15,2 1-11-15,3 1-70 0,-1 3-178 16,5 0-115-16,-1 0-35 0,-1 0-92 0,2 3-298 16,1 1-674-16</inkml:trace>
  <inkml:trace contextRef="#ctx0" brushRef="#br0" timeOffset="13158.05">16456 4040 3891 0,'7'0'185'0,"1"0"-3"15,-2 0-56-15,6 0-78 0,-1 0-20 16,1-5-16-16,0 3-12 0,4-1-38 16,2-4-20-16,-1 5 5 0,-1-4-17 0,1 0-19 15,-1 0-2-15,-1 1 18 0,-3-1 34 16,-2 0 30-16,-2 4 9 0,-1-5-6 16,-2 2 1-16,-4-1 2 0,-1 1 3 0,0-4 13 15,0 1 19-15,0 1-3 0,-1-1-14 16,-4 2 10-16,-3-2-1 0,-4 1-24 15,-1 2 8-15,1 5 2 0,0-3-8 0,-1 3-2 16,-2 0-29-16,1 3 6 0,-4 2 21 16,5 7 4-16,-1-3-2 0,-1 9 0 15,1-1 0-15,2 3 0 0,-2 2-2 0,3-2-4 16,0 4 6-16,6-5-6 0,-2 4-12 16,3-2-2-16,4-1 15 0,0-6-12 15,0 4-3-15,0-1 20 0,1-8 4 0,7 2 10 16,4-2 0-16,0-4-14 0,5 0-4 15,-1-5-65-15,3 0-49 0,1 0-24 16,1 0-42-16,0 0-28 0,-1-5-3 0,-1-1 11 16,1 0 8-16,-3-2 16 0,2-1 44 15,-1-3 69-15,-3 2 57 0,1-2 10 16,-3 1 13-16,-1-1 42 0,1-2 57 0,-2 2 34 16,-5 1 22-16,2 2 11 0,-1-3-2 15,-3 2-33-15,-2 6-56 0,2-2-70 16,-2 4 0-16,-2 2-14 0,1 0 62 0,-1 0 59 15,0 5-31-15,0 2-26 0,0 3-18 16,0 2-27-16,0 3-5 0,0-1 3 16,0 1 2-16,0-2 6 0,0 1 3 15,0-2 4-15,0-2-4 0,0 0-4 0,0-3 5 16,0-2 22-16,0 0 40 0,0 1 50 16,0-6 33-16,0 0 10 0,0 0-75 15,0 0-92-15,0 0-21 0,3-6-9 0,-2 1-7 16,3-2-8-16,-1-1-9 0,1-1-8 15,2-1-3-15,1-2-12 0,-2-3-8 16,3-2 0-16,3 2 8 0,-2-2 32 0,3 0 16 16,-2 3 1-16,1-4 7 0,-1 4 19 15,0 3 45-15,-2 2 4 0,-2 4-24 16,1-3-4-16,-1 7 49 0,0 1 32 0,0 0-14 16,0 2-5-16,0 5 5 0,0 1-16 15,0 4-24-15,1-3-9 0,-2 4-33 16,2 2-25-16,-3-1 0 0,2 3 0 0,-1-2-21 15,1-1-71-15,-1 1-78 0,2-5-27 16,-1 2-53-16,0 0-111 0,1 0-29 16,1-4-19-16,3-4-145 0,0 1-657 0</inkml:trace>
  <inkml:trace contextRef="#ctx0" brushRef="#br0" timeOffset="13709.73">17388 3470 4592 0,'2'9'215'0,"1"7"-111"0,0 1-26 0,1 7-12 16,-2 2-29-16,1 7-24 0,-2 0-4 15,2 7-13-15,-2-3 19 0,-1 2-30 16,0 2-16-16,0-1 18 0,0-2-9 16,0 2-24-16,0-2-2 0,-1-3-1 0,-4-2 23 15,-1-4 13-15,1-3-13 0,1-3-1 16,-1-9-8-16,2-2-18 0,2-1 23 16,1-5 30-16,0-6 0 0,0 0 0 0,0 0-40 15,0-5-47-15,0-2-37 0,0-5-83 16,4 2-24-16,2-9 74 0,0 2 81 15,2-3 46-15,4-2 9 0,-1 2 18 0,4-4 3 16,0 2 81-16,2 7 51 0,0-2 2 16,-3 5 32-16,1 2 14 0,-2 3-10 15,0 7-33-15,-1 0 2 0,0 0-34 0,-1 4-21 16,-2 4 48-16,0 1-12 0,0 2-10 16,1 3 1-16,-5 1-15 0,2 2-13 15,-1-2-19-15,-2 2-13 0,-2 0-15 0,-2 0-11 16,0 3 14-16,0-6 7 0,0 4-2 15,0-1-8-15,-4-3-15 0,-4-2 8 16,-4-1-6-16,0 1 1 0,-1-6 6 16,-2 2-17-16,1-2-13 0,-4-5-24 0,1-1-84 15,1 0-75-15,-1 0-85 0,0 0-57 16,1-1 4-16,-1-2-29 0,2-2-59 16,4 2-16-16,-3-2-8 0,2 1-100 0,6 1-555 15</inkml:trace>
  <inkml:trace contextRef="#ctx0" brushRef="#br0" timeOffset="14317.7">17764 3989 3332 0,'0'12'147'16,"0"2"-34"-16,0 1 1 0,0 2-9 0,0 0-28 15,0-2-32-15,0 2-16 0,0-3-11 16,0 2-14-16,0-4-4 0,0 0-13 0,0-3-34 16,0 2-37-16,0-6-11 0,2 2 22 15,3-5 14-15,-1-2 24 0,1 0 17 16,1 0-28-16,0 0-34 0,3-2-8 15,3-5 12-15,-1-1 14 0,1-4 21 0,0 2 19 16,0-2 13-16,-1-5 9 0,3 0 4 16,-4 2 40-16,-3-2 79 0,-1 0 70 15,1 2 18-15,-2 3-26 0,-3 2-56 0,2 3-100 16,-4 4-14-16,0 3-14 0,0 0 49 16,1 0 62-16,-1 6-24 0,0 6-51 15,1-3-12-15,1 8 0 0,-1-2-13 0,0 0 53 16,3 7 42-16,-1-5-62 0,1 3-33 15,0-3-7-15,1 0-5 0,0-3-4 16,1 1-26-16,0-3-32 0,-2-2 16 0,3 0 13 16,-3-5-24-16,1-1 23 0,-2-3 33 15,3-1 3-15,0 0-2 0,0 0-17 16,-1 0-17-16,2-2 20 0,1-1 9 0,1-2 0 16,-2-2-1-16,1 2-6 0,1-4 12 15,-2-2 14-15,-2 2-7 0,3-2 1 16,-3 2-8-16,2-4 4 0,-3 3 17 15,1-1 22-15,-2 0 8 0,1-1 9 0,-2 3-26 16,2 1-25-16,0 1-14 0,0-1 5 16,3 2-40-16,-3-2 1 0,2 0 22 15,0 1 0-15,0 2-29 0,3-2-131 0,1 0-119 16,0 0-130-16,1 2-234 0,1 2-732 16</inkml:trace>
  <inkml:trace contextRef="#ctx0" brushRef="#br0" timeOffset="14973.23">18613 3974 5163 0,'0'-8'149'16,"0"1"-31"-16,0 0-28 0,0 2-13 0,-6-2-54 15,0 2-23-15,-3-1-23 0,-1 2-6 16,-2 4 3-16,0 0 13 0,1 0-6 16,-4 0 13-16,1 0 3 0,-4 4 3 0,1 2 0 15,0 6-13-15,-1-2-16 0,2 2 13 16,-3 3-3-16,6 2-4 0,0-3 1 15,1 4-31-15,4-1-22 0,3-3-80 0,2 3-72 16,3 1 40-16,0-4 52 0,0-1 2 16,0-1 14-16,5-3 8 0,7-1-21 15,1-1 10-15,1-4 51 0,1-3 19 16,3 0 11-16,-1 0 32 0,0-7 9 0,0 2 5 16,-1-7 9-16,-1 1-4 0,-2-1-5 15,-1-2 18-15,1 1 2 0,-3-1 19 16,-3 4 17-16,0 1-13 0,-1 1-41 0,-4 2-7 15,-2 6 9-15,0 0-9 0,0 3 79 16,0 5 45-16,0 4-1 0,-4 5-4 16,-2 3 29-16,-3 9-11 0,-2-4 1 0,1 8 13 15,-2 0 10-15,0 0-8 0,-4 0-17 16,-2-1-5-16,3 2 3 0,-2-2 22 16,0 0-57-16,-2-1-47 0,1-2 13 0,-1-1-27 15,1-1-31-15,3-5 26 0,-2-1 11 16,5-4-17-16,0-2 35 0,1-5-28 15,0-6-34-15,3-1-82 0,3-3-102 0,-2 0-72 16,1-7 5-16,0 0 34 0,1-5 81 16,2-6 79-16,3-1 20 0,0-4 26 15,0 2 5-15,0-1 3 0,2 2 3 0,6-4 18 16,3 4 2-16,3 0-18 0,2 6 1 16,-1-3-1-16,4 2-6 0,-1 5-229 15,1 0-452-15,-1 2-212 0,0 2-667 16</inkml:trace>
  <inkml:trace contextRef="#ctx0" brushRef="#br0" timeOffset="15770.27">19201 3526 3520 0,'-6'24'177'16,"-2"8"4"-16,-2 5-56 0,-2 7-7 15,-1 4-36-15,-2 4-51 0,1 2-26 16,-1 3-5-16,2-4 1 0,0 1-18 0,-1-2 46 16,3-1-29-16,-1-9 8 0,2-1 8 15,3-6-58-15,1-4 42 0,1-4-36 16,2-7-9-16,1-3-7 0,2-7-1 16,0-3-14-16,0-7 17 0,0 0-4 0,0-3-67 15,4-6-17-15,2-3-46 0,5-5-66 16,1-3-71-16,0-9-25 0,2-3 39 15,3-1 15-15,0-2 111 0,2-2 140 0,-2 0 41 16,2 2 52-16,2 4 134 0,-3 4 71 16,2 5-10-16,-1 10 6 0,-2 4 46 15,-1 4 13-15,-4 4-47 0,-1 7-43 0,-1 2 21 16,-2 7 2-16,0 5-26 0,-3 1 34 16,-4 7-92-16,-1-2-94 0,0 0 27 15,0 0-28-15,0-2-34 0,-4-3 4 0,-2 2-36 16,-6-4-32-16,0-5-25 0,-3 2-51 15,-3-3-101-15,-2-2-170 0,-5-1-102 16,6-2 11-16,-4-4-75 0,3 1-442 0</inkml:trace>
  <inkml:trace contextRef="#ctx0" brushRef="#br0" timeOffset="16887.95">19601 3928 5114 0,'0'-5'0'0,"-3"5"-49"16,-3 0-7-16,-1 2 42 0,-1 5 14 0,-2 4-8 15,-4 5 8-15,4-1-32 0,-2 5 31 16,0 4-38-16,1-2-7 0,5 2-8 15,1-1-9-15,3-2-16 0,2 1 30 16,0-5 12-16,0 1-22 0,6-1 59 0,4-8-34 16,1-1 19-16,1-3 41 0,3-2-26 15,3-3-10-15,-1 0 8 0,0 0 5 16,0-5-60-16,-2-6-12 0,-1 2-43 0,2-6-72 16,-3-2 60-16,-3 0 12 0,-4 0-120 15,-1-3-82-15,-5-4 2 0,0 4 39 16,0-2 49-16,0 1 133 0,-4-2 91 0,-6 1 35 15,-1 1 34-15,1 5 35 0,2 0 26 16,0 5-22-16,3-1-69 0,-2 7-39 16,3-1-39-16,4 3 23 0,0 0 15 0,0 3 1 15,3 0 32-15,5 0 26 0,3 0-22 16,1 0 63-16,6 3 64 0,-1-2-53 16,7 2 4-16,-1 0 18 0,1-3-14 0,0 0-10 15,-6 0 19-15,5 0 13 0,-6 2-1 16,2-2 21-16,-6 0-38 0,-3 0 17 15,0 0 41-15,-3 0-9 0,1 0-63 0,-5 3-78 16,-3-3-6-16,0 2-2 0,0 1-8 16,0 1-14-16,-3 1 0 0,-3 1 19 15,-5 6 5-15,-2 2-24 0,-3 1-14 0,3 4-14 16,-6 1-58-16,1 3-3 0,5-2 21 16,1 1-8-16,4-2 9 0,5 0-33 15,3-3 18-15,0 2-2 0,0-4 72 16,2 0-35-16,6 0 82 0,2-6-21 0,2-1-42 15,4-4 56-15,0-2-24 0,1-2 35 16,-1 0-30-16,0 0 3 0,-1 0-4 16,1-6 4-16,-4-2-15 0,0-1-14 0,-3-2 0 15,1-1-53-15,-4 0-65 0,-2-2-37 16,-1-2-52-16,-3 0-21 0,0-1 5 16,0 0-60-16,0-1 48 0,-4-1 119 0,-3-1 12 15,2 0 44-15,-4 5 58 0,-2-2 7 16,3 5 24-16,0 0-24 0,2 5 1 15,-1 0-80-15,0 4-91 0,7 3 60 0,0 0 74 16,0 0 28-16,0 0 17 0,6 0-4 16,3 7-16-16,3-2-6 0,6 0 11 15,0-2 11-15,1 1-87 0,5-4-59 0,-1 0 19 16,-1 0 6-16,-1 0 12 0,2-3 34 16,-2-1 66-16,-3-6 16 0,1-2 25 15,1 0-13-15,-1-5-12 0,1 0-60 0,-1-3-16 16,-1-3 76-16,1 2 88 0,-1-6 63 15,-2 0-68-15,-1 2-2 0,-3-1-6 16,-1-1 60-16,-4 2 136 0,-2-1 13 16,-2 6-67-16,-3-3 50 0,3 6-19 0,-3 3-98 15,0 2-81-15,0 7-33 0,0 5-3 16,-6 0-6-16,2 5 76 0,-2 7 51 16,2 2 2-16,-5 11-4 0,1 2 3 0,-4 4 38 15,1 9-67-15,-1-3-119 0,2 7-7 16,-2-3 5-16,0 1-13 0,1-1 14 15,3-1 19-15,0-3-33 0,-1 0-31 0,3-4-37 16,0-3-13-16,1-6-44 0,2-2 4 16,2-5 72-16,1-5 57 0,0-4 37 15,0-5 70-15,0-3 2 0,0 0-46 0,5-5-11 16,5-7-19-16,3-6 2 0,-1 3 4 16,2-7 40-16,5 0-12 0,-1-2-42 15,-1-1 9-15,3-4 22 0,-1 3-11 0,3 1-40 16,1-1-14-16,-4 5-22 0,4-1-111 15,-2-1-134-15,-4 5-166 0,0 3-189 16,1-1-517-16</inkml:trace>
  <inkml:trace contextRef="#ctx0" brushRef="#br0" timeOffset="17090.16">20326 4055 5030 0,'19'7'398'0,"5"0"-130"0,3 1-213 0,4 2-55 16,-1-4-4-16,1 2-21 0,-1-1-149 16,0 1-211-16,-5-3-181 0,-1 4-158 15,-4-3-200-15</inkml:trace>
  <inkml:trace contextRef="#ctx0" brushRef="#br0" timeOffset="17846.79">20815 4280 3614 0,'-13'25'-243'15,"-2"-2"-259"-15,0 3-663 0</inkml:trace>
  <inkml:trace contextRef="#ctx0" brushRef="#br0" timeOffset="18854.64">21430 3739 4814 0,'-3'0'63'15,"-1"0"-63"-15,3 0 4 0,1 0-37 0,0 0 17 16,0 0 7-16,0 0 12 0,1 3 2 16,6 1 15-16,-1 1-11 0,-1 0 53 15,5 1-92-15,0 0 121 0,1 0 36 16,1-3-58-16,2 0-64 0,1-3 71 0,3 0 7 16,1 0-76-16,-2-1 53 0,2-4-3 15,-1-3-51-15,1-2-6 0,-4-2 31 16,1 2 0-16,-4-2-8 0,1 0 9 0,-6 2-19 15,-2-2-13-15,2 0-42 0,-6 1-3 16,-1-1 11-16,0 0-69 0,0 2-25 16,-5 1 41-16,-6 1 14 0,-6 1 27 0,-1 2 17 15,-5-1 29-15,-3 6 13 0,-3 0 61 16,-4 0-48-16,-3 6-26 0,-1 3 4 16,-7 4-8-16,2 4 17 0,-3 3-9 0,-4 1-2 15,0 7 1-15,4 1-4 0,3 3-5 16,3 2-26-16,7-2-9 0,7 2 40 15,6-2-8-15,6 0 25 0,10-1-3 0,3-4-12 16,0-2 7-16,8-3 29 0,8-4 6 16,8-4-9-16,1-5-8 0,8-3-26 15,7-6-35-15,1 0-10 0,1 0 24 16,-1-10 20-16,1 0 1 0,-5 1 53 0,-1-9 24 16,-4 4-31-16,-5-2-46 0,-6 4 23 15,-2-2-10-15,-6 4 20 0,-4 2 66 16,-2 2-1-16,-4 3-98 0,-3 1-39 0,0 2-20 15,-2 0 59-15,-4 5 20 0,-5 4 12 16,-5 6-9-16,-1 4-6 0,-8 1 35 0,-5 7-1 16,2 0-61-16,-3 5 20 0,1 0-20 15,1-3-12-15,4 0-10 0,2-3-21 16,9 0-51-16,1-4-95 0,5-5-63 16,3 0 5-16,5-2-21 0,0-3-39 0,0 0-4 15,6-7-57-15,7-2-245 0,2-3-697 16</inkml:trace>
  <inkml:trace contextRef="#ctx0" brushRef="#br0" timeOffset="20807.49">21815 3915 3779 0,'-4'0'-8'16,"-9"3"50"-16,-1 2-4 0,-1 7-22 0,2 5-12 16,0 3 3-16,-2 0-2 0,2 3-15 15,0 2 10-15,7-3-34 0,-1 3 2 16,7-6 18-16,0 0-13 0,0-3-14 0,0 0-12 16,5-3 8-16,1-4 34 0,8-4 11 15,-2 1-52-15,1-6-18 0,1 0 38 16,1 0 28-16,-1-6-5 0,-2-3-11 15,3-1 29-15,-5-5-17 0,1-2 39 0,-6 0-12 16,3-3-38-16,-1-1 20 0,-3-2-4 16,-3-2-42-16,-1 1 63 0,3-3-5 15,-1 3 25-15,-2 0 28 0,3 2-57 0,-2-1 4 16,1 6 7-16,-1 0 30 0,7 2-49 16,-3 3 52-16,3 4-15 0,0 2 8 15,8 1 34-15,1 2-3 0,0 3 5 0,4 0 15 16,2 0-65-16,1 5-11 0,-1-1 31 15,8 1 40-15,-6 3-87 0,-5 4-5 16,-3-4-45-16,1 1 45 0,-2-1-35 0,-4 4 60 16,3-5-10-16,-13 1-15 0,-2 0 159 15,0 1-13-15,0-4-103 0,0 7 36 16,-2-7-26-16,-13 7-48 0,2-2 8 16,-6 2 23-16,0-2 26 0,1 5-62 0,-1-1-20 15,0-2-34-15,1 1 2 0,3-1-5 16,8 3-62-16,5-5 23 0,2 2 96 0,0 0-19 15,0-3-23-15,2 2 33 0,6-2-41 16,4-1 50-16,0-3-64 0,3 2 64 16,-3-4 42-16,2-3-105 0,3 0 63 0,-5 0 0 15,1-3-31-15,-1-2 0 0,2-2-1 16,-4-1 32-16,-5-4-50 0,1 2 7 16,-4-5 23-16,-2 1-88 0,0-1-23 15,0-2 40-15,0 0-126 0,0-3 43 0,0 1 53 16,0-3-59-16,-2-1-26 0,2 2 35 15,0 1 103-15,0-2 4 0,0 5 13 16,2 0 24-16,5-1 27 0,5 7 2 0,-2 1 36 16,4 5-5-16,4 2 50 0,2 3 33 15,-3 0-28-15,3 3 10 0,0 0-4 16,0 3-20-16,1 0-8 0,-4-1 35 0,3 1-21 16,-6 0-36-16,-2 0 42 0,1 0 32 15,-1-1-41-15,-3-2-38 0,-3-3 30 16,0 2 7-16,0-2 100 0,-4 0 36 0,1 2-62 15,-3-2 10-15,0 0-66 0,0 0-94 16,0-2 25-16,0 2-33 0,-3-2 7 16,-3-1 1-16,-5 3-53 0,1 0-1 0,-2 0 54 15,-6 0 41-15,0 0-41 0,1 5 12 16,-2 4-66-16,1 1-4 0,3 3 17 16,-2-1 29-16,3 2-22 0,0 4-16 0,2-1 6 15,6 0 44-15,1 3 6 0,-1-3-37 16,4 3 31-16,2-6-104 0,0 3 96 15,0-2 5-15,8-6 44 0,-2 2-36 16,6-5-8-16,1-3-26 0,2-3 29 0,-1 0-46 16,-2 0 50-16,1-7 17 0,2-3-57 15,-3 1 72-15,0-6 0 0,0-2-70 16,-2 1 34-16,-2-1-92 0,1 0 92 0,-1-2 23 16,-1-1 52-16,1 1-75 0,1-4-25 15,-4 2-5-15,5-2 30 0,-2 4-16 16,1-4 32-16,0 2-16 0,2 1 0 0,-2 0 42 15,1 1 72-15,-4 3-5 0,3-1-99 16,-4 6-10-16,-1-1-101 0,-4 7 80 16,0-2-55-16,0 5 93 0,0 2-17 0,-4 0 0 15,-1 0 30-15,-6 0 39 0,5 1 23 16,-3 4-36-16,1 0-47 0,1 1 39 16,2 0-34-16,-1 2-56 0,1-2 68 0,1 3-26 15,3-4 73-15,0 2-4 0,1-2-41 16,0-1 12-16,0 1 2 0,0 1 8 15,0 0 5-15,0-1-35 0,0-2-7 0,0 0-19 16,0-1-15-16,0 1 17 0,0 0-20 16,0 3-26-16,0 0 104 0,0 5-26 15,0 7-3-15,0 1-25 0,-6 8-44 0,0 5 14 16,0 5 0-16,-6 4 60 0,2 3 8 16,-2 3 76-16,-3 2-91 0,-2-1-22 15,0 1-34-15,-5-4 33 0,-1-1 34 16,-1-1-13-16,5-3 15 0,-5-2-36 0,-1-5 70 15,5-3 10-15,1-4-12 0,4-4 2 16,3-2-58-16,-3-3 34 0,3-5 71 0,0 0-194 16,2-7 147-16,-2-2-219 0,4-3-10 15,-1 0 39-15,-5 0 18 0,5-3 63 16,-3-2-19-16,0-4-65 0,2-3 52 16,-2-1 62-16,-1-4-46 0,1 2 1 0,7-7 45 15,3 3-13-15,-3-3-8 0,2-1 47 16,3-1 8-16,0 2 56 0,6 0-42 15,4 0-26-15,9 5-13 0,1 0-34 0,-1 5-34 16,5 2 30-16,1 0 16 0,4 5-10 16,-1 0-190-16,2 2-117 0,1 2 52 15,-2 1-51-15,3-3 6 0,-9 3 28 0,5 0-87 16,-3-5-185-16,2 2-26 0,-6-1 136 16,-1-1 233-16,-1 0 233 0,-1-5 41 15,-1 0 142-15,0-2 77 0,-3-3 213 0,4-2 54 16,-8 0-174-16,2-3-89 0,0-1-37 15,0 1-58-15,0-2-2 0,1 2 0 16,-1-4-36-16,-7 2 4 0,4-5 49 16,3 5 3-16,-1-5-29 0,-6 5 26 0,4-3 7 15,-3 1-68-15,-1 2-82 0,2-2 74 16,1 1-4-16,-2 1-74 0,-6 1 21 16,5-2-8-16,-1 4-99 0,-2-3 49 0,-1 4-62 15,-1 2 10-15,0-1 5 0,0 0 22 16,-3 2 16-16,-1 5 9 0,-1 0 21 0,-1 5 45 15,0 0-40-15,1 5-26 0,-7 0 40 16,3 5 145-16,1 4-5 0,-3 6-87 16,-1 7 103-16,1 1-26 0,-1 6-32 15,-6 5-34-15,7 1-92 0,0 4 3 0,3 2 84 16,4-1 1-16,1 1-100 0,3-2-37 16,0-2-28-16,0-2-23 0,3-2 41 15,5-6-5-15,3 0-30 0,2-5 56 0,4 1 20 16,0-9 6-16,0 1-61 0,2-6-38 15,1-4 99-15,5-5 55 0,-4 0-29 16,0 0-26-16,5-2-31 0,-3-7-14 16,1-5 45-16,2-2 26 0,-1 1 13 0,-8-7-9 15,6 0-1-15,3 0-15 0,-8-5-10 16,-4 1-4-16,-3 1 23 0,-5-2-1 16,0-1-22-16,-6 7 0 0,0 1 31 0,0 6 10 15,-6 3-17-15,-6 7 89 0,-4 4 105 16,-2 4 51-16,3 8 55 0,-2 4-85 15,0 8-114-15,7 2 14 0,6 5-24 0,4 0-62 16,0-1-36-16,0-4-17 0,9 2 0 16,5-7-37-16,4 1-198 0,5-5-357 0,2-2-376 15,1-3-284-15,0-2-292 0</inkml:trace>
  <inkml:trace contextRef="#ctx0" brushRef="#br0" timeOffset="21520.31">23471 4023 4412 0,'-17'24'25'16,"-3"4"-25"-16,-5 1-34 0,4 3-113 0,-2-6-87 15,6 2-83-15,0-2-146 0,5-6-174 16,4 0-336-16</inkml:trace>
  <inkml:trace contextRef="#ctx0" brushRef="#br0" timeOffset="22000.96">24134 3406 4082 0,'-10'17'348'0,"-2"5"-153"0,0 5-86 16,0 8 0-16,-1 2-2 0,4 4-28 15,-3 1-16-15,1 1-28 0,2 1-19 0,4 1-16 16,-2 1 0-16,-1-2-4 0,3-2 4 16,-5-1 2-16,5-4-2 0,-1 0-63 15,0-3-86-15,1-7-118 0,-2-2-165 0,5-4-104 16,2-1-36-16,0-8-169 0,0-2-371 15</inkml:trace>
  <inkml:trace contextRef="#ctx0" brushRef="#br0" timeOffset="24108.58">24369 3943 4716 0,'-10'12'94'16,"-5"2"-43"-16,3 1-35 0,2 2 17 16,1 0 5-16,3-2-8 0,0 2-9 15,-2-3-21-15,8-2 0 0,0 3-17 16,0-2-34-16,0-4-4 0,0 3 30 0,2-4-30 15,4 0-17-15,3-6-43 0,3 0-35 16,1-2-14-16,4 0-29 0,2 0 55 0,1-4 43 16,5-4 12-16,-2-4 16 0,3-3 21 15,0-2 21-15,2-5 14 0,1 2 10 16,0-9 2-16,0-3 32 0,3-2 19 16,-5-3 14-16,5-7 42 0,-3-2-6 0,3-3 26 15,-3 0 40-15,1 0-18 0,-1 1-22 16,-2 3-14-16,-2 1 18 0,-5 4 39 15,-3 6 12-15,-5 5 7 0,0 9-26 0,-7 3-123 16,-2 8-41-16,-3 6-16 0,0 3 16 16,0 3 73-16,-6 9 56 0,-4 5 4 0,-2 7-1 15,-8 6-22-15,2 7-10 0,-8 7-12 16,3 4-30-16,-2 1-35 0,-1 8-23 16,3-5-16-16,0 3-5 0,6-3 14 15,0-3-3-15,5-1-1 0,7-1-19 0,1-5-32 16,4-6-13-16,0-3 16 0,0-4 19 15,0-7-3-15,6-1 18 0,5-6 12 16,3-5 0-16,1-4 3 0,2-5-15 0,0-1-5 16,1 0-8-16,-1-4 0 0,2-6 7 15,-4-5-12-15,2-2 15 0,-5 0-35 16,0-6-73-16,0 2-22 0,-2-1-8 0,-3-8 26 16,-4 5 47-16,-3-1 43 0,0 0 50 15,0-2 8-15,0 4 16 0,-4 2-20 16,-4-1 3-16,0 9 0 0,-1-4-3 15,1 6-4-15,-2 3 0 0,3 4-9 0,0 0-24 16,2 1-24-16,2 2-17 0,2 2-32 16,-2 0 33-16,3 0 48 0,0 0-11 15,0 6-4-15,0-4-8 0,0 4 12 0,0-1 11 16,0 1 16-16,0 0 9 0,7-2 19 16,-2 1-6-16,9 3 7 0,-2-4 2 15,2-1-10-15,4-1 0 0,-1 1-5 0,0-3-4 16,3 2 6-16,0 1 15 0,-3-3-13 15,3 0-6-15,-3 1-10 0,-2 2 9 16,-1 2 17-16,-2-2 44 0,3 2 30 0,-5 5 15 16,2-1 5-16,0 1-25 0,-1 2-12 15,-2 0-55-15,3 1 0 0,-7 2-9 16,3-3 6-16,-1 0 10 0,-2 0 10 0,1-2-13 16,-3 2 0-16,0-4 10 0,-1-3 9 15,-2 2 31-15,0-2 21 0,3-5 62 16,-3 3 43-16,0-3-22 0,0 0-46 0,0 0-95 15,0-3-40-15,0-2-18 0,0-2 12 16,0-1 4-16,0-1 2 0,0-1-13 16,0-5-2-16,5 0 0 0,-3-2-12 0,0 0 11 15,1-3-7-15,5 3-3 0,-2-3 21 16,5 2-7-16,1 1 0 0,0-1-2 16,2 1 6-16,4 7-1 0,-1-2 4 0,3 0 2 15,-3 4-5-15,0 3 5 0,3 1 3 16,0 4 5-16,1 0-5 0,-2 0-8 15,4 0-25-15,1 4-49 0,1 1-40 16,-3 0-14-16,-1 1 5 0,2 0 27 0,-2 3 7 16,-4-1 9-16,3 0 37 0,-5-1 39 15,0-2 8-15,-3 2 4 0,-2-2 9 16,-5 3 26-16,1-8 81 0,0 3 107 0,-6-3 61 16,0 0 28-16,0 0-89 0,0 0-128 15,0 0-78-15,0 0-5 0,-3 0-20 16,-1-2-4-16,-4 2-24 0,-4 0-28 0,2 0 36 15,-7 0 12-15,-1 2-38 0,1 4 0 16,-7 3 29-16,-1 2 11 0,4 6 11 16,-4 0-11-16,5 3-11 0,-1 0 2 0,4 1 9 15,0 2-25-15,5-4-18 0,1-1 0 16,6-1-2-16,-2-1 14 0,7-1 2 16,0-5 0-16,0 2 24 0,0-4 19 0,3-3 5 15,4-1-5-15,3-4-22 0,2 0-25 16,0 0 15-16,5-4 23 0,3-4 9 15,-3-4 6-15,3-3 4 0,1 0-1 0,2-1 5 16,-1-1-3-16,-5-3 3 0,0 0 3 16,3 0 2-16,-4-4 11 0,-5 7 42 15,1-3 45-15,-7 6-16 0,1-3-37 16,-6 3-24-16,0 5-11 0,0 3-29 0,0 0-26 16,0 6-75-16,0 0 33 0,0 0 45 15,-6 3-16-15,1 6-88 0,-1 0-116 16,0 2 17-16,0 6 87 0,2-2 32 0,-1 2 4 15,5 0 12-15,0 3 0 0,0-3-11 16,0 0 1-16,0 0 16 0,4-2 33 0,1-3 20 16,1-3 12-16,0 2 20 0,2-5 8 15,1 0 11-15,2-1-11 0,1 0 17 16,-2-4 10-16,2 2-3 0,0-3 21 16,0 0 17-16,1 0-3 0,-3 0 17 0,-1 0 35 15,1 0 7-15,0 0-20 0,-2-5-33 16,-2 1-10-16,2-1 5 0,1-5 7 15,-1-2 11-15,-1 2-13 0,4-2 2 0,-2-3-9 16,-1-2 11-16,4 0 23 0,-3-3-37 16,1 0-10-16,2-2-18 0,0 1-28 15,-1-2 0-15,1 4-6 0,0-5 4 0,-5 7 3 16,3-1-2-16,0 1-6 0,-3 5-9 16,-2 4-39-16,2-1-17 0,-5 7-20 15,-2 2 0-15,6 0 41 0,-1 0 23 16,0 2 11-16,-1 2 3 0,2 4 7 0,0 1 6 15,2 2-6-15,0 1 3 0,-1 0-3 16,1-2 0-16,-2 2 0 0,-1 0-26 0,2-1-10 16,-2 0 36-16,1-1 3 0,-4-2 13 15,4-2-13-15,-5 0 10 0,1-1 10 16,-2-3-3-16,0-2 3 0,0 3-10 16,0-3-13-16,0 0-3 0,0 0-33 0,0 4-23 15,0-4 33-15,0 3 26 0,0-3-36 16,0 2-78-16,0 1-60 0,0 1-10 15,0 1 41-15,0-2 66 0,0 2 26 0,0 2 4 16,8-5 21-16,-1 1-3 0,5 0-21 16,-2-3 4-16,5 0 21 0,5 0 17 15,-3 0 8-15,3-3 0 0,-2-2 0 0,2 0-4 16,-3-2 4-16,3-4 8 0,-3 7 17 16,-2-5 7-16,-2 4-3 0,-1 0 20 15,0-1 13-15,0 6-33 0,0 0 47 0,-2 3 83 16,2 5 15-16,1 4 14 0,-3 2 27 15,1 9-11-15,-1 3-43 0,-2 2-46 16,0 5-9-16,-4 0 17 0,-4 3 14 0,0-2-28 16,0 3-12-16,0-3 15 0,-6 3-16 15,-6-2-13-15,-2 2-15 0,-3-2-14 16,-1 0-14-16,-1 2-15 0,-5-3-2 16,1-2-11-16,2-1 0 0,4 1 0 0,-3-7 1 15,6-5 28-15,2-3-28 0,1-7-13 16,6-8-28-16,-2-2 2 0,7 0 13 15,0-8-1-15,0-6-68 0,0-6-95 0,0-4-50 16,0-4-35-16,7-3 13 0,-2-1 72 16,2-2 58-16,-2 5 12 0,3 2-44 15,-1 2-110-15,-2 3-126 0,0 6-23 0,2 5 59 16,-2 3 80-16,-2 7 68 0,3 1 32 16,0 0 24-16,-1 1 11 0,0 4-3 15,2 3-45-15,-2 2-115 0,2-2-353 0</inkml:trace>
  <inkml:trace contextRef="#ctx0" brushRef="#br0" timeOffset="24495.16">24425 3521 4369 0,'0'0'-950'0</inkml:trace>
  <inkml:trace contextRef="#ctx0" brushRef="#br0" timeOffset="37315.89">13844 6313 3103 0,'4'-9'216'0,"-1"-6"-41"15,-1 3-16-15,0-1 5 0,0 1-7 16,-2 0 5-16,0 0-4 0,0 2-55 0,0-2-47 16,0 0-24-16,-2 7-32 0,-3-3 0 15,-2 4-32-15,-2 1 12 0,-3 3 11 16,0 0-7-16,-5 4 15 0,1 4 0 15,-3 5-8-15,1 6 3 0,-2 1-10 0,3 2 1 16,-2 5 7-16,6-1 1 0,0 2-9 16,5-4 1-16,1 1 13 0,6-3-2 15,1 2 5-15,0-2 4 0,0 1 13 0,0 3 2 16,5-5-3-16,2 4-1 0,0-1 0 16,-1 4-4-16,1 1-9 0,-3-4 5 15,-4 4-1-15,0 3 5 0,0 0-1 16,0-1-11-16,-2-2-30 0,-3 1-34 0,-3-3-16 15,0 0-31-15,-1-5 2 0,4-2 19 16,-2-6 15-16,1-2 19 0,0-6-96 0,1-2-156 16,2-4-81-16,1 0-101 0,2-4-334 15</inkml:trace>
  <inkml:trace contextRef="#ctx0" brushRef="#br0" timeOffset="37523.71">13470 6510 4400 0,'0'-3'248'0,"7"1"-33"16,2-1-60-16,3 0-68 0,7-1-60 16,-2 3-18-16,4 0-4 0,4 1-5 15,-1 0-9-15,-2 0-71 0,3 0-205 0,-4 0-184 16,2 0-54-16,-3 2-19 0,-2 5-85 15,-1-2-479-15</inkml:trace>
  <inkml:trace contextRef="#ctx0" brushRef="#br0" timeOffset="38310.92">13939 6534 3435 0,'0'5'26'0,"0"-1"4"16,0 4-13-16,-2 1-8 0,-2 2-1 15,2-1 0-15,1 6-3 0,1-1-5 16,0-1-9-16,0 2 5 0,0-1 4 0,0-4 5 16,3 1 0-16,3-1 0 0,0-2-5 15,4-4-3-15,1-1-4 0,-1-4 7 16,2 0-4-16,1 0 1 0,1-1-13 0,0-4-24 16,2-7 10-16,-3 1 26 0,0-3 4 15,2-3 2-15,-2-3 4 0,-1-1 3 16,0-6-18-16,1 2 7 0,-2-7-2 0,-5-2 4 15,2 0 0-15,-1-1 5 0,-2-4 10 16,-1 3-1-16,-3 0-5 0,-1 3 4 16,0 2 10-16,0 6 29 0,0 1 20 0,0 7 15 15,0 3-20-15,0 2-64 0,0 7-3 16,0 4 0-16,0 1 19 0,0 0 36 16,0 6-10-16,0 5 5 0,0 2 5 0,0 3 10 15,0 8-3-15,0-2-25 0,0 5-22 16,0 1 7-16,0-2 3 0,0 2-12 15,0-2-13-15,3 1-5 0,1-2 5 0,1-4 0 16,1 1 0-16,0 1-17 0,1-5-34 16,-1-2 15-16,5-1 13 0,0-1-11 15,2-5 18-15,3-1-5 0,2-4-16 0,1-1-5 16,1-3 9-16,2 0 17 0,0 0 4 16,1-1 9-16,-2-5 3 0,0 1 7 15,0-3-3-15,-1-1-4 0,0-3 5 16,-2-3 19-16,1 2 8 0,-1-4 5 0,-4 1 17 15,-2 0 14-15,-2 0 29 0,-2 2 24 16,-3-2-13-16,-5 4-24 0,0 0-24 16,0 2-16-16,0-2-20 0,0 4-24 0,-5 4 0 15,-6 1 0-15,0 3 8 0,-3 0-4 16,1 3 0-16,0 1-4 0,-2 6 0 16,4 2 0-16,0-1-4 0,6 3-4 0,-2 4-4 15,7-4 0-15,0 3 12 0,0 1 4 16,0-4-4-16,7 1 4 0,5-1-4 15,1-2-39-15,5-1-102 0,1 0-72 0,-2 0-31 16,1 1-18-16,1-7-21 0,-1 2-49 16,-2-2-71-16,1-1-424 0</inkml:trace>
  <inkml:trace contextRef="#ctx0" brushRef="#br0" timeOffset="38533">14085 6191 3973 0,'-6'0'0'0,"5"0"-132"0,1 0-208 15,0 0-28-15,0 0-116 0,4 0-909 0</inkml:trace>
  <inkml:trace contextRef="#ctx0" brushRef="#br0" timeOffset="39487.83">15077 6166 4660 0,'-11'-6'75'0,"1"3"-40"15,-1 3-1-15,-2 0-31 0,1 3-3 16,0 6-26-16,0 0 0 0,0 7-9 16,2 5 1-16,3 2 9 0,2 4 4 15,2 3 12-15,3-4-17 0,0 0-34 0,0 2 13 16,6-4 0-16,3-2-88 0,3 1-24 16,0-5 52-16,0-2 33 0,3-1 22 15,0-6 32-15,-1-1 20 0,2-4 1 0,0-4 12 16,-1 0 13-16,-2-1-4 0,1-5-7 15,-2-7 12-15,0 4-3 0,0-8-3 16,-5-3-2-16,-2-1-14 0,-2-2-3 16,-3-1 1-16,0-1-3 0,0-4-8 0,-7 4-20 15,-3-4-4-15,-4 1 3 0,-2 7 19 16,1-1 7-16,-1 1 8 0,1 2 5 16,2 6-3-16,1 2-7 0,5 3 0 0,1 4-36 15,2-1-38-15,4 5 32 0,0 0 42 16,0 0 1-16,0 0 19 0,4 8 2 15,6-4-18-15,2 4-1 0,2 0 1 0,4 1 0 16,1 3-3-16,-1-4 3 0,2 1-8 16,0 2-8-16,-2 1-17 0,1 0-9 15,-1-2 6-15,1 5 0 0,-6 2 10 0,0-1 12 16,0 2 5-16,-2 3 12 0,-3 2-8 16,-2-3 5-16,1 3 1 0,-2 0 6 15,1-2 2-15,-4 1-4 0,1 1-5 0,-2-3-4 16,3 1 0-16,-4-4 4 0,1 3 0 15,1-6-6-15,-2 2 7 0,0 0-1 16,0-4-4-16,0-1 9 0,0-1 0 0,0 2 1 16,0-5 3-16,0 1 5 0,0-5 1 15,-2 3 0-15,1-4 18 0,0-2-9 16,-2 0-28-16,2 0-5 0,1 0-18 0,0-2-8 16,0-4-6-16,0-3-8 0,0-3-21 15,0-5-15-15,0-3 6 0,0-6 8 16,5-7 19-16,0 0 18 0,2-7 17 0,2-3 13 15,3-9 4-15,0 3 13 0,7 0 33 16,2-2 22-16,3 2 44 0,5 0 49 16,1 7 28-16,3 1 34 0,3 4-26 0,-5 5-48 15,0 4-34-15,-1 7-55 0,-6 7-24 16,-3 0 8-16,-2 10 40 0,-5 2 68 16,-2 2-29-16,-1 0-25 0,-5 4 31 15,1 6-22-15,-3 2-3 0,-3 5-9 0,-1 1-15 16,0 1-27-16,0 4-41 0,0-2-10 15,-8 4-6-15,-4-1-4 0,-2 1-9 16,-5-1-13-16,-1 1-10 0,-2-4-24 0,-2 2-26 16,-1-1 20-16,1-2-23 0,0-3-99 15,-1 0-68-15,3-5-10 0,1-1 5 16,1 1-37-16,0-6-42 0,2-1 5 0,0 1 2 16,4-4-12-16,2 2-68 0,4-4-461 15</inkml:trace>
  <inkml:trace contextRef="#ctx0" brushRef="#br0" timeOffset="40275.58">15871 6177 3649 0,'4'-3'31'0,"3"3"-18"16,2 0-9-16,1 0-1 0,1 0 1 0,1 0-2 16,0 0 2-16,0 0 0 0,0 0-2 15,-1-2-2-15,4-1-6 0,-3-1 5 0,0-1 1 16,-2-1 13-16,0 0 5 0,-2 1 4 15,-3-6 0-15,1 2-4 0,-2-2 10 16,-1 2 10-16,-3-3 3 0,0 1-8 0,0 0-19 16,0 1-14-16,0-2-3 0,-4 2-25 15,-1-2-8-15,-3 3 9 0,-1 1 10 16,-3 3 5-16,0-1 12 0,0 6 6 16,-1 0 12-16,-2 0 9 0,2 6 53 0,-3 4 56 15,2 2 8-15,-1 5-18 0,2-2-22 16,1 4-28-16,0 4-38 0,4-2-30 15,2 2 1-15,2-4 4 0,4 1-9 16,0-1-4-16,0 1 0 0,0-6 4 0,1 3-12 16,5-4-9-16,2-1-3 0,6-2 11 15,-3-2-11-15,1-5-49 0,2 0-13 0,3-3 14 16,1 0 13-16,-1 0 5 0,2-5 12 16,-1-2 15-16,2 1 18 0,-1-2-5 15,1-3 5-15,-3 2 2 0,1 1-9 16,1 4-2-16,-5-1-4 0,1 5 3 0,-3 0 15 15,-2 0 18-15,-4 2 31 0,0 2 41 16,-2 7 36-16,-1-1-22 0,-2 2-43 16,-1 0-29-16,0 0-20 0,0-3-12 0,0 2 0 15,0-3 4-15,0 1 12 0,1-4 8 16,-1-3 16-16,0-1 33 0,2-1-8 0,-2 0-48 16,1 0-17-16,0-3-21 0,1-2 17 15,0-4-8-15,1 1 8 0,0-4-8 16,2-1-17-16,0-4-4 0,2 1-19 15,-2-4-44-15,2 0-71 0,3-4-15 0,1 3 79 16,1-3 67-16,0 3 24 0,-2 0 12 16,1 5 12-16,-2 2 41 0,0 3 93 15,1 5 119-15,-3 6 43 0,1 0-14 0,-1 1 40 16,1 4 67-16,0 6-20 0,-2 1-79 16,4 0-73-16,-2-1-80 0,0 4-69 15,1-2-47-15,0-1-22 0,-1 3-11 0,4-6-55 16,0 1-243-16,0 2-362 0,1-4-349 15,4-1-306-15</inkml:trace>
  <inkml:trace contextRef="#ctx0" brushRef="#br0" timeOffset="41018.51">16776 6054 4131 0,'4'0'17'16,"1"0"-8"-16,2 0-2 0,2 0-5 15,2 0 0-15,1 0 6 0,0 0-11 0,1 0 3 16,3 0-12-16,-2 0-17 0,1 0 10 15,-3 0 17-15,-1 0 2 0,1-5 0 16,-2 1 19-16,-2-1 12 0,-3-3-12 0,1 4 5 16,-2-4-20-16,-4 1-4 0,0-1-11 15,0-1-9-15,0 1 6 0,0-1 9 16,0 1 10-16,-2 0 0 0,-4 4 2 0,0-1 12 16,-1-3 5-16,2 6 11 0,-3 2 8 15,0 0-4-15,2 0 20 0,-4 0 56 16,1 3 25-16,0 4-14 0,0 1-32 15,-2 1-32-15,0 1-12 0,-1 5-21 0,3-1-29 16,0 1-3-16,2 2-13 0,2 0 3 16,0-2 5-16,5 2 4 0,0 0 1 15,0 0-2-15,0-2-16 0,2 2-4 0,5 0 8 16,6-5-16-16,-1-1 0 0,5 1 12 16,2-3-36-16,1-4-57 0,2-5 0 15,3 0 1-15,-1 0-48 0,0 0-2 0,1-5 51 16,-1-4 15-16,-1-5-13 0,1 1-20 15,-1-3 6-15,-3-1 55 0,-1-1 56 16,-1-5 13-16,0 3 11 0,1-3-6 0,-6 0 5 16,3-3-9-16,-3-2-1 0,1 2-36 15,1-6-105-15,-3-3 18 0,0 1 104 16,-4-3 19-16,-3 0 0 0,0-2 15 0,-5 0 18 16,0 5 66-16,0 2 88 0,0 6 72 15,0 3-4-15,0 9-71 0,0 3-127 16,0 5-28-16,0 6 35 0,0 0 133 0,0 2 24 15,0 10-86-15,0 3-15 0,0-1 9 16,0 9 6-16,0 6-9 0,1 0-23 16,1 5-63-16,-1 0-40 0,-1 3 0 0,3 0 0 15,-3-1-4-15,1 0-6 0,0-1 0 16,3-3-41-16,3-1-66 0,-2-5-5 16,4 3 15-16,3-9-28 0,6 0-55 15,0-6-57-15,1-2-80 0,3-3-40 0,2-3 15 16,1-6-56-16,-1 2-382 0</inkml:trace>
  <inkml:trace contextRef="#ctx0" brushRef="#br0" timeOffset="41373.15">17923 5798 4236 0,'-3'-11'37'0,"-5"2"-16"0,-4 4 25 0,-1 2 75 15,-3 3 75-15,-1 0 38 0,-1 0 11 16,-1 5 8-16,-1 7 1 0,3-1-39 15,-1 3-8-15,2 3 8 0,3-2-32 0,1 5-34 16,5-2-53-16,2 2-58 0,1 0-10 16,4 0-16-16,0-3 2 0,0 0-4 15,5 0-24-15,6 0 13 0,1-2-84 0,5 0-124 16,0-5-100-16,2 2-102 0,-1-3-164 16,1 0-69-16,-2-3 49 0,0-1 42 15,-3-2-48-15,1-2-503 0</inkml:trace>
  <inkml:trace contextRef="#ctx0" brushRef="#br0" timeOffset="41585.64">17424 5724 7042 0,'-8'2'226'15,"5"4"-89"-15,3 0-59 0,0 0 60 0,9 5 30 16,6-3-105-16,5 4-60 0,6 0-2 16,4-4-14-16,6-1-17 0,4 1-114 15,2-4-310-15,0 1-505 0,1-3-411 0,1 1-215 16</inkml:trace>
  <inkml:trace contextRef="#ctx0" brushRef="#br0" timeOffset="58532.67">14015 3260 1605 0,'0'-6'226'0,"0"-2"-27"0,0 2-23 15,-2 0-22-15,-2-3 1 0,2 1-3 16,-2 2-12-16,0-5 1 0,1 4 1 16,-1-4-16-16,0 3-35 0,2-3-9 15,-2 2-18-15,-2-3-32 0,2 1-14 0,-2 2-9 16,2-3-5-16,-3 0-5 0,2 2 1 16,-3 1 0-16,-1-5 4 0,-3 0 4 0,0 5-4 15,-1-6-4-15,-4 2 0 0,-2 1 23 16,-2 0 27-16,-3 0 15 0,-1-1 12 15,0 4 1-15,-4-3-7 0,-2 0-8 16,1 1-9-16,0-1-18 0,-1 2-22 0,-2-2 4 16,-1 3-7-16,-2-3-11 0,2 4-20 15,-3 0-13-15,1 1 5 0,-1 2 6 16,0 5-1-16,-2 0 1 0,-2 0 6 0,0 3 11 16,0 6 1-16,1 2-3 0,0 0-5 15,3 7 6-15,-1-1 3 0,1 3 4 16,1 2 1-16,3-1-3 0,-1 2 1 0,1 3-10 15,0-1 10-15,-1 2 17 0,-2-1 22 16,0 2-25-16,-1 1-14 0,2-4-7 16,-2 4-1-16,1-3 3 0,2 0 0 0,1 0-5 15,1-1 8-15,1 2-1 0,1-2-3 16,1-4 1-16,4 4 2 0,1-1 3 16,-1 1-5-16,4-4 0 0,2 4-8 0,2-3 5 15,4 5 4-15,1-2 9 0,2 1 0 16,2 3-8-16,2-1 6 0,0 4-9 15,3 0 3-15,0 2 3 0,-1 2-14 0,3 1 3 16,1 0 11-16,0 0 16 0,0 1 0 16,0 4-3-16,0-3 9 0,0 3-5 15,0-3-10-15,5 0 2 0,1 0 5 0,0 1 4 16,0-2 5-16,6-1 6 0,-2-5-14 16,2 0-12-16,0 0-1 0,1-3 9 15,4-2 0-15,2-3 2 0,-2-1 0 16,7-1-2-16,0-5 10 0,-1 0-1 0,5 1 4 15,2-7 20-15,1 1 5 0,1-1-32 16,3 1-17-16,2-6-43 0,-1 5 10 16,2-4 33-16,2 1 8 0,-1-3-1 0,-2 1-1 15,2 0 1-15,-2-1-3 0,-2 2 6 16,2-2 10-16,-1-5-4 0,1 0 4 16,-1 0-1-16,1 0-5 0,0 0 21 0,5-3 20 15,2-5-13-15,-2 2-2 0,3-2-40 16,4 1 0-16,2-3-35 0,2-2 30 15,0 2 5-15,1-4 3 0,2-3 15 0,-2 2 3 16,0-1-9-16,-1-3 8 0,-2-3 4 16,2 0 0-16,1 1 0 0,-1-2 9 15,0-2-29-15,0 1-4 0,-2-1-18 0,1 2 18 16,-3-3 10-16,-2 3 7 0,-2 0 13 16,-4 1 28-16,-5-2 26 0,-3 4 8 15,-3-5 14-15,-4 4 9 0,-3-2 1 0,-3-3-12 16,-1 4-28-16,-2-8-25 0,0 4 0 15,-4-4 1-15,2-2 6 0,-3-2-16 16,0-5-36-16,-3 0 9 0,-4-5-2 0,0-1-10 16,-5-1 3-16,0-3-6 0,0 0 3 15,-6-2 19-15,-7-1 31 0,-6-1 18 16,-5 2 46-16,-6-1 27 0,-5 1-11 16,-4 2 15-16,-3-3 79 0,-7 9-7 0,-4 0-132 15,-4 4-88-15,-2 7-7 0,-9 8-91 16,-1 10-251-16,-3 3-323 0,-2 7-347 15,-3 4-417-15</inkml:trace>
  <inkml:trace contextRef="#ctx0" brushRef="#br0" timeOffset="63472.09">6293 1223 3404 0,'5'-19'144'0,"-2"1"29"16,-2 1-7-16,1 7-14 0,-2 3-20 15,0-1-85-15,0 7-47 0,0 1-58 16,0 0-1-16,0 0 59 0,0 4 37 16,-3 6 36-16,-2 2-25 0,1 5 13 0,-1 6 8 15,1 3-25-15,-3 1-31 0,2 5-13 16,-2-2 4-16,2-1 8 0,-2 3-4 15,2-3-8-15,-2-3 13 0,-1 2 0 0,3-2-8 16,-3-3-5-16,2-1-8 0,0-1-7 16,0-3-37-16,2-4-123 0,0-3-103 15,2-2-48-15,1-1-84 0,1-4-103 0,0 1-410 16</inkml:trace>
  <inkml:trace contextRef="#ctx0" brushRef="#br0" timeOffset="63989.56">6024 1118 3257 0,'-2'-12'185'0,"2"-1"-49"0,0 3-61 16,0-1-36-16,0-1-8 0,0 1-4 16,0 2 6-16,6-2 0 0,7-1-8 15,0 0 6-15,6 2-3 0,3 1-3 0,7-3-1 16,1 1-2-16,6-1-6 0,5 3-16 16,1-2-30-16,1 2-6 0,-1 4 28 15,0-2-3-15,-2 5 5 0,-4-1-23 0,-6 3-60 16,-6 0-47-16,-6 3 25 0,-6 1 61 15,-7 6 19-15,-2 2-5 0,-3 5 0 16,0 3 19-16,-11 4 17 0,-4 4-3 0,-4-2 3 16,-3 6-3-16,-1 0-7 0,5-5-13 15,-1 2-24-15,7 0-8 0,8-4 27 16,4 2 28-16,0-7 5 0,0 4 1 0,11-2-1 16,2 0-1-16,4-2 18 0,-1 1 10 15,-3-1 8-15,-1 3 37 0,-8-2 11 16,-4 1-21-16,0 1-15 0,-4 1-20 0,-10 3 4 15,-9-3 25-15,-6 1-36 0,-3-1-25 16,-3-2-6-16,-1-2 5 0,3-3 3 16,3-2 0-16,-1-3-3 0,8-3-10 15,3-1-16-15,1-3-10 0,5-5-21 0,2 0-51 16,0 0-89-16,-1 0-117 0,2 0-192 16,2-2-501-16</inkml:trace>
  <inkml:trace contextRef="#ctx0" brushRef="#br0" timeOffset="64512.93">6749 1626 2697 0,'1'0'-5'0,"5"0"5"0,-2 0 36 16,2 0 17-16,-1 0-16 0,9 0-20 15,-2 0-10-15,-1-2-3 0,4 1 3 16,2-2 11-16,0 0-5 0,-2-2 3 0,1 2 1 16,-3-3-5-16,-1 0 25 0,0 1 53 15,0 1 45-15,-3-1-7 0,-1-4 2 16,-2 1-26-16,0-2-34 0,-2 0-24 0,-4 1-43 16,0-5 1-16,0 3-9 0,0-1-14 15,0 2-10-15,-4-3-8 0,-2 4 4 16,-7 4 14-16,1 5 5 0,-1 0 4 0,-5 0 10 15,-1 5 9-15,1 4 26 0,-5 8 3 16,1 3 0-16,-1 3 1 0,2 3-13 16,1 0-13-16,2 2-13 0,1-1-1 0,3 0-2 15,6-5 3-15,2 0 0 0,6 0-2 16,0-4 2-16,0-1 0 0,2-3 31 16,9-2-5-16,6-3-26 0,4-3-86 0,3-1-202 15,7-2-300-15,2-3-794 0</inkml:trace>
  <inkml:trace contextRef="#ctx0" brushRef="#br0" timeOffset="65054.23">7453 1480 3396 0,'-12'-5'73'0,"-3"1"-45"0,-3 4-8 16,0 0-9-16,-5 0 10 0,0 0 15 0,-3 4 6 15,1 6 33-15,-2 2-19 0,2 3-45 16,-3 2-11-16,4 0-2 0,2 0-15 15,3 3 6-15,2 0 9 0,5-3-9 0,3 3 2 16,3-6 4-16,6 3-13 0,0 1-8 16,0-4-5-16,0-2 11 0,4-3 12 15,6 2-14-15,2-5-24 0,1 0-3 0,4-4 11 16,0-2-4-16,0 0-23 0,2 0-16 16,-1-5-12-16,1-2 13 0,-2 0 50 15,3-5 22-15,-2 1 8 0,2-3 1 0,-1-4 4 16,-1 4 3-16,-2-6 14 0,-3 3 34 15,0-2 45-15,-1 2 23 0,-2 3 24 16,-5 0-11-16,0 3-22 0,-4 5-54 16,-1 2-61-16,0 4-29 0,0 0 32 0,0 0-3 15,0 4 79-15,0 7 9 0,-5-2 16 16,0 6 25-16,-2 2-30 0,2 0-28 16,-2 3-30-16,3 0-13 0,2-3-19 0,0 0 7 15,2 0-20-15,0 0 4 0,0-5 4 16,0 0-4-16,2-1-7 0,4 1-36 15,1-3-65-15,4-4-138 0,-1 3-141 0,2-4-156 16,0-1-417-16</inkml:trace>
  <inkml:trace contextRef="#ctx0" brushRef="#br0" timeOffset="67351.34">7724 1477 3419 0,'4'-6'209'0,"-1"-2"-47"0,-2 1-25 0,2 2 30 16,-3-1-20-16,0 4-59 0,0-1-71 15,0 2-17-15,0 1-47 0,0 0 32 16,0 1 15-16,0 7 48 0,-4 0 12 0,-2 4-28 16,0 2-7-16,1 4 24 0,-2 1-12 15,-2 5-33-15,-1-4 0 0,1 3 4 16,3-2-8-16,-1-2-7 0,0-1-13 0,5-1 4 16,2 0-7-16,0-6 4 0,0-2 19 15,0 3 27-15,0-7 12 0,5 0-28 16,0-5 0-16,7 0-11 0,1 0-17 0,1 0 0 15,1-5 0-15,4 0 7 0,-1-5 1 16,1-1-21-16,-3 0 0 0,1-4 11 16,-2-2 5-16,0 3 9 0,-1-1 8 0,-3-2 4 15,3 0 0-15,-4 0 2 0,-3 2-5 16,-1 3 51-16,0 2 35 0,-2 3-43 16,-3 2-29-16,-1 0-18 0,0 5 4 0,0 0 14 15,0 0 16-15,0 5 86 0,0 0 65 16,0 4-24-16,-1 3-39 0,-3-4-34 15,2 4-49-15,1-1-26 0,1 1 0 0,0-3 13 16,0 1-10-16,0 2-10 0,0-3 1 16,0-1-7-16,0-1-91 0,5 1-224 15,1 4-188-15,2-4-143 0,4-2-149 0,1 5-643 16</inkml:trace>
  <inkml:trace contextRef="#ctx0" brushRef="#br0" timeOffset="67637.42">8365 1003 3963 0,'0'0'115'0,"1"2"177"15,1 8 90-15,0 7-93 0,0 3-152 0,1 6 1 16,-1 5 44-16,-1 3-23 0,-1 4-45 16,0 4-24-16,0-1-37 0,0 2-41 15,0 0-2-15,0 1-2 0,0-4 15 0,-4-1-23 16,-1 0-45-16,2-8-97 0,2 1-200 16,0-4-137-16,1-5-32 0,0 0-35 15,0-6-115-15,0-2-571 0</inkml:trace>
  <inkml:trace contextRef="#ctx0" brushRef="#br0" timeOffset="67844.39">8217 1397 5653 0,'0'0'73'15,"0"0"58"-15,7 0 27 0,2 0-120 16,3 0-38-16,4 0-10 0,1 2-18 16,1 4-97-16,3-4-205 0,2 2-271 15,2 1-204-15,-1-2-68 0,-1 0-320 0</inkml:trace>
  <inkml:trace contextRef="#ctx0" brushRef="#br0" timeOffset="68093.64">8704 1448 4625 0,'0'5'203'0,"0"2"133"16,0 4-57-16,0-2-86 0,0 5-71 15,0 4-28-15,0-1-61 0,0 3-22 0,-2-3-5 16,1 0-3-16,1 0-3 0,0 0-75 16,0 0-187-16,0-2-192 0,0 2-105 15,0-2-100-15,6-3-193 0,3 2-817 0</inkml:trace>
  <inkml:trace contextRef="#ctx0" brushRef="#br0" timeOffset="68489.95">9475 922 5006 0,'-5'-5'0'15,"-3"0"-61"-15,-4 5 28 0,0 0 33 0,-3 5 29 16,-3 3 0-16,1 6-22 0,-2 6 16 16,1 7-2-16,3 4 11 0,-1 9 31 15,4 1-11-15,2 4-9 0,3 4-12 0,2 4-20 16,0 1 0-16,3 0 5 0,1 1 2 16,0 0-4-16,-1-1-1 0,0 3-12 15,-2-5 3-15,1-3-6 0,0 0-2 0,-1-4-2 16,0-1-3-16,-2-5 9 0,2 0 0 15,-3-8 0-15,2 4 0 0,-2-10 9 16,-2 1 22-16,-1-3-9 0,-2-1-13 0,1-5-9 16,-1 1-41-16,0-4-77 0,0-2-42 15,2-3-71-15,-2-3-87 0,1-4-55 16,3-2-25-16,-2 0-36 0,1 0-80 0,1-8-404 16</inkml:trace>
  <inkml:trace contextRef="#ctx0" brushRef="#br0" timeOffset="69097.27">9373 1588 4993 0,'3'0'-110'16,"-3"0"110"-16,1 0 4 0,0 7 44 15,2-2-26-15,2 4-13 0,-2 5-5 16,2-3-3-16,2 4 17 0,-1-1 8 0,0 1 0 15,0-4-21-15,0 3 4 0,0-5 0 16,1 2-7-16,-2-2 29 0,3-4-1 16,1 2 15-16,3-2-20 0,0-5-23 0,5 0-10 15,0 0 8-15,3 0 0 0,4-5 0 16,-2-2-49-16,2 0-10 0,0-3 10 16,1 2 13-16,-4-4 35 0,2 1 1 0,-3 0 0 15,-2-1 12-15,1 0 26 0,-6 2 13 16,-1 0 32-16,-6 2 5 0,0 2 2 15,-1 3 32-15,-5 3-70 0,0 0-52 0,0 0 0 16,0 0 0-16,0 0 62 0,-3 3 33 16,-2 3-13-16,-2 0-33 0,2 2-33 15,-2 1-13-15,2 3 10 0,-1-2-13 0,-1 0 3 16,2 2-16-16,1-2 0 0,2-1-7 16,2-1 10-16,0 2-1 0,0-3 4 15,0 0 7-15,0 1 0 0,6-1-10 0,3-2-58 16,3-2-81-16,0-1-69 0,1-2-69 15,5 0 18-15,1 0-2 0,-1-2-55 16,0-4 39-16,0 0 44 0,2-5 32 16,0-1 48-16,-1-2 37 0,1-1-9 0,-1-7-89 15,-1-1-74-15,2-3-82 0,0-6-192 16</inkml:trace>
  <inkml:trace contextRef="#ctx0" brushRef="#br0" timeOffset="69304.38">10183 1172 4587 0,'0'-8'120'0,"0"5"-98"0,0 3 16 0,0 0 233 16,0 6 219-16,0 6-123 0,-4 5-109 16,1 3 2-16,-1 5-7 0,-1 6-40 15,0 4-84-15,-2 3-30 0,2 2 5 16,-2-1-40-16,3 2-31 0,-1-4-14 0,1 2-15 16,-1-2-3-16,2-6-1 0,3 0 2 15,0-2-2-15,0-5-2 0,0-2-14 0,0 0 2 16,0-4-146-16,0-1-228 0,5-8-107 15,2 3-221-15,0-4-222 0,-2-4-93 16,2 1-748-16</inkml:trace>
  <inkml:trace contextRef="#ctx0" brushRef="#br0" timeOffset="69861.35">8660 1235 7523 0,'0'0'58'0,"0"0"-58"0,0 0-164 16,0 0-428-16,0 0-696 0,0 0-566 0</inkml:trace>
  <inkml:trace contextRef="#ctx0" brushRef="#br0" timeOffset="70444.03">8940 1443 4707 0,'0'0'16'16,"0"0"50"-16,0 0 51 0,5 0-21 15,4 0-96-15,3 0-5 0,0 0-190 16,6 0-179-16,1 0-149 0,3 0-210 0,2 0-743 16</inkml:trace>
  <inkml:trace contextRef="#ctx0" brushRef="#br0" timeOffset="71164.34">10822 1054 5619 0,'-10'-17'87'0,"-3"3"-71"0,2 3-16 0,-1-1-68 16,2 7-22-16,0 4 11 0,0 1 29 16,-1 0 12-16,2 6-2 0,2 9 13 15,1 5 5-15,2 5 10 0,4 4 12 0,0 2 9 16,0 8 9-16,0 0-6 0,4-2 4 15,4 0 17-15,1 2 8 0,-2 0 0 16,-1-2 13-16,-3 0 32 0,-3-5 16 16,0 2 8-16,0-5 16 0,-5 1-14 0,-7-5-50 15,-7-4 1-15,-1 1 25 0,-2-5-49 16,-1-2-27-16,0-1 18 0,2-4-25 16,1-5-5-16,0 0-74 0,3-2-99 0,0-3-88 15,3 0-72-15,-2 0-45 0,3-5-53 16,1-1-66-16,0 2-35 0,5-1-164 15,1 0-607-15</inkml:trace>
  <inkml:trace contextRef="#ctx0" brushRef="#br0" timeOffset="71941.57">11194 1445 5613 0,'-7'-6'80'16,"-2"1"-41"-16,-4 2 15 0,-6 3 8 0,1 0-16 15,-5 3-33-15,1 3-13 0,-2 7-5 16,-1 2-3-16,1-1-20 0,6 6-18 16,-1-3 8-16,6 3 21 0,2-1 4 0,5 1 3 15,4-3-6-15,2 0 0 0,0 0 13 16,0-2-20-16,6 2-6 0,3-7-40 15,3 2-37-15,1-2 26 0,4-5-1 0,-1 0-14 16,1-2-25-16,0-3 1 0,-2 0 42 16,-1-3 14-16,0-2-52 0,-2-4-46 15,-2-2-59-15,-5-4-15 0,2-2 31 0,0 0 15 16,-6-5 51-16,-1 1 51 0,0-5 53 16,0 3 28-16,0-2 6 0,0-2 4 15,-4 7 20-15,3-2 36 0,-1 3 28 0,2 3 5 16,0 5-9-16,0-1 3 0,0 1 26 15,6 5 30-15,-1 0 0 0,7 0-32 16,2 0-9-16,4 1-4 0,4 1-23 16,2 1-25-16,0 3-25 0,3-2-16 0,0 2-9 15,-1 0-5-15,-2 0-3 0,1 0-5 16,-5 0-7-16,-3 5 8 0,-4-1 12 16,-1 1 0-16,-3 1 12 0,-3 3 17 0,-1 3 9 15,-4-2 8-15,-1 2-4 0,0 3 5 16,0 2 14-16,0 0 3 0,-4 0-9 15,-1 3-32-15,-2 0-15 0,-2-2-12 0,1 2-10 16,2-3-4-16,-1 1 14 0,2-1-17 16,-1-3-5-16,5 3-51 0,1-3-23 15,0-5 33-15,0 3 13 0,0-2-7 0,0-3-29 16,0-2-12-16,7-2-15 0,-2-3-70 16,4 0-57-16,3 0 10 0,1 0 22 15,-1-3 49-15,2-2 29 0,3-2-4 0,-1-1 18 16,1-3 40-16,-3 0 35 0,3 2 34 15,-2-6 11-15,1-2 7 0,-3 3 14 16,-1-4 49-16,1 1 70 0,-6 0 48 0,-1 0 20 16,1 0 4-16,-4 2 9 0,-3 5 48 15,0 3-13-15,0 2-139 0,0 2-96 16,0 3-5-16,0 0 73 0,-6 3 97 0,0 5 1 16,-5 3-63-16,1 1-66 0,-4 6-9 15,2-4-26-15,2 6-23 0,1-3-15 16,3 0-3-16,0 0 8 0,4-2 7 0,2 2-35 15,0-2-63-15,0-5-113 0,2 2-139 16,6-3-116-16,4-1-157 0,5-2-368 16</inkml:trace>
  <inkml:trace contextRef="#ctx0" brushRef="#br0" timeOffset="72469.86">11988 1456 3818 0,'-3'17'119'0,"1"4"-17"0,-4 2-8 0,0 6-35 16,-1-1-30-16,2 3-11 0,-2-2-5 15,2 3-7-15,-2-3 4 0,-1 3 9 16,2-4-28-16,-1-2 4 0,-1-3-21 0,-1-2 6 15,2 1 1-15,-1-7 19 0,2-1 13 16,1-3 21-16,-2-7 39 0,4 1 17 16,2-2 52-16,-2-3-11 0,2 0-114 0,0 0-17 15,-2-3-17-15,3-2-18 0,-1-2-39 16,1-5-48-16,0 2-7 0,0-8 35 16,0-1-5-16,0-2-4 0,0-7 40 0,5-1 37 15,8-8 12-15,0-2 1 0,6-3 0 16,2-1 13-16,3-6 36 0,2 2 82 15,3 5 65-15,0-1 31 0,0 6 7 0,-1 2 19 16,-3 9-3-16,-1 9-6 0,1 3 19 16,-5 8 13-16,0 3-31 0,-3 3 14 15,2 3 80-15,-1 9-8 0,1 5-62 0,-2 5-40 16,-1 5-42-16,-2-1-57 0,-1 7-28 16,-1-4 17-16,-7 3 1 0,2 0-46 15,-7-3-32-15,0-2-14 0,0 0-15 16,-3-7 0-16,-7 3 0 0,-7-3 0 0,-3-3 0 15,-4-2 0-15,-6-3 0 0,-1 1 0 16,1-6 0-16,0-2 0 0,-1-5 0 16,1 0 0-16,-2 0-79 0,2 0-404 0,-1-5-666 15,1-2-483-15,-1-1-235 0</inkml:trace>
  <inkml:trace contextRef="#ctx0" brushRef="#br0" timeOffset="86505.96">13250 3047 946 0,'1'6'8'0,"2"2"17"0,3 2 48 0,-2-5 53 16,3 2 47-16,-2 0 60 0,2-1 51 15,-1 0-26-15,0 0-44 0,0-1-13 0,-2-5-23 16,1 3-7-16,-1-3-12 0,-1 0-16 16,1 1 7-16,-1-1-8 0,-1 0-22 15,2 0-4-15,-1 0-8 0,-2 0-9 0,2 0-1 16,-2-1-4-16,3-1-3 0,-3 1-3 15,1-2-12-15,0 1-21 0,2-4-13 16,-1 1 1-16,1 1 0 0,0-1-14 0,1 0 2 16,1 1 8-16,-1-2 0 0,1-2 9 15,0-1 10-15,2 0-13 0,0 1-27 16,-1-4-14-16,1-1-5 0,0-3 5 16,3 0 4-16,-1-5-14 0,1 1 15 0,0-5 2 15,2-1 5-15,-1-3 17 0,-2-3 26 16,2 0 28-16,-1 0 8 0,-1-5-12 15,0-2-29-15,-5 0 13 0,3 0 14 0,-2-5 7 16,0-1 25-16,-1 2-12 0,-2-6 13 16,-2 3 9-16,-1-3-32 0,0 4 2 15,0-1 0-15,0 2-30 0,-3 2 3 0,-3 3-2 16,-6 2-18-16,0 3 0 0,-5 2-14 16,0-2-32-16,-5 2-6 0,-3 3-15 15,2 1 9-15,-8-3-14 0,1 4-31 0,-3-3 4 16,-4 1 31-16,1 2-3 0,-1 0-8 15,1 0 18-15,-2 1 1 0,0-2 18 16,2 7-13-16,-1-2 9 0,4 4 4 0,3-3 1 16,-1 5 7-16,5 0 7 0,1 4-2 15,1 1-5-15,3 0-7 0,1 0-10 16,1 4 5-16,1 3-2 0,1 1 2 16,-2 1-5-16,1 3 23 0,-1 0 10 0,-1 0 32 15,2 0-13-15,0 0-29 0,-1 0-11 16,4 3-15-16,1 1 20 0,2-4-7 15,3 0 25-15,4 3 13 0,-2-3 30 0,0 0-13 16,5 0-15-16,-1 0 13 0,2 0-2 16,-2 0 3-16,3 0 1 0,-1 0-14 15,-1 0-45-15,1 2 13 0,0-2-28 0,-1 0-43 16,-2 3-188-16,3 0-341 0,1-1-367 16,0 5-293-16,0 3-1018 0</inkml:trace>
  <inkml:trace contextRef="#ctx0" brushRef="#br0" timeOffset="121453.06">18889 5442 2831 0,'1'-12'196'0,"-1"1"-37"15,0 0-3-15,0-4 10 0,0 4 5 16,-1 0-9-16,-7 2-65 0,-3-3-60 0,1 4-2 15,-1 0-9-15,-1 4-26 0,0-1-5 16,0 1-21-16,-3 4 10 0,1 0-4 16,-1 0 0-16,1 4 8 0,-3 1-2 15,4 7-5-15,1-3-17 0,0 4 10 0,6 2 21 16,2-1-3-16,2 1 0 0,2-1 8 16,0 0 1-16,0 0 3 0,6 1 4 15,5-3 3-15,5 0 6 0,3-2 8 0,-2 2-11 16,7 0-4-16,-3 0 7 0,-3 1-8 15,1-1-1-15,-1 0 3 0,-4-2-5 16,-1 5 13-16,-7-6 10 0,-2 6-16 0,-4-1 4 16,0-1-5-16,0 3-6 0,-6 0-12 15,-6 1-2-15,-7 0 7 0,-2-2-6 16,-3 2 7-16,-1-2 5 0,2-1 2 0,-1-2-1 16,0-1 3-16,7-2-18 0,0-4 0 15,5 1 0-15,3-3-66 0,2-3-120 16,4 0-127-16,2 0 3 0,1-6 70 0,0 1-29 15,0-1-108-15,5 0-301 0,5 0-206 16</inkml:trace>
  <inkml:trace contextRef="#ctx0" brushRef="#br0" timeOffset="121763.18">19298 5017 4177 0,'0'-17'260'0,"0"2"-224"0,0 5-36 16,0 3-34-16,-4 7 34 0,2 0 36 16,-2 7 35-16,0 4 44 0,0 5-51 15,-3 8-12-15,2 1 5 0,-2 8-40 16,-1 4 28-16,-1 3 5 0,1 3-36 0,-1 2 17 15,0-1-23-15,1 0-8 0,-1 1 24 16,3-2-44-16,0 1 25 0,-1-2-51 16,4-4-23-16,3-2-65 0,0-3-36 0,0-5 6 15,0-2-46-15,0-3-92 0,6-4-67 16,-1-4-49-16,4 0-141 0,3-6-434 16</inkml:trace>
  <inkml:trace contextRef="#ctx0" brushRef="#br0" timeOffset="121972.8">19034 5433 4349 0,'0'-5'157'0,"0"-1"-45"15,0 0-7-15,7 1-39 0,5-1-13 16,0 2 2-16,6 2-83 0,-1-4 62 0,3 4-43 15,4 2-37-15,-2 0-124 0,2 0-149 16,0 0-9-16,1 0-123 0,1 0-129 16,2 0-254-16</inkml:trace>
  <inkml:trace contextRef="#ctx0" brushRef="#br0" timeOffset="123327.97">19598 5489 3044 0,'0'5'14'0,"0"3"3"16,0 4-16-16,0-3 8 0,0 3 0 16,0 2 23-16,0 0 4 0,0 0-27 15,0-2-4-15,0 1-1 0,0-1-4 16,0 0 0-16,2-7 5 0,-1 2 8 0,-1-2 73 15,0-2 114-15,0-3 43 0,0 0-39 16,0 0-93-16,0 0-52 0,0-6 57 16,0 0 50-16,0-2 8 0,0-4-45 0,0 0-66 15,0-4 1-15,0 2-13 0,-1-3 31 16,1-5-6-16,0 3-59 0,0-1 52 16,0-4-33-16,1 4 19 0,6 0-21 0,-2 1-29 15,3 1 1-15,4 1-6 0,0 5-1 16,-2-1-27-16,-1 4-8 0,1 2 19 15,0 2-13-15,2 5 32 0,0 0-2 0,1 0 26 16,0 0-26-16,6 0-3 0,-2 0-15 16,3 3 18-16,-2-1-29 0,1 2 59 15,-1 2 33-15,0-4-59 0,-7 2 39 0,4 1-15 16,-3-2 7-16,-3 2-39 0,-4-2 8 16,3 1-1-16,-2-1-7 0,-5 2 4 15,0-2 40-15,-1 0 29 0,0 3 17 0,0-1-86 16,0 3 10-16,0 1 34 0,0 0-31 15,-5 2-13-15,1 1-48 0,1 0 3 16,-3-3 29-16,2 2-6 0,3 3-32 0,-3-5-85 16,4 2-29-16,0-2 78 0,0 2 52 15,0-6-6-15,1 2-20 0,5-2 2 16,5 2-12-16,0-5-20 0,0-2 6 0,7 0 0 16,-4 0 36-16,5 0 37 0,-1-2-13 15,1-5 12-15,-3 2 16 0,2-2-26 16,1-1-4-16,-4-5 59 0,4 4-46 15,-6-3 41-15,2 0 34 0,-3-1 19 0,1 1-22 16,-1 3 13-16,-3-3 63 0,-2 6-29 16,-4 1-77-16,-1 2-25 0,0 3-79 15,-2 0 43-15,0 0 7 0,0 6 58 0,0-1 0 16,0 7-25-16,0-3 0 0,-2 2-4 16,0 3 0-16,2 3 28 0,0-2 13 15,0-3-41-15,0-2-29 0,0 2 17 0,0-2-4 16,-2-5 28-16,2 0 0 0,0-4-28 15,0-1 41-15,0 0-38 0,0 0-15 16,0 0 20-16,0-1-41 0,0-4 24 0,0 0 21 16,0-5-33-16,2-2 45 0,2-2 17 15,0-2-25-15,0 2 12 0,2-6-24 16,0 0 12-16,0-1-33 0,0 4 9 0,-1-1 20 16,2 1 4-16,1 3 0 0,-3-1 4 15,3 3 49-15,0 4 58 0,-1 3 26 16,2 1-48-16,0 4-5 0,-1 0-15 0,1 0 27 15,1 4 46-15,0 1-23 0,1 3-14 16,1 4-67-16,-2 0-26 0,1-3 3 16,1 5-10-16,0 0 25 0,-2 1-38 0,1-4-22 15,2 3-25-15,-1 0-129 0,0-2-65 16,1-3-12-16,3 2-38 0,1-2-26 16,7-4-1-16,0-1-70 0,-1-4-17 0,2 0 54 15,1 0 43-15,3-1 9 0,1-4-98 16,-5 0-69-16,0-5 118 0,-2-2 201 15,-1 2 121-15,-3 1 34 0,-1-5 64 0,-3 5 140 16,-3-3 188-16,-2-1 98 0,-2 1-70 16,-1 3-77-16,-7-3-31 0,0 4-50 15,0-1-53-15,0 4-37 0,-7-1-48 16,-4 4-12-16,0 2 42 0,-7 0 4 0,1 0-24 16,-1 2-43-16,-6 4-22 0,0 0-8 15,3 7-54-15,-3-3 1 0,3 0-21 16,3 5-12-16,2-1 8 0,4-2 4 0,5 3-21 15,1-1-32-15,6-2-9 0,0 1-4 16,0-1-14-16,2-3-8 0,6 2 2 16,4-7 20-16,7 1 30 0,-1-2 21 0,-1-3 10 15,6 0 18-15,-5 0 9 0,2-5 4 16,-1 1 0-16,-1-4-4 0,-3 1 9 16,-1-3 0-16,-2 0-18 0,-1 5-5 0,-2-2 5 15,0 7 27-15,2 0 35 0,-5 0 10 16,2 10 47-16,0 4 4 0,-3 3-15 15,2 8 33-15,0 5-1 0,-6 1-23 0,0 4 4 16,1 2-8-16,-2 1-10 0,0-1 33 16,0-5 26-16,0 2 16 0,0-2 18 15,-3-3-7-15,-2-2-1 0,-5 0 51 0,-2-7 34 16,2 1-35-16,-3-5-36 0,1 1-37 16,0-5-68-16,-1 0-57 0,1-7 1 15,0-1-29-15,3-4-12 0,-2 0-73 0,-1 0-139 16,2-4-241-16,-1-1-267 0,1-7-137 15,0-3-25-15,2-2 45 0,3-3-248 16</inkml:trace>
  <inkml:trace contextRef="#ctx0" brushRef="#br0" timeOffset="123611.75">21151 4857 4988 0,'0'0'43'0,"1"3"99"0,-1 5 3 16,0 3-136-16,0 9-9 0,0 0-141 0,0 6-258 16,0 1-209-16,0 6-158 0,0 0-389 15</inkml:trace>
  <inkml:trace contextRef="#ctx0" brushRef="#br0" timeOffset="124120.28">18669 4977 4262 0,'-6'0'0'16,"-7"5"-13"-16,-6 5-25 0,-5 4-125 15,-3 3-290-15,-4 6-419 0</inkml:trace>
  <inkml:trace contextRef="#ctx0" brushRef="#br0" timeOffset="-205642.43">2732 9123 3032 0,'-6'-2'125'0,"2"-4"23"0,1 2 7 15,2 2-17-15,0-1-21 0,-5 1-11 0,6-1 19 16,-2-1-22-16,2 3-10 0,-3-1 6 16,3 0-44-16,-3 2-16 0,3-3 9 15,-1 3 0-15,1-3-9 0,0 3 0 0,-1-2-3 16,1 2 0-16,0-2-4 0,0 1-8 16,0 1-20-16,0-1 0 0,0 1-8 15,0-2 4-15,0 2 4 0,0-1 16 0,5 1 0 16,3 0 0-16,4 0 0 0,5 0-5 15,3 0 9-15,5 0 4 0,4 0 4 16,4 0-4-16,3 3 6 0,2-2 6 16,4 2-3-16,2-1 15 0,5 1-52 0,-3 0-8 15,6-1-10-15,-1 4 18 0,6-2 24 16,-4-2-22-16,-2 1 18 0,-1-1 22 0,1 4 3 16,-4-2-3-16,2 1-7 0,0-2 18 15,-1 2 50-15,0-1 37 0,1 1-40 16,4-2-65-16,0-1-35 0,1 1 11 15,2 1-11-15,1-1 13 0,1-3 8 0,0 2-6 16,0-2 3-16,0 2 2 0,0-1 3 16,0 0-5-16,-1 1-5 0,1-1 6 15,0 2-15-15,-1 2-11 0,4-4-15 16,0 2-12-16,0 2 23 0,1-2 0 0,2-1-1 16,4 1 10-16,-1-3 6 0,6 0 12 15,-1 0 15-15,5 0-17 0,1 0-14 16,1-3-47-16,3-5-1 0,2 5 43 0,-3-3 10 15,1 1 2-15,-2 0 3 0,-1-2 15 16,-4 0 13-16,-2 2-7 0,1-4-31 16,-8 4-10-16,-1-1-3 0,-5 1 13 0,0 0 24 15,-6 1 7-15,-1 1 7 0,-3 1-14 16,-1-1-5-16,1-1 14 0,3 3-12 16,0-1 6-16,1 0 15 0,7-1-2 0,4 3-40 15,2-3-25-15,3 1-34 0,1 0 33 16,-2 1 5-16,2 1 16 0,-2-1 5 15,-3-1 0-15,0 2 8 0,-6-1 7 0,-2 1-8 16,-3-3-2-16,1 1-1 0,-2-2 5 16,-2 0 2-16,-1 0 1 0,-1-1 8 15,2-2-9-15,-2 2-6 0,-2-1-10 0,-1-1 15 16,-5 0-1-16,1 0-6 0,-6 2-3 16,-7 0 0-16,1-2 13 0,-8 4-2 15,-3 1-11-15,-1 2-3 0,-5-3 3 0,-2 3-3 16,1 0-2-16,0 0 5 0,1 0 3 15,-1 0 8-15,3 0-2 0,-2 0-3 16,2 3 0-16,0-2-1 0,1 0-2 0,0 3 3 16,-1-2 3-16,0 2 4 0,-1-4-10 15,0 2 9-15,-3-2-14 0,0 3 12 16,0-3 3-16,0 0 19 0,-1 0 7 16,-2 0 21-16,-3 0 15 0,0 0-19 0,0 0-11 15,1 0-15-15,-4 0-3 0,-1 0-16 16,1 0-11-16,3 0-7 0,1 0-31 15,-2 0 0-15,6 0 27 0,-1-3 2 0,2 1 11 16,3 2-9-16,-1-3 9 0,2 2-8 16,-1 1-5-16,1-2 11 0,-2 2-8 15,-1 0 6-15,2 0-1 0,-3 0 3 0,0 0 5 16,-3 0-2-16,-1 0-1 0,-3 2 0 16,2-1-2-16,-2 2-13 0,2-1 16 15,-1 1-16-15,-2-3 16 0,0 4-1 0,2-1-2 16,-3-1 3-16,3 1-3 0,-4 0 15 15,4-2 0-15,-2 0-15 0,0 2 0 16,0-2 0-16,-2 0 0 0,1-1 0 0,1 2 2 16,-3-2 1-16,0 0 10 0,2 2 0 15,-2-2-13-15,1 0 15 0,0 0 0 16,0 0-15-16,0 0 2 0,1 0 15 0,2 0-2 16,-2 0-15-16,2 0 0 0,1 0-15 15,-1 0 0-15,-1 0 15 0,0 0 0 16,0 0 0-16,-2 0 0 0,1 3 0 0,-3-3 0 15,1 0 0-15,-1 0 0 0,0 0 0 16,0 0 15-16,0 0 0 0,0 0-15 16,0 0 28-16,3 0 2 0,-3 0-15 0,0 0-2 15,1 0-13-15,1 0 13 0,0-5-2 16,4 0-11-16,-3 1-2 0,4-7 2 16,-2-1 0-16,5 3 0 0,-1-7 11 0,0-1-2 15,0 1-9-15,-2-4 0 0,2 0 7 16,-1-3 0-16,0-3-1 0,0-1-3 15,-3-4 6-15,2 0-5 0,-2-5 18 0,2 0-2 16,-2-1-3-16,2-2 31 0,-2 0 14 16,-2 2 0-16,-1 3 0 0,1 0-31 15,0-1-31-15,-2 1 15 0,-1 2 0 16,0 0-1-16,0 1 0 0,0-1-14 0,1 3 0 16,-1 0 11-16,0 1-2 0,2-1-9 15,-1 1 0-15,0 2 11 0,0-1 2 16,2 2-13-16,-2 3 0 0,1-2 11 0,-1 2 1 15,-1 1 4-15,1 1 0 0,-1 0 1 16,0 5 31-16,0-2 0 0,0 0-1 16,0 5 0-16,0 0 0 0,0 4-16 0,0 3-31 15,0-2 0-15,0 2 0 0,0 5-15 16,0 0 0-16,0 0 0 0,0 0 1 16,0 0-2-16,0 0 0 0,0 0 16 0,0 4-1 15,0 0 0-15,0 3 1 0,0-5 0 16,0 4 0-16,0 0 14 0,0-1 1 15,0 1-14-15,0 0 29 0,0 0 1 0,0-2-31 16,0-2 0-16,0 0 0 0,0-1 16 16,0 2 15-16,0-3 1 0,0 0-17 15,0 0 2-15,2 0 14 0,-2 0 0 0,0 0-15 16,0 0-16-16,0 0 15 0,0 0-31 16,0 0 16-16,0 0 16 0,0 0-48 15,0 0 48-15,0 0-16 0,0 0-32 16,0 0 32-16,0 0-16 0,0 0 16 0,0 0 16 15,0 0-16-15,0 0 0 0,0 0 16 16,0 0 0-16,-3 0-16 0,-1 2 16 16,-1-2 0-16,0 0-16 0,-2 0-16 0,-1 0-16 15,-3 0 17-15,0 0 14 0,-1-2-15 16,-4 2 15-16,-1-3-14 0,-2 2 13 16,-2-1 12-16,-4 1-12 0,-2 0 14 0,-3-1-3 15,-3 0 1-15,-4 2 2 0,-4-3 4 16,-1 0-16-16,-7 3 2 0,0-2-14 15,-6 2 0-15,-4-2 3 0,-1 2 9 0,-5-1 1 16,-1 1 11-16,-4-3 12 0,-3 3 13 16,0-1-19-16,-3-2-18 0,-3 1-18 15,-2 2-2-15,-2 0 9 0,-1-3 11 0,0 1 13 16,-1 0 26-16,-2 0 14 0,-3 2-51 16,0-2-2-16,-1 1-49 0,0 1 9 15,-3-3 12-15,2 3 11 0,-2-2 17 0,-1 2 0 16,1-3 26-16,-1 3-26 0,-3 0-1 15,3 0-36-15,-1-3 11 0,-2 2 20 16,1 1 6-16,0 0 15 0,0 0 19 16,1 0-5-16,-2 0-29 0,3 0-8 0,1 0-3 15,1 0 11-15,2 4 12 0,0-1 10 16,4 2 14-16,-2-2-6 0,5 3-30 16,-1-1-2-16,1 1-3 0,3 3 5 0,1-1 3 15,0 4-3-15,2-3 1 0,6 2 9 16,-1 1 27-16,0-3 1 0,1 3-38 15,-1-2-26-15,2 1-37 0,1-1 27 0,1 4 13 16,3-5-3-16,1 1-1 0,4 2 13 16,3-1 12-16,3-1-2 0,2 1-1 15,3-3 0-15,1 1 5 0,5-2 16 0,2 1 7 16,-2-3 6-16,7 0 30 0,2 2-39 16,4-4-4-16,6-3-14 0,1 2 14 15,7-2-1-15,5 0-15 0,3 0 0 0,1 0 15 16,3 0 1-16,-1 0-15 0,5 0-1 15,-2 0-14-15,1 0 0 0,-2 0 13 16,1 0-12-16,1 0-2 0,-2 0 1 16,0 0 2-16,-3 0 10 0,2 0-10 0,-3 0 0 15,4 0 12-15,-4 0 1 0,1 0 0 16,2-2 15-16,-3 2-1 0,2 0-14 16,0 0 13-16,0 0 15 0,2 0 0 0,2 0 0 15,-2 0 0-15,0 0-14 0,2 0-14 16,-1 0-1-16,1-3 1 0,-1 3-1 15,-1 0 0-15,-1 0 1 0,2 0-1 0,-2 0 0 16,-2-3 1-16,2 3-1 0,-2-1 0 16,2 0 14-16,-2-1 1 0,2 1 0 15,0 0 14-15,-1-2 28 0,0 3 1 0,3-3-14 16,-1 1-30-16,3 2 1 0,-2-3-1 16,2 0 0-16,0 2-14 0,1 1 0 15,-2-1 0-15,2 1 0 0,0 0-29 0,0 0 1 16,0 0-15-16,0 0-14 0,-2 4 43 15,-1 5 14-15,0 0 0 0,-2 8-13 16,-2 3 0-16,2 4 12 0,-4 4-12 0,-3 4-16 16,0-1 15-16,-1 4-1 0,-2-1-14 15,-2 3 14-15,0-1 15 0,-3 3-1 16,3-2-16-16,-1 2 1 0,-2-1 16 0,0 0 0 16,0-1-1-16,0 0-12 0,3-4-1 15,5 0 14-15,0-4 1 0,2-4-1 16,3-1-13-16,2-7 13 0,0-2 0 0,3-1 29 15,1-4 0-15,1 0-1 0,0-6 15 16,0 4 15-16,0-3-1 0,0-3 0 16,0 0-14-16,0 0-43 0,0-1 0 0,0 0 0 15,0-1 14-15,0 0 15 0,0 0-29 16,0 0 0-16,0 0 0 0,0 0 0 16,0 0 0-16,0 0 0 0,0 0 0 15,0 0-116-15,0 0-355 0,-3 0-510 0,-1 0-423 16,-1 7-219-16</inkml:trace>
  <inkml:trace contextRef="#ctx0" brushRef="#br0" timeOffset="-165182.78">14947 9147 3289 0,'-31'0'41'0,"4"-3"-23"15,2 0 12-15,7-4 17 0,5 2 39 0,2-1 41 16,3 1 6-16,3 1 2 0,1 1-12 16,1 1-18-16,3-1-19 0,0 1-8 15,0-1 27-15,0 2 8 0,3 1-10 0,5 0 6 16,4 0 3-16,5 0 14 0,5 0 5 15,7 4-50-15,6-2-60 0,10 2 29 16,11 0 66-16,10-1-24 0,8-3-32 0,14 0 34 16,15 0-32-16,12 0-52 0,15-6 3 15,12-1 35-15,4-5 45 0,12-3-93 16,6-1 9-16,-1-1 17 0,1-1-13 0,-7-5 163 16,-1 2 13-16,-4-4-94 0,-10 0-56 15,-6-2 62-15,-9 1 15 0,-12-1-20 16,-12 4-16-16,-12 2-13 0,-19 3-20 0,-15 1 17 15,-13 5 18-15,-15 3-63 0,-11 4-19 16,-8 3-12-16,-8 2 8 0,-2 0-72 16,0 2-177-16,-4 3-281 0,-2 4-310 15,-1-2-184-15,1 3-102 0</inkml:trace>
  <inkml:trace contextRef="#ctx0" brushRef="#br0" timeOffset="-164523.52">18902 9092 3610 0,'-17'-3'0'16,"10"0"61"-16,7-1 65 0,3 0-49 0,15 0-35 15,14-2 23-15,12 1 5 0,11-1 0 16,9-6 120-16,11 4 3 0,8-1-64 15,8 1-20-15,4-1-5 0,3 1 11 16,-1 3-68-16,-1-2 51 0,2 2 48 0,-6 0-29 16,0 1-15-16,-7 1-17 0,0 0-79 15,-3 3-6-15,-3 0-51 0,-5 0-3 0,-1 0-118 16,-7 0-161-16,-4 3-94 0,-3 2-148 16,-4 2-128-16,-5 1-360 0</inkml:trace>
  <inkml:trace contextRef="#ctx0" brushRef="#br0" timeOffset="-163882.22">22212 9166 3730 0,'-32'0'-28'0,"6"-6"37"16,7 4-73-16,14-1 89 0,5 3 7 15,4-4-66-15,12 0 66 0,15 0-32 16,13-4 35-16,19 0-10 0,21-2-23 16,19-1-17-16,20-3-5 0,18-1 20 0,15-2 16 15,13 0 30-15,8 2 4 0,4-2 57 16,0 2 41-16,-3 4 6 0,-3-3-72 16,-2 2-58-16,-4 1 4 0,-10 3-28 0,-5 1-136 15,-7 3-382-15,-7 4-604 0</inkml:trace>
  <inkml:trace contextRef="#ctx0" brushRef="#br0" timeOffset="-156920.56">19164 7001 3056 0,'0'-12'149'0,"0"1"-26"0,0-3-10 15,-3 5-3-15,-1-3-1 0,-1 2 15 16,-1 0-44-16,-1 3-29 0,1 1-39 15,-7 0-6-15,1 3 1 0,-6 3-16 0,0 0 31 16,-7 0 11-16,-1 5 8 0,-4 7-13 16,-7 5-26-16,1 4 17 0,-1 10 37 15,1 1-6-15,-1-1 12 0,7 9-5 0,-1-4-34 16,6 1-1-16,4 0-9 0,3-3 3 16,6-5 13-16,5-3-9 0,5 2-4 15,2-7 1-15,0 0 3 0,1-5 37 16,5 0 8-16,6-1-7 0,0-3-4 0,5-3-12 15,-3-1-12-15,3 0-8 0,0-2-17 16,1-2-5-16,1-2-2 0,3-2-107 0,2 0-218 16,3 0-169-16,3 0 46 0,2-3 93 15,-1-2-81-15,3-1-327 0,3 0-356 16</inkml:trace>
  <inkml:trace contextRef="#ctx0" brushRef="#br0" timeOffset="-156424.25">19502 6955 3844 0,'0'-12'172'0,"0"2"-66"16,-1 3-106-16,-5 6 58 0,-3 1-31 16,-3 2 7-16,-1 9 14 0,0 6-13 0,-6 4-20 15,2 7-15-15,-4 6-1 0,-2 3 1 16,2 4 15-16,3-1 11 0,-1 1-13 16,1-4 4-16,5 0-17 0,-1-4-20 0,2 0-5 15,7-4 25-15,-1-3 0 0,2 0-51 16,0-5 13-16,4 0 23 0,0-5-41 0,-2-3 2 15,2-1 54-15,0-7 14 0,0 2 12 16,0-7-2-16,4 0 64 0,2 0 17 16,0-3-28-16,1-2 32 0,3-2-12 15,4-2 50-15,-3-2-28 0,3 2-56 0,3-1 4 16,-1 3 16-16,-2 2-21 0,2-1-19 16,-1 6 47-16,-1 0 13 0,2 0-41 15,-1 0-62-15,-4 6-6 0,1-1 22 16,4 2 31-16,-1 0 44 0,3 1-89 0,-5 2-2 15,5-2-35-15,-1-2 27 0,0 1 1 16,4 1-38-16,-1-3-82 0,0-2-125 16,2-1-157-16,3-2-134 0,2 0-50 0,2 0 26 15,0 0-218-15,-1-2-521 0</inkml:trace>
  <inkml:trace contextRef="#ctx0" brushRef="#br0" timeOffset="-155958.89">20028 7048 3547 0,'0'0'101'0,"0"5"7"15,-3 7-55-15,-4 2-33 0,2 9 12 0,-3 3-7 16,-1 6-21-16,0 1-4 0,2 3 5 15,-1-2 5-15,2 0 9 0,0-2 5 16,0 0-11-16,3-6-22 0,2-1 1 0,1-2-24 16,-2-3 19-16,2-5 0 0,0-1 26 15,0-2-3-15,0-7 25 0,0-1 42 16,0-4 63-16,0 0-32 0,0 0 15 0,-2-4 19 16,0-7-6-16,0-1-24 0,1-2-41 15,-3-6-17-15,2-2-6 0,-2-5 38 16,2 1-12-16,-1-9 51 0,3 4 10 0,0-6-42 15,0 2-5-15,0-2 97 0,3 2 37 16,2 2 4-16,4 1-39 0,3 5-58 16,0 5 16-16,1 3-29 0,-1 2-34 15,-1 7 14-15,1-2-11 0,-1 7-65 0,7-1-5 16,0 2 32-16,1 2-2 0,2 2-45 16,4 0-8-16,-1 0-6 0,1 0 14 15,-1 0 0-15,-1 0-109 0,2 0-103 0,-6 0-122 16,1 2-52-16,-3 0-99 0,0 0-125 15,-5 1 9-15,-3 0 53 0,-4-1 39 16,1 1-89-16,-6 1-458 0</inkml:trace>
  <inkml:trace contextRef="#ctx0" brushRef="#br0" timeOffset="-155797.78">20075 7231 3274 0,'6'6'253'0,"4"-2"-48"0,3-2-139 16,-1 1-60-16,3-1-6 0,3-2-53 0,1 3-215 15,-1-3-264-15,-1 3-503 0</inkml:trace>
  <inkml:trace contextRef="#ctx0" brushRef="#br0" timeOffset="-155195.83">20015 7519 3370 0,'6'7'150'0,"-1"0"-3"16,3-5-31-16,3-1-48 0,1 2-49 15,0-2-19-15,5 1 7 0,1-2-23 16,0 0-10-16,5 0-14 0,1 0-75 16,0-2-33-16,1-2-38 0,1 1 38 0,0 0 44 15,-3-4-20-15,0 3 35 0,-3 3 48 16,-3-2 13-16,-4 1 23 0,-1-1 1 16,-4 3-5-16,-2 0 5 0,-2 0 4 0,-2 0 67 15,-2 5 85-15,0 1-4 0,0 0-25 16,0 2-32-16,0-1-18 0,0 1-19 15,0-3-16-15,0 2 9 0,0-2-23 16,-2-2 8-16,2-2 38 0,0-1 44 0,0 0 3 16,0 0 6-16,0 0 16 0,2-1-66 15,3-7-71-15,0 1-2 0,3-4-9 0,1 0 7 16,3-7-2-16,-1 1-21 0,1-7-15 16,1 2 18-16,5-7-6 0,1 1 10 15,3-4-1-15,4-2-1 0,-3-4 8 0,2 1 12 16,3-6 4-16,0 5 19 0,-4 1 6 15,-2-2 26-15,-1 7 75 0,-1 3 40 16,-3 4-39-16,-6 7-61 0,1 9 16 16,-3 3 72-16,0 6 50 0,-1 0 15 0,0 6 48 15,5 9-2-15,1 5-114 0,-4 2-23 16,2 7-21-16,0 5-52 0,2-2-17 16,0 6 0-16,-2-1 1 0,-1 0-29 0,1 0-2 15,2-2 2-15,-3-3-14 0,0-1-5 16,-4-4-77-16,2-2-105 0,-3-3-67 15,1-1-32-15,-3-3-12 0,-4-8-1 0,0 2 49 16,0-7-65-16,0 2-189 0,0-2-136 16,-3-2-147-16</inkml:trace>
  <inkml:trace contextRef="#ctx0" brushRef="#br0" timeOffset="-154979.78">20657 7300 5983 0,'0'-5'114'0,"0"-1"-104"16,5-3-21-16,4-3 11 0,3 3-14 0,5 1-9 16,2-2-106-16,3 3-216 0,3-2-159 15,4 3-33-15,0 1 12 0,2 2 41 16,-1 3 25-16,1 0-66 0,-4 0-280 15,2 0-141-15</inkml:trace>
  <inkml:trace contextRef="#ctx0" brushRef="#br0" timeOffset="-154422.93">21193 7188 3953 0,'4'-3'39'0,"-4"3"-25"0,0 0 46 15,0 0 59-15,3 4-1 0,-3 7-13 0,1-2-19 16,-1 5-31-16,0 4 5 0,0 1-13 15,0 4-9-15,0-2-12 0,0 4-17 16,0-5-9-16,0 2 0 0,0-6 8 0,0 1 18 16,0-3 47-16,0-3 44 0,0-3 84 15,0-2 98-15,0-2 100 0,0-4-20 16,0 0-204-16,0-3-114 0,0-4 11 0,0-1-49 16,0-1-9-16,0-4-28 0,0-4 22 15,0 1-8-15,0-4-17 0,0-2-14 16,0-3-24-16,0-2-26 0,5 1-17 15,3-5-44-15,1 2 90 0,5 0 21 0,2 0 41 16,-1 3-10-16,3 3 0 0,0 3 2 16,-3 3-18-16,0 5 51 0,-3 7-35 15,0 5 71-15,0 0-9 0,-4 0-47 0,0 3 21 16,1 2 18-16,-3 4-54 0,0 3-31 16,2 0 6-16,-3 4 25 0,2 0 25 15,-2 0-17-15,2 1-6 0,1 1 66 0,-3 2-61 16,2 3 0-16,-2-6 50 0,2 4-60 15,0-3-13-15,-3 2 18 0,3-1-11 16,0-3 6-16,-2 2 1 0,2-3-22 0,-2 2 3 16,1-4 16-16,2-1 5 0,2-3 7 15,3-1 7-15,-1-3 14 0,-2-1 8 16,2-4 4-16,0 0-40 0,0 0 128 0,1-4-21 16,0-1-42-16,1-3 43 0,-3-4 51 15,3 2-20-15,-2-6 24 0,1-1 50 16,0-2-128-16,-2-2-14 0,2-3 2 0,-5-4-29 15,-2-1-17-15,2-2 17 0,-2-6-43 16,-6 0 15-16,0-3-16 0,0 2-117 16,0 1-126-16,0 2-91 0,-7 6-232 0,-1 0-233 15,-4 9-320-15,2 9-313 0</inkml:trace>
  <inkml:trace contextRef="#ctx0" brushRef="#br0" timeOffset="-153847.84">22656 6709 4483 0,'-3'-12'106'0,"-2"6"-60"15,3 1-55-15,2 5 103 0,-2 0-61 16,-1 2 64-16,1 7-21 0,-1 7 14 0,-2 8-42 16,1 1 56-16,-4 6-57 0,2 4-121 15,0 4 101-15,-2 3-27 0,1 1 40 16,-2 1-3-16,4-2-37 0,-3-1-70 16,0-1 70-16,1-2 5 0,1-2 73 0,4-4-78 15,0-3-139-15,2 0-86 0,0-9-44 16,0 1-216-16,0-4-30 0,1 0 82 15,6-6-193-15,-2 1-639 0</inkml:trace>
  <inkml:trace contextRef="#ctx0" brushRef="#br0" timeOffset="-153612.81">22127 7094 3679 0,'0'-1'482'16,"6"-1"-167"-16,12 1-196 0,4-2 83 0,2 1-59 15,7-5-42-15,0 4-80 0,6-2-1 16,3 2 38-16,1-3-97 0,-7 3 60 16,-1 1-41-16,0 2 4 0,-4 0-143 0,3 0-174 15,-5 0-79-15,-2 4-130 0,-2 1 16 16,5 0-186-16,4 4-530 0</inkml:trace>
  <inkml:trace contextRef="#ctx0" brushRef="#br0" timeOffset="-153023.5">22981 6674 3654 0,'-2'-6'6'0,"0"4"51"16,0 2 136-16,-1 9 47 0,0 4-75 0,3 7-49 16,-5 4 58-16,2 8 7 0,2 2-92 15,-2 6-5-15,-5 3-7 0,3 1-62 16,-4 1 2-16,2-2 0 0,2 2-17 16,-1-1 23-16,-2-7 20 0,7-3-26 0,-4-1-38 15,-2-2 21-15,7-5-13 0,-2-4 7 16,2-4 6-16,-3-4-5 0,0-5 5 0,3-1 8 15,0-5-12-15,0-3 12 0,0 0 22 16,3-5-14-16,1-5-16 0,4-1-19 16,2-5 19-16,5-3-11 0,3-3 4 15,2 2 26-15,0-4-41 0,-3 8 31 0,6 2 13 16,-5 2-8-16,1 9 19 0,-1 3-17 16,2 0 67-16,-8 3 2 0,4 6-63 15,0 3 25-15,-3 4 0 0,4 1-2 0,1-1 6 16,-2 0-29-16,3 1 14 0,1 0-19 15,2-2-5-15,3-1 5 0,-1-2 4 16,2-3-9-16,2-1 20 0,1-2-12 0,-2-6-4 16,0 0 24-16,0 0-6 0,-3-3-10 15,1-2-11-15,-5-5-5 0,-3 0-8 16,0-6 50-16,-3 0-1 0,-6-1-38 0,-1-4-11 16,-7-2 0-16,0-2-54 0,0-1 43 15,-3 2-48-15,-3 2 52 0,-9 2 28 16,-2 1-24-16,0 11 6 0,-8 6 57 0,1 2 73 15,1 2-20-15,-3 8 1 0,1 7-28 16,0 3-70-16,1 3 19 0,7 5-9 16,5-2-24-16,4 0 29 0,8 0-34 0,0-4 25 15,0 2-54-15,5-1-58 0,13-1-163 16,3-5-302-16,9-1-196 0,2 0-189 16,7-4-635-16</inkml:trace>
  <inkml:trace contextRef="#ctx0" brushRef="#br0" timeOffset="-152331.22">24454 7192 3263 0,'5'-12'267'0,"-5"3"-28"0,0-5-33 0,0 1 5 16,0-4 44-16,-5 1-32 0,-7-1-82 15,-5 1-55-15,-7 0-67 0,-1-4-19 16,-7 4-11-16,1-1 0 0,-4 7-16 0,1 3 5 16,0 4 13-16,-1 3 0 0,3 2 5 15,-2 6 4-15,5 5-12 0,-3 8-22 16,6 2 16-16,3 3 10 0,4 2-1 0,-1-2-12 15,8 3 9-15,7-1-1 0,5-2 0 16,0-3 13-16,0-2-4 0,10-4 8 16,5 0 5-16,5-7-1 0,3-2 0 0,0-6 1 15,3-2 7-15,-1 0 14 0,4-2-4 16,-5-10 23-16,4 0 34 0,-4-5 17 16,3-6 22-16,0-5 0 0,-2-2 43 0,1-7-62 15,0-3-103-15,3-3-44 0,-3-9 3 16,2-2 25-16,1-7-13 0,0-5-16 15,-3-3-37-15,2 1 23 0,-2-1 37 0,0 0 1 16,-5 6 21-16,-4 6 23 0,-3 8 16 16,-3 11 7-16,-4 10-46 0,-5 11 6 15,-2 10-9-15,0 7 3 0,0 3 119 0,-12 12 58 16,-5 10 0-16,-5 10-24 0,-2 8-65 16,-4 3-12-16,-1 8 9 0,0 7-42 15,3 0-43-15,1 1-2 0,7 1-1 0,1-2-49 16,8 2-102-16,6-5-110 0,3 2-102 15,0-6-118-15,10-5-130 0,9-3-62 16,6-6-62-16,7-4-583 0</inkml:trace>
  <inkml:trace contextRef="#ctx0" brushRef="#br0" timeOffset="-151651.78">24988 7019 4282 0,'-9'-7'104'0,"-9"6"21"15,-1 1 4-15,-5 0 6 0,-4 5-38 0,4 3-68 16,-6 4-29-16,1 5-4 0,2 3 4 16,2-2 0-16,1 5 13 0,7-3-13 15,-3 2 8-15,9-2 5 0,-3 1-9 0,8-4-5 16,0 0 1-16,6 0-9 0,0-2-21 15,0-4 0-15,0-2 13 0,6-4 0 16,6-1-33-16,-2-4-53 0,9 0 0 16,1-1 37-16,-3-5 37 0,5-1 28 0,-2-5 1 15,1-3 8-15,-1 1-5 0,-3-6 1 16,0 0-2-16,0-4-2 0,-5-1 26 0,2-1 11 16,-5 1-11-16,-1 1 24 0,-4 1 34 15,1 9-16-15,-5-1-33 0,0 6-18 16,0 6-1-16,0 3 22 0,-5 4 4 15,-2 8-34-15,-1 4-8 0,3 5-5 0,-2 2 5 16,2 3 20-16,5 2-4 0,0-2-16 16,0 2 13-16,0-2 4 0,8-2-8 15,4-1-4-15,2-1 6 0,4-7-1 0,1-1-4 16,-1-2 1-16,4-7 5 0,-1-5 10 16,4 0-4-16,-1 0-7 0,1-8-11 15,-1-3-39-15,4-7-10 0,1-4 40 0,0-7 9 16,-1-6 39-16,1-3-20 0,0-4-19 15,0-4-48-15,0-6-44 0,-4-3-40 16,1-5 18-16,-6-1 2 0,-3-3 12 16,-5 0 87-16,-1 3 13 0,-5 6 45 0,-6 3 47 15,0 7 17-15,0 7 15 0,0 8 18 16,0 9-32-16,-6 3-88 0,0 8-9 16,1 7-13-16,-1 3 65 0,0 3 57 0,1 7 1 15,-4 8 27-15,3 5-13 0,0 9-25 16,-5 5-15-16,5 5-2 0,-2 2-10 15,4 5-38-15,-4 0-29 0,3 0-5 0,-2 5-2 16,4-3-11-16,-5 0-35 0,6-3-76 16,-2 3-44-16,-1-5-76 0,2-4-55 15,0-3 38-15,1-5-41 0,2-5-140 0,0-7-60 16,0-3-16-16,0-6-59 0,-2-4-510 16</inkml:trace>
  <inkml:trace contextRef="#ctx0" brushRef="#br0" timeOffset="-151478.15">25211 6916 6208 0,'0'-3'143'16,"3"-2"-48"-16,9 1 86 0,10-7-46 15,4 2-85-15,9 0-23 0,6-2-27 16,1 4-178-16,4-1-417 0,3 2-360 15,-5 3-261-15</inkml:trace>
  <inkml:trace contextRef="#ctx0" brushRef="#br0" timeOffset="-150830.56">26028 7004 4206 0,'-12'-5'122'16,"0"-1"-33"-16,-8 2-23 0,0 2-25 0,-4 2-26 15,-1 0-15-15,-1 4-12 0,-6 6-4 16,3 5 8-16,-1 5-20 0,-3 4 2 16,2 3 19-16,0 0 7 0,4 3-3 0,2-1 8 15,8 0-5-15,0-2-8 0,5-5-3 16,7 1-1-16,5-5 5 0,0-2 4 15,0 0 3-15,5-6 3 0,5-2 19 0,5-1-2 16,2-7 0-16,2 0 31 0,0 0 42 16,4-3 35-16,-1-3 20 0,2-5 16 15,-1 2 5-15,-2-7-10 0,-1 1 5 0,-1 0 7 16,-1-1 34-16,-1 4 38 0,-5 3 6 16,-1-5-46-16,-5 8-100 0,2 0-99 15,-8 5-4-15,0 1-52 0,0 0 52 0,0 1 6 16,0 5 47-16,0 3-53 0,-6 3-34 15,6 1-284-15,0 2-314 0,0 2-164 16,0 0-134-16,6 3-239 0</inkml:trace>
  <inkml:trace contextRef="#ctx0" brushRef="#br0" timeOffset="-148803.33">27540 6197 2587 0,'6'-6'254'0,"-1"1"-29"0,-1-4-34 0,-1 1-17 15,-1-1-1-15,1-2 3 0,0 2-8 16,-3-2-25-16,0 2-25 0,0 0-27 16,0 1-64-16,0 1-27 0,-6 2-30 0,-8 0 0 15,3 5 15-15,-5 0 15 0,-2 0 4 16,-3 2 6-16,0 4-3 0,-2 3-1 15,-2 0-2-15,5 4 13 0,3 2-4 0,-2-3-13 16,4 1 0-16,3-1-8 0,2-3 1 16,5 2 7-16,3 1 0 0,2-3-5 15,0-4 4-15,0 2 1 0,2 1 11 0,3-2 7 16,7 2-4-16,0-2-8 0,1-1-1 16,1 1 1-16,2 0-5 0,-2-2 9 15,1 0-8-15,-1 0-2 0,1-2 0 0,-1-2 3 16,-2 0 20-16,-1 0 2 0,1 0-1 15,-2 0 1-15,-3 0 5 0,3-5-8 16,-3 0 34-16,1 1 44 0,-2-8-17 16,5 1-5-16,-6-1-12 0,2 0-14 0,1-1 0 15,-4 1 9-15,4 0 37 0,-6 2 36 16,0 3-7-16,-2 2-34 0,0-2-53 16,0 7-40-16,0 0-17 0,0 0 14 0,0 4 3 15,-4 4 48-15,-4 2 6 0,4 1-31 16,-4 7-23-16,3-3 0 0,-1 3-18 15,0 3-12-15,3-4 17 0,3 0 9 0,0 0-49 16,0-5-44-16,0 1-60 0,7-3-108 16,3-2-118-16,3-2-189 0,6-3-152 15,-2-3-284-15</inkml:trace>
  <inkml:trace contextRef="#ctx0" brushRef="#br0" timeOffset="-148266.22">28370 5810 3304 0,'0'-6'269'0,"0"1"-63"15,0 1-45-15,-5 1 16 0,-6 1 48 0,-2 2-33 16,-4 0-49-16,-3 0-30 0,0 0-63 15,-1 0-50-15,-1 2-5 0,5 1-9 16,-2 1 9-16,3 1-7 0,2 1-13 0,10-1-7 16,0 1 16-16,4 4 12 0,0 0 4 15,0 2 4-15,8-1 14 0,9 5 8 16,0-1-3-16,8 4-23 0,-1 1-47 0,1 2-9 16,-1-2 47-16,-3 3 5 0,-3 0 4 15,-6 0 4-15,-1 3 30 0,-7-1 27 16,-4-1 19-16,0 1 14 0,-1 2 11 0,-10-5 16 15,-5 2-25-15,-2-2-36 0,-5-1 3 16,-2-3-24-16,1-1-32 0,2-1 3 16,2-4 9-16,1-6-6 0,2 2-13 0,5-8-26 15,1 0-87-15,3 0-102 0,2 0-91 16,0-6-151-16,0 0-69 0,4-2-27 16,2-4-208-16,0 4-636 0</inkml:trace>
  <inkml:trace contextRef="#ctx0" brushRef="#br0" timeOffset="-147691.62">28578 6057 3468 0,'-4'0'31'0,"1"0"-31"0,2 0 0 16,1 0 4-16,0 0 9 0,0 0 0 15,0 0-5-15,0 0 14 0,6 2-1 0,1 1-7 16,3 0 7-16,2-2 1 0,2-1-4 16,3 0-6-16,1 0-3 0,-1 0-4 15,1 0-1-15,1-3 10 0,0-1-5 16,-2-1-4-16,-1 0 9 0,-4 1 8 0,0-1 28 16,-3-3 33-16,-2 1 18 0,-3 2 18 15,-2-5-1-15,1 3-33 0,-3-3-42 0,0 0-31 16,0 0-12-16,0 1-12 0,-3 1-8 15,-2-2 5-15,-2 3-23 0,2 2-12 16,-3 1 8-16,-1 4 19 0,-2 0 23 16,-1 0 0-16,1 4 0 0,-4 4 7 0,-2 6 14 15,0 1 20-15,-1 5 25 0,1 2-1 16,0 5-27-16,3-1-19 0,0 2 4 16,2-2-15-16,7 3-8 0,1-1-4 0,4-2 4 15,0-1 0-15,0-1-6 0,15-9-13 16,2-2-1-16,8-1-64 0,5-7-112 15,1-5-52-15,6 0 8 0,2-2-26 0,2-6-47 16,0-2-53-16,-2-6-159 0,-4-1-248 16,2-1-34-16</inkml:trace>
  <inkml:trace contextRef="#ctx0" brushRef="#br0" timeOffset="-147455.6">29207 5453 4328 0,'-6'-8'92'0,"1"0"-72"16,1 7 22-16,0 1 56 0,1 6 17 0,2 9-17 15,1 7 22-15,0 7 12 0,0 8-25 16,0 4-27-16,0 7-26 0,0 2-21 0,0 4-16 16,0-2-17-16,0-1-10 0,7 1-12 15,-2-3-26-15,2-7-67 0,-2 2-122 16,1-6-84-16,2-1-22 0,-1-3-26 15,2-6 0-15,-1-2-17 0,0-4-106 0,-3-5-242 16,2-7-263-16</inkml:trace>
  <inkml:trace contextRef="#ctx0" brushRef="#br0" timeOffset="-147289.83">29122 5839 5277 0,'0'-7'69'0,"0"2"-48"0,0-3-20 16,5 3-1-16,8 1-5 0,3 1-9 16,3 0-4-16,3 1-82 0,3 2-186 0,3 0-241 15,3 0-129-15,-1 0-57 0,0 0-321 16</inkml:trace>
  <inkml:trace contextRef="#ctx0" brushRef="#br0" timeOffset="-146688.28">29832 5861 4372 0,'-10'0'62'0,"-2"0"-23"16,-3 0-29-16,-3 3-1 0,1 3-1 0,-1 4-4 16,0 0 1-16,4 7-5 0,2 1-3 15,-1-1-9-15,8 3-4 0,2 1-1 16,3 1 4-16,0-2-19 0,0 1-13 0,4-2 15 16,4-2 4-16,4-1-19 0,1-6-7 15,3-1 25-15,0-1 18 0,2-8 11 16,-1 0-2-16,-1 0 12 0,3-8 7 15,-2-1 18-15,-3-8-7 0,-2 0 13 0,1-6 21 16,-1 0-13-16,-6-5-30 0,0-4-18 16,-3 0-3-16,-3-5-18 0,0-1-56 0,0-4-24 15,0-2 5-15,-1-2 26 0,-6 0 39 16,-1 1 21-16,-3-1 7 0,1-1 17 16,1 5 49-16,-1 4 59 0,1 6 26 15,3 4 8-15,0 5-6 0,2 5-29 0,4 1-43 16,0 5-50-16,0 4-20 0,0 0 12 15,6 4-2-15,5-3-21 0,7 0-19 16,4 2-10-16,3-1 13 0,6 4-4 0,6-1 9 16,-2 2-3-16,5 1-8 0,0 0 9 15,-2 1-4-15,-2 4-7 0,1 5 8 16,-4 5 0-16,-3 3 0 0,-5 8 16 0,-4 6 21 16,-4 7 64-16,-6 8 57 0,-7 4 13 15,-4 3 32-15,0 7 22 0,-1 3-1 16,-10-1-23-16,-5 3-47 0,-4-3-51 0,-5 1-68 15,1-2-8-15,1-1-23 0,-2-7-78 16,3 0-187-16,5-5-213 0,4-5-125 16,8-5-164-16,1-2-308 0</inkml:trace>
  <inkml:trace contextRef="#ctx0" brushRef="#br0" timeOffset="-145792.75">31149 5222 3274 0,'-9'-15'119'16,"-1"8"-51"-16,0 5 58 0,-2 2 73 0,0 6 15 15,-5 10 26-15,0 11-10 0,-3 4-58 16,-5 12-18-16,1 7-8 0,0 7-17 16,-2 6-29-16,-1 1-44 0,1 4-39 0,1 1-13 15,0 0-4-15,1-3-6 0,0 2-21 16,3-1-24-16,1-1-59 0,2 0-18 0,2-3 35 15,4 3 2-15,1-8-19 0,6 2-3 16,-2-6 39-16,5-5 5 0,0-3-105 16,0-9-83-16,-1-3-33 0,2-5-88 15,-3-6-62-15,-3-2-107 0,1-8-377 16</inkml:trace>
  <inkml:trace contextRef="#ctx0" brushRef="#br0" timeOffset="-144897.25">30487 5985 3145 0,'37'-9'21'0,"-1"-1"-20"16,4 6-23-16,1-2 15 0,0 6-1 0,-1 0 5 15,-2 0 0-15,-2 3-9 0,1 1-17 16,-5 1 0-16,-2 0-4 0,-2 1 9 15,-3-2 17-15,-1 1 4 0,-2-5 3 0,-2 3 0 16,-1-3 0-16,-2 0 37 0,-4 0 70 16,-1 0 82-16,-3-7 59 0,-1 3-13 15,-3 0-39-15,2-1 2 0,-6-2 44 0,1 2-7 16,-2 0-36-16,0-2-33 0,0 4-122 16,0 1-44-16,0 2-52 0,0 0 35 15,0 0 17-15,0 4 20 0,-6 6-11 0,0 0-1 16,-1 3-8-16,0 4-4 0,0 0-7 15,-1 2 11-15,2 0-12 0,1-1-24 16,4-1-16-16,1 0 1 0,0-5 12 0,0 1 23 16,0-4 16-16,4-3 0 0,4-2 4 15,3-4 12-15,3 0-4 0,-1-2-4 16,3-3 4-16,2-7 4 0,1 0 4 16,-1-4 0-16,-1 2-7 0,2-7-11 0,-1 1-2 15,1 0-3-15,-5 0-4 0,2 0 7 16,-4 3 4-16,0-1 5 0,-4 2-9 15,-3 7 0-15,1-3 0 0,-6 6-5 0,0 1-40 16,0 5-12-16,0 0 48 0,0 3 9 16,-6 2 12-16,1 7 3 0,-3-3 0 15,-1 6-15-15,0 2 0 0,-1-1-16 0,5 1-20 16,0 0-11-16,5-2 0 0,0 2 8 16,0-5 7-16,0-3 16 0,5 1 16 15,6-3 4-15,1-2 0 0,-1-2 0 0,7-3 12 16,0 0-4-16,-1-3-3 0,0-2 4 15,1-2-13-15,-3-4 8 0,1 3 1 16,-2-4-14-16,-3 0 9 0,1 1 0 0,-4 2-4 16,0 1 4-16,-3 2-4 0,2 0-8 15,-6 1-37-15,1 5-5 0,-2 0 50 16,0 0 8-16,0 8 46 0,0 1 4 0,0 0-11 16,0 2-22-16,-3 4-16 0,0-1-9 15,3-2 4-15,-1 1-4 0,1-1-1 16,0-3-3-16,0 2 4 0,0-7 4 0,0 1 0 15,4 0 21-15,0-5 3 0,3 0-16 16,-1 0-1-16,1-5-4 0,2-3 1 16,0-1-2-16,2-3 1 0,1-3-4 0,-2 1-3 15,2-3-10-15,1 0-19 0,-1-3-7 16,0 0 3-16,0 3 20 0,0 0 13 16,1-1 4-16,-2 7-4 0,-5-1-28 0,1 4-3 15,-2 1 19-15,2 6 12 0,-4 1 11 16,1 0 55-16,-3 4 44 0,2 2 17 15,-1 4-28-15,2 0-31 0,1 2-1 0,2 3-20 16,-2-1-23-16,2-1-9 0,1 3-15 16,2-3-9-16,2-1-44 0,0 0-94 15,0 0-112-15,3-1-113 0,-1-3-87 16,3-2-23-16,-2-1-16 0,3 2-188 0,1-2-699 16</inkml:trace>
  <inkml:trace contextRef="#ctx0" brushRef="#br0" timeOffset="-143409.22">32183 5907 4729 0,'0'-6'77'0,"0"0"-22"0,-5 4-8 15,-4 2-16-15,-3 0-21 0,0 0-10 16,-4 0 0-16,0 2-3 0,-2 4-1 15,-1 6 2-15,1 2-2 0,1 1 4 0,-2 5 0 16,3-1-8-16,3 5 0 0,1-4-8 16,6 2-18-16,2 0-12 0,4 0-16 15,0-1-7-15,0-2 18 0,2-3 16 16,9-3-4-16,5-1-24 0,1-6-43 0,8-2-30 16,-1-4 9-16,5 0 20 0,1-4-20 15,1-2 11-15,0-9 49 0,1-2 32 0,0-7 4 16,-2 2-47-16,1-7-62 0,-1-4-42 15,0-3-97-15,-5-4-129 0,1-3-247 16,-3-9-122-16,1-2 265 0,-4-7 189 16,-2-5 231-16,-2-3 92 0,-1 1 284 0,-3-1 79 15,-4 6 75-15,-3 4 172 0,-1 9-43 16,-3 7-126-16,-1 8-106 0,0 11-88 0,0 7-90 16,0 5-88-16,-5 10-8 0,0 2 45 15,-2 1 33-15,-2 10 22 0,0 8 18 16,-1 5 22-16,0 13-14 0,-1 6 23 15,1 9 14-15,-2 5-62 0,0 7-48 16,0 2-47-16,0 5-34 0,0-1-15 0,-2-3-11 16,-1-2-10-16,-1-3 3 0,4-4-18 15,0-6-10-15,3-7 6 0,3-4-9 16,2-7-12-16,4-5-9 0,0-6-8 0,0-5-21 16,2-5-41-16,7-6-25 0,3-4-25 15,3-3-13-15,1 0 32 0,2-6 14 0,1-3-20 16,-1-8 4-16,-1-4 24 0,2 1 50 15,-3-8 63-15,0 2 18 0,-1-2 51 16,-1 2 70-16,-2-1 61 0,-1 5 55 16,3 1 6-16,-6 5-38 0,-2 4-48 0,1 5-49 15,-6 2-62-15,-1 5-43 0,0 0 76 16,0 3 111-16,0 2-18 0,0 7-69 16,0 0-26-16,-4 5-36 0,0 0-34 0,0 3-7 15,0 1 0-15,3 2-3 0,0-4 1 16,1 1-10-16,0-1 9 0,0-2-6 15,0 0 9-15,2-1-26 0,5-2 0 0,-2 1 2 16,6-6 6-16,2-1 6 0,-1-3 22 16,1-1-9-16,4-4-4 0,-1 0 3 15,3 0 0-15,-1-5 10 0,1 1 5 0,-4-8-5 16,1 2 6-16,-1-2 2 0,1 0 8 16,-4-3 15-16,-1-1 15 0,1 2 11 0,-1 2 0 15,-3-3 26-15,-2 2 30 0,0 4 34 16,-1-3 41-16,-5 3-40 0,0 4-77 15,0-1-66-15,0 6-15 0,0 0-51 16,0 0-10-16,0 0 51 0,0 3 0 16,-3 1 16-16,-1 1-6 0,0 3-12 0,-1 4-24 15,3-3 7-15,-2 2-2 0,4 6 2 16,0-2 13-16,0-1-42 0,0 1 15 16,0 2-12-16,5-4-29 0,1-1 14 0,0-3-33 15,0 2-23-15,0-5 64 0,0 0 62 16,0-4 0-16,0-2 27 0,-2 0 1 15,1 0-28-15,-1-8-71 0,2-1-104 0,-4-3-67 16,4-4-4-16,-5-2 8 0,0-2-40 16,-1-5-24-16,0-2 57 0,0 0 124 15,0 0 94-15,0 1 27 0,0 1 0 0,0 2 8 16,0 2 22-16,-1 7 41 0,0-2 90 16,-2 7 49-16,3 1-68 0,-1 4-94 15,1-2-48-15,0 6 8 0,0 0-8 0,0 0 72 16,0 0 51-16,6 6-10 0,5-1-23 15,1 4-51-15,1-1-21 0,4 4 11 16,2 0 19-16,-2 0 58 0,1 2-49 0,-1 4-38 16,-2-3-16-16,-1 3 31 0,-2-3 34 15,0 1 1-15,-5 3 7 0,-2-2 0 16,-2 3 4-16,1-6-12 0,-4 2-20 0,1-1-10 16,-1-3-25-16,1-3-11 0,-1-4 14 15,2 0-3-15,-1-1-3 0,0-4 0 16,2 0 28-16,2 0 8 0,2-5-31 0,-2 1-15 15,6-5-11-15,2-2-15 0,-1 2-5 16,1-8-7-16,4 1-36 0,-2-3-11 16,2 0-2-16,-3-5 19 0,2 4 40 0,-1-2 22 15,1-1 6-15,-4 3 0 0,0 4 33 16,-2 2 92-16,-3 3 35 0,-2 2-56 16,-2 4-53-16,-3 5-35 0,0 0-3 15,0 0 24-15,0 2 76 0,0 2 2 0,-3 4-39 16,-1 4-51-16,-1-1-23 0,2 1-2 15,0 5 0-15,2-3 0 0,1-2 0 0,0 6-16 16,0-8-11-16,0 5-11 0,5-3-39 16,3-2-52-16,3 2 2 0,1-3 28 15,0-1 16-15,0-1 24 0,2-2 32 16,-1-2 27-16,1-3 8 0,0 0 9 0,-1 0-8 16,-1 0 4-16,0-3 16 0,1-2 13 15,-2 1 41-15,-5 1 16 0,1 0-48 16,0 3-21-16,-5 0-14 0,0 0 10 0,-2 0 89 15,0 3 12-15,0 4-76 0,0 1-39 16,0 1-3-16,0-1-9 0,0 4-45 16,0 0-153-16,1 0-162 0,-1 1-160 0,1-1-90 15,-1-2-7-15,0 2 16 0,0-3-44 16,0 1-696-16</inkml:trace>
  <inkml:trace contextRef="#ctx0" brushRef="#br0" timeOffset="-143233.28">32255 5617 6024 0,'-2'-20'288'16,"13"3"-82"-16,21 0-101 0,18 2-105 15,13 4-41-15,13 2-405 0,7 1-484 16,5 6-242-16,4 2-478 0</inkml:trace>
  <inkml:trace contextRef="#ctx0" brushRef="#br0" timeOffset="-142277.9">27556 6779 4429 0,'0'-5'207'0,"0"0"28"0,0-3-144 16,2 1-71-16,7 2 29 0,4 0-2 0,4 3-47 16,4 2-1-16,2 0-10 0,-1 0 2 15,2 4-3-15,-4 7 7 0,-3 1 5 16,-2 2 0-16,-7 9 13 0,-6-1 6 0,-2 7-7 15,0 3 7-15,-8 0-4 0,-6-1-15 16,-3 6-12-16,-3-3-1 0,-3-1 3 16,2-2-20-16,4-2-134 0,5-6-111 0,3-2-47 15,6-5-29-15,3 0-31 0,0-6-63 16,0-2-88-16,9-1-407 0</inkml:trace>
  <inkml:trace contextRef="#ctx0" brushRef="#br0" timeOffset="-142083.12">27620 7435 5179 0,'-2'2'118'16,"1"-2"-108"-16,0 0-10 0,-1 0-36 0,2 0-151 15,0 0-254-15,0 2-279 0,0-2-533 16</inkml:trace>
  <inkml:trace contextRef="#ctx0" brushRef="#br0" timeOffset="-124543.96">33269 5127 3209 0,'-15'-8'43'15,"-3"4"-16"-15,1-2-18 0,-1 1-4 0,-5 2 9 16,-2 2 24-16,-5-2-8 0,-3 3-24 16,-3 0-3-16,-4-2-7 0,-2-1-2 15,0 3 0-15,-3-5 6 0,0 1 4 0,1-1 4 16,0-3 1-16,-1-2 1 0,-2-1 4 16,0 0-8-16,-2-1 14 0,-1-2 3 15,-4-4-23-15,-6 4 0 0,1-3-8 16,-9-3 0-16,1-1 8 0,-7 1 3 0,-3 0 44 15,-2 0 31-15,-4-4 14 0,-2 6 14 16,-6-3-43-16,-3 1-49 0,-2 0 7 16,-7 0-3-16,0 2-9 0,-6 1 8 0,0 0 2 15,-6-1-16-15,-2 4-3 0,-2 1 0 16,-2 1 0-16,-5 4 27 0,-3 4-11 16,-5 1-16-16,2 3-1 0,-5 0 1 0,-2 5 17 15,-1 2-2-15,-5 6-15 0,-1 3-24 16,1 7-13-16,0-1 18 0,-7 10 19 15,1-1-7-15,-7 6-2 0,2 4-4 0,1 3 13 16,-2 6 29-16,-2-1-29 0,3 4-3 16,-3 4-24-16,9 4 27 0,1 3 21 15,2 9 45-15,2-2-20 0,4 5-46 0,11 3-2 16,7 2 2-16,6 0 0 0,10-1 2 16,9-2 6-16,12-2-4 0,13 5-4 15,9-6 5-15,11 2 7 0,10 1 8 0,9-3-20 16,12-1-14-16,10-3-27 0,8 2 13 15,4-7 11-15,1 0 3 0,15 0 14 16,10-2 5-16,9-3 4 0,6 1 4 16,8-2-4-16,10 0 9 0,7-2 18 0,8-4-7 15,9-2-29-15,10-3-13 0,10-8 7 16,9-2 6-16,8-7 65 0,14-3 22 16,6-4-38-16,12-4-12 0,12-4 49 0,11-6-32 15,12-4-24-15,10-5 6 0,11-2-55 16,10 0 19-16,8-4 30 0,7-4-30 15,5-6 0-15,2-3 12 0,3-6-34 0,-1 2-17 16,0-4 41-16,1-3 1 0,-5-5 3 16,-2-4 37-16,-6 0 25 0,-4-6 68 15,-7-1-1-15,-6-5-53 0,-12-1-39 0,-7-4 44 16,-8-2 39-16,-8-1-41 0,-8-3-47 16,-11-4-11-16,-10-5 20 0,-10-5 56 15,-9-6 29-15,-9-6 17 0,-12-4-65 16,-14-8-64-16,-14-5 4 0,-19-9-2 0,-20-6 36 15,-23 1 74-15,-13-10 22 0,-12 1-61 16,-28 2-49-16,-34-3 7 0,-35 7-51 16,-36 12-42-16,-39 13-354 0,-36 19-479 0,-40 27-623 15</inkml:trace>
  <inkml:trace contextRef="#ctx0" brushRef="#br0" timeOffset="13106.13">12979 10636 1898 0,'-4'-9'202'0,"1"2"-31"16,2 1-40-16,0 0-25 0,-3 1-26 0,2 1-10 16,1 2-14-16,-2-2-24 0,2 2-28 15,1 1-4-15,-3 1-13 0,2 0-5 16,1 0 18-16,-1 0 10 0,-1 7 23 15,2 0 9-15,0 7 24 0,0 4 15 0,0 5-10 16,0 4-19-16,0 8-4 0,0 3-15 16,0 4-4-16,0 6 0 0,0 1-15 0,0 2 1 15,0 1 5-15,-2-1-6 0,-2 1 1 16,2-3-1-16,0-4-9 0,0-3-5 16,0-2 0-16,-1-9 9 0,1 1 1 0,0-4-10 15,1 0 0-15,0-5-5 0,-3 1 1 16,1-4-16-16,3 0-52 0,-1-3-47 15,1 0-14-15,0 0-34 0,0 0-81 16,0 1-73-16,0 0-139 0,6-1-152 0,0 3 17 16</inkml:trace>
  <inkml:trace contextRef="#ctx0" brushRef="#br0" timeOffset="15103.57">12827 10597 1341 0,'0'-8'51'0,"0"1"-34"16,0 2-8-16,0 1 10 0,4 1 11 16,2 2 9-16,2 1-1 0,4 0 9 0,0 0 9 15,5 0 2-15,0 0 8 0,3 2 21 16,5 0 20-16,-1 0-7 0,7 0 9 16,0-2 5-16,5 0-7 0,4 0 4 0,2 0-4 15,7-2 5-15,0-3-18 0,5 0-55 16,0 0-23-16,7-2-6 0,0-1-7 15,-1-1 1-15,1 0 6 0,-4 1 1 0,1 2-5 16,-4-2 0-16,-2 2 3 0,-3 0-1 16,0 1 1-16,-5 4 7 0,0 1-7 15,1 0-9-15,-3 0-12 0,1 0 6 16,-1 1 6-16,0 3 19 0,0 0 25 0,-1 1 11 16,2 1-16-16,-1-2-8 0,3 1 0 15,1-2-4-15,-1-3-5 0,3 1-3 16,0-1-7-16,-1 0 4 0,-1 0 4 0,-1 0-12 15,-2 0-6-15,2-1-2 0,-2-2-20 16,-1 0-6-16,2-2 22 0,-2 1 0 16,1-1 1-16,4 2 3 0,-2-2 0 0,2 0 3 15,-1 1 1-15,3-2 0 0,0 2 8 16,1 2 0-16,2-1 0 0,-1 0 5 16,4 3 1-16,-1 0-6 0,0 0-9 0,1 0 0 15,1 0-3-15,-2 0 14 0,3 0 5 16,-3 4-4-16,0-1 5 0,2 1 4 15,-7-1 0-15,1 1-6 0,0-2 8 0,0-2 10 16,0 2-7-16,1-1 0 0,-1-1-29 16,1 0-21-16,1 0-14 0,-3 0 27 15,1-1 2-15,0-3-8 0,-1 0 0 0,-5-2 13 16,-1 2-3-16,0 0 8 0,-5-4-8 16,0 5 0-16,-2-3 6 0,1 0-4 15,-1 0 2-15,1 1 2 0,0 0 4 0,2 1 4 16,2 1-7-16,1 1-5 0,1-1-11 15,-4 3-12-15,1 0 18 0,-2 0 7 16,-2 0 10-16,1 0-3 0,-5 0 0 16,-2 0-4-16,-5 0 0 0,0 0-7 0,-5 3 4 15,-3-1 8-15,-2-2-8 0,-3 1 4 16,-7 1-4-16,2-2 4 0,-1 1 9 16,-3-1-5-16,0 0-8 0,2 0 3 0,-1 0 1 15,2 0-4-15,0 0 0 0,2-1-4 16,2-2-8-16,2 3 4 0,0-5 12 15,1 5-8-15,2-3 4 0,2 3 0 0,-1-1-4 16,1 1 5-16,-1 0 11 0,1 0-3 16,-4 0-5-16,2 0 9 0,-3 0-1 15,-2 0 17-15,-5 0 25 0,2 0-7 0,-2 0-5 16,-2 0-21-16,-3 0-17 0,0 0-4 16,0 0 4-16,1 0 9 0,-1 0 4 15,0 0 8-15,0 0 6 0,0 0 16 0,0 0 5 16,0 0-4-16,0 0-13 0,0 0-22 15,0-1-1-15,0-2-3 0,0 2-4 16,0-1-5-16,2 1 5 0,-2-2 0 16,1 1-5-16,-1 0 0 0,1 2 0 0,-1 0-14 15,0 0-4-15,0 0 0 0,0 0-9 16,0 0 17-16,0 0 7 0,3 4-7 16,-3 2 3-16,1 0 6 0,-1 6 1 0,0 1 3 15,0 2 6-15,0 7-1 0,0-1-6 16,0 6 4-16,0 1 4 0,-4 3-4 15,0 4 1-15,-2 2 1 0,0 0-6 0,0 4 1 16,1-2 7-16,-6 5 0 0,2 0-9 16,-1 0 6-16,1 3 13 0,-1-2-4 15,0 1-10-15,1-3 23 0,0 1 5 0,0 0-1 16,3-5 3-16,-2 0-25 0,2-1 14 16,1-4 10-16,-1-1-15 0,5-1 8 15,1-3 0-15,0-1-14 0,0-2-3 0,0-1-1 16,0-3-7-16,0 0 0 0,0-2-3 15,4 0 11-15,0-6 2 0,-2 1 15 16,0-3 29-16,2-2 17 0,-3-2-7 0,0-1 8 16,1-2 0-16,-2 0-17 0,0-3 0 15,1-1 12-15,-1-1 10 0,0 0-3 16,3 0 20-16,-3 0-8 0,0 0-48 16,0 0-19-16,0 0-14 0,0-1-5 0,0-2 5 15,0-2 0-15,0 1 3 0,0-2 0 16,0 1-11-16,0 1 0 0,0-2 0 15,-3 0 0-15,0 1 0 0,1-2-11 0,-2 2-11 16,0 0-8-16,-3-2-8 0,2 2 11 16,-2 0 0-16,2-3 5 0,-2 1-3 15,-2 0 4-15,-1 2 7 0,-1 0 0 0,-1 0 0 16,0-1 8-16,0 2-2 0,-3 2 11 16,-1 2 2-16,-3 0-5 0,-1 0 3 15,-2 0 17-15,-3 0 3 0,-3 2-7 0,-2 4-16 16,-5 0-11-16,0-2-23 0,-4 1-4 15,-3 3-12-15,0-1 8 0,-2 0 3 16,-5-1 15-16,0 1 19 0,2 1 3 0,-2-3 2 16,0 0 0-16,1 2 8 0,0-2 1 15,0 1 7-15,0 0 5 0,1-3 13 16,1-1-13-16,-1 0-21 0,2-1-7 0,-1-1-2 16,3 0-9-16,-1 0-3 0,2 0 7 15,1 0 6-15,2-3-4 0,1 2-7 16,0-2 13-16,0 2 2 0,-2 1 1 0,-1-3-1 15,-1 3 4-15,-1 0 9 0,-4 0 6 16,-1 0-15-16,-1 0-14 0,-5 0 1 16,-1 0-11-16,1 0-12 0,-2 0 16 0,-3 0 14 15,-1 0 2-15,-1 0-4 0,2 0 8 16,-5 0 3-16,1 0 8 0,-3 0-5 16,1 0 8-16,-2 0-10 0,-1 0-4 0,-3 0-9 15,1 0 9-15,-3 0 1 0,2 0 2 16,0 0 3-16,-1 0 11 0,2 3 6 15,2-3 7-15,-1 1-6 0,-1 1-22 16,1-1-2-16,0 0-6 0,1 1 6 0,-1-2 3 16,2 0 9-16,-2 0 5 0,3 0 0 15,0 0 10-15,-2 0 3 0,2 0 7 16,0 0-12-16,3-2-25 0,0 0-6 0,2 0 1 16,0 1 5-16,0-2 15 0,6 1 30 15,1 1 16-15,1-2-14 0,4-1-8 16,5 1 11-16,2-1-19 0,4 0-31 0,1 0 0 15,6 0-8-15,3 2-30 0,3 2-123 16,2 0-204-16,-1 0-283 0,-3 2-310 16</inkml:trace>
  <inkml:trace contextRef="#ctx0" brushRef="#br0" timeOffset="124161.68">19247 10706 2771 0,'-13'-12'170'0,"1"0"-51"0,1-1-8 16,-1 0-48-16,0 2 10 0,-3 0 25 15,0-4 20-15,-2 4 3 0,1 2 16 0,-3 1-18 16,1 2-38-16,-4 3 40 0,-2 3 23 15,-1 0 4-15,0 3-24 0,-5 3-45 0,1 5-49 16,-1 5-13-16,0 5-4 0,-1 5-13 16,3 2-4-16,-1 5-16 0,4 0-1 15,3 0 21-15,5 4 4 0,3-3-4 16,9 1 0-16,5-3 0 0,0-7 4 0,4-2 3 16,12-1 27-16,6-5-17 0,8-4-17 15,1-6-48-15,6-4 5 0,4-3 18 16,-1 0-3-16,1-3 22 0,-4-4 6 0,-2-5 29 15,-4-3 9-15,-5 1-17 0,-3-2 53 16,-5-1 12-16,-6 1-14 0,-1-1 75 16,-6 0-46-16,0 1-101 0,-5-3 16 15,0 4-2-15,0-3 10 0,0 4 14 0,-1 5 44 16,-6-3 41-16,1 0 4 0,0 5-41 16,0 3-57-16,1 4-9 0,-2 0 12 0,2 0 0 15,-2 4 57-15,0 7-2 0,2 2-6 16,-1 3-37-16,0 6 22 0,0 1 19 15,3 6-38-15,2-4-7 0,1 3-40 16,0 2 7-16,0-5 23 0,0 3-84 0,4 0 54 16,2-7-152-16,2 1-132 0,5-3-155 15,-1-2-156-15,0-3-177 0,3-2-102 16,3 0-702-16</inkml:trace>
  <inkml:trace contextRef="#ctx0" brushRef="#br0" timeOffset="124524.76">19631 10254 3755 0,'-2'24'173'0,"-4"7"-24"16,1 3 1-16,-1 4 2 0,-1 4-19 15,2 2-63-15,-2 0-28 0,2-2-30 16,-3 2-12-16,0-1 16 0,0 1 1 0,3 1-17 15,-2-6 0-15,2 1-82 0,-2-2-73 16,1 1 13-16,4-5-68 0,2 0-97 16,0-1 57-16,0-2-50 0,0-4-189 0,0-3-222 15,7-3-237-15</inkml:trace>
  <inkml:trace contextRef="#ctx0" brushRef="#br0" timeOffset="124756.65">19243 10771 3550 0,'0'-5'191'16,"8"-1"-19"-16,9 0 74 0,3 0-33 15,4 4-79-15,-1-1-3 0,8 1-42 16,-1 0-60-16,1 1-24 0,-1 1 13 0,0 0-22 15,-2 0-46-15,0 0-208 0,2 0-109 16,1 0-50-16,-2 0-65 0,1 0-141 16,2 0-458-16</inkml:trace>
  <inkml:trace contextRef="#ctx0" brushRef="#br0" timeOffset="125410.2">20055 10674 4031 0,'-1'0'29'16,"1"-1"1"-16,0-3 57 0,0 0 51 16,5 2-27-16,9-2-40 0,2 1-11 15,3 0 4-15,5 1 17 0,7-1-44 0,0 0 20 16,5 3 21-16,-2 0-78 0,-1 0 9 16,2 0 25-16,-5 0-35 0,-2 6 1 15,-3-2-9-15,-8 1-4 0,-1 3 6 0,-4 4 7 16,-4-2 38-16,-7 1 1 0,-1 5-15 15,0 1 8-15,-1-3-22 0,-9 4-10 16,-3 1 23-16,-5 3 24 0,-2-3-19 0,-4 4 2 16,0-3-30-16,2 1-10 0,1-1-26 15,2 0 33-15,2-3 3 0,3-3-9 16,2 3-20-16,4-5 29 0,5 0 23 16,3 1 9-16,0-1-5 0,0-1-14 0,3-1 27 15,7 4 27-15,5-5 18 0,3 1 22 16,5-2 36-16,3-1 36 0,5-2-58 0,2-2-101 15,1-2-14-15,0-1-6 0,-1 0 8 16,-1 0-7-16,-2 0-1 0,-2 0-26 16,-4 0-55-16,-4-1-120 0,-2 0-145 15,-4-2-132-15,-4 2-168 0,-1 1-127 0,-1-6-670 16</inkml:trace>
  <inkml:trace contextRef="#ctx0" brushRef="#br0" timeOffset="125814.3">20049 10989 3957 0,'-17'-8'267'0,"1"-1"41"15,4 1-93-15,0 0-138 0,5 1-15 16,6 2 57-16,1-2 6 0,0 2-5 15,3 0 48-15,7-2 14 0,8 2 3 0,4 2-65 16,4-2-83-16,5 1-12 0,-1 3 15 16,-1-2-24-16,4 2 31 0,-1 1-45 15,0-3 10-15,-1 3-15 0,0 0-1 16,1-2-48-16,1-1-177 0,0 2-253 0,-3-1-86 16,0 1-120-16,2-2-159 0,-6 1-612 15</inkml:trace>
  <inkml:trace contextRef="#ctx0" brushRef="#br0" timeOffset="126508.24">19616 10895 3526 0,'0'-2'18'0,"-2"2"-1"0,-3 0-17 16,-3 2-5-16,0 2 3 0,-4 7 2 0,3-1 0 15,-2 6-6-15,3 0-4 0,3 5-11 16,-1 2 29-16,4-2 28 0,2 0-33 16,0 3 13-16,3-5-16 0,7 1 4 0,8-1 23 15,4-3 5-15,7-3 1 0,1-3 7 16,5-4-3-16,-1-4 70 0,2-2 30 16,-3 0 54-16,0-2 74 0,-5-6-23 0,-5-1-13 15,-4-9-27-15,-3 1-42 0,-6-7-34 16,-7 3-37-16,-3 0-7 0,0-5-49 15,-7 1-30-15,-4 1-15 0,-12 1-99 0,-2 4-99 16,-5 1-156-16,-7 5-231 0,-6 7-92 16,1 3-688-16</inkml:trace>
  <inkml:trace contextRef="#ctx0" brushRef="#br0" timeOffset="129873.9">21564 10203 2463 0,'-10'22'156'0,"-2"7"-76"16,1 3 25-16,1 5 14 0,-1 1-9 0,2 2-41 16,0-2-30-16,1 1 10 0,-1-1 14 15,3-1-23-15,1-3-23 0,-2-2 6 16,3 1-6-16,0-3-17 0,3-3-31 0,0 1 22 15,1-6-22-15,0-1-31 0,0-4-205 16,0 1-267-16,4-8-413 0</inkml:trace>
  <inkml:trace contextRef="#ctx0" brushRef="#br0" timeOffset="130900.02">21802 10594 2431 0,'-4'0'128'0,"-5"5"-55"15,0 6-62-15,1 1 42 0,0 5 10 16,1-1-45-16,1 2-9 0,2 1 34 0,4 0-6 15,-2 1-8-15,2-3-9 0,0 2 14 16,0-3-21-16,3 1 7 0,6-2 104 16,3-5 0-16,1 1-49 0,-1-5-22 0,8 1-29 15,-5-7 8-15,-1 0-7 0,3 0-24 16,-2 0-18-16,-5-7 32 0,2-3-15 16,3-1 25-16,-3 2-1 0,0-6-19 0,-2 1-5 15,-3-3 13-15,-2-1-13 0,0 1 28 16,1 0-28-16,-2-3-13 0,-4 2-7 15,0-1-5-15,-7 2 25 0,-1-1-36 16,-6 2 74-16,-1 0-54 0,2 1-6 0,-6 5 22 16,5-2 0-16,2 1 17 0,-1 3 6 15,-2 4-23-15,3-2 31 0,4 2-13 16,-1 3-63-16,4 1 53 0,1 0-8 0,1 0-8 16,1 0 8-16,2 0-36 0,-3 0 36 15,3 0 38-15,0 0 38 0,0 0-61 16,0 0 7-16,3 2 36 0,1 0 19 0,3 0-7 15,-3 0 16-15,7 1-31 0,-3-3 8 16,1 0-32-16,3 0-16 0,3 0 4 16,0 0-3-16,4 0-16 0,3 0 26 0,1 0-19 15,3 0 3-15,-1-3-10 0,6 0 36 16,-3-1-57-16,-3 3 18 0,1-5 60 16,-3 4-60-16,-2-1 36 0,-2-1 43 0,-1 1 56 15,-4 1 9-15,-3-1-67 0,1-1 36 16,-4 0 45-16,1 3-40 0,-5-2-4 15,0 1-39-15,2-2-117 0,-6 1 72 0,0 0-67 16,0 2 1-16,3-2 48 0,-3 2-61 16,0 1 25-16,0 0-61 0,0 0-16 15,0 0 104-15,0 4-30 0,-5 7 47 0,-1-2 83 16,0 5-61-16,1 2-39 0,-2 3 0 16,-4 3-31-16,5-2 74 0,0 1-23 15,1-1-56-15,0-2 36 0,1-2-63 0,4 1 53 16,0-3 10-16,0-2 77 0,5-4-77 15,4 1-55-15,3-5 21 0,6-2 14 16,-1-2 76-16,4 0-56 0,0 0 15 0,-3 0 32 16,1-5-43-16,-1-2-4 0,0 2 35 15,-1-1-52-15,-4-2 41 0,-1-2-24 16,1 1-62-16,0-1 22 0,-2 2 35 16,1 1-8-16,-3-2 13 0,-2 4-24 0,-2-2-18 15,3 4 42-15,-5 3-45 0,-2 0 74 16,3 0 22-16,0 3-86 0,-2 4 56 15,2-2-20-15,2 4-19 0,2-1 18 0,-4 1 25 16,6 0-65-16,1 1 60 0,-2-2 20 16,5 0-18-16,-3-4 10 0,2 1-24 15,0 0-8-15,5-2 0 0,-6-3 11 0,-2 0 64 16,2 0-75-16,-3-3 127 0,-3-3-126 16,-1-1 37-16,1-4 2 0,0 1 30 15,-6-7 80-15,0 2-70 0,2-6 21 16,1 1-5-16,-3 0-36 0,0-2 2 0,0-1-62 15,0 4-23-15,-3 0 6 0,-2 2-69 16,2 1-49-16,-4 3-140 0,0 5-214 16,-1 1 45-16,1 7 7 0,2 0-63 0,1 0-99 15,4 10-740-15</inkml:trace>
  <inkml:trace contextRef="#ctx0" brushRef="#br0" timeOffset="131582.99">22966 10606 3829 0,'0'-2'33'0,"0"0"-8"16,9 1-1-16,5-1-12 0,-2 2 1 15,2-2 11-15,3 2-10 0,3 0-12 16,3 0-2-16,-2-3 0 0,1 2 2 0,-2-2 7 16,0 2 9-16,-2-3-11 0,1 1 11 15,-6 0-14-15,0-2 0 0,-6 1 23 16,1-1 5-16,-3 0-9 0,-4-2 25 15,-1-1-9-15,0-3-27 0,0 4-12 0,-4-1-4 16,-1 0-13-16,-7 0-39 0,-2 1 32 16,-3 2 20-16,-1 0-6 0,4 5-1 15,-3 0 0-15,-1 0 13 0,4 0-2 0,-3 5 2 16,5 0 6-16,1 7 1 0,-3-1-26 16,2 0 21-16,7 1-4 0,2 4-11 15,-4-1 20-15,5 2-13 0,2-3-1 0,0 1 5 16,0 1-23-16,0 0 1 0,6-4 22 15,0-1 13-15,3 1-2 0,-1-1 9 16,6 0-6-16,-2-2-5 0,5-4 18 0,1 2-32 16,1-2 22-16,-1 0-24 0,1-1 7 15,-1-1 21-15,-1-1-25 0,0-2 23 16,-3 0-35-16,-2 0-13 0,-1 0 58 0,2 0-34 16,0-6 24-16,-1 1-4 0,-4-6 14 15,1 2 38-15,-3-4 16 0,-1-3-31 16,-1 0-29-16,-4-1 13 0,0 1-24 0,0-1-12 15,0 1-12-15,0-3 8 0,0 2 4 16,3 1 0-16,-1-1 12 0,1 3 4 16,1 2-13-16,4 0 8 0,-3 1 9 0,7 1 57 15,0 3 18-15,0 0-15 0,6-2 23 16,1 4-31-16,3-3-11 0,2 3-18 16,1 1-43-16,-1-3-3 0,1 2-16 0,-3 0-126 15,-2 2-318-15,-1 0-306 0,1 3-789 16</inkml:trace>
  <inkml:trace contextRef="#ctx0" brushRef="#br0" timeOffset="132266.15">24100 10347 3750 0,'0'-19'125'0,"0"3"-37"16,0 2-51-16,-5-3-15 0,-2 5-4 16,-6 3 2-16,1 3-12 0,-5 6-1 15,0 0-14-15,-3 4 1 0,-1 7 0 0,-5 3 6 16,4 4 19-16,1 4-1 0,4 4-18 16,0 1-6-16,5-1-7 0,6 2 9 15,6-4 2-15,0 0 2 0,0-3 47 16,6 1 5-16,6-3-40 0,5-2 9 0,3-3-21 15,1 0-12-15,4-2-92 0,1-7-93 16,2 0-107-16,1-1-69 0,3-4-59 0,-3 0-137 16,2 0-257-16,-1-1-60 0</inkml:trace>
  <inkml:trace contextRef="#ctx0" brushRef="#br0" timeOffset="133297.34">24537 10375 3130 0,'-24'0'118'15,"-1"4"-10"-15,-6 1-35 0,2 4-24 0,-6 2-6 16,3 4-5-16,3 1-8 0,-2 2-14 16,8-3 0-16,1 1-3 0,3 3-13 15,9-2-1-15,0-1 10 0,8 1-12 16,2-1 12-16,0-3 5 0,0 2 21 0,5-6-5 15,10 1-14-15,-3-2 1 0,5-1-8 16,0-3 5-16,3-3 0 0,-3-1-14 16,3 0-13-16,1 0-25 0,-4-5 16 0,3-2 22 15,0-1 1-15,-3-2 1 0,-3 1-2 16,1-3-1-16,-3-3 1 0,-2 2 0 0,-3-4 0 16,-2 2 1-16,1-1 0 0,-2 0 0 15,-4 5 10-15,0-4 0 0,0 2-1 16,0 2 29-16,0 1 30 0,-4 4 1 15,-2 1-24-15,4 1-46 0,-6 2 5 0,4 2-5 16,-2 0 6-16,4 0 19 0,-5 5-3 16,2 4-1-16,0 0-11 0,-2 2-10 15,4 3 0-15,1 1-1 0,2-1-7 0,0 2 0 16,0-2 16-16,0-3 13 0,2 3 22 16,5-4-21-16,6-1-16 0,-1-1-4 15,0-1 3-15,3-2 18 0,2-3-5 0,0-2-18 16,0 0-5-16,-2 0 5 0,2-4 1 15,3-2 4-15,-6 0-1 0,3-5-4 16,3 1-7-16,-5-4-5 0,4 0 12 0,-1-2-5 16,1-1 1-16,-1 0-1 0,-1-4 5 15,7 1-6-15,-5-4 5 0,8 3 8 16,-7 0-5-16,2 3 8 0,-2 4 5 0,0-3 13 16,-6 6 12-16,-2 7-4 0,3 2 30 15,-7 2 69-15,-2 0 13 0,2 5-24 16,-5 7-3-16,-2 0 3 0,-1 5-2 15,0 0-31-15,0 4-31 0,0 0-7 0,-4 3-22 16,-1-4-21-16,-3 1-4 0,-1-1 1 16,-1 0-7-16,0-3-6 0,-2 0 10 15,3 0-10-15,-2-4 21 0,2 2-15 0,-2-4-12 16,5-1-25-16,-2-3-29 0,1-2 15 16,2 3 18-16,0-4-4 0,1-4-16 15,1 1-24-15,3-1-8 0,-3 0 12 0,3 0-3 16,0 0-12-16,0-2 5 0,0-5 32 15,0 4 35-15,0-2 12 0,0 2 4 16,6-3-4-16,0 2 4 0,0 0-1 0,0 1 9 16,5-2-5-16,1 1 1 0,0 1-4 15,1-2-36-15,1 2-57 0,3 1-12 16,1-1 38-16,0 2 44 0,2-2 13 0,2 0 5 16,-2 3 5-16,7-2-6 0,-5-1 4 15,2-1-47-15,1 2 6 0,-1-4 43 16,-2 1-11-16,5-2 20 0,-2-1 5 0,-1 1-8 15,-2-3 11-15,0-2 17 0,-4 1 10 16,-1 0 0-16,-3 0 0 0,-2-2-16 16,0 0-8-16,-7 1-7 0,1 0-10 0,-4-2-3 15,-2 0-1-15,0 5-13 0,0-5-11 16,0 3-5-16,-5 2-12 0,-3 0 3 16,-4 3 36-16,0 2 3 0,-7 4 27 0,1 0 47 15,-1 2 39-15,1 6 37 0,-3 3 42 16,4 4 25-16,-3 2 3 0,3 3-24 15,0 2-40-15,5 0-15 0,4 1-9 16,3-1-25-16,5 1-14 0,0-3-66 0,0 0-20 16,2-4-18-16,13 0 3 0,-1-2-16 15,9-5-82-15,2 2-163 0,-1-4-241 16,8 1-247-16,-3-4-120 0,5-2-592 0</inkml:trace>
  <inkml:trace contextRef="#ctx0" brushRef="#br0" timeOffset="147905.37">23733 12152 3088 0,'0'-2'146'0,"0"-3"24"16,2 1-14-16,7-5-14 0,9-2 5 16,4-1-14-16,2-2-13 0,9-3 22 0,5-6 8 15,5-2-22-15,5-1-9 0,4-3-13 16,1-6-13-16,6 4-8 0,-1-6-85 0,2 0 3 15,-2 2-36-15,-1 2 20 0,-2 3 24 16,-7 3-17-16,-2 1-19 0,-8 5-60 16,-1 2-109-16,-5 3-139 0,-3 1-117 0,2-3-102 15,0 4-586-15</inkml:trace>
  <inkml:trace contextRef="#ctx0" brushRef="#br0" timeOffset="148547.29">25901 10752 2856 0,'-20'-10'86'0,"3"3"8"15,0 3-9-15,-2-1-18 0,-1 5-24 0,8 0-13 16,-3 0-9-16,3 3-4 0,2 2 13 16,5 3 25-16,-2 2 13 0,2 8-8 15,0 1-12-15,2 7-26 0,-1 5-8 0,4 1-3 16,0 6-10-16,0 5 12 0,0 0 2 15,0 5-8-15,0 2-7 0,0-1 0 16,4-2 4-16,2-3-1 0,0 0 1 0,-1-2 1 16,1-5 0-16,2-1-3 0,1-5-2 15,-4 0-17-15,2-5-56 0,1-3-104 16,-4-2-154-16,4-4-396 0</inkml:trace>
  <inkml:trace contextRef="#ctx0" brushRef="#br0" timeOffset="148767.62">25467 11375 4178 0,'25'-12'214'0,"-1"1"-97"0,1-1-67 16,2 3-12-16,-2 1-20 0,1 2 13 15,-1 0-4-15,2-2-27 0,-2 3-12 0,1 1-146 16,1-2-193-16,1 0-76 0,1 4-98 16,0-1-366-16,2 0-545 0</inkml:trace>
  <inkml:trace contextRef="#ctx0" brushRef="#br0" timeOffset="149334.47">26230 11070 4123 0,'-8'-11'68'15,"5"2"-68"-15,-3 3-4 0,0 6-9 16,-2 0 13-16,-1 0 5 0,-1 7 14 16,3 6 2-16,-1 2-21 0,3-1-7 0,-2 7 1 15,4 1 0-15,3 1 1 0,0-3-1 16,0 1-6-16,6-2-1 0,6-2 8 15,0-1-12-15,5 0 1 0,0-4 16 0,0-4 13 16,3-2 14-16,0-2 25 0,-3-4 7 16,0 0-26-16,0 0 23 0,-2 0 0 15,-3-4-23-15,-2-1-6 0,-3-4-24 0,-5-2-3 16,-2-1-16-16,0 0-22 0,0-2-12 16,-2-3 15-16,-5 1 22 0,-6-1 12 15,1 1 1-15,0 0 3 0,2-1 0 0,-5 3 4 16,3 1 17-16,0 1 11 0,2 2-8 15,6 1-4-15,-4 1 9 0,5 1-16 16,3 0-5-16,0 2 1 0,0 0-12 16,0 2 0-16,6 1 1 0,3 2-1 0,4 0 0 15,-1 0 0-15,2 1 4 0,6 5 4 16,-3-2 3-16,2 4 12 0,1 0 0 16,0 0-7-16,-1 1-1 0,1-2 16 0,1 4-7 15,-2-6-4-15,-2 2 32 0,-1-4 28 16,-3 3 42-16,-1-5 59 0,0-1 49 15,-4 0-8-15,-2 0-43 0,2-3-19 0,-2-2-31 16,-2-7 25-16,1-1 19 0,-3-3-53 16,2 0-25-16,0-6 14 0,-2 1-2 15,6-2-44-15,-2-2-38 0,0 4-16 0,3-3-7 16,1 3-2-16,2 0-8 0,0 6-11 16,3 1-60-16,-2 2-185 0,5 7-303 15,1-2-234-15,-2 6-91 0,7 1-111 0</inkml:trace>
  <inkml:trace contextRef="#ctx0" brushRef="#br0" timeOffset="151213.75">27225 11017 2756 0,'0'5'258'0,"0"0"6"16,0-5-45-16,2 0-59 0,9-2-40 15,5-5-42-15,2-6-34 0,6-3-15 0,2-5 4 16,5 0 2-16,1-7-28 0,3 2 11 16,2-6-21-16,-2-3-1 0,2 4 6 15,0-1-2-15,0-2 2 0,-6-3 0 0,-2 1-2 16,3-1-9-16,-7 0 4 0,-1 3-4 15,-4-5-4-15,-2 5 1 0,-5 0 5 16,-1 1 2-16,-5 6 7 0,0 2 3 0,-6 7 27 16,-1 3 41-16,0 7-27 0,0 5-46 15,-1 3 0-15,-6 6 12 0,-5 3 6 16,0 11 20-16,-6 2 45 0,-1 5 21 0,2 7-6 16,-2 3-20-16,0 1-34 0,-1-1-16 15,5 3-16-15,2-6-8 0,7 1 4 16,6-4-8-16,0-2 0 0,0-3 0 0,2-4 8 15,9-1 16-15,6-6 15 0,4-3 18 16,3-4 0-16,4-4-15 0,-2-4-11 16,6 0-13-16,-1-2-6 0,2-3 15 0,-1-6 1 15,-1-1-16-15,-4-2 20 0,-2-1 48 16,-1-2 12-16,-7 3-12 0,-2-1-7 16,-3 1-52-16,-7 0-21 0,-2 2 11 0,-3 1 1 15,0 0 27-15,0 4-39 0,-3 2-3 16,-6 5-8-16,-3 0 8 0,-1 1-3 15,-4 6 0-15,1 2-2 0,0 7 8 16,-1 0-12-16,5 3-5 0,1 2 3 0,5-2 2 16,6-1-11-16,0-1 12 0,0-3 11 15,14 1 17-15,3-6 5 0,7 2-5 16,1-7 11-16,7 2 7 0,-2-2-24 0,1-4 7 16,-1 0-3-16,-1 0-9 0,-5 0 3 15,-2 0-3-15,0-6 3 0,-7 2 19 16,-3 0-2-16,-5-2-26 0,-5 1-19 0,-2 0-16 15,0-4-8-15,0-3-74 0,-9 0-43 16,-1-1 47-16,-6-5 34 0,-1 3 42 16,-3-1 12-16,3-1 1 0,-3 1 12 0,3 0 4 15,1 0 8-15,3 5 0 0,1 0-8 16,4 1-11-16,2 5-12 0,5 0-69 16,1 1-15-16,0 2 96 0,0 1 19 0,0 1 38 15,7 0 8-15,6 0-3 0,5 0-7 16,2 0-7-16,4-1-10 0,4-1-19 15,4 1-28-15,-1-3 13 0,6 2 15 0,0-5 31 16,0 2 12-16,-2-1 19 0,-4 0 4 16,0 0 5-16,-6-1 19 0,0 1 30 15,-7 2 30-15,-6-1 23 0,-4 1-22 0,-5 4-32 16,-3 0 2-16,0 0-58 0,0 0-63 16,0 0-15-16,-1 4 0 0,-6 1 15 15,-2-1-5-15,-2 7 0 0,1-3 0 0,-2 4 3 16,1 2 2-16,3 1-10 0,3 2-10 15,1 0-31-15,4-2-43 0,0 2-8 16,0-4 14-16,7 0 1 0,4-1-11 0,7-1-9 16,0-2 13-16,-1-1 68 0,0-4 26 15,-2 0 20-15,-1-4 12 0,-2 0 11 16,-1 0-12-16,-7-2-31 0,4-2 0 16,-6-5-3-16,-2-1 3 0,0-2 17 0,0-4-17 15,0 0 0-15,-2-1-45 0,-6 0-49 16,-1-3-35-16,-3-1 19 0,0 1 48 15,0-1 35-15,0 2 7 0,2-1-7 0,0 6-16 16,4-3-40-16,0 5 16 0,6 1 52 16,0 5 7-16,0 0-4 0,0 4 5 15,4-2 7-15,4 2 4 0,3 2-4 0,2 0 4 16,2 0 8-16,-1 0 0 0,3 0-8 16,-1 0 7-16,1 0 12 0,2 0 11 15,-2 0 8-15,2 0 5 0,-1 0 10 0,1 0 13 16,0-1-14-16,0 0-20 0,-1 0-5 15,1 1-3-15,-1 0 9 0,-4 0 6 16,-3 0 24-16,-1 1 42 0,-4 3-3 16,0 2-44-16,-1-2-29 0,-3 2-10 0,0-1 1 15,-2 3-12-15,0 1 0 0,2-1 0 16,1 1-12-16,-2-2 0 0,1 3 0 0,-1-2 0 16,0 4 12-16,-1-2 0 0,2 0-12 15,-1 2 3-15,-1 0 6 0,3 1 3 16,-2 0-12-16,-1 3 0 0,0 0 12 15,3 0-3-15,-2-2-4 0,3 1 4 0,-3-1-2 16,1 1 2-16,0-3 1 0,0-2-10 16,-2 2 0-16,5-5 9 0,-5 0 2 15,1-1 16-15,-1-3 61 0,0-2 22 0,0 0-18 16,0-1 27-16,0 0 25 0,0 0-47 16,0 0-57-16,0 0-27 0,1-2-13 15,-1-3-2-15,2-2 2 0,-1 2 0 0,-1-6 0 16,1 2-2-16,2-2 0 0,-2 1-11 15,1-1-3-15,2-2 14 0,0 0-16 16,1-3 7-16,2-1 7 0,-2 1 10 0,4-4-1 16,6 0 0-16,-2-4-5 0,5-1-4 15,-1-2-48-15,7-5-34 0,0-1-6 16,0 0 38-16,4-6 25 0,1 0 4 0,0-3 9 16,-3 1-14-16,2 2 13 0,-3 1 12 15,0 5 5-15,-2 4 0 0,-5 6 2 16,-1 6 13-16,-4 3 11 0,1 6 48 15,-2 5 49-15,-1 3 53 0,0 1-4 0,-2 9-85 16,-1 4-39-16,0 3 51 0,-3 7 69 16,-3 4-3-16,-2 5 10 0,0 5 32 15,-2 1-17-15,-8 0-54 0,-6 0-54 0,-4 0-42 16,-5-2-14-16,-4-5 1 0,0-4 0 16,-1-3-27-16,-1-5-76 0,1-5-231 15,-1-3-255-15,2-5-318 0,2-2-302 0,3-5-103 16</inkml:trace>
  <inkml:trace contextRef="#ctx0" brushRef="#br0" timeOffset="152445.9">30015 10158 4180 0,'-4'-1'11'0,"-2"1"-2"16,-5 1-9-16,-1 7 19 0,-1 4 4 0,-3 4 3 15,0 5-10-15,-1 1-1 0,3 5-15 16,2-1 13-16,-2-1-13 0,9 0 4 15,0-4 8-15,5 2-5 0,0-5 1 16,0-1 23-16,6-3 41 0,5-5-16 0,4-1-17 16,3-5 28-16,1-3 18 0,-1 0-16 15,1 0-19-15,-2-3 23 0,-1-5-7 16,-5-1-6-16,1-2 11 0,-1-1-23 0,-3 0-34 16,-3-1-14-16,2 0-4 0,-5 1 1 15,0 1-1-15,0 2-11 0,-2 4-1 16,0-3-21-16,0 5-58 0,0 3-35 0,0 0 37 15,0 0 62-15,0 3 31 0,2 5 7 16,0-4 19-16,1 4-3 0,4-2-23 16,-1 5-4-16,1-4-5 0,3 3 9 0,2-5 4 15,1 2 7-15,1-2 4 0,-1 1 0 16,3-4 3-16,-3-2 1 0,-1 0 3 16,2 0 5-16,-2 0-4 0,0-5-7 0,0-3-4 15,-3-1 5-15,2-6 3 0,-3-2-12 16,-2 0 30-16,1-6 3 0,0 2-41 15,-2-4-4-15,0 0-24 0,-2 1-30 0,-2-1-11 16,0 3 31-16,-1 1 31 0,0 3-5 16,2 1-33-16,-2 7-26 0,0 2-40 15,2 3 3-15,0 3 75 0,0 2 33 16,2 0 0-16,3 0-1 0,2 4 5 0,2 3 10 16,1-3-4-16,4 1-10 0,1 0 0 15,1-2 10-15,1 1 3 0,2-3-9 16,3-1 10-16,-2 0 12 0,3 0 5 0,-1-1-8 15,0-6-23-15,0 2-21 0,-3 0-38 16,-2 1 24-16,-1-4 35 0,-1 1 0 16,-5 2 0-16,0-2-12 0,-6 5-24 0,-3-1-32 15,-3 3-62-15,0 0-41 0,0 0 52 16,0 0 112-16,0 3 7 0,-7 1 50 16,-2 9-33-16,-4-1-17 0,5 2-2 0,0 6-3 15,1 0 3-15,2 1 0 0,5 2 0 16,0-1-36-16,0-5-84 0,9-1 35 15,6 0 87-15,3-4 2 0,5-3 13 0,1-4-2 16,2-5-4-16,0 0 6 0,4 0 34 16,-1-5-8-16,0-7-39 0,0-2 5 15,-3-9 5-15,3-1-9 0,0-5-3 0,0-4-35 16,-1 0-54-16,1-6-111 0,-1-5-149 16,-2-2-114-16,1-4-283 0,-3-5-335 15</inkml:trace>
  <inkml:trace contextRef="#ctx0" brushRef="#br0" timeOffset="152666.87">31202 9273 1437 0,'-11'0'188'0,"2"4"130"0,2 11 0 15,-1 5-76-15,2 9-58 0,0 6-38 16,0 4-20-16,2 5-22 0,1 5-47 16,1 5-29-16,-1 1-11 0,2 0-9 0,-2-1-8 15,0 1 0-15,2-1-32 0,1-5-28 16,0 0-8-16,0-5 1 0,0-2-12 15,5-7-23-15,1-6-32 0,7-7-3 0,-1-3 67 16,1-9 47-16,1-5-42 0,4-3-104 16,-1-2-86-16,-1-4 65 0,1-8 110 15,0-5-7-15,-1-3-166 0,1-7-127 0,-1-3-109 16</inkml:trace>
  <inkml:trace contextRef="#ctx0" brushRef="#br0" timeOffset="152897.5">31457 9336 2761 0,'-4'0'67'0,"1"5"46"16,3 7 46-16,0 8 12 0,0 4-24 0,0 5-22 15,0 5 35-15,0 5 2 0,0 4-42 16,4 1-20-16,-1-1-32 0,-1 2-4 0,2-1-12 16,-1 0-11-16,0-5-13 0,2-1-27 15,-1-1 14-15,2-4-10 0,0-1 28 16,3-3 7-16,3 0 20 0,2-9 25 0,4 1-23 15,0-5-43-15,5-1-11 0,2-3-8 16,-2-7-19-16,1 0-15 0,0-4-47 16,-3-1-139-16,-1 0-185 0,-3 0-235 15</inkml:trace>
  <inkml:trace contextRef="#ctx0" brushRef="#br0" timeOffset="153091.5">31006 9762 4741 0,'29'-10'111'0,"10"-4"-75"0,7-3-36 15,5 2-132-15,5-2-346 0,-1 1-261 16,3 3-749-16</inkml:trace>
  <inkml:trace contextRef="#ctx0" brushRef="#br0" timeOffset="153893.27">26822 11842 4757 0,'-3'-10'266'0,"-5"-5"-14"0,-4 6-120 16,-8-4-112-16,3 2-20 0,-7 6-12 16,-1 0-8-16,-4 5 9 0,0 0-9 15,-1 5 0-15,-1 4 9 0,1 7-9 16,4 5 4-16,1 0 7 0,3 7 7 0,3-3 2 16,7 3-9-16,4 0 4 0,5-7-3 15,3 1-4-15,0 0-6 0,5-4-17 0,7-3 22 16,3-4 13-16,5 0 11 0,6-6 20 15,-1-3 17-15,7-2-15 0,-3 0-33 16,5-7-14-16,-2-5-44 0,2 0 32 16,-2-4 26-16,0-3 29 0,-3-1 32 0,-7-1-13 15,3-2-20-15,-6 1 0 0,-6 2-13 16,2-1 12-16,-6 6 86 0,-4-2 88 16,0 5-8-16,-5 7-72 0,0-2-78 0,0 7-41 15,0 0 1-15,-2 4 2 0,-3 3-1 16,-5 3-8-16,2 5 4 0,3-1-3 15,-2 2-29-15,1 1-137 0,6-1-109 0,0 0-10 16,0-4-141-16,0 0-104 0,9-1 55 16,6-2-66-16,4-4-557 0</inkml:trace>
  <inkml:trace contextRef="#ctx0" brushRef="#br0" timeOffset="154473.64">27603 11642 3603 0,'-11'-11'56'0,"-1"4"-21"16,-1 1 13-16,-4 1 30 0,-2 5 21 16,-1 0 5-16,1 0 9 0,-3 1-40 15,0 6-30-15,-1 3-12 0,4 6-22 0,-2 5-5 16,1 2-4-16,3 2 0 0,3 4 3 16,4-4 0-16,2 3 1 0,8-1-8 15,0-3 7-15,0-1-3 0,0-4-13 0,9-1 16 16,4-7 20-16,6-3 23 0,1-5-14 15,5-3-14-15,1 0-14 0,3-5 3 16,2-8-7-16,-1-5 12 0,-2 0 5 0,-1-10 8 16,-3 2 20-16,1-6-5 0,-3 0-20 15,-5-6-4-15,0 0-16 0,0-3-12 16,-5-6 5-16,1-1-1 0,-4-1 7 0,-2 0 1 16,-2-1 47-16,-5-1 31 0,0 6-11 15,0 7 13-15,0 8 16 0,0 6-24 16,0 7-43-16,-1 8-29 0,-3 5 0 15,-3 4 0-15,1 6 15 0,0 6 25 0,-1 7 31 16,4 6 24-16,-2 2-2 0,3 5-12 16,1 6-25-16,1 2-23 0,0 1-5 15,0 1-13-15,0 1-15 0,1-4-12 0,6 1 3 16,-2-1 9-16,3-2 0 0,1-1-6 16,2-4-6-16,0-2 0 0,-1-2-39 15,2-7-171-15,3 0-188 0,-2-5 3 0,4-4-74 16,-1-5-183-16,2-5-647 0</inkml:trace>
  <inkml:trace contextRef="#ctx0" brushRef="#br0" timeOffset="154732.79">28082 11572 4564 0,'0'0'133'0,"0"0"116"0,0 0 3 15,0 4-47-15,-5 1-53 0,-2 1 3 16,-1 5 4-16,-1 1-69 0,-1 2-69 16,2 0-21-16,-2 3-14 0,2-1-33 0,2 1-111 15,3 3-147-15,3-3-131 0,0 0-93 16,0-2 22-16,3-1 63 0,9 1-85 15,1-3-590-15</inkml:trace>
  <inkml:trace contextRef="#ctx0" brushRef="#br0" timeOffset="155062.31">28563 11462 4639 0,'0'-16'0'0,"0"0"-8"0,0 6-38 16,-4 2-43-16,-1 1-17 0,-3 5 25 0,-1 2 26 15,-3 0 15-15,0 3 40 0,0 5 1 16,-3 4 40-16,2 5 28 0,0-2 24 15,1 5-35-15,3 1-22 0,2-1 3 0,7 2 1 16,0-1-8-16,0-1-32 0,3-1 0 16,5-1-20-16,5-2-17 0,4 1 15 15,3-6-27-15,3-1-115 0,0-4-86 0,4-2-32 16,0-4-40-16,0 0-75 0,3-3-177 16,-2-1-397-16</inkml:trace>
  <inkml:trace contextRef="#ctx0" brushRef="#br0" timeOffset="155269.03">28883 11118 4850 0,'0'47'35'0,"0"-1"-23"0,0-2-12 15,0-1-58-15,2-2-198 0,5-3-32 0,-2-1-1 16,2-4-52-16,-2 0 22 0,1-3-43 16,-2-4-58-16,1-4-503 0</inkml:trace>
  <inkml:trace contextRef="#ctx0" brushRef="#br0" timeOffset="155423.9">28875 11420 5400 0,'17'-11'50'0,"6"-3"-5"0,2-1-30 0,5 3-15 15,0 0-94-15,3 2-162 0,2-2-182 16,-3 4-230-16,-1 3-250 0</inkml:trace>
  <inkml:trace contextRef="#ctx0" brushRef="#br0" timeOffset="156669.16">29473 11148 4030 0,'-2'11'3'0,"-5"4"1"0,1 7-1 16,-5-2 1-16,0 7-4 0,4-1-6 15,-1-1-1-15,1-4 4 0,3 0 0 0,4-2-29 16,0-3-50-16,0-3-38 0,0-1 49 16,5-3 20-16,6-2-85 0,2-2-80 15,4-2-98-15,2-3-116 0,1 0-134 0,2 0-14 16,3-6 238-16,-1 1 257 0,-2-7 83 16,1 0 81-16,1 2 152 0,-6-7 147 15,1-1 50-15,-2 4-50 0,-4-6-49 0,-1 2-30 16,0-2-25-16,-6 0-11 0,1 3-1 15,-4-3 28-15,-3 5-15 0,0-2-98 16,0 7-34-16,0 3-28 0,-2 2-86 16,-4 3-31-16,0 2-9 0,-1 0 4 0,-3 7-1 15,1 2-11-15,1 3-2 0,2 4-28 16,-2 0-45-16,1 4-7 0,4-2-14 16,3 3-28-16,0-3 8 0,0 1 19 0,2-1 32 15,6-4 53-15,2 1 28 0,2-5 1 16,0-1 14-16,0-2 1 0,1-2 6 15,-1-2 11-15,-4-3-4 0,-2 0 9 0,1 0-7 16,-3-7-11-16,-3 2-7 0,-1-6-12 16,0 2-5-16,0-5 5 0,0-2-4 15,0 0 4-15,0-1 0 0,-2-3 0 0,-2-4-5 16,-2 3 4-16,4-3-3 0,0 2 7 16,1-2-3-16,1-2 10 0,0 4 32 15,0 1 1-15,0 0-17 0,0 5-6 16,5-1 3-16,2 3 7 0,-2 4 4 0,5-3 2 15,1 7-1-15,1 0 8 0,0 6 13 16,1 0-27-16,5 0-21 0,-1 6 12 16,1 1 16-16,1 7-1 0,1 2-4 0,-1 1 20 15,1 5 11-15,-3-1-17 0,2 4-16 16,-2 2 5-16,-4-6 13 0,1 1 7 16,-1 1-24-16,-3-3-27 0,-3-4 11 0,0-1 9 15,-1-4 29-15,-2-3 31 0,-3-3 34 16,1 1 53-16,-1-6-18 0,-1 0-113 15,3 0-39-15,-3-7-17 0,0 2 5 0,0-7-12 16,0-1-5-16,1-3-19 0,-1-3 1 16,0-2-4-16,1-1 4 0,2 0 14 15,0 0 12-15,1 0 18 0,0-1 0 0,1 2 3 16,-1 1 0-16,2 4 23 0,-2 3 15 16,3 1-23-16,-3 6-4 0,3 2 4 15,-2 4 11-15,1 0 30 0,0 0-15 0,2 0-20 16,1 5 17-16,2 0 6 0,0 4-2 15,1 3-12-15,2-2-21 0,-3 0 13 0,4 2-22 16,-1-1 0-16,1 0-76 0,1-1-92 16,-2 2-74-16,1-2-80 0,-1-5-112 15,1 1-89-15,1 0-50 0,-2-4-113 16,2-2-667-16</inkml:trace>
  <inkml:trace contextRef="#ctx0" brushRef="#br0" timeOffset="157799.81">30752 10854 4580 0,'-11'-5'9'16,"-3"5"15"-16,2 0 12 0,-3 0-16 15,-4 0-12-15,1 3-4 0,-1 2 0 0,2 4-4 16,-2 3-8-16,1 5 4 0,-1-2 4 15,4 7 0-15,0-2 0 0,3 2-11 16,2 0-4-16,4 0 15 0,2-1-4 0,4 2-12 16,0-6-53-16,0-3-16 0,0 1 69 15,7-5 16-15,5 0 26 0,0-5-5 16,0-2-10-16,2-3 8 0,1 0 12 0,-1 0-8 16,1-6-23-16,-2-3-17 0,1-1-7 15,-2-2 24-15,0-6 53 0,-1 1 53 16,-3-3-21-16,-2-1-40 0,1-1-26 0,0 2 9 15,-3-4 38-15,-2 3 53 0,-2 0 63 16,3 4-2-16,-3 0-32 0,0 2-22 16,0 3-25-16,0 7-101 0,0-2 0 0,0 3-79 15,-3 4 56-15,1 0 23 0,0 4 10 16,1 3 2-16,1 5 1 0,-1-3-6 16,1 8 0-16,0-1-4 0,0 4 2 0,0 1-2 15,2-1 2-15,5 1 6 0,-2-3-1 16,4 1 1-16,1-3 20 0,-1 1-11 15,0-5-12-15,0 0-3 0,-2-3-2 0,0-1-3 16,-2-3 9-16,1 1 1 0,1-2-1 16,-4-2 13-16,-2-2 15 0,2 0-3 15,1 0-12-15,-2-6-19 0,2 0-3 0,2-2-15 16,-1-2 10-16,0-1 5 0,0 1 2 16,2-2 6-16,0-3-1 0,-2 1 8 15,0-2 35-15,-1 3 24 0,3-1 1 0,-3 0-23 16,1-1-24-16,-1 2-12 0,-1 0-14 15,2 2 2-15,-1-2-4 0,1 1-6 16,-1-1-2-16,3 2 8 0,-3-2 0 16,2 0-9-16,0 1-10 0,0 2 9 0,-1-1 10 15,2-1-6-15,1 3-11 0,1-3 4 16,-1 4 0-16,1-1 5 0,2 3 6 16,-2-1-6-16,2 1 0 0,-2 2 8 0,2 2 0 15,-2-4 12-15,0 5 14 0,0 0-1 16,1-1-2-16,-1 1 13 0,-1 0 2 15,0 1-2-15,0 0-13 0,-2 0-21 0,0 0-4 16,0-3 2-16,-2 3 0 0,-1 0 0 16,1 0 0-16,-3 0 0 0,0 0-13 15,-1 0-10-15,0 0-11 0,0 3 34 0,0-2 0 16,0 3 70-16,0 3 36 0,0-2-10 16,0-1-34-16,-1 4-36 0,-6 4-26 15,3-2 0-15,-2 2 0 0,1-3 0 16,-2 5-13-16,2-2-72 0,-1-1-73 0,5 0-67 15,1 1-107-15,0 0-9 0,0-6 193 16,0 0 139-16,4-1-36 0,9-5-80 16,3 0-91-16,5 0-2 0,4-7 80 0,2-3 62 15,3-2 63-15,1-5 13 0,2 0 6 16,2-7-6-16,-2 1-104 0,-1-3-119 16,0 1-16-16,-1-4 38 0,1 0 86 0,0-3 51 15,2 4-7-15,-2-1 44 0,-2 1 27 16,-2 7 31-16,-3 4 10 0,-2 3 8 15,-5 8 71-15,-5 4 65 0,-3 2 87 0,-5 6 7 16,-1 10-77-16,-4 5 10 0,0 8 30 16,0 6-11-16,0 3-52 0,-8 7-72 15,-3 1-45-15,-1 3-33 0,1 0-22 0,-4 1 1 16,2 0 0-16,1 0 9 0,0 1 18 16,-1-2-14-16,2-2 10 0,1-3 67 15,2-5 73-15,-2-4 31 0,1-9-46 16,-3-2-59-16,-1-7-52 0,0-4-45 0,-6-9-179 15,2-4-291-15,-4 0-230 0,-3-6-137 16,2-9 137-16,1-5 262 0,2-5 154 16,7-4 81-16,7-3 34 0,2-3 99 0,3-1 62 15,6 2 16-15,6 1 32 0,10 4 1 16,7 1-41-16,5 7-381 0</inkml:trace>
  <inkml:trace contextRef="#ctx0" brushRef="#br0" timeOffset="158020">30676 10548 6993 0,'-39'-12'-1810'0</inkml:trace>
  <inkml:trace contextRef="#ctx0" brushRef="#br0" timeOffset="162327.49">27922 12511 3339 0,'-12'-8'99'0,"1"0"-32"0,-4 3-28 0,-2 1-9 16,2 4 5-16,-2 0 0 0,1 3 1 15,2 1 4-15,-1 9 14 0,3-3-4 16,0 6-4-16,3 4-14 0,1 0-8 0,0 2 7 16,7-1-10-16,1 2-14 0,0-5 4 15,0 1-1-15,0-3 9 0,0 0-4 16,4-5-8-16,3 0 12 0,0-2-7 0,4-2-4 15,-2-2 16-15,3-5-2 0,-1 0-4 16,-2 0 4-16,3-1-10 0,0-4-10 16,-2-3 5-16,2-3 0 0,1 1 4 15,-2-4 9-15,0 0-9 0,-3-1-7 0,1-1 12 16,0 1 17-16,-1-3 7 0,0 4 5 16,-3 1 18-16,2 1 44 0,-5 1 31 15,0 2-17-15,-1 4-30 0,-1 1-49 0,0 4-38 16,0 0-4-16,0 0 0 0,0 0 23 15,0 5 16-15,0 4-1 0,0 0 4 16,0 7 5-16,0 0 9 0,0 0-10 0,-1 6-13 16,1 0-8-16,0-3-10 0,0 3-12 15,0-3-3-15,0-1 3 0,0 1 1 16,0-4-4-16,1-1-17 0,3 1-84 0,-1-4-127 16,3-1-134-16,0 2-121 0,-1-5-84 15,4-3-177-15</inkml:trace>
  <inkml:trace contextRef="#ctx0" brushRef="#br0" timeOffset="162620.75">28056 12230 4032 0,'1'9'40'0,"2"1"-30"16,3 4-10-16,-3 2-20 0,0-1-104 0,5 1-115 15,-5 0-132-15,3 1-320 0,2-1-848 16</inkml:trace>
  <inkml:trace contextRef="#ctx0" brushRef="#br0" timeOffset="162931.57">27505 12511 2673 0,'-16'21'-120'16,"1"2"-208"-16,3-5-311 0,9 3-304 16</inkml:trace>
  <inkml:trace contextRef="#ctx0" brushRef="#br0" timeOffset="164622.96">29238 12064 3860 0,'2'-5'328'0,"-1"1"-3"0,-1-2-37 0,3 2-84 15,-3 4-106-15,0-2-94 0,0 2 7 16,0 0-16-16,0 2 5 0,0 3 12 16,0 3 0-16,0 1-9 0,0 6-3 0,0 1 3 15,0-1-3-15,0 6-8 0,0 1-20 16,0-1-31-16,0-1-12 0,0 1 1 16,0-3-30-16,0 2-22 0,1-3-25 0,3 0-2 15,-2-2 24-15,2-1 1 0,-1 0-4 16,-2-4-16-16,1 1-27 0,0-2 3 15,0-1-55-15,-2-3-167 0,1 1-266 0,0-2-434 16</inkml:trace>
  <inkml:trace contextRef="#ctx0" brushRef="#br0" timeOffset="164948.15">29516 11894 4027 0,'0'1'20'0,"0"5"0"16,0 6 1-16,0-2 12 0,-2 7-7 0,1 0-11 15,1 2-7-15,0 1-3 0,0 0 5 16,0-1 1-16,0 1 0 0,5-3 4 15,2 1 7-15,0-1 24 0,-2 0 11 0,3-5 8 16,1 0 21-16,0-2 1 0,2 2-25 16,-2-4-18-16,3-1-21 0,-1-1-12 15,0 0-3-15,1-2-8 0,0 0-23 0,0-4-44 16,1 0-67-16,-1 0-122 0,0 0-87 16,1-6-54-16,2 1-104 0,-1 1-322 15</inkml:trace>
  <inkml:trace contextRef="#ctx0" brushRef="#br0" timeOffset="165196.81">29760 11979 3306 0,'-8'17'108'16,"2"1"-41"-16,0 6-5 0,0-4-5 16,0 5-11-16,4-1-16 0,2 1-17 15,0-4 0-15,0 1-8 0,0 0-5 0,0-3-16 16,0-3-34-16,6 1-55 0,-2-1-108 16,3-4-154-16,0 1-175 0,-2-3-405 15</inkml:trace>
  <inkml:trace contextRef="#ctx0" brushRef="#br0" timeOffset="165550.87">29937 11759 3806 0,'8'-12'179'16,"4"7"0"-16,7-4 15 0,-1 4-12 16,7 2-53-16,-1 3-64 0,0 0-54 15,1 0-4-15,-1 5-7 0,1 7 0 0,-8-1 8 16,0 5 0-16,-5 2 3 0,-5 3-11 15,-5 3 12-15,-2 4 3 0,0-2-1 16,0 6-10-16,-4-2-4 0,-5-1-4 16,1 0-8-16,1-1-3 0,2-1-8 0,5-5-48 15,0-1-119-15,0-9-173 0,9-3-126 16,9-3-163-16,7-6-847 0</inkml:trace>
  <inkml:trace contextRef="#ctx0" brushRef="#br0" timeOffset="166517.31">28169 13088 3260 0,'2'0'13'15,"-1"0"29"-15,2 4 12 0,3 7 31 0,-2 0 5 16,0 4-25-16,3 5-13 0,-2 0-3 15,-1 4-4-15,0 1 5 0,0 0 22 0,-1 1 1 16,-1 1-31-16,1-1-28 0,0-2-13 16,-3 1 15-16,4 0-14 0,-3-4-2 15,3 2-12-15,-2-5 12 0,1-2 0 16,0-4-9-16,2-1-9 0,-2-5-4 0,1-2 6 16,-2-4 0-16,1 0-9 0,2-1 9 15,-1-4 13-15,1-5 3 0,-2 1 0 16,2-7 0-16,1 0 0 0,-2-1-17 0,4 0-19 15,-2-3-29-15,5-1 20 0,1 4 43 16,-1-2 3-16,1 4 7 0,0 0 6 16,3 5 6-16,-5-1 9 0,4 7 23 0,-3 4 17 15,1 0 14-15,-1 0 29 0,-2 8 18 16,-2 2 20-16,-2 6 2 0,2 0-14 16,-2 7-25-16,-5-2-29 0,0 3-36 0,0-2-20 15,0 4 24-15,-3-4 0 0,-2 1-26 16,-3-1-16-16,-2-1 3 0,-2-4 4 15,0 0-10-15,-1-5-7 0,1-2-67 0,0 0-132 16,0-4-139-16,1-4-126 0,-1-2-114 16,4 0-458-16</inkml:trace>
  <inkml:trace contextRef="#ctx0" brushRef="#br0" timeOffset="166823.87">28516 12914 3888 0,'1'12'24'0,"3"-1"-20"0,-3 3-4 0,4 3-43 16,2 0-141-16,-2-2-241 0,2 2-480 15</inkml:trace>
  <inkml:trace contextRef="#ctx0" brushRef="#br0" timeOffset="167077.78">27934 13320 2884 0,'0'10'-937'0</inkml:trace>
  <inkml:trace contextRef="#ctx0" brushRef="#br0" timeOffset="168072.7">29411 12885 3871 0,'0'0'85'0,"0"0"67"15,0 0 22-15,7-7-48 0,5 3-79 16,0 0-40-16,2-1-7 0,5 0 0 16,-1 1-11-16,-2 1-4 0,0 3 7 0,-1 0 5 15,-2 0 3-15,-1 4 11 0,-7 2 11 16,2 4-7-16,-5 6 4 0,-2 0-4 15,0 1-12-15,0 5 12 0,0 0-11 0,-1 0-4 16,-3-1-7-16,-1 2-18 0,2-4-33 16,3-1 19-16,0-1 39 0,0-5-4 15,0-3 7-15,5-4 1 0,7-2 9 0,3-3-14 16,3 0-19-16,1-3-154 0,-1-2-130 16,6-4-74-16,-2-3-106 0,0 1-348 0</inkml:trace>
  <inkml:trace contextRef="#ctx0" brushRef="#br0" timeOffset="168387.78">29904 12691 4307 0,'-4'0'0'0,"2"0"28"15,0 2-7-15,2 4 7 0,-1 3-16 0,1 4-12 16,0-4-36-16,0 5-18 0,0-1 46 16,1 1 6-16,5 0 6 0,0-3 1 0,6 1-5 15,0-1 7-15,1-1-5 0,-1-2-2 16,4 0-4-16,0-2-9 0,0-2-63 15,2-4-94-15,1 0-60 0,-1 0-47 16,-1 0-45-16,3-4-72 0,1-2-148 0,2-2-298 16</inkml:trace>
  <inkml:trace contextRef="#ctx0" brushRef="#br0" timeOffset="168609.81">30159 12701 3409 0,'0'24'106'16,"-1"0"-43"-16,-2 2-21 0,2 3-21 16,0-4-17-16,-3 2 1 0,2-2-5 0,1-1-10 15,0-2 0-15,1-1-39 0,0 1-109 16,0-7-64-16,0 0-64 0,0-2-176 15,4-2-497-15</inkml:trace>
  <inkml:trace contextRef="#ctx0" brushRef="#br0" timeOffset="169089.91">30282 12523 3539 0,'0'-3'45'0,"0"1"-20"0,0-1 17 0,0 2 3 15,5-2-16-15,2 0-16 0,6 1-8 16,0-4 9-16,6 1 0 0,-2 1-11 15,7 2 3-15,-3-4 1 0,1 2 4 0,0 0 0 16,-3 0-9-16,1 2 5 0,-1-2-1 16,-2 1 0-16,-3 1-1 0,-2-1 18 15,0 0 45-15,-1-2 5 0,-3 2-31 0,-3-2-23 16,2 1-14-16,-1 0 0 0,-2 1-5 16,-1 1-8-16,1-1-24 0,-2 3 13 15,2 0 19-15,0 0 0 0,0 5 5 16,-1 5 1-16,4 0 3 0,-2 9 3 0,0 1-5 15,-1 3 9-15,1 4 11 0,-2 3 11 16,0 1 2-16,1-1-7 0,-3 0-13 0,0-1-20 16,1 0 23-16,-1-5-30 0,0-1 4 15,3-1-28-15,-2-5-7 0,-2-1 38 16,1-4 0-16,-1 0-3 0,0-3-16 16,0-3-27-16,0-1-102 0,0 1-75 0,1-6-26 15,-1 2-97-15,0-2-207 0,3 0-443 16</inkml:trace>
  <inkml:trace contextRef="#ctx0" brushRef="#br0" timeOffset="169325.24">30442 12745 5601 0,'3'-7'99'0,"8"-2"-27"0,8-2-37 16,6 0-35-16,5 0-60 0,5-2-272 16,0 2-169-16,2-2-50 0,-1 2-126 0,1 6-293 15</inkml:trace>
  <inkml:trace contextRef="#ctx0" brushRef="#br0" timeOffset="-149914.51">22506 13486 236 0,'0'0'-62'0,"0"0"38"0,0 1 16 16,0-1 8-16,0 0 9 0,0 0-10 16,0 0 17-16,0 2-17 0,0-2 3 0,0 1 13 15,0 0-10-15,0 1 28 0,0-2 23 16,0 1 12-16,0-1 12 0,0 1 18 15,0-1 38-15,0 0 50 0,3 0 102 0,0 0 166 16,-2 0-21-16,0 0-138 0,-1-1-23 16,0-2-89-16,3 1-10 0,-3-1 71 15,0-1-93-15,0-2-22 0,0 0-27 16,0 1-36-16,0-2 11 0,0 1-37 0,0-2-15 16,0 0-10-16,-3-3-30 0,-2 5 26 15,0-1 1-15,-2 1-32 0,2 0 55 16,-6 1-67-16,2 0-22 0,0 3 72 0,1 2-18 15,-1 0 0-15,1 0 2 0,-3 7-21 16,2 0 19-16,0 3 6 0,2 2 4 16,0 4-10-16,1 0-58 0,-1 0 27 0,3 3 16 15,4 0 22-15,0-1-3 0,0-2-14 16,0 0-6-16,4 1 20 0,5-6 46 16,2 1 10-16,4-2-60 0,-1-4-42 0,5-1 6 15,-4-4 36-15,4-1 2 0,1 0 34 16,-3-2-4-16,0-4-32 0,0-4-4 15,0-1 0-15,-2 1 4 0,-3-6 8 0,0-1 1 16,1 1 1-16,-1-4 23 0,-4-1-10 16,-2-2 21-16,2 3-71 0,-1-3 44 15,-2 2 12-15,1-3-58 0,-5 0 41 0,-1 2-22 16,1 2 10-16,-1-4 0 0,0 3 4 16,0 2-9-16,0 3-31 0,0 3 12 15,-2 1 4-15,2 7 17 0,-6 4 5 0,6 1 1 16,-2 2 59-16,-1 6 0 0,3 7-27 15,0 2 10-15,-3 7-23 0,-1 4 24 16,4 3 7-16,-2 4-1 0,-1 2-52 0,-2 0-30 16,2-2 52-16,-1 1-45 0,4-3 23 15,0 0-11-15,0-7-7 0,0-2-88 16,7-1-133-16,3-6-18 0,2-3-64 16,-1-2-257-16,7-4-810 0</inkml:trace>
  <inkml:trace contextRef="#ctx0" brushRef="#br0" timeOffset="-149539.18">22958 13450 3173 0,'0'11'39'0,"-4"5"19"16,-6 1-31-16,1 0-14 0,-1 3 4 16,5-1 1-16,-2 0-22 0,2 0 4 0,5 1-14 15,0-4-26-15,-3-1-39 0,3 3-42 16,0-5-83-16,0-3-113 0,0 2-132 16,0-1-254-16,3-3-92 0</inkml:trace>
  <inkml:trace contextRef="#ctx0" brushRef="#br0" timeOffset="-149120.42">23310 13184 3001 0,'0'-12'74'16,"0"6"-41"-16,0 0 8 0,0 2 17 15,-6 4-8-15,-1 0-5 0,-3 0 25 0,-2 4 31 16,2 5-7-16,-7 3-8 0,2 4 5 15,-2 2-25-15,0 5 0 0,2 2-3 16,-2 3-50-16,3 1 8 0,2 2-18 0,4 0-3 16,0 0-13-16,4 1-6 0,-1-3 16 15,5-1 14-15,0 1-11 0,0-6 5 16,0 0-8-16,5 0 1 0,-1-3-9 0,9-5 2 16,-1 3-18-16,2-4-8 0,6-3 15 15,-3-1-18-15,3 1-51 0,1-5-46 16,2 0-50-16,-3-1-68 0,-1-4-112 0,1 1-258 15,-3-2-505-15</inkml:trace>
  <inkml:trace contextRef="#ctx0" brushRef="#br0" timeOffset="-148699.34">23549 12909 3972 0,'0'2'136'0,"0"6"-70"16,0 4-16-16,-5 4 17 0,1 5-8 0,-2 4-34 15,1 3 3-15,0 5 11 0,1-1-28 16,-1 2-11-16,2 3-8 0,2 0 8 15,-2 1-15-15,3-2 5 0,0 0-32 0,0-1-74 16,0 0-81-16,3-2-58 0,3 0-40 16,-1-5-41-16,2-1-128 0,-2-4-332 15,1-1-417-15</inkml:trace>
  <inkml:trace contextRef="#ctx0" brushRef="#br0" timeOffset="-148493.3">23353 13318 4394 0,'10'-13'171'0,"7"3"-78"16,0 2-86-16,8 2 9 0,-1 0 17 0,1 2-37 15,-3 2 4-15,5 2-169 0,-1 0-190 16,2 0-48-16,-4 2-14 0,1 2-61 15,-1 2-308-15,1-2-477 0</inkml:trace>
  <inkml:trace contextRef="#ctx0" brushRef="#br0" timeOffset="-147174.65">23772 13362 3681 0,'-2'13'66'0,"-4"3"-51"0,1 3-2 15,-2 2-18-15,5 1 5 0,-4-1 2 16,2 2 0-16,4-2 1 0,0 1-7 16,0-3 1-16,0-2-17 0,4-1-9 0,2 0-8 15,3-6-8-15,4 0 3 0,-1-5 15 16,0-3 13-16,3-2 14 0,-1 0 0 15,2 0 4-15,0-4 0 0,0-6 8 0,-2-1 5 16,3-6 23-16,-2 1 26 0,2-1 6 16,-2-3 48-16,-4-1 9 0,0 1-2 0,4-2-3 15,-6 3-44-15,-1 4-8 0,-2-3-6 16,-6 6-35-16,0 5-31 0,0 3 3 16,0 4-3-16,0 0 26 0,-2 5 13 0,-8 5-39 15,-1 6 0-15,0 3-8 0,-1 2 1 16,0 3-5-16,4-2-6 0,2 2 3 15,-2-2-8-15,8 0-10 0,0-3-12 16,0-3 4-16,0 0-3 0,2-4-19 16,4-1 10-16,3-4 21 0,0-1-9 0,2-2 15 15,-2-4 21-15,-1 0 1 0,-1 0 4 16,0-2 7-16,-1-3 0 0,0 0-7 16,-3-7 0-16,0 0 2 0,-1 1-3 0,-2-4 5 15,3-1-8-15,-3-4-9 0,1-1 19 16,2 0 1-16,0 0 9 0,-1-5-16 15,1 0 0-15,1 2 2 0,1 0 59 0,0 3 63 16,1 1 16-16,0 5-31 0,0 1-36 16,0 4-12-16,2 6 9 0,0 4 16 15,-1 0 13-15,1 0 13 0,1 4 1 0,-4 6-22 16,4 5-24-16,-3 1-4 0,-1 6-60 16,1-1 9-16,-3 2-27 0,-3 1 15 15,3-1 4-15,-1 0-1 0,1 1 0 0,-3-3 9 16,4-3 0-16,-4-2-12 0,5-1 0 15,-2-5 0-15,-3 0 0 0,3-5 0 16,-3-3 5-16,2-2 4 0,2 0 3 0,-1 0 0 16,-1-4 4-16,4-1-1 0,-5-4-15 15,7-2 6-15,-3-2-12 0,1-3 3 16,0-2 9-16,2-2 28 0,1-1 7 0,-1 0-41 16,2 0 6-16,-1 1 1 0,1 3-7 15,-4-1 0-15,0 5-22 0,0 4-22 16,0 4 41-16,-3-1 3 0,2 6 60 0,-2 0 18 15,-1 3-21-15,-2 5-17 0,7 0-1 16,-4 2 1-16,2 4-40 0,-2-1-12 16,0 1-37-16,3 0 30 0,-1 1 14 0,2-3-27 15,1 0-58-15,1 0-39 0,1-1-86 16,2-5-143-16,0 0-98 0,0-1-5 16,8-2 21-16,-3-2 13 0,3-1 16 15,-3 0-18-15,6 0-32 0,-6-3 20 0,4-1 106 16,-4-1 139-16,-2 0 121 0,-2 1 75 15,-1-3 16-15,-7-1 133 0,2 3 217 16,-2-6 162-16,0 3-17 0,-4-2-117 0,2-2-108 16,-3 1-32-16,0 1 4 0,0-2-12 15,0-1 18-15,0 2 33 0,0 1-6 16,0 0-55-16,-3 2-97 0,-3 4-41 0,1 2 8 16,-2 2-7-16,-4 0-7 0,2 4-45 15,-4 5-38-15,1 2-9 0,3 2 0 16,-2 1-47-16,2 3-3 0,4-1 47 0,-2 3-4 15,7-3-8-15,0 0-21 0,0-2-10 16,0-2 10-16,0 0 22 0,4 0-6 16,7-4 2-16,-2-3 9 0,1-2-5 0,2-3 9 15,3 0 5-15,-3 0 4 0,-2-3-4 16,2-2 0-16,0-3 0 0,-1-4 0 16,1 1 0-16,-3-2 0 0,1-4 10 0,2 2-12 15,-4 1 2-15,1-3-17 0,1 3 9 16,-2 4-13-16,-3-1-17 0,2 3-22 15,-5 3-4-15,1 5 40 0,-1 0 24 0,1 1 20 16,-3 6 4-16,1 5-7 0,2 4 6 16,0 1 15-16,-3 5 4 0,2 5-23 15,1-1 2-15,0 2 6 0,-1 0 8 0,2 1 15 16,2 1 6-16,-1-1 31 0,-1-2 27 16,1 0 19-16,-2 0 21 0,-1-2-17 15,1-1-25-15,-3-2 4 0,0 1-7 0,0-2 0 16,0 0 15-16,0-3 3 0,0 2 12 15,-5-3 11-15,-1-2-10 0,0 2-23 16,-2-6-1-16,1-1 14 0,-3 1-25 16,0-3-40-16,0-3-53 0,1-1-12 0,1-4-148 15,-2 0-263-15,1 0-253 0,4 0-133 16,-3-5-31-16,1-3-40 0,2-3-325 16</inkml:trace>
  <inkml:trace contextRef="#ctx0" brushRef="#br0" timeOffset="-146980.22">24109 13202 6129 0,'-6'-12'-43'16,"-2"0"-138"-16,1 3-197 0,2 1-137 15,5 3-128-15,0 1-40 0,0-3-109 16,5 7-620-16</inkml:trace>
  <inkml:trace contextRef="#ctx0" brushRef="#br0" timeOffset="-146759.25">22734 13111 3591 0,'0'1'-569'0</inkml:trace>
  <inkml:trace contextRef="#ctx0" brushRef="#br0" timeOffset="-145351">25169 13404 3632 0,'-4'0'50'15,"4"0"-26"-15,0 0 23 0,0 2 76 0,0-2 58 16,0 0 41-16,0 0-6 0,4 0-46 15,4 0 6-15,4 0 23 0,2 0-9 0,3-3-15 16,6-1-33-16,3-5-14 0,5-2-4 16,0 1-19-16,4-1-28 0,0-4-33 15,2 1-27-15,-2 1-5 0,-4-2 12 16,1 3-12-16,-3 2-12 0,-4-1 9 0,-5 2 1 16,0 4-10-16,-8 1 0 0,0-3 0 15,-3 6 0-15,-4-2-2 0,1 3 0 16,-4-1-23-16,2-1-81 0,-3 2-142 0,1-1-154 15,-2 1-81-15,2 0-76 0,-2 0-54 16,3 0-72-16,0 0-499 0</inkml:trace>
  <inkml:trace contextRef="#ctx0" brushRef="#br0" timeOffset="-144945.87">25515 13058 3340 0,'0'-1'37'16,"0"-1"-12"-16,1-2 30 0,5 4 38 16,8 0 1-16,-2 0-12 0,4 0-9 0,2 0-15 15,2 0-8-15,3 0-16 0,3 3-9 16,-3 1 12-16,6 0 8 0,-4 0 0 16,4 1-13-16,-3 1-12 0,-1 0 2 0,-1-2-9 15,-1 3-8-15,-6 3 29 0,-5 0 41 16,-7 0 1-16,-5 2-11 0,0 5-28 15,-5 0-32-15,-10 5-5 0,-7-1-5 0,-7 2-8 16,-3 3-3-16,-3 0-25 0,1 2-102 16,5-7-136-16,3 1-81 0,6 1-56 15,8-5-82-15,7-2-315 0</inkml:trace>
  <inkml:trace contextRef="#ctx0" brushRef="#br0" timeOffset="-144042.29">26043 13538 2870 0,'7'-3'43'0,"6"-1"-20"16,3-8-9-16,1 2 21 0,3-2 4 16,0-1-30-16,2-5-8 0,0 2 4 15,0-1 0-15,0-3 21 0,-2 1 32 0,-1-2 29 16,1-1 13-16,-1 0-8 0,-1-1-30 15,-4 2-41-15,-2-2-16 0,0-1-5 16,-2-1 8-16,0 0 1 0,-5-2-9 16,3 1-4-16,-1-2 0 0,-2 2 4 0,1 3 17 15,-3-1 39-15,2 3 34 0,-2 3 27 16,-3 3 23-16,4 5 2 0,-4 0-61 0,0 5-62 16,0 4-1-16,0 1 50 0,0 0 55 15,0 5 1-15,0 7-14 0,-7 2-15 16,2 1-19-16,-2 7 0 0,2 2-18 15,0 4-27-15,-4 1-12 0,-1-3-11 0,0 5-8 16,3 1-3-16,2-1 0 0,-3-2-12 16,4 3-4-16,4-4 7 0,0-2-31 0,0 3-14 15,0-6-9-15,0-1-3 0,4-1-39 16,4-4 9-16,1-2 58 0,4-6-21 16,2-1 1-16,2-3-13 0,2-5-26 0,-1 0 56 15,-1 0 44-15,2-5 7 0,-2-3 0 16,-4-1 0-16,0-3-4 0,1-1 0 15,-3-2 8-15,-1 1 0 0,-5-2-4 16,3-1 5-16,-1 1-7 0,-5 0-5 0,1 3 4 16,-3 2 5-16,0 1 14 0,0-1 31 15,0 6-26-15,0 0-21 0,0 5-3 16,0 0 16-16,0 1 19 0,-3 6-4 16,-2 0-23-16,-2 5-12 0,2 3-5 0,2-1-11 15,2 4 1-15,0-1 11 0,1-3-12 16,0 1-12-16,0-2 15 0,0-1 13 0,1 0-9 15,3-4 2-15,7-2-6 0,0 0 13 16,1-6 48-16,3 0-11 0,5 0-37 16,-3-3-30-16,0-2-5 0,3-5-29 0,1 0-26 15,-1-2 28-15,0 0 38 0,-3-1 13 16,0-2 2-16,3 2 7 0,-3 3-4 16,-2-1-6-16,-4 2 1 0,3 3 11 15,-8 4 8-15,2 2 27 0,-1 0 27 0,-5 0 23 16,1 5 20-16,-3 3 4 0,0 3 21 15,0-1-18-15,0 1-47 0,0 6-16 16,0-5-20-16,-5 1-29 0,-2 3-49 0,2-4 9 16,-3 1 27-16,3-1-36 0,-2 0-85 15,4-2-71-15,2-4 14 0,1 0 30 16,0 0-9-16,0 0-59 0,4-1-106 0,3 1-151 16,6-4-328-16</inkml:trace>
  <inkml:trace contextRef="#ctx0" brushRef="#br0" timeOffset="-143753.55">27178 13086 2685 0,'0'-15'276'0,"0"5"-42"0,0 3 4 15,0 0 1-15,0 2 5 0,0 3 21 16,0-1-8-16,0 3-41 0,0 0-43 0,0 0-57 16,0 0-43-16,0 0-50 0,0 0-11 15,0 0-9-15,0 0 1 0,0 1 4 16,0 2 1-16,0 1-9 0,0 0 0 0,0 1 0 16,0 0 0-16,0 2 11 0,0-4-11 15,0 2-12-15,0 0-108 0,0-1-190 16,0-1-234-16,0-1-168 0,0 1-588 0</inkml:trace>
  <inkml:trace contextRef="#ctx0" brushRef="#br0" timeOffset="-143259.81">27272 13028 3240 0,'-13'-11'109'0,"4"2"-13"16,0 4 19-16,-2-2 1 0,6 2-22 0,-1 1-21 15,0 2-29-15,3 2-27 0,3 0-5 16,-1 0 27-16,1 0 23 0,0 2 6 16,0 3 5-16,0 3 16 0,0 1 33 0,0 6 9 15,0 1-30-15,0 6-40 0,0 2-12 16,0 2 20-16,0 2 12 0,0 1 1 15,0 3-12-15,0 2-34 0,0-2-11 0,0 0 3 16,0 2-15-16,-4 0-13 0,0-2 3 16,1 0 6-16,-2-5-8 0,1 1 14 15,-1-3-11-15,2-2 7 0,0-2-11 0,-2-4 0 16,4-1-82-16,-1-4-94 0,2 0-27 16,0-2-2-16,0-3-41 0,0-2-55 15,2 0-67-15,4-2-47 0,4-3-59 0,0 0-196 16,2 0-372-16</inkml:trace>
  <inkml:trace contextRef="#ctx0" brushRef="#br0" timeOffset="-143060.35">27098 13209 4284 0,'5'-6'344'15,"7"1"-68"-15,5 2-84 0,10 3-87 0,-5 0-43 16,7 0-31-16,-2 0-20 0,0 0-11 16,1 2-27-16,-4 2-126 0,1 1-146 0,-4 0-187 15,-4 2-119-15,3-2-91 16,-1 1-809-16</inkml:trace>
  <inkml:trace contextRef="#ctx0" brushRef="#br0" timeOffset="-142388.34">26469 13916 4198 0,'0'-10'238'16,"0"2"-49"-16,-3 3-96 0,-2 0-86 15,-2 5 8-15,2 0-15 0,-3 0 30 16,-4 5 4-16,0 6-16 0,0-1-10 0,2 6-8 16,1 1 0-16,-1 0-8 0,2 2-7 15,3 2 4-15,5-2 8 0,0-1 3 16,0-2-4-16,0 1 0 0,3-2 4 15,5-3 0-15,1-2 4 0,-1 2 0 0,1-7 4 16,3 1 4-16,0-5 14 0,-1-1 13 16,0 0-16-16,1-1 1 0,-1-5 34 15,1-3 12-15,1-3 9 0,0-1-11 0,-2-2-40 16,-1-2-8-16,-3-3-11 0,0-1-6 16,-5 0 9-16,1 0-4 0,-3 0-5 15,0 1 15-15,0 3 11 0,0 1-2 0,-4 0-15 16,-1 6-12-16,-3 0 0 0,2 5-6 15,0-2-22-15,1 6-23 0,2 1 26 16,2 0 25-16,-1 0 17 0,2 8 6 0,0-4-3 16,0 7-8-16,0-2-1 0,0 1 0 15,0 2-3-15,0-1 6 0,0-1-11 16,4 1 3-16,3-2-4 0,-2-1 12 0,2-3-9 16,1 1-5-16,3-1-89 0,1-1-197 15,2-4-243-15,4 0-94 0,2 0-5 16,2-5-318-16</inkml:trace>
  <inkml:trace contextRef="#ctx0" brushRef="#br0" timeOffset="-141898.75">26906 13708 3269 0,'-1'7'154'0,"1"-3"24"16,-3 1 2-16,1 3-6 0,-1 4-18 16,0-2-33-16,-1 4-43 0,-1 3-12 15,0 0-10-15,-2 5-24 0,2 1-11 0,-3 5-9 16,1-2 1-16,-3 6-15 0,1 1-17 16,-3 1-80-16,0 2-60 0,1-1-1 15,1 1 44-15,-2-2 58 0,5 0 9 16,-1-5 9-16,3-3-1 0,-2-4-44 0,7-4-45 15,0-5-38-15,0-1-34 0,0-7-5 16,0-1 36-16,0-4 24 0,0 0 25 16,0 0 80-16,0-1 40 0,0-5 26 0,0-2 99 15,0-2 125-15,0-1 60 0,0-1-39 16,0-3-62-16,0-1-32 0,0 0-78 16,0-3-53-16,3 1 30 0,4-5 74 0,1 4 56 15,3 0 7-15,1-2-32 0,5 1-32 16,2 3-12-16,-2 1-13 0,4-1 8 15,-1 4-11-15,1 2-28 0,-1-1-32 0,0 3-43 16,0 2-15-16,-3 3 11 0,3-2 0 16,-3 1-14-16,-3-1 12 0,-2 4 2 15,2-2-14-15,-3 1 0 0,-1 0-9 0,-1 1-5 16,-4 0-10-16,3 1-37 0,-1-3-110 16,-2 0-178-16,-1 2-155 0,-1-4-69 15,-1 2-75-15,1-1-594 0</inkml:trace>
  <inkml:trace contextRef="#ctx0" brushRef="#br0" timeOffset="-141267.19">27103 13750 4894 0,'0'-6'112'15,"0"1"27"-15,0-2-13 0,0 0-43 16,0 2-54-16,0 0-29 0,-5-1-3 15,-2 1-6-15,-1 4-3 0,-4 0 6 0,1 1 5 16,-3 0 1-16,-3 0 23 0,-3 5 3 16,4 3 6-16,-3 2 37 0,-4 7-9 15,3 2 7-15,-1 3 34 0,1 5 2 0,1 3 12 16,-1 3-8-16,3 4-33 0,-1 2 22 16,8-2 7-16,-3 2-64 0,-1 1-39 15,6 2-3-15,2-2 3 0,-1-2 19 0,-1 0 8 16,3 1-2-16,0-2 24 0,-2-3 12 15,2-1-5-15,-2 0 1 0,2 0 1 16,-2-2-28-16,2-1-11 0,-3-4-2 0,4 2-15 16,-4-1-1-16,3-5-1 0,1-1-10 15,-4 0-14-15,5-5-14 0,1-3-38 16,-2-1-63-16,1-4-59 0,1-3-36 16,-4-1-119-16,4-4-82 0,-1 0-34 0,-4 0-87 15,2-2 11-15,-4-3-47 0,-2-3-327 16</inkml:trace>
  <inkml:trace contextRef="#ctx0" brushRef="#br0" timeOffset="-141022.29">26699 14185 5966 0,'6'-5'260'16,"2"-6"-85"-16,6 2-106 0,4-6-46 15,5 5-14-15,0-2-2 0,2 0-15 16,4 3-1-16,2 1-4 0,-5 1-59 0,-2 2-175 16,1 2-253-16,-2 1-158 0,-5 2-90 15,-2 0-157-15,-4 0-1001 0</inkml:trace>
  <inkml:trace contextRef="#ctx0" brushRef="#br0" timeOffset="-140150.04">27311 13865 2860 0,'5'-1'151'16,"-1"1"5"-16,0 0 15 0,0 0 24 15,-4 1-15-15,5 5-26 0,-5 4-16 0,0 1-21 16,0 6-26-16,0 1-29 0,0 5-36 16,0-2-14-16,-8 5-12 0,3 0 4 15,-4-1-11-15,2 1 7 0,-1-2 0 0,-1 0-4 16,3-3 4-16,0 1 0 0,-1-5 0 16,1-1 0-16,3 1-11 0,2-6-11 15,-1-2 22-15,1-3 11 0,1-1 40 0,0-5 32 16,0 0 27-16,0 0-17 0,0-7-3 15,1-2 22-15,5-2 13 0,4-4 45 16,2-3 42-16,5-3 31 0,0-1-8 0,6 1-90 16,1-3-83-16,1 3-30 0,3-2-12 15,-5 7-20-15,2-1-5 0,-1 4-29 16,-3 2-9-16,-3 4-100 0,-4-1-184 0,1 2-108 16,-2 1-67-16,-1 1-75 0,0 1-44 15,-3 3-231-15</inkml:trace>
  <inkml:trace contextRef="#ctx0" brushRef="#br0" timeOffset="-139923.9">27543 14082 4797 0,'0'8'177'0,"0"1"-58"0,0 0-33 15,0 2-44-15,0-2-42 0,0 1 4 16,0-1-4-16,0-1 11 0,0 2 2 16,0-3-10-16,3 1-3 0,2 0-39 0,0-2-111 15,2 4-103-15,1-2-126 0,1-3-69 16,3 0-25-16,4 2-205 0,2-5-648 0</inkml:trace>
  <inkml:trace contextRef="#ctx0" brushRef="#br0" timeOffset="-139025.25">27914 14186 3204 0,'7'-2'-8'0,"-3"-2"8"0,3-3 0 15,-2 1 12-15,3-1 8 0,2-2-12 16,0 3-4-16,-1-1 8 0,1 1 1 0,0 0 7 16,-4-1 25-16,2 0 41 0,-1 2 29 15,-2 0-15-15,-4 0-12 0,-1-2 4 16,0 0-2-16,0-1 8 0,0 1-10 0,0-1-27 15,-2-2-17-15,-6 5-36 0,3-3-8 16,-5 3-7-16,0-2 0 0,-2 7 7 16,-3 0 0-16,5 0 14 0,-5 0-1 0,-2 7 12 15,2 2 18-15,-2 2-4 0,1 5-11 16,1 1 0-16,1 1-11 0,1 5-17 16,1-2-11-16,4 3-1 0,3-1 12 0,4 0 1 15,1-2-1-15,0 1-9 0,0-2-8 16,4-1 0-16,4-3-15 0,4-2-15 15,3-3-17-15,4-1-13 0,-2-2-3 16,0-3 4-16,6 1-16 0,-2-4-8 0,-1-2 0 16,-1 0-16-16,3 0-12 0,-4-6 5 15,1 2 20-15,-2-5 49 0,1-2 50 16,-2 0 0-16,-1-2 8 0,-2-3 8 0,1-1 21 16,-2 0 21-16,0-1 18 0,0-2 8 15,-1-3 6-15,-1 2 5 0,-1 1 18 16,-1 2 5-16,-1 1-11 0,0-1-4 0,-2 5 1 15,-2 3-5-15,-3 3-72 0,0 2-23 16,0 2-25-16,0 3 25 0,0 0 8 16,0 5 19-16,0 1 0 0,-3 6-11 0,-4-2-12 15,-1 7 1-15,4 2-5 0,-4 2 0 16,3-1-12-16,-1 2 12 0,3-3 0 16,3 2 7-16,0-7-4 0,0 4-3 15,0-7 17-15,4 0 8 0,4-6-1 0,5-1 12 16,3-4-12-16,1 0-24 0,0 0-12 15,3-5-48-15,0-2 13 0,0-3 43 16,1-2 4-16,-1-3 8 0,-1 1 6 0,0-3 7 16,1-3 19-16,-2 1 37 0,1 1 30 15,-5-2 14-15,1 4 28 0,-5 0 9 16,2 1-22-16,-6 4-30 0,0 4-28 0,-3 2-43 16,-3 4-35-16,0 1 32 0,0 0 61 15,0 5 30-15,0 6 11 0,-4 4-10 16,-4 8-32-16,4 2-22 0,-7 4-12 0,4 4-17 15,-3 3-4-15,1 2 0 0,-2 0-11 16,4 1 24-16,-1-1 11 0,-2 2-28 16,0-2-13-16,-3 0 9 0,1 1-4 0,0-1 22 15,-1 0 35-15,-3-3-53 0,0-4-29 16,0-4-58-16,0-1-159 0,2-6-120 16,3-3-4-16,2-6-39 0,2-5-225 0,-1-3-191 15,8-3-249-15</inkml:trace>
  <inkml:trace contextRef="#ctx0" brushRef="#br0" timeOffset="-138690.89">28856 14108 4785 0,'-11'0'45'0,"-4"0"-26"0,-2 0-4 15,0 4-15-15,2 3-22 0,2 2-20 16,0 2 12-16,5-1 19 0,1 4 11 16,7 0 1-16,0 1 14 0,0 2 23 0,0-1 65 15,7 0 37-15,-2 1 13 0,3 3 43 16,-3 1 21-16,-1 0 1 0,-4 3 3 15,0-3-9-15,0 4-39 0,-6 1-51 0,-8 2-48 16,-4-3-50-16,-2-1-24 0,-2-3-4 16,-1 0-131-16,3-1-327 0,2-4-282 15,5-6-148-15,1 0-96 0,6-5-903 0</inkml:trace>
  <inkml:trace contextRef="#ctx0" brushRef="#br0" timeOffset="-137903.35">24922 14267 4690 0,'-4'-11'321'0,"1"1"-38"0,0 1 15 15,1 1-39-15,2 1-53 0,0 2-39 0,0 0-64 16,0-1-39-16,0 5-37 0,0 0-27 15,0 1 15-15,0 0-15 0,0 0 24 16,0 1 25-16,2 6 21 0,5 3-3 16,6 5-5-16,2 4-12 0,2 5-4 0,9 5-3 15,0 6-24-15,5 0-19 0,8 4-43 16,-2 4-11-16,5-2 43 0,-1 1 24 0,2-1-4 16,-3-1 14-16,0-2 10 0,-2 1 11 15,-1-5-5-15,-8-1 25 0,1-3 14 16,-6-3 24-16,-4-5 38 0,-5 0 15 15,-1-5 1-15,-6-5 15 0,-1-3 79 0,-5-4-91 16,-2 0-159-16,0-5 0 0,0 0 0 16,0 0 0-16,0-2 0 0,0-4 0 15,-2-1 0-15,-5-3 0 0,2 1 0 0,-2-3 0 16,2 4-27-16,-3 2-212 0,5-1-384 16,2 2-340-16,1 3-49 0,0 2 69 15,0 0-103-15</inkml:trace>
  <inkml:trace contextRef="#ctx0" brushRef="#br0" timeOffset="-137441.88">25536 14572 4280 0,'0'-10'160'0,"-3"2"-115"16,3 2-19-16,0 6 40 0,0 0 19 0,0 0-11 16,0 4-33-16,6 3-8 0,6 4 12 15,-2 4-7-15,2 1 6 0,5 3-14 16,-2 3-3-16,2-1 3 0,0 2-18 0,-2-1 15 16,-1-1 4-16,1 2 12 0,-5 1 35 15,0-1 26-15,-5 1 33 0,0 0 10 16,-5 0 1-16,0 2 7 0,0 1-11 0,-8-1-8 15,-6 2 18-15,-3-2-21 0,-3 3-58 16,-3 0-60-16,2-1-15 0,-1-3-49 16,2-1-118-16,1-3-183 0,1-1-178 0,6-4-186 15,0-2-186-15,7 0-438 0</inkml:trace>
  <inkml:trace contextRef="#ctx0" brushRef="#br0" timeOffset="-135864.18">25898 15258 2693 0,'5'0'130'15,"3"0"-36"-15,4 0-50 0,0-4-39 16,8-4 3-16,2-4 0 0,2-5-8 15,8-1 0-15,-2-5 1 0,3-1 12 0,0-3 5 16,-1-3 7-16,0 0 20 0,-3-2-9 16,-3 1-20-16,-3 2 1 0,-3-3-5 15,-3-1-12-15,-3 2 8 0,-2 2 0 0,-4-2 4 16,-4 2 4-16,1 2 44 0,-2 1 101 16,-3 5 40-16,0 2-35 0,0 5-73 15,0 6-71-15,-8 5-19 0,4 3 16 0,-7 4 8 16,-3 7 17-16,2 7 24 0,0 8 18 15,-5 6 28-15,1 5-21 0,-1 5-40 16,2 2-34-16,1 4-13 0,2-1-9 16,0-1-6-16,4-1 4 0,3-1-3 0,1-2-1 15,4-6-8-15,0-3 11 0,0-5-15 16,0-2 0-16,4-5 0 0,1-4 1 16,3-3 11-16,4-4-9 0,0-5-10 0,0-3-13 15,1-2-15-15,4 0 24 0,0-5 32 16,3-6 2-16,0-1 12 0,1-5-1 15,-1 2-8-15,-3-4 21 0,0-3 40 0,3 3 27 16,-8-1-3-16,3 3 26 0,-5-1 76 16,-3 3 37-16,-1 1-23 0,-2 2-18 15,-2 2-20-15,-2 2-21 0,0 3-28 0,0-1-66 16,0 2-53-16,0 3-7 0,0 1-18 16,0 0 12-16,0 0 12 0,-3 5-5 15,-1 5 6-15,-4 0-12 0,4 6-15 0,-4-1-22 16,0 0-30-16,4 4-30 0,-1-2-2 15,5 0 32-15,0 0 18 0,0-5 17 16,0-1 23-16,5 1 14 0,2-7 7 0,6 0 7 16,-1-3 1-16,0-2 16 0,2 0-3 15,1 0-8-15,0-4 6 0,2-2-12 16,-3-1 2-16,3-5 5 0,-2 1-1 16,2 1 9-16,-2-1 7 0,0-1 11 0,-3 1 1 15,3 1-20-15,-3 2-16 0,1 1-5 16,-1 3 3-16,-3 4 0 0,0 0 13 15,-1 0 2-15,-2 2 6 0,0 4 0 0,0 4 0 16,-6 0-6-16,0 1 3 0,0 3 0 16,0 1-19-16,0-1 6 0,-3 2-9 15,-1-3 1-15,-4 1 5 0,1-1-14 0,-1-1-12 16,3-3-46-16,-1 0-35 0,6-2-5 16,0-1 46-16,0 0 28 0,0-2 9 15,0-2 3-15,5 0-9 0,5-2-22 0,1 0-52 16,4 0 6-16,4 0 15 0,-1-4-41 15,4-2-9-15,-1 2 32 0,-1-7 13 16,4 1 31-16,-3 0 22 0,-3-4-30 0,2-3 22 16,0 1 30-16,0-5 2 0,-2 0 11 15,-1-3 0-15,1-1 2 0,-2-2 1 16,-2-4-7-16,-2-1-1 0,2-1-39 0,1-1-6 16,-3-3 30-16,-2-1 20 0,2 1 6 15,-2-2 9-15,-5 5-5 0,0 1 14 16,-5 1 33-16,0 5 39 0,0 4 19 15,0 5-32-15,0 6-57 0,-2 5-23 0,-5 7 1 16,2 0 32-16,-3 3 22 0,-2 6 29 16,0 8 20-16,-2 3-14 0,4 6-29 0,-1 1-37 15,0 5-18-15,1 1-9 0,2 1-9 16,0 3-6-16,0-1 9 0,5-2 9 16,0 0-3-16,1-1 7 0,0 0 0 15,0-5-1-15,0 1-2 0,0-9-8 0,0 1 3 16,0-5-3-16,0-4 4 0,0-1 18 15,0-6 111-15,0-5 22 0,0 0-90 16,0-4-22-16,2-5-14 0,6-6-16 0,2-2 30 16,2-6 60-16,-2 1 73 0,10-6 36 15,-3 2-56-15,2-1-64 0,-1 2-53 16,1 4-35-16,-2 0-2 0,0 5 0 0,-1 3-13 16,-4 1 0-16,0 4 12 0,-1 3-35 15,1 3-98-15,0 2-98 0,-1 0-73 16,2 0-26-16,-4 2-81 0,1 3-134 0,1 0-42 15,-5 1-163-15,4-1-845 0</inkml:trace>
  <inkml:trace contextRef="#ctx0" brushRef="#br0" timeOffset="-135673.6">26655 14901 5617 0,'-8'-1'-109'16,"3"-3"-247"-16,4 1-385 0,1 3-350 0</inkml:trace>
  <inkml:trace contextRef="#ctx0" brushRef="#br0" timeOffset="-134939.49">27671 15000 4595 0,'-10'-9'162'0,"-2"4"-101"16,-1 5-61-16,-3 0 18 0,1 4-39 16,-2 5 5-16,2 6-9 0,2 2-4 15,4 5-3-15,1 2-31 0,8 4-39 0,0-3 39 16,0 1 36-16,7-1-8 0,6-4 8 15,4-1 7-15,6-3 16 0,0-2 4 16,1-3 2-16,-3-4 2 0,-2-3 11 0,-2-1 25 16,-4-4 15-16,-4 0-26 0,-2 0-29 15,-6-4-1-15,-1-1 1 0,0-7 2 16,0 1-2-16,-5-3-20 0,-4-3-72 0,-4-3-39 16,2-3 48-16,-1 2 59 0,0-7 20 15,3 2 4-15,0-2 4 0,2-1-3 16,1 0 4-16,2-1-1 0,4 2-2 0,0-1 30 15,0 1 22-15,0 2 11 0,4-1 23 16,6 4 0-16,2 0 7 0,0 1 18 16,5 1-19-16,0 2-8 0,0 2-3 0,6 0-38 15,-3 3-19-15,1 4-8 0,-1 1-15 16,-1 2 0-16,0 7 23 0,-1 0 68 16,-3 5 49-16,-3 5-31 0,0 7-35 0,-6 8-26 15,1 7-5-15,-7 5 23 0,0 7 8 16,0 8-16-16,0 4-26 0,-7 3-8 15,-5 2-8-15,-3 1-16 0,-3 0-3 0,0-3-3 16,-1 0-13-16,1-5-41 0,3-5-115 16,4-3-142-16,-4-8-92 0,11-3-142 15,-1-4-76-15,5-3-57 0,0-7-787 0</inkml:trace>
  <inkml:trace contextRef="#ctx0" brushRef="#br0" timeOffset="-134379.95">28776 14609 3856 0,'-11'-28'102'0,"-1"3"-29"16,0 6-29-16,1 7-19 0,-1 6 56 15,-3 5 89-15,1 4 79 0,2 9 3 16,-3 9-71-16,3 9-48 0,-1 7-29 0,-1 7-51 15,0 6-43-15,2 4-8 0,1 4-6 16,-1 3-4-16,1-2 0 0,1 1 5 16,0-3 1-16,2-2 0 0,0-1 3 15,3-3-1-15,-1-2 0 0,-2-6-1 0,1 1-2 16,-4-5 0-16,2 0-2 0,-1-5-1 16,-2-1-67-16,-3 0-103 0,2-6-49 0,-2-5-114 15,1-2-52-15,-1-4 25 16,3-6-67-16,-1-5-173 0,1-3-486 0</inkml:trace>
  <inkml:trace contextRef="#ctx0" brushRef="#br0" timeOffset="-132641.62">28278 15222 4342 0,'5'-17'189'0,"2"4"-134"0,7 1-35 16,-2 0 23-16,7 6 12 0,-2 0-12 15,1 0 7-15,-1 6 19 0,3 0 16 0,-3 0 3 16,2 0-8-16,-1 1-13 0,1 4-23 16,-2-1-15-16,2 0-3 0,-2 0 0 15,-3 1 14-15,3-2-3 0,-2 2 0 0,-1-1-17 16,-2 0-20-16,3-1-5 0,-1 2 0 16,-2-1 0-16,0 1 5 0,0 1 0 15,-1 2-9-15,-3 2 1 0,2 1 2 0,-3-1 1 16,1 4 5-16,-2-1 3 0,1 0 0 15,-3 2-3-15,-1-5 8 0,-2 1 3 16,2-1 3-16,-3-4 25 0,0-1 28 0,0-3 37 16,2-2-28-16,-2 0-76 0,0-2 12 15,0-3-4-15,0-5 19 0,0 0 19 16,0-6-8-16,0-1-23 0,0-4-11 0,0-2-4 16,1-3 0-16,2 1 16 0,2-3 9 15,-1 4 3-15,3 3-7 0,-2-2-21 16,-1 6-10-16,2 4-8 0,-1 2-12 0,-1 6-5 15,1 4 21-15,-1 1 14 0,3 0 7 16,-3 4 14-16,4 1-7 0,-1 3-5 16,5 1 0-16,0 1-2 0,0 1 6 15,1 0 3-15,4-3-2 0,1 0-2 0,-2 0 11 16,3 0 11-16,0-3-12 0,-1 0-9 16,0-1 11-16,0-2-1 0,1-1-10 15,-1-1-13-15,-2 0-19 0,-4 0 4 0,1 0 15 16,-1 0 25-16,-3-1 14 0,-4-3-12 15,2-2-14-15,-2 1 10 0,1-4-1 16,-4-2 3-16,0 2 8 0,-2-2-8 0,0-2-11 16,0 0 2-16,0 1-9 0,0 3 18 15,-6-4-25-15,0 2 0 0,-6 3-38 16,0 3 0-16,0 3-4 0,-5 2 10 0,-2 0 13 16,5 7-5-16,-6 2-4 0,3 6 1 15,0 6 4-15,2 0-3 0,3 6 0 16,2 0 7-16,3 0 8 0,7 1 8 0,0-3 3 15,0-2-21-15,4 1-37 0,7-5-44 16,3-2-35-16,7-1 14 0,4-6-49 16,-1 0-73-16,6-5-65 0,1 1-39 0,-2-6 46 15,1 0 15-15,1 0 11 0,-2-2 37 16,-1-5 20-16,-2 2-37 0,-2-2-3 16,0-1 5-16,1-1-40 0,-6 0-20 0,3-2 63 15,-5 3 131-15,1-2 121 0,-2-1 39 16,-3 2 210-16,-1 0 146 0,-1 2 10 15,-3-1-41-15,-3 3-41 0,0-2-52 0,-3 1-38 16,0 0-12-16,-2 1-12 0,0 0-19 16,0 0 8-16,0-1 25 0,0 1-8 15,0-2-31-15,0 3-12 0,0-2-21 16,0 1-35-16,0-1-22 0,0 1-33 0,0 0-33 16,-2-1 4-16,-5 1 0 0,2 2 18 15,-2 1 24-15,-3 0-21 0,-2 2-23 16,0 0-9-16,-5 0 10 0,-2 4 5 0,2 3-22 15,-3 1-14-15,0 3-14 0,0-1-22 16,2 5-9-16,3-2-32 0,4 0-39 16,3 2 3-16,1-2 23 0,7 0 20 0,0-1-7 15,0 1 0-15,0-2 7 0,5-1 6 16,5 2 12-16,0-5 20 0,2-2 30 16,-1-1 2-16,2-4 6 0,3 0-3 0,-3 0 22 15,1-1 49-15,0-5 45 0,-3-2 26 16,1-2-30-16,0-1-47 0,-4 1-19 15,0-6-11-15,-1 1 0 0,-1 1 1 0,0-3-1 16,-1 2 6-16,-1 1-21 0,0 0-23 16,-3 4 0-16,0 1-32 0,-1 3-64 15,0 4 37-15,0 2 59 0,0 1 30 0,0 6 18 16,0 4-1-16,0 7 12 0,0 4-12 16,0 1-9-16,0 3-1 0,0 3 0 15,0 0 12-15,0-1-1 0,0 1 1 0,0-1 10 16,0-2 10-16,0 1-10 0,2-6-22 15,-1 1-3-15,0-5 12 0,3 1-21 16,-2-7-13-16,-1 0 11 0,2-4-11 0,-3-1-2 16,1 1 13-16,2-7 0 0,-3 0 11 15,0 0 27-15,0 0 22 0,0 0 0 16,0 0-10-16,0 0-12 0,0 0-37 16,0 0-23-16,0 0 1 0,0 0-2 0,0 0-13 15,0 0 1-15,0 1 12 0,0 0 0 16,1 1 0-16,-1 0 0 0,0 1 0 15,0 1 12-15,0 0 12 0,0 0-14 0,0 0-10 16,0 1-1-16,0 0 1 0,0 1 0 16,0-2 0-16,0 0 0 0,0 0 0 15,0-2-10-15,0 2 0 0,1-1 10 0,1 1 0 16,-1-4 0-16,0 1 11 0,1 0 1 16,-2 1 12-16,2-1 25 0,0-1 0 15,-1 0-24-15,0 1-14 0,0-1 14 0,-1 0-12 16,3 2-13-16,-3-2 12 0,3 0-12 15,-2 0 11-15,0 0-11 0,-1 0 0 16,2 0 1-16,-2 0-1 0,0 0-1 16,1 1 1-16,0-1 0 0,-1 0 0 0,2 3 0 15,0-3 1-15,0 0 11 0,-1 0 1 16,0 1-1-16,-1-1 11 0,2 0-11 0,-2 1 1 16,1-1-1-16,-1 0 1 0,3 0-1 15,-3 0-12-15,0 0 0 0,0 0 0 16,0 0 0-16,0 0 0 0,0 0 0 15,0 0 0-15,0 0 0 0,0 0-13 0,0 0 13 16,0 0 1-16,0 0-14 0,1 0 13 16,-1 0-1-16,0 0 1 0,3 0 0 15,-3 0 13-15,1 0 25 0,0 0 61 0,1 0 39 16,0 0-24-16,-2 0-13 0,1 0-12 16,1 0-64-16,-1-1 0 0,-1 1-12 15,1-1-13-15,1-2 0 0,-2 3 0 0,1 0 0 16,2-1 0-16,-2-1 0 0,0 1 0 15,-1 0 0-15,2-1 0 0,-1 1 0 16,0 0 0-16,-1 1 0 0,2-4 0 0,0 1 0 16,0-1 0-16,0 0 0 0,2-1 0 15,2 0 0-15,0-6 0 0,2 1 0 16,3-2 0-16,2-4 0 0,1-1 0 0,4 0 0 16,-3-2-26-16,1 1-185 0,-1-1-357 15,-3 3-431-15,1 4-463 0,-5 0-1128 16</inkml:trace>
  <inkml:trace contextRef="#ctx0" brushRef="#br0" timeOffset="-131772.33">30093 13448 2936 0,'3'-15'176'16,"-2"-2"-40"-16,2 1-42 0,-2 0-21 0,-1 2 5 15,0 2 0-15,0 0-53 0,0 5-3 16,0 5 4-16,0 2 36 0,0 1 71 15,1 8-20-15,2 9-9 0,0 1-48 0,1 13-29 16,-3 4 23-16,-1 3-7 0,0 6-16 16,0 4-5-16,0 0-10 0,0 0-1 15,-1 0 1-15,-6 0-12 0,2-6-12 0,-2 1-33 16,4-6-37-16,2-3-21 0,1-2-57 16,0-4-85-16,0-4-57 0,0-3-94 15,0-4-148-15,5-1-335 0</inkml:trace>
  <inkml:trace contextRef="#ctx0" brushRef="#br0" timeOffset="-131098.93">29907 13390 3270 0,'0'-12'31'0,"2"3"8"15,8 1 5-15,2 2-18 0,5 1-10 16,1 1 4-16,3 4 18 0,3 0 26 0,3 0-2 16,2 0 1-16,1 0 0 0,7 0 10 15,3 0 1-15,3 0-11 0,10 0-1 16,7-3-14-16,7-2-48 0,14 0-9 0,7-6 5 15,7 1 4-15,7-1 77 0,5-2 7 16,7 1-39-16,6-2-6 0,1 2-7 16,0 0-22-16,0 1 18 0,2-1 14 15,-1 3 4-15,-2 4-46 0,-2-3-8 0,-6 3-39 16,-5 1 10-16,-4-4 10 0,-7 5 15 16,1-1 16-16,-7 1-4 0,-2 1-2 15,-3 0-24-15,-6 0-63 0,-1-1 29 0,-5 1 43 16,-3-1 17-16,-4 0 37 0,-7-2 58 15,-3 1 48-15,-9-1 39 0,-6-2-6 16,-4 2-24-16,-5 0 1 0,-4-6-14 0,-5 0-38 16,-1 1-10-16,-3-2 17 0,0 1 12 15,-2-1-53-15,0-1-57 0,-2 3-10 16,1-1-6-16,1-2-8 0,0 2-5 0,1 1 14 16,2 1 5-16,3 1 4 0,2 2-4 15,-1 1-4-15,-2 1-30 0,-1 4-119 16,-2 0-179-16,-5 0-62 0,-3 0 109 15,-5 0 143-15,-6 3-70 0,0 2-146 0,-4 0 4 16,-9 2-41-16,-9-2-551 0</inkml:trace>
  <inkml:trace contextRef="#ctx0" brushRef="#br0" timeOffset="-129629.78">30038 14019 3049 0,'-18'12'109'0,"7"-2"-49"0,0-1-5 0,4-1 62 15,5-1 35-15,2-2 14 0,0 2 24 16,0-2 16-16,0-4 33 0,5 1-5 16,6-2-76-16,2 0-50 0,-1 0-17 0,4 0 5 15,2 0-9-15,1-4-46 0,-1 0-11 16,5-3 25-16,0 2-7 0,6 0-28 15,2-1-3-15,4 1 11 0,9 1 4 0,5-3-6 16,10 2-26-16,9-4-48 0,8 1-11 16,10-3 59-16,11 2 18 0,7-4 35 15,10 0 17-15,7 0-40 0,6-3-19 0,7 1 1 16,2 2 47-16,0-3 10 0,4 4-62 16,-5 2-7-16,-2-1-26 0,-9-1 24 15,-7 7 2-15,-10-2 20 0,-10 3 1 0,-7 2 6 16,-12 2 16-16,-8-2 15 0,-8 2 17 15,-2 0-49-15,-6 0-26 0,-4 0-57 16,0 0 21-16,-2 0 36 0,-1 0 21 0,-3-1-2 16,0 0-15-16,-2-2-4 0,1 0-4 15,0-1 4-15,-6-1 9 0,0 3 24 16,-2-5 54-16,-4 3 96 0,-3 0 55 16,-6-1 19-16,-3 1 35 0,-8 0-49 0,-3 0-87 15,-2 0-39-15,-6-3 2 0,0 3-11 16,0-1-41-16,0 0-27 0,0 1-39 0,-4-2 0 15,-3 2-14-15,0 2-1 0,0-1-11 16,-3 3-2-16,1 0 1 0,1 0-13 16,1 0-26-16,1 0-12 0,1 3 13 15,-2 3 13-15,4-2 13 0,-1 2 25 0,3-1-1 16,0 0-11-16,1 2 0 0,-2 1 10 16,2-4 2-16,0 1 1 0,0 0 12 15,0 1 0-15,0-4 12 0,0 0 1 0,0 0-11 16,0-2 11-16,0 0 13 0,0 0 0 15,0 0 14-15,0 0-1 0,0 0-26 16,0 0-13-16,0 0 0 0,0 0 0 0,0 0 13 16,0 0 12-16,0 0 0 0,0 0 0 15,0 0-1-15,0 0-10 0,0 0-1 16,0 0 0-16,0 0-13 0,0 0 0 0,0 0 0 16,0 0-14-16,0 0 1 0,0 0 0 15,0-1-13-15,0-2-12 0,0 1-14 16,0-1 0-16,0 0-1 0,2-3 26 15,0 0 26-15,4 0 0 0,-4-6-1 0,5 1-1 16,-3-1-9-16,2-5 8 0,0-1-12 16,0-6-1-16,4-2-3 0,2-6 20 0,-1-5 33 15,3-3 15-15,4-5-35 0,1-2-13 16,-1-3-1-16,-1-3-1 0,0-1 1 16,-3 2 1-16,-1 3-14 0,-8 3-13 15,2 1-25-15,-7 7-161 0,0 3-291 0,0 6-336 16,0 9-317-16,-5 7-247 0</inkml:trace>
  <inkml:trace contextRef="#ctx0" brushRef="#br0" timeOffset="-128715.18">30386 13750 3482 0,'0'-11'130'0,"0"-3"-27"0,0 4-9 0,-4-2-12 15,-2 1-21-15,-6 3-5 0,0 4-5 16,-5-2 2-16,2 4-19 0,-2 2-16 16,1 0-6-16,1 2-12 0,0 4-12 0,0 0 1 15,4 3 4-15,-1 1-7 0,4 1-3 16,2 0-1-16,1 1 7 0,5-2 9 16,0 1 2-16,0-2 9 0,0 0 1 15,0-1 5-15,7-3 7 0,-1 2-10 0,0-3-6 16,0-3 12-16,1-1 11 0,1 0 18 15,-2 0 0-15,2 0-18 0,-1-4-15 16,2 0-11-16,0-6 0 0,2-2-3 0,0 3 4 16,-2-3 21-16,1 1 42 0,0-1 23 15,-2 0 4-15,-3 2-41 0,1 5-53 16,-2 1-23-16,-4 1-22 0,0 3 45 0,0 0 0 16,0 3 22-16,0 2 1 0,0 4-4 15,0 2-15-15,0 1-4 0,0 2 3 16,-1-3-6-16,1 2-16 0,0 0-48 0,0-1-74 15,0-3-39-15,0 0-6 0,0-1-15 16,0-2-24-16,7-1-53 0,-2-1-191 16,4-4-700-16</inkml:trace>
  <inkml:trace contextRef="#ctx0" brushRef="#br0" timeOffset="-128187.09">30857 13441 3606 0,'-9'9'112'16,"-2"3"-20"-16,0 6 18 0,2-3-14 16,-1 7-12-16,-1-1-39 0,3 0-33 0,2 3 4 15,-1-3 1-15,0 3-8 0,5-2-9 16,-1-1-3-16,3 2-16 0,0-2-23 16,0-4-42-16,0 0-46 0,0-1-12 0,0-3 29 15,0-2 28-15,0-1 41 0,3-4 43 16,3-1 1-16,0-2 16 0,0-3-3 15,-1 0-6-15,3-3 1 0,2-2-4 0,-1-2-8 16,0-5-5-16,0-1-9 0,1-2 9 16,-2 1 9-16,1-1 13 0,0 1 46 15,2 1 30-15,-2 2 2 0,1 0 0 0,1 5 9 16,0 2 23-16,-1 4 10 0,-1 0 1 16,2 1 1-16,-2 4-19 0,0 3-22 15,-1 6-18-15,-2-4-11 0,0 3-23 0,0 3-20 16,-2-1-10-16,-4-1-1 0,0 1 8 15,0-1 4-15,0-3-23 0,0-1-3 16,-6 4-50-16,1-5-12 0,-4 0-19 0,-2-4-26 16,-1 1-19-16,-1 0-106 0,1-2-132 15,2-2-102-15,-1-2-221 0,2 0-856 16</inkml:trace>
  <inkml:trace contextRef="#ctx0" brushRef="#br0" timeOffset="-127795.36">31496 13593 3763 0,'-10'0'135'0,"-2"1"-13"0,-1 5-11 15,1-2-10-15,0 2-21 0,-1 1-16 0,1 2-4 16,-1 2-13-16,1 1-35 0,0 2-8 16,6-1-11-16,1 3 7 0,5-1 7 15,0-2-11-15,0 2-28 0,0-1-101 0,8-5-121 16,5 3-123-16,6 0-207 0,1-4-777 16</inkml:trace>
  <inkml:trace contextRef="#ctx0" brushRef="#br0" timeOffset="-126840.76">30195 14909 3249 0,'3'0'141'0,"-2"4"14"16,0 4-43-16,-1 5-35 0,0 4-16 16,0 7-21-16,0 3-13 0,0 3 3 15,-5 3 19-15,-3 4-16 0,-3 0-9 0,2-1 14 16,0 1-10-16,2-2-18 0,1 0-10 15,-1-2-7-15,7-2-10 0,0 1-85 16,0-4-119-16,0-2-66 0,0-1-101 16,7-2-354-16</inkml:trace>
  <inkml:trace contextRef="#ctx0" brushRef="#br0" timeOffset="-126016.38">30242 14916 3163 0,'0'0'69'15,"0"4"4"-15,0 2-16 0,6 0-7 16,0-1 16-16,0 2 13 0,0 0 5 0,5 0 8 16,-1-3 23-16,2 3-10 0,7-3-36 15,1-4-5-15,3 0 2 0,8 0-2 16,4 0 14-16,10 0-78 0,8-4 1 15,7-2-39-15,8 1 38 0,6 1 9 0,7-1 16 16,6 0 19-16,6 2 5 0,3-4-15 16,7 3-26-16,0-1-7 0,0 0 19 15,3 2 18-15,2-1 1 0,-1 0 4 0,0 2-16 16,2-4-3-16,-5 2 1 0,-1 2 16 16,-2-1 11-16,-6 0 7 0,-5 2 27 15,-11 0 6-15,-5-1 5 0,-8 2 1 0,-12 0 11 16,-6-1 8-16,-7 1 9 0,-7-1 11 15,-4-2 13-15,-2 2-8 0,-4-2 47 16,0-1 6-16,1-1-118 0,-2 0-58 0,-1 1 1 16,-3-3 0-16,3 0-19 0,-1-3-8 15,0 2 1-15,0-1-7 0,1 1-3 16,2-3 1-16,-1 2 1 0,0 1-3 0,0 1-15 16,-2 1-96-16,-1 0-182 0,-2 1-197 15,1 5-175-15,-6 0-113 0,-1 0-132 16</inkml:trace>
  <inkml:trace contextRef="#ctx0" brushRef="#br0" timeOffset="-125219.68">30371 15697 2392 0,'-12'1'170'16,"1"0"-10"-16,5 1 17 0,-1-2 2 0,2 0-25 16,-1 0-30-16,5 0-19 0,0 0-20 15,-1-2-16-15,2 0 9 0,-1 0 12 16,1 0-15-16,0-1-42 0,0 0-33 0,0 3 0 15,0-2-4-15,0 0 4 0,0 1 1 16,0 0 0-16,4-1 2 0,4 1 5 16,4 0 5-16,6-1 7 0,5 0 15 15,6-1-2-15,9-1-11 0,7-1-22 0,9 0-11 16,10-1 4-16,7-2 7 0,8-1 38 16,6 0 12-16,6 0 30 0,6-2 4 0,6 1 30 15,6-1 10-15,4 3-8 0,3-1 60 16,5 1 6-16,6 3-74 0,5-1-76 15,2 4-8-15,-2 2 62 0,-3 0 77 16,1 0-34-16,-3 0-73 0,-6 5-56 0,-4 0 42 16,-8 3-42-16,-6-1 65 0,-10 1 47 15,-9-2 12-15,-11 1 6 0,-10 0 62 16,-12-1 77-16,-12-2 54 0,-11-1 66 0,-8-2 33 16,-6 0-56-16,-7 1-189 0,-2-2-164 15,-5 0-13-15,0 0 0 0,0 0 0 16,0 0 0-16,0 0 0 0,0-3 0 0,-2 0 0 15,-5-2 0-15,0-1-190 0,1 0-432 16,-5 1-390-16,1 0-228 0,0-1-123 16</inkml:trace>
  <inkml:trace contextRef="#ctx0" brushRef="#br0" timeOffset="-120331.72">30441 15376 801 0,'0'0'-7'0,"0"0"-20"0,0 0-6 16,0 0-4-16,0 0-13 0,0 0 7 15,0 0 25-15,-3-3 18 0,0 2 6 0,1-3 12 16,-1 1 13-16,-1-1 13 0,0 0 12 16,-1 1 30-16,2-3 28 0,-1 2 38 15,-1 0 31-15,1 1-10 0,-1-2-2 0,2 2-46 16,0 1-85-16,-1-1-40 0,2 2 0 15,0 1 0-15,1 0-12 0,1-3-28 16,0 3-14-16,-1 0-35 0,1 0-12 16,-1 0 63-16,1 0 38 0,0 0 3 0,0 0 12 15,0 0 9-15,0 0 11 0,0 0 51 16,-3 0 38-16,3 0 13 0,0 0 12 0,0 0 0 16,0 0 33-16,0 0 36 0,0 0 1 15,0 0 4-15,0 0 5 0,0 0 9 16,0 0-1-16,0-1-23 0,0-2 2 15,0 0 40-15,0-1 34 0,0 1-57 0,0-4-58 16,0 2-3-16,0-1 6 0,0 1 8 16,0 1-38-16,0 0-36 0,0 2-40 15,0 0-68-15,0 2 0 0,0 0-15 0,-3 0 3 16,-2 3 1-16,-2 3 0 0,1 5 3 16,-4 1 5-16,3 5 2 0,-4 0-2 15,0 4-9-15,1-1-16 0,2 3-15 0,1-4-51 16,2-1-53-16,0-1-12 0,5-3 12 15,0 0-14-15,0-4-59 0,0 1-65 16,0-7-45-16,0 1 0 0,1-4-25 16,6-1-113-16,-2 0-279 0,2 0-491 0</inkml:trace>
  <inkml:trace contextRef="#ctx0" brushRef="#br0" timeOffset="-119968.59">30560 15239 2823 0,'0'-5'130'0,"0"0"-36"15,0 2-20-15,0 3-6 0,-2 0 11 16,-4 0 11-16,0 2-6 0,0 3-16 15,-4 4-11-15,1 2-10 0,1 2-27 16,0 0-5-16,0 3 0 0,1 1-10 0,1-1 0 16,0 0 0-16,3 0-5 0,2-2 0 15,1 1 4-15,0-3 6 0,0 0-4 16,0-2 0-16,0 2 10 0,0-1-5 0,2-2-10 16,4-4 10-16,-2 0 16 0,2 1-4 15,-1-2-16-15,2-2 1 0,-2 0-8 16,2-2-3-16,-2 0-38 0,4 0-61 0,1 0-75 15,0-2-46-15,0-2-34 0,1 2-13 16,3-1-24-16,-2-1-196 0,-1 1-340 16</inkml:trace>
  <inkml:trace contextRef="#ctx0" brushRef="#br0" timeOffset="-119750.91">30676 15312 2900 0,'-5'11'102'0,"-2"-2"-38"0,2 7-32 16,-5 2-21-16,0 2-5 0,-1 3-5 0,2-2-1 16,0 1-10-16,1-3-26 0,3 2-26 15,-2-4-5-15,2 0-20 0,2-1-49 16,2-3-94-16,-1-1-227 0,2-1-416 0</inkml:trace>
  <inkml:trace contextRef="#ctx0" brushRef="#br0" timeOffset="-119239.06">30733 15184 3719 0,'0'1'163'0,"0"2"-38"15,0 0-58-15,1-1-40 0,6 2-13 16,-2 0-9-16,1 0-6 0,4 1 1 16,0 1-6-16,1-2 5 0,1 2-2 0,0 0 5 15,1-2 1-15,3 1-1 0,0-1 9 16,1-2-3-16,0 1-8 0,-4 0 0 16,0-1 5-16,1 0-5 0,-3-1 6 0,0 0-1 15,-6-1 0-15,2 2-5 0,-2-2 0 16,-1 1 0-16,-1-1 14 0,-2 3-28 15,3-3 19-15,-3 1-5 0,2 2-8 0,0-1 13 16,1 2 0-16,-2 0 9 0,0 1 0 16,-1 2 0-16,-1 2-6 0,0 3 1 15,0-1 5-15,0-1-5 0,-4 3-4 0,-3 2-10 16,-2-2 5-16,-3 2 13 0,2-2-1 16,-1-1-8-16,0 0-4 0,1 0 0 15,2-2 0-15,0 1-5 0,1-1-9 0,1 2-73 16,1-4-100-16,1-1-82 0,2 1-56 15,2-3-105-15,0 2-385 0</inkml:trace>
  <inkml:trace contextRef="#ctx0" brushRef="#br0" timeOffset="-118371.51">31210 15032 3785 0,'0'-11'152'0,"0"2"-70"15,0 4-67-15,0 1-3 0,0 4-1 16,0 0 54-16,0 9 36 0,0 4-2 0,0 6-37 16,-2 5 18-16,0 3 36 0,-2 5-4 15,0 5-29-15,-2 1-9 0,2 1 1 16,-2-1-34-16,1 2-37 0,-2-1 0 0,-2 0-9 16,1-1 1-16,-3-1-16 0,-1-1-58 15,2-3-73-15,2 0-62 0,-1-6-61 16,1 1-54-16,1-1-141 0,6-6-326 0,-1 1-757 15</inkml:trace>
  <inkml:trace contextRef="#ctx0" brushRef="#br0" timeOffset="-116747.98">31581 15187 3619 0,'-3'-4'196'15,"-1"1"-37"-15,2-1-24 0,0 1-9 0,1 3-69 16,0-2-57-16,1 0-29 0,0 2 29 16,0 0 6-16,0 0 47 0,1 0-34 15,7 4 19-15,4-1 9 0,0 2-45 0,0 1 12 16,3-1-13-16,0 2-10 0,-3 0 9 15,0 1 0-15,-2 3 8 0,-3 0-8 16,-4-1-18-16,-3 2-51 0,0 3-7 0,0 0 7 16,-4-1 28-16,-7 3 4 0,-1-1-2 15,0-1 18-15,-2 0-4 0,1-2-9 16,1 2-13-16,1-3-1 0,4-2 8 0,5 1-9 16,2 1-7-16,0-3-8 0,0-1 21 15,0-2 25-15,5 0-20 0,4-1-12 16,3 0-36-16,1-3-139 0,1-2-236 0,-1 0-456 15</inkml:trace>
  <inkml:trace contextRef="#ctx0" brushRef="#br0" timeOffset="-116407.38">31972 15091 3497 0,'0'-3'46'16,"0"3"17"-16,-3 0 52 0,-3 2 18 16,-1 7-22-16,1 2-38 0,-2 5-4 15,0 5 28-15,2 0-15 0,0 2-33 0,2-1-25 16,1 2-20-16,3-3 6 0,0 1 0 15,0-2 8-15,0-1-9 0,3-3 63 16,2 1 5-16,3-3-31 0,4 0-24 16,0-4-4-16,0 2-4 0,2-3 5 0,2-2-15 15,3-1-4-15,-2 0-47 0,1-4-85 16,-1 4-84-16,2-6-18 0,-1 0-19 16,2 0-129-16,0 0-260 0,-3 0-495 0</inkml:trace>
  <inkml:trace contextRef="#ctx0" brushRef="#br0" timeOffset="-116143.59">32116 15324 3906 0,'-7'13'56'15,"1"4"-43"-15,-5 1-9 0,2-4-3 16,-2 3-6-16,2 0-3 0,1 1-29 16,2-4-75-16,0 2-92 0,4 0-81 0,2-3-124 15,0-1-232-15,0 0-427 0</inkml:trace>
  <inkml:trace contextRef="#ctx0" brushRef="#br0" timeOffset="-115654.06">32162 15123 4283 0,'3'0'85'0,"2"0"-3"15,4 0-4-15,2 3-34 0,1-1-38 16,5 0-5-16,2-1 0 0,-2 0 5 15,3 1-11-15,1-1 5 0,0-1-14 0,3 4-9 16,-3-4 9-16,-1 0-28 0,-2 0-23 16,1 0 29-16,-1 0 27 0,-5 0-19 0,-1 0 5 15,-1 0 19-15,-3 0-8 0,-2 0 3 16,0 0 9-16,-4 0 0 0,1 3 28 16,-2 1 13-16,0 1 1 0,-1 0 14 15,0 6 9-15,0-1 0 0,0 5-9 0,0 1-5 16,0 2-4-16,0 2-10 0,-3 3-9 15,-4-2-4-15,-1 2-5 0,-1 1 5 16,-2-1 4-16,1-2-13 0,2 1-15 0,0-1-5 16,0 2 1-16,3-6 4 0,-2 0 0 15,4-1 0-15,-1-1-10 0,3-1-28 16,0-2-80-16,1-3-96 0,0 1-57 0,0-2-34 16,0-3-44-16,0 0-116 0,0-4-525 15</inkml:trace>
  <inkml:trace contextRef="#ctx0" brushRef="#br0" timeOffset="-115432.13">32305 15377 3763 0,'5'3'79'0,"0"0"-33"16,6 3-37-16,1 0-9 0,1 0-4 15,0-2-65-15,5 0-122 0,-1 0-182 16,3-2-455-16</inkml:trace>
  <inkml:trace contextRef="#ctx0" brushRef="#br0" timeOffset="-115047.21">32748 14981 5166 0,'0'9'149'0,"0"1"-42"0,1 7 76 16,-1 6-1-16,0 5-77 0,0 2-44 0,0 2-34 15,0 3-15-15,0 5-6 0,0-3-12 16,-3 3-11-16,-2 1-43 0,2-4-58 16,1 1-77-16,-1 2-36 0,0-6 28 0,3 0-12 15,0-1-60-15,0 0-66 0,0-5-71 16,0 0-99-16,0-3-285 0,0-5-763 16</inkml:trace>
  <inkml:trace contextRef="#ctx0" brushRef="#br0" timeOffset="-114025.14">30631 13499 2464 0,'0'0'56'0,"0"6"-8"0,0 6-20 16,0 2-19-16,-1 5 1 0,-5 4 0 15,1 5-6-15,-2 5-1 0,2 0-3 16,-2 3-3-16,5 0-3 0,1-2-19 0,1 0-34 16,0-1-34-16,0-1-63 0,2-3-128 15,6 0-262-15</inkml:trace>
  <inkml:trace contextRef="#ctx0" brushRef="#br0" timeOffset="-113539.93">31278 13362 2734 0,'-5'17'85'16,"1"7"-48"-16,-3 6-32 0,2 3 0 15,-5 6-5-15,-1 4-20 0,-2 2-44 0,2 3-36 16,-1-1-66-16,3 2-122 0,2-4-216 16,1 0-183-16</inkml:trace>
  <inkml:trace contextRef="#ctx0" brushRef="#br0" timeOffset="-113072.28">31923 13287 3900 0,'0'0'52'0,"0"4"1"0,0 6-11 16,0 11 9-16,-3 7-14 0,-3 6-23 15,-3 9 0-15,-3 4-8 0,0 7 1 0,0 1-10 16,0 0-69-16,0 2-91 0,4-3-68 16,2 0-47-16,2-1-75 0,4-1-198 15,0-1-563-15</inkml:trace>
  <inkml:trace contextRef="#ctx0" brushRef="#br0" timeOffset="-92188.93">13871 14406 3050 0,'0'-11'162'0,"1"1"-5"0,-1-1-17 0,0 2-31 15,1 1-12-15,-1 1-4 0,0 2 15 16,0-2 5-16,0 2 1 0,0-2 11 16,0 4 20-16,0 0-3 0,0 0-36 0,0 1-11 15,0 0-13-15,0 1-16 0,0 1 1 16,0 0-13-16,0 0 2 0,0 0 2 15,0 0-12-15,0 0 13 0,0 0 4 16,0-3-16-16,0 3 0 0,0 0-13 0,0 0-12 16,0 0 3-16,0 0-25 0,0 0 3 15,0 0-15-15,0 0 9 0,0 0-7 16,0 0-9-16,0 0-2 0,0 0-4 0,0 0 3 16,0 0-9-16,0 0-3 0,0 0 22 15,0 6 6-15,4-1 0 0,-1 5 6 16,0 1 0-16,-1 5-2 0,3 5-4 0,-3-1 4 15,-1 9 6-15,-1-1-3 0,0 3 3 16,0 2-4-16,0 7-6 0,0-3-3 16,0 5 6-16,-4 2-13 0,-2 5-3 0,0 4 12 15,-2 5 5-15,-1 1 2 0,1 7 6 16,-1-1-6-16,0 2-4 0,3 2-10 16,0-1 9-16,2-4 5 0,2 2 0 15,2-2-3-15,0-1-7 0,0-1 1 0,0 3 3 16,0-3-48-16,0 2 0 0,0-1 53 15,0 0 5-15,-3-1-2 0,-1-1 12 0,-3-1-7 16,2-2 4-16,-6-1-11 0,-1-2 25 16,-1 1 25-16,-4 0 9 0,-2 1-7 15,-1 0-6-15,-2 4-2 0,0-2 4 0,-1 2-20 16,1-1-7-16,0-1 9 0,3 3-9 16,2-6-3-16,-2 0 0 0,2-1-3 15,5-1-8-15,0-4-4 0,0-1-3 0,4 1-9 16,2-5-13-16,4-1 13 0,2-3 9 15,0-3 0-15,0-5 0 0,0-3-24 16,0-2-10-16,0-6 28 0,3 1 6 0,0-7 15 16,-3 1 0-16,0-5-11 0,0-2 8 15,0 2 21-15,0 0 25 0,0 0 36 16,0 1-5-16,-3 2 13 0,-1 1-7 16,-3 0-53-16,2 1-18 0,-2 3-24 0,2 1 9 15,-1-1-21-15,0 1 2 0,2-2 22 16,4 0-24-16,0-2 22 0,0-1-12 15,0 1-1-15,0-5 15 0,0-1-4 0,0 1 2 16,0-5-1-16,0 0 26 0,0-2 41 16,0-1 36-16,0-1-13 0,0-3-32 15,0 0-36-15,-2 0-31 0,-5 0-14 0,-5 0-20 16,0 0 9-16,-2 0 9 0,-5 0 3 16,-1 0 4-16,-2 0 1 0,1 0-3 15,2 0 15-15,1 0-16 0,5 0-24 0,1 0-22 16,5 0 15-16,1 0-15 0,4 0-12 15,2 0 16-15,0 0 34 0,0 0 8 16,0 0 14-16,0 0-11 0,0 0-2 16,0 0 2-16,0 0 9 0,0 0-23 0,0 0 46 15,-1 0 2-15,0 1 5 0,-1-1 34 16,2 2 19-16,-1-1 0 0,0-1-50 16,1 0 4-16,0 1 11 0,0-1-4 0,0 0 14 15,0 0 14-15,0 0-2 0,0 0-45 16,0 0 13-16,0 0-1 0,0 0-37 0,0 0 22 15,0 0 23-15,0 0-8 0,0 0-11 16,0 0-13-16,0 0-1 0,0 0-24 16,0 0 13-16,0 0 0 0,0 0-2 0,0 0 2 15,0 0-14-15,0 0-10 0,0 0 10 16,0 0 1-16,0 0 13 0,0 0-13 16,0 0 12-16,0 0 0 0,0 0-24 15,0 0 0-15,0 0 24 0,0 0 0 0,0 0 0 16,0 0 0-16,0 0 0 0,0 2 13 15,0-1-24-15,1-1 9 0,0 1-23 16,1 1 23-16,0-1-12 0,0 0-12 0,0 3-12 16,0-4-21-16,0 1 1 0,-2 1 22 15,1-1 24-15,1-1 12 0,-1 0 8 16,2 0 3-16,-3 0 25 0,1 0-1 0,-1 0-35 16,1 0 12-16,-1 0-12 0,0 0 25 15,0 0 24-15,0 0 11 0,0 0-23 16,0 0-24-16,0 0-1 0,0 0-24 15,0 0 12-15,0 0 0 0,2 0 0 0,-2 0 0 16,0 0 11-16,0 1 14 0,0-1-14 16,0 0 64-16,0 0-14 0,0 0-12 15,0 0 13-15,0 0-23 0,0-1-26 0,0 0 24 16,0-2 1-16,0-2-14 0,0 2 28 16,0-1-13-16,-2 2-14 0,1-2 1 15,0 1-13-15,-3 0 0 0,1 2 1 0,1 0-1 16,-2-1 0-16,2 1-13 0,1 0 0 15,0 1 24-15,-1 0 1 0,2-2 1 16,0 2-1-16,-1 0 1 0,1 0 12 0,0 0 0 16,0 0 1-16,0 0-13 0,0 0 13 15,0 0-1-15,0 0-12 0,0-1 13 16,0 1 12-16,0 0-25 0,0 0 13 0,0 0 13 16,0-1-39-16,0 1 14 0,0 0 12 15,0 0-26-15,0 0 0 0,0 0 0 16,0 0-13-16,0 0 13 0,0 0-13 0,0 0 25 15,0 0-12-15,0 0-26 0,0 0 13 16,0 0-12-16,0 0 12 0,0 0 0 16,0 0 0-16,0 0 0 0,0 0 0 15,0 0 0-15,0 0 0 0,0 0 12 0,0 0-12 16,0 0-12-16,0-2 24 0,0 2-24 16,0 0-1-16,0 0 13 0,0 0-13 15,0 0 0-15,0 0 0 0,0 0 13 0,0 0 0 16,0 0-26-16,0 0 0 0,0 0 26 15,0 0 0-15,0 0 12 0,0 0-12 16,0 0 0-16,0 0-12 0,0 0 12 0,0 0 12 16,0 0 1-16,0 0 0 0,0 0 1 15,0 0-14-15,0 0 0 0,0 0-13 16,0 0-13-16,0 0 13 0,0 0 13 0,0 0 0 16,0 0-14-16,0 0 1 0,3 0 0 15,-1 0 25-15,5 2-25 0,-2-1 12 16,2 0 13-16,1 2-12 0,4-2 0 0,-1 1 12 15,7-2 14-15,-1 0-15 0,8 0-11 16,0 0-14-16,5-3-11 0,2-1-53 16,5-1 0-16,-1 0 54 0,1-2-13 0,-3 3-26 15,2 1 15-15,-2 2 38 0,-1 1 9 16,3 0-11-16,-2 0 11 0,3 0-1 16,-1 0 10-16,6 4-8 0,0 0-11 0,6 1-6 15,2-1-2-15,4 0 2 0,7 0 4 16,3 0-25-16,2-1 5 0,5-2 33 15,2 0-1-15,5-1 13 0,0 2 7 0,2-2-14 16,5 0-5-16,2 0-31 0,4 0-11 16,-2 0 42-16,2-2 24 0,1 0-7 15,2-1 16-15,0 2 17 0,2-2-41 0,-1 0 8 16,2 1 6-16,3 1 8 0,3-2-3 16,0 0-5-16,2 1 29 0,3-1-52 15,2 0-5-15,1 2-49 0,-2-2 36 0,5 2 16 16,0 0-6-16,2-2 7 0,-1 2-3 15,0-2-51-15,0 2 0 0,-1-2 45 16,-1 0 13-16,-1 1-3 0,-2-1 4 16,-2 1-4-16,2-1 1 0,-6 0-10 0,0-1 14 15,-7 2 8-15,1-1-10 0,-5 0-1 16,-6 2 5-16,-3-2 50 0,-3 2 25 16,-7-2-82-16,-3 1 25 0,-3 0-57 0,-8 0 32 15,0 1 54-15,-5-2-10 0,-7 2-17 16,-4-1 12-16,-9 1-24 0,-3 0-15 15,-6-1 1-15,-8 2 25 0,-4-1 77 0,-3 1-25 16,-6 0-53-16,-1 0-25 0,-3 0 0 16,-1 0-25-16,0 0-67 0,0 0-407 15,0 0-752-15,0 0-235 0,0 1 127 0</inkml:trace>
  <inkml:trace contextRef="#ctx0" brushRef="#br0" timeOffset="-88922.63">13860 18330 2829 0,'0'-16'141'0,"0"2"-13"16,0-1 16-16,0-2 11 0,0 1-24 15,0 0-19-15,-1 0-4 0,-6 2 43 16,3-1 9-16,-2 3-56 0,2 0-21 16,-3 2-29-16,3-1-40 0,-3 6-14 0,3 0-14 15,-2 5 1-15,-1 0-1 0,-1 0 1 16,-5 6 3-16,1 5-5 0,0 5-9 16,0 4 1-16,-3 2 12 0,3 4-11 0,0 2 6 15,3 0-19-15,3-2-34 0,1 2-10 16,5-5-2-16,0-2-14 0,0 1-2 15,0-6 20-15,5 0 16 0,1-4 21 0,4-3 0 16,2-4-15-16,-1-2-19 0,2-3-14 16,-1 0 24-16,0 0 30 0,-1-4 10 15,3-1 14-15,-1-5 5 0,-1-1 4 0,0 0 6 16,0 0 5-16,-1-3 4 0,0-2-4 16,-2 0 4-16,1-1 25 0,-3 1 11 15,1 0 10-15,-2-1 25 0,-1 3 11 0,-2 3-9 16,-2-1-37-16,-1 5-50 0,0 5-1 15,0 2-19-15,0 0 19 0,0 4 6 16,0 2 13-16,0 8 1 0,-3 1-19 16,-2 5-1-16,2 3 0 0,1 1-4 0,2 1-20 15,0 1-109-15,0-2-126 0,0-2-88 16,0-1-98-16,1 2-269 0,4-6-255 16</inkml:trace>
  <inkml:trace contextRef="#ctx0" brushRef="#br0" timeOffset="-88018.74">14659 18056 2071 0,'0'-2'28'0,"0"0"21"16,0 2 4-16,0 0-11 0,0 0 31 0,0 2 13 15,0 3-12-15,0 7-19 0,-1 1-5 16,-2 4-4-16,0 6-10 0,-4 3-14 16,2 5 3-16,1 2 2 0,-3 0-20 15,3 1-7-15,1-1-4 0,2 0-1 0,-2-3-3 16,3-3-2-16,0-1 1 0,0-5-18 15,0-3-28-15,0-4-18 0,0-3-10 16,0-3 19-16,3-3 42 0,0-5 7 0,-2 0-13 16,0 0 19-16,2-5 9 0,0-6 0 15,-1 1-2-15,2-6-14 0,2-1 1 16,-1-5 6-16,1 0 7 0,5-3 1 0,1-2 1 16,0 2 6-16,5 1 4 0,1 2 3 15,0 4 25-15,0 2 12 0,1 4 10 16,-1 6 20-16,-3 6-1 0,-1 0 5 0,-2 4 10 15,-1 7-5-15,-6 4 5 0,-1 3 1 16,-4 6-16-16,0 4-24 0,0-1-21 16,-3 5-14-16,-3 0-15 0,-6-3-5 0,-1 1 4 15,1-2-8-15,0-2 4 0,0-3-5 16,0-2 0-16,-3-1-5 0,2-4-19 16,0 0-33-16,-1-6-67 0,0 1-83 0,1-3-116 15,-1-3-244-15,0 0-479 0</inkml:trace>
  <inkml:trace contextRef="#ctx0" brushRef="#br0" timeOffset="-87462.7">15752 18326 2593 0,'5'-12'162'16,"-3"1"-18"-16,-2 4 11 0,0 0 27 16,0-1-45-16,0 3-80 0,-6 1-37 0,-4 4-5 15,-2 0 23-15,-3 0 33 0,-3 2 9 16,-1 5-44-16,-2 5-36 0,-1 1-9 16,1 3-3-16,1 2 12 0,1 4-3 0,1 0-3 15,3-1-5-15,3 4 6 0,1 0 5 16,4-3-10-16,0 0-10 0,7-1-9 15,0 0-25-15,0-5-40 0,0 0-42 0,4-1-48 16,6-5-71-16,3 1-56 0,5-6-244 16,5 0-492-16</inkml:trace>
  <inkml:trace contextRef="#ctx0" brushRef="#br0" timeOffset="-86699.24">16791 18397 2761 0,'0'-12'209'16,"0"-1"9"-16,0-3-21 0,-4 3-68 0,-3-1-65 16,-4-1-26-16,-2 1 0 0,0-1 11 15,-1 0-15-15,-4 5-24 0,0-1-9 16,1 5 1-16,-2 0 14 0,1 6-8 15,-1 0-8-15,-2 6-19 0,0 4 7 0,-2 6-3 16,2 5-5-16,1 2 2 0,1 4 5 16,0 5 11-16,3-1-15 0,4 0-8 15,-1 0 5-15,8-4-16 0,4 1-9 0,1 0 0 16,0-7-14-16,0-1 30 0,6-4 29 16,7-6 22-16,5-3 6 0,3-3-28 15,4-4-6-15,0 0-8 0,4-7 14 0,0-3 4 16,1-5 1-16,-2-2 3 0,1-4-3 15,-2-6 0-15,-2 0 10 0,0-6 0 16,-4-3 1-16,-1-2 20 0,-3-6-1 0,-2-2 5 16,-2-3 40-16,-1-1 16 0,0-2 2 15,-2 3 0-15,-1 3 16 0,1 5 64 16,-4 4 3-16,1 8-82 0,-1 5-95 0,-4 10 10 16,-2 7-14-16,0 4 4 0,0 3 36 15,0 8 9-15,-4 10-3 0,-5 8-19 16,-3 6-22-16,0 5-4 0,-1 9-1 0,1 3-5 15,0 4-5-15,0 1 6 0,3-1-24 16,2 0-30-16,7-5-67 0,0 0-108 16,0-4-63-16,0-7-67 0,8-6-137 0,4-6-173 15</inkml:trace>
  <inkml:trace contextRef="#ctx0" brushRef="#br0" timeOffset="-85982.13">17597 18475 1448 0,'0'6'79'0,"0"-1"-48"0,0 0-31 16,0 3 11-16,0-1 16 0,4-1 64 0,2 1 14 15,2-2-26-15,4-4-19 0,0-1-14 16,2 0-24-16,5 0-7 0,-1-5 17 16,-2-1 1-16,3-5 30 0,-3-1 35 0,-3 0-3 15,-1-1-2-15,0-2-1 0,-6 1-10 16,1 1-22-16,-3-3-28 0,-3 1-18 15,-1-1 10-15,0 1 4 0,0 0-28 0,-1 2-2 16,-6-2-7-16,-5 5 9 0,0 1 0 16,-5 3 0-16,0 5 4 0,-3 1 19 15,-2 0 19-15,1 5 10 0,-3 7 17 0,3 5-11 16,4 2-14-16,-2 2 10 0,2 4 19 16,5 3 1-16,3-2-29 0,2 2-30 15,7-2-15-15,0-2 0 0,0 0-5 0,3-3 0 16,7 2-30-16,8-8-91 0,7-3-121 15,5-2-113-15,6-5-270 0,5-5-358 16</inkml:trace>
  <inkml:trace contextRef="#ctx0" brushRef="#br0" timeOffset="-85554.55">18964 17852 3231 0,'-10'-6'30'15,"-1"6"23"-15,0 0-20 0,1 0-14 16,1 4 5-16,-1 6 4 0,-2 1 11 16,1 7 1-16,0 4-4 0,2 4-12 0,1 5 0 15,3 2-3-15,-1 3-3 0,4 2-13 16,0 0-5-16,2 2-8 0,0 1 3 16,0 1 3-16,0-2 2 0,0 1 2 0,0-3-2 15,3 0-1-15,-3-2 0 0,0-3 0 16,1-1 2-16,-1-5-2 0,0 1 0 0,0-5 1 15,0-1-8-15,0-3 4 0,-1-2-7 16,-2-3-5-16,1-2-47 0,0 0-68 16,-2-4-54-16,-1-1-43 0,1-2-30 15,-1-1-31-15,0-4-76 0,-1 0-148 0,-4 0-51 16,0-1-31-16</inkml:trace>
  <inkml:trace contextRef="#ctx0" brushRef="#br0" timeOffset="-85413.71">18613 18412 4348 0,'18'-11'354'0,"6"3"-54"0,12 0-76 15,5 0-188-15,3 1-36 0,8-1-140 16,0 2-63-16,-2 1-192 0,0 0-142 0,-2 1-87 16,-5 4-192-16</inkml:trace>
  <inkml:trace contextRef="#ctx0" brushRef="#br0" timeOffset="-82056.44">11269 15402 2378 0,'-11'-13'246'0,"-6"1"-33"0,0 0-9 16,-7-1 17-16,-1 0-7 0,-5 1-53 15,-1 0-37-15,1-1 52 0,-2 2-18 0,2 0-42 16,0 2 19-16,2 4-59 0,4-2-60 16,6 7-12-16,0 0-4 0,4 3 20 15,2 8 36-15,1 4 3 0,2 6 0 16,-1 5 4-16,0 5-23 0,0 6-14 0,-2 3-15 16,3 4-7-16,-2 0-4 0,2 4 0 15,0 1-10-15,1 2 2 0,0 4 4 16,1-1 4-16,2 0 3 0,-2-3 0 0,1 2-3 15,0-4-7-15,4-3-30 0,2-2-81 16,-3-6-70-16,3-1-4 0,0-5 40 16,0 0 32-16,0-4-72 0,0-5-77 0,0 1-10 15,0-5-27-15,0-2-84 0,0-4-77 16,0-2-286-16</inkml:trace>
  <inkml:trace contextRef="#ctx0" brushRef="#br0" timeOffset="-81844.41">10363 16007 3460 0,'5'-22'132'0,"4"1"-64"0,3-6-37 0,4 6-14 16,2-4-2-16,1 2-2 0,3 1 4 15,1 3-1-15,-1 2-13 0,3 1 3 16,-1 7-2-16,4-4-4 0,1 4-45 0,1 3-98 15,-1 2-73-15,2-1-42 0,3 3-62 16,-1 0-125-16,2 2-333 0,2 0-217 16</inkml:trace>
  <inkml:trace contextRef="#ctx0" brushRef="#br0" timeOffset="-80680.52">11103 15908 2109 0,'0'13'42'0,"0"0"-17"15,0 2-12-15,0-3 1 0,0-2 31 0,0 1 37 16,0 0 19-16,0-3 13 0,0-5 5 16,0 3 56-16,0-4-19 0,0-2-88 15,-3 0 9-15,-1 0 1 0,1-1-14 0,-1-4 1 16,-1 0-18-16,1-5-3 0,-2-2-5 15,-1-2 1-15,3-2 1 0,0-5 6 16,-1 0 17-16,2-6-3 0,3 0-13 16,-1 0-3-16,1-1-5 0,0 1 0 0,0 0 10 15,0 5-3-15,0 1-4 0,1 3-20 16,4 5-21-16,2 1 5 0,0 7-7 0,-2 5-6 16,1 0 3-16,2 0 3 0,0 4 10 15,3 1-1-15,-1 5-2 0,4 0-7 16,-2 2-6-16,-1-1 7 0,7 0-1 0,-1 0 4 15,1 1-2-15,1-3-1 0,-1-2 1 16,3-2 7-16,-1 0 1 0,-1-1-5 16,1-2-5-16,-1-1-7 0,0-1-6 15,-1 0 1-15,1 0-18 0,-2 0-3 0,0-3 11 16,0-2 9-16,-3 0 13 0,-1-1 0 16,-1 1 12-16,1 0 1 0,-5-4-11 15,-2-2 9-15,1 2-4 0,-6 0 1 16,-1-2-4-16,0-1-4 0,0 2 3 0,0-1-3 15,-4 0-5-15,-1-1-3 0,-5 2 8 16,-2-1 0-16,0 5 0 0,-1 0 0 16,-2 6 5-16,-1 0-2 0,0 0-1 0,-1 6 1 15,1 3-1-15,-1 4 3 0,1 4-7 16,3 5-10-16,1 0-3 0,3 3-2 0,4 2-5 16,5-4-21-16,0 2-19 0,0-3-8 15,2 0 8-15,9-5 23 0,3 0 17 16,6-6 4-16,5-4-19 0,0-4-33 15,6-3-24-15,-1 0 1 0,1 0 15 0,-1-3 13 16,0-4 11-16,1-2 13 0,-1-1-10 16,-3-1 9-16,-1 0 8 0,-2 0-13 15,-2 0 22-15,-2-5 11 0,-1 2 4 0,-2 0 10 16,-5-2 12-16,-2 0 18 0,-5 0 34 16,1 3 33-16,-6 1 9 0,0 0-13 15,0 0-21-15,0 3-13 0,-6 1-13 0,-3 3-5 16,-3 1-4-16,0 4 0 0,-1 0-1 15,-4 0-8-15,1 0-9 0,-1 5-8 16,0 7-4-16,1-3-7 0,-1 9-6 0,2-3-7 16,1 7 1-16,2-1 4 0,0 1 0 15,3 1-4-15,3 0-2 0,2 0 5 16,4 1 0-16,0-3 5 0,0 1 4 16,0-3 4-16,7-2 1 0,5-4 5 0,0-2 9 15,5-3-4-15,2-2 1 0,-2-6 9 16,4 0 6-16,4 0 6 0,-3-6 18 15,2-5 15-15,-1 1-22 0,-1-4-24 0,-1-3 28 16,-4 1 124-16,2-2 53 0,-6 2-22 16,0 0 3-16,-5 0-19 0,-1 6-34 15,-3-1-73-15,-4 6-80 0,2-2-4 0,-2 7-13 16,0 0 13-16,0 7 0 0,0 3 8 16,0 5 9-16,0 7-17 0,-2-2 19 15,-1 8-13-15,1 4-2 0,-1-1-4 0,0 2 4 16,1 0 0-16,2 0-4 0,-2-1 3 15,1 0 12-15,1-3 9 0,0 0 2 16,0-3-5-16,0 0-1 0,0-5 10 0,0 0-15 16,0-5-15-16,0-3 3 0,0-1 15 15,0-3 41-15,0-4 62 0,1-3 100 16,3-2 44-16,3 0-79 0,1-4-76 0,4-6-10 16,0-5 19-16,6-3 12 0,2-5-14 15,2-4-28-15,2-3-37 0,1-3-27 16,0 0 11-16,0-6-2 0,-1 1-14 0,0 0-8 15,-2-2-1-15,-2 1 85 0,-1-2 5 16,-1 4-86-16,-3-2 12 0,-2 8 11 16,-5 4-26-16,-1 5-12 0,-1 4-13 0,-3 7-193 15,-2 3-465-15,-1 4-410 0,0 4-165 16,1 0-122-16</inkml:trace>
  <inkml:trace contextRef="#ctx0" brushRef="#br0" timeOffset="-79253.45">13717 14378 891 0,'-2'-20'75'16,"2"3"28"-16,0-1 75 0,0-1 75 16,0-3 64-16,0 2 14 0,1-3-38 0,6 2-30 15,-2-1-11-15,4 1-30 0,0 1-51 16,-1 3-37-16,-1 1-33 0,0 2-41 15,-3 5-30-15,-2 7-3 0,-2 2 34 0,0 0 40 16,0 6-10-16,-6 11-6 0,-6 8-12 16,-5 7-7-16,-3 5-8 0,-4 9-26 15,-4 3-23-15,-2 3-9 0,2-3-9 0,2 2 9 16,2-5-16-16,4-2-12 0,4-6 6 16,6-6-19-16,4-3-13 0,5-5 8 15,1-7 28-15,0-4 18 0,0-2 13 0,5-7 23 16,6-4 0-16,1 0-18 0,4-4 3 15,2-7-8-15,-1-2-2 0,2-7 16 16,-1-3 7-16,-2-5-9 0,0-1-15 0,-3-3-3 16,-1-2-4-16,1-3 3 0,-1 0 2 15,0-2-16-15,0 2-7 0,0-2-2 16,4-1 17-16,-2 2 27 0,5-1 33 16,-1 4 22-16,1 2 8 0,-3 6-4 0,2 2-14 15,-5 5-22-15,2 3-19 0,-3 7-1 16,-2 3 21-16,-3 3 30 0,1 4 29 15,0 0-3-15,0 4 6 0,1 5 21 0,1 3 9 16,1 7-10-16,1 3-10 0,0 6-20 16,0 5 15-16,-2 3-17 0,1 1-37 15,1 2-15-15,1 4-14 0,-2-4 3 0,0-1-4 16,1 1-3-16,0-6-15 0,1 0-5 16,3-7-2-16,-4-2-9 0,1-3-11 15,2-4-51-15,-3-1-148 0,0-4-230 0,-2 0-203 16,0-3-168-16,-3-2-215 0</inkml:trace>
  <inkml:trace contextRef="#ctx0" brushRef="#br0" timeOffset="-78060.73">13209 17771 521 0,'2'-8'154'0,"1"-1"37"16,1 1 59-16,-1 0 51 0,-1-1-7 0,2 3-33 16,-1 1-50-16,-1 0-18 0,0 0-17 15,-1 1-27-15,2 1 5 0,-2 2 12 16,0-1 22-16,-1 2 2 0,0-1-17 0,0 1-24 15,0 0-43-15,0-1-35 0,0 1-37 16,0 0-30-16,0 0-4 0,-5 0-2 16,0 0-5-16,-2 4-15 0,-2 1 5 15,1 0 10-15,-4 6-5 0,4 1 1 0,-2 4 0 16,0-1-4-16,4 5 0 0,1 1 5 16,-2 2-4-16,6-2-1 0,1 1-4 15,0 0 1-15,0 0 9 0,1-5 5 0,6 2-2 16,3-3 4-16,2-5-4 0,0 1 6 15,2-2 13-15,4-5 9 0,0-4 6 16,1-1 6-16,2 0 1 0,1-4 23 0,1-5 28 16,0-4-15-16,3-3 10 0,-3-3 48 15,1-3 27-15,1-2 18 0,-2 0-5 16,-4-2-13-16,0 1-37 0,-2 0-26 0,-2 1 23 16,-3-2-2-16,-3 0-3 0,-4 1 40 15,2 0 16-15,-5 1-26 0,-2-2-29 16,0 1 2-16,0 1 22 0,-1 2 19 0,-8 1-70 15,-3-1-55-15,-7 7-30 0,-2-1-30 16,-4 5-7-16,-5 7-33 0,-2 4 11 16,-5 3-5-16,1 9-152 0,-5 6-225 0,0 13-126 15,1 7-184-15,1 5-186 0,4 8-779 16</inkml:trace>
  <inkml:trace contextRef="#ctx0" brushRef="#br0" timeOffset="-75267.9">13799 15386 3264 0,'0'0'124'0,"-1"0"6"15,0-1-7-15,-1-2-12 0,0 2-16 16,0 1-15-16,1-1-10 0,0 1-24 0,1-2-25 16,-2 2-18-16,2 0-3 0,0 0-17 15,0 0-6-15,0 0 9 0,0 0 6 16,0 2 12-16,0 0-1 0,6 1 21 16,3 1 10-16,4 0 15 0,3-2 3 0,3 1-2 15,3-3-10-15,2 0-21 0,1 0 1 16,-1 0 4-16,2 0-11 0,-2 0-8 0,0-1 12 15,-3-1 12-15,-3 2-7 0,-2 0-11 16,-4 0 4-16,-1 0 4 0,-6 0-1 16,1 3 24-16,-3 0 3 0,-3-1-8 15,1 1-14-15,-1-2-16 0,0 1-7 0,3-1-11 16,-2-1-83-16,1 0-35 0,-1 0 32 16,2 0-21-16,3 0-47 0,0-4-42 15,1 0-106-15,4-1-213 0,1 1-662 0</inkml:trace>
  <inkml:trace contextRef="#ctx0" brushRef="#br0" timeOffset="-74019.84">14200 15414 2684 0,'-2'-1'160'0,"0"-2"-28"0,2 2-7 15,-2-1-24-15,2 1-42 0,0 0-38 0,-1-2-8 16,1 2 0-16,0 1-5 0,-1 0-8 16,1 0 0-16,0 0-26 0,0 0-42 15,0 0-3-15,0 0 47 0,0 0 24 0,0 4 0 16,0 0 0-16,0 1 0 0,0 3-1 15,0 2 1-15,0 6-5 0,2 0 1 16,4 7-31-16,-1 2-11 0,2 4 35 0,-1 6 7 16,-1 4-5-16,2 4-12 0,-2 4-22 15,2 1-35-15,-2 5 7 0,2 1 14 16,-1 1-12-16,-3-1 28 0,1-3 24 0,0 4 0 16,-1-3 6-16,-1 0 7 0,-2 2-1 15,0-1 2-15,0 1 5 0,0 3-8 16,0 2 6-16,0 1 9 0,-4-1 28 0,-4 2 8 15,-4-1-34-15,1 0 4 0,-1-3 8 16,-4-3-1-16,-1 2-3 0,2-7-11 16,1 0-5-16,-2-1-1 0,4-4-2 15,0 0-4-15,3-3-8 0,2-3 10 0,2 0 2 16,1-5 6-16,4-1-3 0,-1-2 1 16,1-1 16-16,0-1 10 0,0 0-14 15,0 0-5-15,-3-2 14 0,0-1-8 0,-1-1-9 16,0 0 8-16,-1-2-3 0,0-1 2 15,-2-2 12-15,2-1-8 0,0-2 4 16,1-1 26-16,1-5 15 0,-1-2 0 0,3-2 4 16,-1-1-4-16,1-1-7 0,0-2 8 15,-1 4-11-15,0-1-27 0,0 0-23 16,1 1-4-16,-2 0-4 0,2 2 4 16,-1 3-8-16,0-2-12 0,1 0-22 0,-2-1-102 15,3-1-176-15,0-1-277 0</inkml:trace>
  <inkml:trace contextRef="#ctx0" brushRef="#br0" timeOffset="-70337.25">14638 15369 2006 0,'-1'-1'24'0,"1"1"61"16,0 0 47-16,0 1-28 0,0 4-18 15,0 4-10-15,0 3 7 0,0 0 23 16,0 4-15-16,0 5-15 0,-1 0-9 0,1 8-27 16,-3 6-15-16,2 6-15 0,-3 5-10 15,1 8-2-15,0 10-20 0,-1 4 0 16,2 6 15-16,-1 3-17 0,2 5-22 15,0 0-4-15,1-2 3 0,0 2 3 0,0-1 13 16,0-3 15-16,0-2 12 0,0 0-2 16,4-6 8-16,2-1-8 0,-1-5 0 15,1 0 1-15,-4-5 1 0,1-1 4 0,-3-4-4 16,0 1 3-16,0 0-3 0,0-2-5 16,0 1 12-16,-5 0-9 0,-3 6 7 15,-1-2-1-15,-2 1-15 0,0-2 1 0,1-3 11 16,1 1-10-16,-1-5-5 0,5-7-11 15,-2-3-33-15,5-7-51 0,2-4-36 16,0-5-29-16,0-7-59 0,0-2-92 0,1-4-105 16,4-5-131-16</inkml:trace>
  <inkml:trace contextRef="#ctx0" brushRef="#br0" timeOffset="-69621.38">14722 15438 1283 0,'0'-11'225'0,"0"1"39"0,0 0 18 0,0 1-51 15,0 1-63-15,0 1-65 0,0 2-57 16,0 0-22-16,0 1-10 0,0 3 5 15,2-2 0-15,-1 2-19 0,-1-1 0 0,2 1 0 16,-1 0 6-16,-1-1 17 0,1 1 0 16,2 0-9-16,0-1-5 0,-1 2-1 15,2-4 6-15,2-1 10 0,-1 1 8 0,2 0 11 16,-1-1 4-16,1-2 16 0,5-2 5 16,1-1-31-16,-1-2-22 0,6-3 0 15,-1-2-2-15,2 1-3 0,-1-1 5 16,1-2 6-16,-2 4-5 0,-2-3 5 0,-3 6 22 15,-5 3 16-15,-1-1-11 0,-4 3-26 16,1 0-17-16,-3 5-5 0,0-1-11 0,0 3-5 16,0 0 0-16,0 0 5 0,0 0 11 15,0 0 0-15,1 0 0 0,1 0 0 16,-1 0 0-16,-1 0-11 0,1 0 1 0,1 1 10 16,-2-1 5-16,0 2 5 0,0 0 7 15,0 0 10-15,0 3-17 0,0-4-10 16,0 3-70-16,0 0-182 0,0 2-319 15,-2-1-590-15</inkml:trace>
  <inkml:trace contextRef="#ctx0" brushRef="#br0" timeOffset="-68877.3">14740 14472 2499 0,'-3'-4'2'15,"3"4"76"-15,0 0 84 0,0 4-1 0,0 6-28 16,0 8-38-16,0 7-23 0,0 9-3 15,0 4-15-15,0 10-27 0,-2 6-4 16,-1 7-6-16,2 2-13 0,-2 6 10 0,0 1-7 16,-2 3-7-16,3 2-5 0,-2-1 4 15,-2-1 1-15,0-2-11 0,2 0-4 16,0-6 3-16,0-3-6 0,3-4 3 0,1-5 7 16,0-5 0-16,0-6-7 0,0-6-19 15,5-7-27-15,1-5-79 0,2-6-80 16,2-6-58-16,-1-5-97 0,0-6-366 0</inkml:trace>
  <inkml:trace contextRef="#ctx0" brushRef="#br0" timeOffset="-68076.45">14792 14511 3147 0,'-3'-11'90'16,"0"-1"-55"-16,-1 2-35 0,4 5 10 16,0 0 11-16,0 2 14 0,0 3 12 0,8-1-5 15,4 1 23-15,7 0 12 0,2 0 8 16,3 0 2-16,3 0-42 0,4 0-31 16,4-3 15-16,2 1 12 0,-1-6-4 0,4 2-15 15,-1-3-15-15,1 0 5 0,-2-3-3 16,-2 0-3-16,-3 2 10 0,-3-2 5 15,-5 0-4-15,-5 1 6 0,-3 1 37 0,-5 3 69 16,-4 2 16-16,-1-1-58 0,-7 0-27 16,0 2-15-16,0 3-31 0,0-2-14 15,0 2-14-15,0 1-9 0,-7 0 14 0,2 1 0 16,-2 4-5-16,-2 0 1 0,-1 7 4 16,-1 0 9-16,-1 4-9 0,2 4 0 15,-2 0 9-15,1 2 0 0,1 5-14 0,-1 0 0 16,2 5 14-16,-1 1-9 0,4 4 0 15,-1 0-5-15,1 7-4 0,-1 3 8 16,6 2 0-16,-1 5-14 0,2 6 8 0,0 2 8 16,0 3 2-16,0 6-12 0,0 3-8 15,0 3-4-15,0-2-33 0,0 4-14 16,0 2 6-16,-2-1-10 0,-4 2 16 16,2-1 23-16,-2-2 18 0,1 2 24 0,-2-5-1 15,-1 4 5-15,0-4 7 0,-1 1 0 16,0-4-6-16,-1-3-2 0,1 1-6 15,1 0 6-15,3-6 0 0,-2 1-4 0,3-2 4 16,4-4-6-16,0-3-7 0,0-3-1 16,0-5 11-16,0 0 16 0,0-1-2 15,0-2-12-15,0 0-2 0,0-1-3 16,0 1 3-16,0 3 1 0,-5 0 12 0,-2 0-3 16,-6 1 62-16,-4 3 56 0,-1 0-70 15,-4 1-58-15,-3 2-5 0,3-2-2 0,-1 0 6 16,1-3-4-16,3 0-6 0,1-6 3 15,6-4-4-15,0-6 1 0,6-3 7 16,3-4-10-16,3-7-56 0,0-4-80 0,0-5-20 16,4-7-68-16,4-4-213 0,6-1-808 15</inkml:trace>
  <inkml:trace contextRef="#ctx0" brushRef="#br0" timeOffset="-67132.99">15970 15550 2612 0,'-10'-9'47'0,"-2"2"-14"0,-2 2-14 15,3 1-14-15,-3 4-5 0,2 0 3 16,7 0-3-16,-1 5 13 0,2 6 11 16,4 3 11-16,0 6-4 0,0 4-7 0,0 6 34 15,0 7 21-15,4 7-36 0,2 6-19 16,1 4-2-16,-1 7-13 0,1 2 3 16,-3 5-4-16,-4 3-8 0,0-1-13 0,0 4-4 15,-1 4-4-15,-6-3-1 0,-5 1-39 16,0 3 10-16,0-2 51 0,-2-1 0 15,2-2 27-15,0-5 24 0,0-3-31 0,0-5-19 16,3-4-5-16,-2-3 1 0,4-5 0 16,-3 0-1-16,4-4-11 0,-4-2-4 15,2-3 0-15,1-2 4 0,-1-4-4 0,1-1-10 16,0-6-63-16,2-3-92 0,-1-6-39 16,3-1 37-16,-1-6 129 0,3-3 57 15,1-3 19-15,-2-2-19 0,2-3-7 16,0 0-106-16,0 0-368 0</inkml:trace>
  <inkml:trace contextRef="#ctx0" brushRef="#br0" timeOffset="-66439.59">15864 15636 2326 0,'8'0'0'0,"4"2"-4"0,0 2-2 15,1-1 6-15,6 0 3 0,2-3 9 16,4 0 9-16,-1 0 7 0,5 0 0 0,1-6-6 16,1 1-5-16,-1 0 1 0,2-2 4 15,-2 1-9-15,1 0-10 0,-5 0 9 16,-2-1 5-16,-4 2-7 0,-3 1 5 15,-5 3 80-15,-2-1 77 0,-3 2-39 0,-7 0-91 16,0 0-42-16,0 0-10 0,0 0 3 16,-1 0 3-16,-6 0-6 0,0 4-2 0,-1 2 6 15,-2 0-5-15,-1 1 4 0,2 3 3 16,1 5-11-16,1 2 3 0,2 3 8 16,4 6-4-16,1 2 6 0,0 6 2 15,0 5 8-15,4 3 0 0,4 2-1 0,4 2 1 16,0 1-8-16,1 2 4 0,1 1-1 15,-2-1 1-15,-1 4-4 0,-5 1 0 16,0 3 0-16,-5 3 25 0,-1 6 12 16,0 2 0-16,0 4-3 0,0 4 7 0,-5 1 32 15,-2 1-4-15,2 1-14 0,-3-1-18 16,1-1-15-16,2-3-4 0,-2-4-3 16,3-1 1-16,0-6 44 0,2-2 14 0,-2-6-15 15,-3-2-1-15,-1-4-14 0,-4 0 3 16,-5-2 28-16,-5-3-5 0,-3 0-13 15,-7-1-1-15,-5 1-11 0,-4-3 30 0,-4 1 8 16,-2-2-1-16,0-2-9 0,-2-5-54 16,4-1-19-16,2-4-95 0,6-10-178 15,1-6-84-15,11-8-48 0,7-4-303 0</inkml:trace>
  <inkml:trace contextRef="#ctx0" brushRef="#br0" timeOffset="43220.62">1798 3877 1806 0,'0'-2'112'15,"0"1"-21"-15,0-2-11 0,0 3-4 0,0-2 6 16,0-1-2-16,0 0 4 0,0 3-4 15,0 0-7-15,0-2 3 0,0 2 1 16,0 0-12-16,0 0-3 0,0-2-4 0,0 2-9 16,0 0-7-16,0 0 4 0,0 0 4 15,0 0 0-15,0 0 8 0,0 0-7 16,0 0-9-16,0-2-3 0,0 2-1 16,0 0 4-16,0 0-3 0,0 0-1 0,0 0 2 15,0 0 7-15,0 0 1 0,0 0-13 16,0 0-1-16,0 0-4 0,0 0-3 15,0 0-9-15,0 0-10 0,0 0 6 0,0 0 0 16,0 0-9-16,0-3 7 0,0 3 1 16,0 0 1-16,0-3 7 0,0 3-7 15,0 0 4-15,0 0 5 0,0-2-9 0,0 2 8 16,0 0 1-16,0 0-1 0,0-3 15 16,0 2-4-16,-2 1 10 0,-1-1-7 0,0-1-22 15,-1 2-9-15,-4-2 1 0,3-1-4 16,-1 3 6-16,-2-3-2 0,-2-2 7 15,0 2 32-15,-2-3-14 0,0 3-29 16,-3-2 0-16,1 1-5 0,-3-1 3 0,4-1 0 16,-1 2-6-16,-3-1 5 0,1 0-11 15,0-2 2-15,1 2 9 0,0 0-13 16,-2 1-1-16,0 1 9 0,0-2 1 0,-1 2-4 16,4 0 2-16,2 1 5 0,0 0 2 15,-1 1-2-15,4 1-9 0,3 0-11 16,0 0-7-16,3-1-3 0,3 1-10 15,-3 0-17-15,3 0 22 0,0 0 32 0,0 1-7 16,0 2 9-16,0 2 3 0,0-2 5 16,0 2-2-16,0-2-2 0,0 3 1 15,3-3-2-15,-3 0 0 0,0-1 8 0,0-1 1 16,3 1-1-16,-3-2 13 0,0 0 30 16,0 1 20-16,0-1 2 0,0 0 2 15,0 0-7-15,0 0-7 0,0 0-3 0,0 0 0 16,0 0 1-16,1 0-12 0,-1-1-7 15,3 1-10-15,-3-2-22 0,1 1-5 16,-1 1 12-16,0 0-4 0,0 0-4 0,1-2-7 16,-1 2 0-16,0 0-11 0,0 0 8 15,0 0-5-15,0 0 1 0,0 0-8 16,0 0-4-16,0 0-10 0,0 0 0 0,0 0 0 16,0 0-11-16,0 0 11 0,0 0 14 15,0 0 11-15,0 0 1 0,0 0 3 16,0 0 0-16,0 0 0 0,0 0-11 0,0 0-18 15,0 0-11-15,0 2 12 0,0-2 17 16,0 4 3-16,0 1 4 0,0 1 4 16,0-2 0-16,0 4 0 0,3 0-1 0,-3 3 4 15,3 1 4-15,-1 0-11 0,1 3-42 16,-2 2-2-16,1 3 48 0,-1 0 8 16,-1-1 0-16,0 4 0 0,1-2-4 0,-1 4-4 15,0-4 4-15,0 4-3 0,0-2 6 16,0 1 1-16,0-2-4 0,0-1 0 15,0 2 0-15,0-1 0 0,0-2 4 0,-2 4-4 16,-1-2-4-16,-2-2 4 0,2-2 0 16,-2 5-4-16,-2-6 3 0,4 0 1 15,-2 0 3-15,1 1 4 0,-1-4-7 0,0 1-4 16,2-1 0-16,-1-1 6 0,-1-1 1 16,-1 3-7-16,4-3 0 0,-5 1-4 15,5-1 0-15,-1 2 4 0,-2 1 7 16,1-3 0-16,-2 2-7 0,4 0 0 0,-1-3 3 15,0 7 4-15,-1-6 0 0,2 2-1 16,-1 1 0-16,-2 0 12 0,4 1-3 16,-2 1-11-16,-2-1 0 0,2 2 0 0,-2 0 0 15,-2 2-4-15,4-3 0 0,-2 0-3 16,1 3-7-16,-4-5-4 0,6 2 3 16,-1 0 4-16,0-5 4 0,2-2 3 0,-2 2 7 15,3 0 3-15,0-4 1 0,-2-1 0 16,2 1-7-16,0-2 6 0,-3-1 1 15,3 1-4-15,0-1 3 0,0 2-6 0,0-2-4 16,0-1 10-16,0 4 8 0,0-3 17 16,0-1-3-16,0 1-21 0,0 1 6 15,0-4-6-15,0 2-11 0,0 2 0 0,0-1 0 16,0 0 0-16,0 2 7 0,0-2 1 16,0 2-8-16,0-2 10 0,0 3 1 15,5 1-11-15,-5 0 0 0,3-1 0 16,-2 0 7-16,1 1 0 0,-1-1-4 0,2 2-3 15,-3-1-3-15,0-1 3 0,0-2 0 16,0 5 0-16,2-6 0 0,-2 2 0 0,0 1 0 16,0-2 0-16,0 0 0 0,3 3 0 15,-3-4 0-15,0 0 0 0,0-1 0 16,0 2 0-16,4-1 0 0,-4 0 0 16,1 2 0-16,-1-2-4 0,0-2 1 0,0 1 3 15,0 1 0-15,0-2 0 0,2-1 0 16,-2 1 3-16,0 0-3 0,0 1 0 15,0-2-7-15,0 4 4 0,0-5 3 0,0 4 0 16,0-2 0-16,0-1 0 0,0 1 0 16,0 0 0-16,0-1 7 0,0 2-7 15,0-1 7-15,0 0-7 0,0-1 0 0,0 2 0 16,0-1 7-16,0 0 0 0,0 2-14 16,0-3 7-16,0 1 0 0,0 0 0 15,0 1 0-15,0-2 7 0,0 1-7 0,0 0 0 16,0-3 0-16,0 2 0 0,0 2 0 15,0-1 7-15,-2-3-10 0,2 3 3 16,0-3-10-16,0 2 10 0,0-2 0 16,0 0 0-16,0 3 0 0,0-3 0 0,0 0 0 15,0 1 0-15,0 0 0 0,0 3 0 16,-1-1-4-16,1 0 11 0,-4-1-18 16,4 2 15-16,0 2-4 0,0-4-4 0,0 1 4 15,-3 0-7-15,3-1-8 0,0 1 8 16,0 1 3-16,0-2-10 0,0 1 17 15,0-3-3-15,0 3 15 0,0-3-15 0,0 0 7 16,0 0 1-16,0 1-1 0,0-1 0 16,0 0-7-16,0 0 0 0,0 0 0 15,0 0 11-15,0 1 0 0,0-1-11 0,0 2 0 16,0-2 0-16,0 0 0 0,0 0 0 16,0 0 0-16,0 1 0 0,0-1-7 15,0 0-4-15,0 0 11 0,0 0 14 0,0 0 8 16,0 0 7-16,0 0-4 0,0 0-7 15,0 0 0-15,0 0-10 0,0 0 3 16,0 0 0-16,0 0-11 0,0 0 7 0,0 0 0 16,0 0-7-16,0 0-7 0,0 0 7 15,0 0 3-15,0 0 19 0,0 0-11 16,0 0-11-16,0 0 11 0,0 0 7 16,0-1-10-16,0 1-8 0,0 0 3 0,0-2-6 15,0 2-1-15,0 0 0 0,0 0 4 16,0 0-11-16,0 0 0 0,0-1 11 15,0 1-4-15,0 0 4 0,0 0 0 0,0 0 8 16,3 0-8-16,-3 0-11 0,4 0 11 16,-1 3-3-16,-1-2-8 0,3 3-1 15,-2-1 12-15,4-3 5 0,-2 2 6 0,3 1-3 16,-1-3-1-16,0 3 0 0,5-2-6 16,-1-1 3-16,-2 2-7 0,3-2 0 15,0 3 6-15,-1-3-2 0,-2 3 4 0,0-3-5 16,-1 2 0-16,1 1 7 0,-1-3-2 15,-3 1-5-15,2 1 0 0,-2-1 4 16,1 2 4-16,0-3-1 0,-3 2 12 0,-1 1 15 16,1-3 5-16,0 0 7 0,-3 0 7 15,0 3 3-15,2-3-6 0,-2 0-22 16,0 0-8-16,0 0 11 0,0 0-15 0,0 0-16 16,0 0-110-16,0 0-209 0,0 0-295 15,0 0-321-15</inkml:trace>
  <inkml:trace contextRef="#ctx0" brushRef="#br0" timeOffset="47366.52">2306 4268 1148 0,'0'0'204'0,"1"0"74"16,-1 0 23-16,3 0-16 0,-3 0 8 15,2 0-48-15,1-3-87 0,-1 3-6 16,0 0 32-16,-1-3-1 0,0 3-65 16,2 0-60-16,-3-2-13 0,3-1 9 0,-3 2-9 15,0 1-5-15,0-3 1 0,0 3-18 16,0-2 3-16,0-1 6 0,0 3-9 0,0 0-5 15,0 0-4-15,0 0 1 0,0 0 2 16,0 0 10-16,0 0 5 0,0 0-5 16,0 0-14-16,0 0-1 0,-3 0 4 15,0 0 0-15,-1 0 12 0,2 0 6 0,-6 0 13 16,5 0-8-16,-3 0-12 0,0-3-18 16,0 1-9-16,-2 0-15 0,-1 1 5 15,-2 0 0-15,-1-2-5 0,2 3 5 0,-2-3-15 16,-3 3 3-16,1-2 18 0,-1 2-5 15,1 0-3-15,-1 0 1 0,2 0 4 16,-2 0 7-16,1 0 0 0,2 0 0 0,1 0 0 16,-2 0-4-16,2 0 4 0,2 2 7 15,1-2 4-15,2 3-11 0,-2-3 0 16,2 3 0-16,3-3 0 0,0 0 0 0,0 0 0 16,3 0 0-16,0 0 0 0,0 0-7 15,0 0-7-15,0 0 7 0,0 0-16 16,0 0 1-16,0 0 15 0,0 0-9 15,0 0 6-15,0 0 1 0,0 0-4 0,0 0 4 16,0 0 0-16,0 0 4 0,0 0 5 16,0 0 0-16,0 0 0 0,0 0 0 15,0 0 9-15,3 0 0 0,-3 0-1 0,0 0 1 16,0 0-9-16,1 0 0 0,-1 0-9 16,0 0 1-16,0 0 8 0,0 0-9 15,2 0 9-15,-2 1 0 0,2 4-9 0,-1 1 9 16,2-1 0-16,0 4 0 0,-3 0 0 15,5 2-5-15,-4 6-9 0,1 0-8 16,-1-2-52-16,-1 5-26 0,0 1 31 0,0 1 26 16,0 1 9-16,0-2-4 0,-1 4 17 15,-5 0 14-15,1 1-1 0,-1 1-9 16,0 1-3-16,-3-2 17 0,1 0-5 0,-1 2 3 16,1 1-9-16,1-4-4 0,-1 4 1 15,0-5-5-15,3-1 9 0,-1-4-12 16,0 1-18-16,4-4 13 0,2 1 9 0,-2-3 4 15,2-3 8-15,0 0 5 0,0-2 4 16,0-2 0-16,0 1 8 0,0-3 1 16,0 2-5-16,0-2 0 0,0 0-4 0,0-1-8 15,0-1 8-15,0-1 0 0,0 1 12 16,0 0 0-16,0-2 5 0,0 2 4 16,0-1-4-16,0 1 0 0,0-3 9 0,0 3-5 15,0-3-9-15,0 2 9 0,0-2 9 16,0 0-9-16,0 0-4 0,0 0-4 15,0 0 0-15,0 0-4 0,0 0-1 0,0 0-4 16,0 0-12-16,0 0 12 0,0 0-8 16,0 0-5-16,0 0-4 0,0 0 0 15,0 0-4-15,0 0-1 0,0 0 18 16,4 0 4-16,-1 0 13 0,0 0-5 0,2 0-4 16,-1 0 1-16,1 0-1 0,0 3 1 15,3-3-5-15,3 1-4 0,-1-1 12 16,2 2 0-16,0-2-8 0,5 0 1 0,2 1-1 15,-2-1 6-15,2 3-5 0,-2-1-1 16,3-2-2-16,-3 3 7 0,0-3-8 16,-3 2 3-16,0 1-3 0,-2-3 0 0,-3 3-1 15,-3 1 5-15,0-4 16 0,2 2 18 16,-4-2 27-16,-3 0 22 0,0 3 10 16,2-3-1-16,-3 0-36 0,0 0-24 0,0 0-11 15,0 0-26-15,0 0-42 0,0 0-189 16,0 0-277-16,0 0-916 0</inkml:trace>
  <inkml:trace contextRef="#ctx0" brushRef="#br0" timeOffset="48261.93">2775 4710 3201 0,'0'-6'129'16,"0"-2"-25"-16,0 1-3 0,0 2-4 16,0-3-12-16,0 1-9 0,0-1-13 0,-3 3-9 15,-1 1-17-15,-4-1-27 0,3-2-10 16,0 6-3-16,-2 0-15 0,0 1 11 16,-3 0 3-16,1 0 6 0,-5 0 1 0,2 1-2 15,1 4 2-15,-1 1-6 0,-2-1 6 16,0 4-3-16,2-1 1 0,1 1 5 15,0 0-4-15,1-1-2 0,2 0 0 0,3 2-2 16,-2-1-4-16,2 1-3 0,1 0-5 16,2-2 3-16,2 3 0 0,0-3 0 15,-3 2 1-15,3-2-8 0,0 1-11 0,0 0-22 16,0-1-9-16,0 1 13 0,0-3 10 16,0-1 18-16,0 1 10 0,3 0-1 15,-1-1 9-15,2-1 1 0,-1-1 0 0,-1-3 9 16,1 2 9-16,2-2 3 0,-1 0 1 15,2 0-9-15,0 0-5 0,2-5-5 16,4 1 1-16,1-1 8 0,-1-5 0 16,0 3-8-16,5-3 4 0,-2 0 14 0,2-2 18 15,-3 1 0-15,0 2 2 0,0-3 22 16,-2 0 22-16,-1 4 8 0,-2-1 7 16,-4 4-14-16,2-3-25 0,-5 4-19 0,2-4-24 15,-2 5-19-15,-1 1 8 0,-1 0-16 16,0 2 5-16,0 0-8 0,0 0-9 15,0 0-2-15,0 0-17 0,0 0 24 0,0 2 15 16,0 0 9-16,0 4-9 0,0 0 2 16,0 2-2-16,0 0 12 0,0 4 23 15,0-3 3-15,0 4-4 0,0-1-11 0,0 3 4 16,0-3 1-16,0 0-5 0,0 1-8 16,0-1-15-16,0-3 0 0,0 2 4 15,0 0-4-15,0-4 0 0,1 4-11 0,2-6-57 16,-2 1-102-16,2 0-70 0,1-1-54 15,-1 2-63-15,1-2-139 0,-2 0-445 16</inkml:trace>
  <inkml:trace contextRef="#ctx0" brushRef="#br0" timeOffset="49444.55">3215 4764 3905 0,'0'0'0'16,"0"0"-3"-16,0 0 0 0,0 3 3 15,0 2 34-15,0 2-5 0,-7 4-18 16,2 0-11-16,-1 4 7 0,0 2-1 16,-2 0-9-16,-1 2 3 0,-1-1-7 0,0 3-44 15,2-3-52-15,1-1-98 0,-1 0-190 16,2 0-325-16,6-5-695 0</inkml:trace>
  <inkml:trace contextRef="#ctx0" brushRef="#br0" timeOffset="52617.01">3714 4240 2236 0,'-7'11'32'16,"-6"0"-3"-16,1 7-2 0,0 4-11 16,-2-2 3-16,-2 4 3 0,4-2 5 0,0 5-5 15,0-5-3-15,4 2 8 0,2-2-4 16,1 1 1-16,1-6 3 0,4 0 4 15,0 0 16-15,0-2 16 0,0-3 48 0,0-2-22 16,2-1-73-16,2-1 4 0,3-1 0 16,-3-2-8-16,0-3 16 0,1-1 21 15,-2-1 11-15,-1 0 30 0,2 1 18 0,-1-1-8 16,4 0-8-16,-2 0-33 0,0-4-29 16,4-1-21-16,3 0-5 0,-1-2-7 15,3 2-1-15,4-4-54 0,0 1-128 0,-2 1-135 16,1 2-135-16,3-3-411 0</inkml:trace>
  <inkml:trace contextRef="#ctx0" brushRef="#br0" timeOffset="53593.34">3434 4326 2799 0,'-1'-4'169'0,"-1"-1"-28"0,2-1-74 16,0 1-50-16,0 1 0 0,0-1 8 15,0-1-4-15,0 5 1 0,0-4 11 16,0 2 9-16,0 1 1 0,0-1 4 16,0 2 8-16,2-1-12 0,-1 1-9 0,-1 1 10 15,1-3-5-15,-1 3-4 0,0 0 13 16,0 0-9-16,0 0-9 0,0 0 1 16,0 0-4-16,0 0-5 0,0 0-13 0,0 0-6 15,0 0 6-15,0 0-3 0,0 0-6 16,0 0 0-16,0 0 0 0,0 0 0 15,0 0 3-15,0 0 6 0,0 0-4 0,0 0 12 16,0 0 14-16,0 0 5 0,0 0 9 16,0 0-1-16,0 0-9 0,0 0 13 15,0 0 17-15,0 0-5 0,0 0 7 0,0 0 1 16,0 0-14-16,0 0-11 0,0 0 6 16,0 0 5-16,0 0-12 0,0 0-14 15,0 0 3-15,0 0-8 0,0 0-15 0,0 0 0 16,0 0-4-16,0 0 8 0,0 0-4 15,0 0-8-15,0 0 11 0,0 0-3 16,-1 0-4-16,1 0-8 0,0 0 4 16,0 0 0-16,0 0-8 0,0 0-12 0,0 0-7 15,0 0-39-15,-1 0-69 0,1 0-45 16,0 0-23-16,-2 3 0 0,2 0-24 0,0 1-63 16,0-2-68-16,0 1-212 0,0 2-814 15</inkml:trace>
  <inkml:trace contextRef="#ctx0" brushRef="#br0" timeOffset="55461.47">3682 4221 3718 0,'0'-5'0'16,"0"0"-6"-16,0 5-33 0,0 0 39 0,0 5 16 15,-2 3 17-15,-1 7-3 0,-1 3-17 16,-1 7-1-16,1 2 5 0,0 6-8 0,-3 0 0 16,3 4-3-16,0 0-4 0,0 0-1 15,2-3 1-15,-1 0 3 0,2-2 0 16,-2 0 0-16,3-3 2 0,0-5-3 15,0-2-1-15,0-5 9 0,0-3 9 0,0-3 72 16,0-7 167-16,0-4 56 0,0 0-174 16,0 0-142-16,0-6-8 0,0-6-14 15,0-5 11-15,0 0 7 0,0-9 4 0,0 0 0 16,0-6-4-16,0-2 4 0,0 0-3 16,0-3 3-16,0 0 0 0,0 2-8 15,0 1 0-15,0 1 4 0,0 0 1 0,0 6 3 16,0 1 30-16,0 6 37 0,0 0-7 15,0 8-52-15,0 2-8 0,0 3-64 16,0 7-22-16,0 0 82 0,-1 6 4 16,-3 3 64-16,-1 5-16 0,-1 6-29 0,0 0-19 15,-2 9 7-15,0 3 5 0,-1-1-12 16,1 6 0-16,0-2-3 0,0-1 3 0,3 1-8 16,-2-4-3-16,3 4 4 0,3-6 4 15,1-3-1-15,0-3-4 0,0-4-19 16,0-1-34-16,0-7 57 0,0-5 4 0,0 0 65 15,0-6-26-15,0 0-36 0,1-6 4 16,3-5-7-16,0-3 11 0,1-9 0 16,2 2-4-16,-2-8-7 0,2 1 4 15,-1-4 0-15,-2 3 0 0,5 0-4 0,-3 2 0 16,0 3 11-16,1 1 30 0,-3 6 27 16,1 3-7-16,-3 2-35 0,-1 1-26 15,-1 7-19-15,0 4-49 0,0 0 3 0,0 0 65 16,0 2 8-16,0 5 63 0,0 5 1 15,-1 2-14-15,-6 1 3 0,3 8 1 16,-3-3-27-16,1 2-27 0,2-1 1 0,0 2 4 16,-3-1-7-16,5-3-6 0,-4-1-7 15,5 1 4-15,-2-2-20 0,3-3-97 16,-1 2-194-16,1-4-192 0,0 0-57 0,0-3 33 16,0-1-191-16,0-1-698 0</inkml:trace>
  <inkml:trace contextRef="#ctx0" brushRef="#br0" timeOffset="55885.84">3907 4291 3685 0,'-7'-3'13'0,"3"3"-28"0,-1 0 15 15,2 2 12-15,0 7 0 0,-1 3 9 16,1 5 18-16,0 6-4 0,1 3-17 0,-2 2 0 16,4 4 9-16,-2 2-3 0,2-2-9 15,0 0 26-15,0 2 29 0,0-5-37 16,0 0-25-16,0-1 10 0,0-4 12 0,0-2-2 15,6-2-10-15,-4-6-6 0,2-2-1 16,2 0 8-16,-3-4 14 0,0-3 49 16,2 2 86-16,-1-7 70 0,3 0-34 0,1 0-92 15,1 0-64-15,2-3-26 0,2-1-12 16,0-1-10-16,4-3-33 0,-1 2-29 16,1 0-65-16,1-3-94 0,-3 4-48 0,3-3-10 15,-1 4 20-15,0-4-22 0,-1 3-4 16,0 1-9-16,1 1-25 0,-3 0-61 15,2 1-201-15,-1-1-93 0,-1-2 87 0</inkml:trace>
  <inkml:trace contextRef="#ctx0" brushRef="#br0" timeOffset="56149.34">4195 4524 3452 0,'-5'11'41'16,"-1"0"-18"-16,1 7-4 0,0 1-4 0,-2 4-4 15,-1 1 3-15,2 2-5 0,-2 2-9 16,1-4-5-16,2 1 0 0,-2-4-18 15,2 1-40-15,0-2-31 0,2-3-60 0,2-2-136 16,1-1-254-16,0-3-587 0</inkml:trace>
  <inkml:trace contextRef="#ctx0" brushRef="#br0" timeOffset="56620.53">4278 4317 3826 0,'0'0'12'0,"2"0"-5"0,0 0 14 16,5 0 14-16,-1 0 7 0,1 0 14 0,5 0-8 15,1 2-7-15,0 1-9 0,5 0-25 16,-3 0 0-16,4 0 0 0,-1 2 0 16,-2-2 0-16,3-2-5 0,-2 2 8 15,-1 0-1-15,0-3-6 0,-4 0-3 0,-1 0 0 16,1 0 0-16,-2 0 7 0,-4 0 4 16,-1 0-6-16,1 0 6 0,-5 0-6 15,0 0 2-15,-1 2 8 0,0 1 72 0,0 2 80 16,0 2-3-16,0 3 2 0,0 5 5 15,0-1-21-15,-2 6-19 0,-5 1-32 16,3 5-38-16,-2-4 2 0,-1 4 5 0,2 1-26 16,-2-2-12-16,2-1 3 0,-2-2-6 15,2 2 9-15,-2-2 5 0,1 1-26 16,2-6-10-16,0 0-2 0,-2 0-3 0,2-2 0 16,-2-6-12-16,6 3-77 0,-1-4-151 15,-1-3-121-15,2-1-158 0,0 2-84 16,0-4 34-16,0-2-160 0,0 3-739 0</inkml:trace>
  <inkml:trace contextRef="#ctx0" brushRef="#br0" timeOffset="56900.1">4406 4520 5188 0,'7'0'124'0,"4"0"-87"16,0 0-26-16,1 0-11 0,7 0 5 15,-1 1-12-15,1 2-64 0,-2 0-221 0,2 2-327 16,0-2-182-16,1 1-399 0</inkml:trace>
  <inkml:trace contextRef="#ctx0" brushRef="#br0" timeOffset="57684.37">4726 4010 4360 0,'-2'-7'212'0,"0"2"-78"0,1-1-36 16,0 3-24-16,-2 0-13 0,2 3-32 0,-1-2-29 15,1 2 0-15,1 0-21 0,0 0-33 16,0 0 9-16,0 0 33 0,0 2 12 15,0 1 1-15,4 2 13 0,5 4 4 16,4 1 5-16,3 0-1 0,4 0-22 0,4 4-4 16,4-2 6-16,2 1-7 0,0 2 5 15,3-6 1-15,-1 1-9 0,-2 2 11 16,1 0 0-16,-5-1-10 0,-2-2 2 0,-5-1-3 16,-2 1 8-16,-4-3 0 0,-2 0-8 15,-6-1 12-15,1-2 8 0,-2 0 27 16,-2-2 16-16,0-1 73 0,-2 0 58 0,0 0-1 15,0 0-31-15,0 0-63 0,0 0-65 16,0 0-26-16,0 0-9 0,0 1-27 16,0-1-7-16,0 2 25 0,0 0 18 0,0 1 0 15,0 0 0-15,0-1 0 0,0 1 12 16,0 4 0-16,0-2 0 0,0 4 12 16,0 2-12-16,0 1-12 0,-4 2 12 0,3 3 0 15,-2 3-3-15,2 1-2 0,-3 4-4 16,3 2 1-16,-2 0 2 0,1 5 4 15,-2-3-9-15,1 3 5 0,-1-3-5 0,0 1 3 16,1-1 6-16,-1 1 19 0,-1-3 45 16,1 0-3-16,-2-1 8 0,0-3 31 15,0-1 6-15,-1-1 2 0,-2-1-16 0,1 0 0 16,-1-3 2-16,-1 0-14 0,0 0 15 16,-1 1 27-16,-1-4-1 0,-1 3 30 15,1 0 3-15,-1 1-13 0,-4-4-11 0,0 1-28 16,-2-1 32-16,-2-2-55 0,-1-1-60 15,-2 1 0-15,0-3-29 0,2-4 0 16,0 0 0-16,4-5 0 0,-1 0 0 0,4 0 0 16,0 0-69-16,3-5-206 0,0 0-483 15,4-4-527-15,3-1-195 0,1 2-765 16</inkml:trace>
  <inkml:trace contextRef="#ctx0" brushRef="#br0" timeOffset="58772.18">6036 4042 3889 0,'-4'-7'189'0,"-3"2"-47"15,2 0-32-15,-3 1-1 0,0-2-16 16,-3 1-30-16,2 1-43 0,-2 1-20 0,0-2-8 16,-1 0 4-16,0 4 3 0,-3-2 1 15,-1 3-1-15,-1-3 9 0,0 3-8 16,1 0-4-16,-2 0 4 0,0 0-1 0,3 0 5 16,-3 0-4-16,4 0 4 0,-2 3-4 15,2-3-4-15,-1 3 8 0,3-3-9 16,0 1 9-16,2-1 9 0,2 1-18 15,2-1 5-15,0 0-33 0,3 0-17 0,3 0-44 16,0 0-83-16,0 0-59 0,0 0 73 16,0 4 126-16,3 1 37 0,3 1 9 0,2 0-5 15,3 4-4-15,0 5-6 0,-1 3-32 16,1 1-28-16,-6 10 3 0,2 1-21 16,-3 4-4-16,-4 0 49 0,0 3 9 0,0 7-18 15,-6-3 14-15,-7 4 26 0,-2-2 8 16,-3 0 29-16,-1 0 25 0,-2-2-37 15,0-1-5-15,4-3-14 0,-1 0 1 16,0-4 1-16,6-5-5 0,2-2 0 0,3-4-8 16,2-4-5-16,5-4-4 0,0 1-4 15,0-6 26-15,0-1 5 0,0-3 26 16,5-1 28-16,2 1 33 0,2 3 1 0,0-5-22 16,2 1 27-16,0-1 27 0,-1-1-39 15,1 1-26-15,1 0-15 0,-3-2-9 16,0 0-12-16,0 1-15 0,-2-1 7 0,2 0-16 15,-2 2-7-15,2-3-118 0,-1 0-226 16,3 0-348-16,0 0-1029 0</inkml:trace>
  <inkml:trace contextRef="#ctx0" brushRef="#br0" timeOffset="59534.68">6234 4356 4518 0,'0'-2'0'15,"0"2"-47"-15,0 0 47 0,0 0 4 0,0 4 68 16,0 3-29-16,0 3 4 0,0 3-11 16,0 1-4-16,0 4 0 0,-2 1-16 15,0 0 24-15,0 3-4 0,-2-2-20 0,3 3-3 16,1-2-13-16,-1 4 0 0,0-1-4 16,1-2 4-16,0 1 17 0,0-2 3 15,0 1-20-15,0-5 0 0,0 1 0 0,0-1 4 16,0-5 0-16,0-2-8 0,0 2 4 15,0-8 0-15,0 1 16 0,0-2 38 16,0-3 20-16,1 0 12 0,-1 0-32 0,0 0-36 16,0-7-12-16,0 2-5 0,1-7-4 15,0-4-11-15,5 1 4 0,-1-8 6 16,2 1 4-16,2-5 4 0,3-2-4 16,4 1 4-16,1-1-4 0,3 0-22 0,-1 4-47 15,3 1 19-15,-3 5 42 0,0 1 13 16,-1 6-5-16,0 2 1 0,-3 6 4 15,-1 4 1-15,0 0 12 0,-2 0 35 0,1 7 21 16,-1 2 21-16,0 4 21 0,-4 4-4 16,-1 0-6-16,-2 7-8 0,-4-4-11 15,-1 4-22-15,0 1-22 0,0-1-19 0,-1 1 17 16,-4-3 6-16,-5-1-19 0,-2 2 12 16,-1-1-13-16,-3-2-16 0,-2-3 33 15,-1 0 36-15,-2-1-33 0,-1-5-44 0,-2 1-7 16,3-4-19-16,0-2-86 0,1-6-97 15,0 0-87-15,2 0-45 0,0-2 64 16,7-2 26-16,-1-2-160 0,0-2-150 0,5 2-87 16,3-2-383-16</inkml:trace>
  <inkml:trace contextRef="#ctx0" brushRef="#br0" timeOffset="60171.43">6199 4231 4074 0,'-1'-7'254'15,"0"2"-77"-15,-1 0-130 0,0 1-47 16,2 4-20-16,-2 0-14 0,2 0 31 0,-1 0 3 16,1 4 50-16,-1 1-11 0,-1 4 39 15,0 2 31-15,-3 6-28 0,1-3-7 16,-2 6-31-16,1 1-20 0,-2-1-4 0,1 3-16 15,1-4-3-15,-2 3-3 0,3-5-9 16,1 0 0-16,1 0-3 0,2-2-86 16,0-1-199-16,0-1-185 0,0-1-123 15,0 0-489-15</inkml:trace>
  <inkml:trace contextRef="#ctx0" brushRef="#br0" timeOffset="60505.86">6588 4118 3806 0,'0'8'159'0,"0"4"-20"0,0 0-71 0,-3 3-13 15,-1-1-27-15,2 3-28 0,0 1 0 16,-2-4-54-16,4 3-99 0,-1-2-121 15,0-1-150-15,1 0-300 0</inkml:trace>
  <inkml:trace contextRef="#ctx0" brushRef="#br0" timeOffset="60830.73">5868 4236 3939 0,'-3'7'30'0,"0"6"-30"16,2 1-5-16,1 1-136 0,0 5-287 16,0 0-483-16</inkml:trace>
  <inkml:trace contextRef="#ctx0" brushRef="#br0" timeOffset="63246.84">7233 4314 3387 0,'4'-9'139'0,"7"-2"-18"15,4 2-6-15,3-2-22 0,1 5-46 16,-1 0-39-16,4 0-5 0,-3 6 13 0,1 0 0 16,-1 0 5-16,-3 1 6 0,-4 7-9 15,-1 1 0-15,-1 7-8 0,-5 0 1 16,-1 3 0-16,-4 4-11 0,0 0-6 0,0 3-31 15,-7 2-42-15,-5 1-15 0,-6 3-4 16,-1-1 18-16,2-2 27 0,-1 3 18 16,-1-3 21-16,5-1 9 0,0-2-14 0,8-3-4 15,-1-2 8-15,5-4-8 0,2-4 5 16,0-1 12-16,0-5 6 0,0-2 35 16,2 0 64-16,5-2 4 0,-2-3-40 0,4 0-41 15,3 0-22-15,0 0-5 0,1-3-55 16,1-2-136-16,3 0-237 0,-1 1-612 15</inkml:trace>
  <inkml:trace contextRef="#ctx0" brushRef="#br0" timeOffset="63585.48">7748 4368 3904 0,'-12'17'109'0,"1"4"-22"15,4 2-13-15,-1 2 6 0,2 1-18 16,0-3-15-16,4 3-5 0,2-1-4 15,0-1-10-15,0 1-9 0,0-5 4 16,2 4 9-16,4-4-4 0,1-3-4 0,2 0-4 16,3-5-8-16,1 0 8 0,0-2-20 15,2-4-34-15,3 0-146 0,1 0-103 0,-1-4 4 16,2-2-9-16,0 0-68 0,-1 0-145 16,0 0-322-16,3 0-205 0</inkml:trace>
  <inkml:trace contextRef="#ctx0" brushRef="#br0" timeOffset="63779.03">7978 4593 3921 0,'-12'20'35'16,"3"2"7"-16,1-1-5 0,2 2-33 15,0-1-4-15,3-1-20 0,3 2-73 0,0-1-112 16,0-2-132-16,0 1-185 0,0-1-580 16</inkml:trace>
  <inkml:trace contextRef="#ctx0" brushRef="#br0" timeOffset="64225.04">8157 4305 3777 0,'3'4'40'0,"0"1"-13"0,2 0 14 0,-1 1 0 15,3 0 13-15,-1-1 18 0,5 1-11 16,2 0-24-16,3 0-14 0,2-4-11 16,2-2-12-16,1 0-4 0,2 0-46 15,-1 0-38-15,-1 0-4 0,1 0-9 0,-4 0 10 16,1-2 28-16,-5 2 22 0,-1-3 23 16,-1 3 9-16,-5 0-5 0,-1 0-10 15,0 0 24-15,-5 0 4 0,-1 3 86 0,0 1 65 16,0 3 41-16,0 5 42 0,-1 3 11 15,-6 2-25-15,0 6 13 0,-4 2-5 16,0 4-85-16,-1 2-70 0,0 1-25 0,0 0-21 16,3 2-5-16,0-2-17 0,2-3 4 15,2-1-17-15,0-2-5 0,2-3 9 16,2-2-9-16,-1-1-68 0,0-3-91 0,0-5-100 16,1-2-116-16,0 2-102 0,1-4-71 15,-2-4-65-15,2-1-641 0</inkml:trace>
  <inkml:trace contextRef="#ctx0" brushRef="#br0" timeOffset="64419.06">8324 4576 5622 0,'16'-7'110'0,"2"2"-83"16,5-1-27-16,-2 5-5 0,-1 1-115 0,0 0-223 16,-2 0-275-16,1 0-239 0,-2 4-537 15</inkml:trace>
  <inkml:trace contextRef="#ctx0" brushRef="#br0" timeOffset="64814.18">6904 4911 4457 0,'-11'17'0'0,"-1"3"-14"0,3 0-83 15,0 1-152-15,3-1-126 0,1 0-217 16,5-3-739-16</inkml:trace>
  <inkml:trace contextRef="#ctx0" brushRef="#br0" timeOffset="65797.6">8139 4009 4387 0,'0'-6'32'0,"0"1"-28"0,0 0 1 0,1 1-5 16,6 1-7-16,-2 3 4 0,2-2 3 15,3 2 0-15,0 0-3 0,0 0-4 16,1 0-1-16,-2 0 4 0,-1 0 4 0,1 0 5 16,0 0-1-16,2 0 0 0,1 2 0 15,1 1 1-15,0 0-5 0,6-2 0 16,-2 0 3-16,7 3 8 0,0-1-4 16,1-1-3-16,2-2 9 0,2 3-2 0,1-3 0 15,-3 3-1-15,0-3-8 0,-2 0 8 16,0 1 6-16,-1 2-8 0,-4-3 0 15,-2 0-4-15,-5 0 26 0,-1 0 43 0,-3 0 26 16,-2 0 41-16,-3 0 15 0,-3 0 11 16,-1 0 5-16,3 0-71 0,-3 0-53 15,0 0-24-15,0 0-23 0,0 0 0 0,0 0 0 16,0 0 0-16,0 0 0 0,0 0-14 16,0 0-9-16,0 0-37 0,0 0-23 15,0 0 5-15,0 0-4 0,0 0 24 0,0 2 36 16,1 1 18-16,-1 2 4 0,3-1-4 15,-2 2 4-15,2 1 0 0,1 3 0 16,0-1 9-16,1 1 1 0,-1 8-10 0,-1-4 13 16,2 3 4-16,-2 6 0 0,-1 1-1 15,2 1-16-15,-2 4 10 0,0 0-7 16,-1 3 16-16,3-1 27 0,-1 4 40 0,0-1 10 16,-1 3-16-16,1-3-23 0,-2 3-13 15,2 2-23-15,0-2-18 0,1 0 13 16,0-3 3-16,0 0-19 0,1 1-8 15,0-4 0-15,2 1 1 0,-1-5-6 0,0 0-17 16,0 2-13-16,-3-7-3 0,-2 0-12 16,0 0 23-16,-1 0 19 0,0-5 12 15,0-1 1-15,0 1 12 0,0-5 24 0,-5 0 42 16,-1-2 64-16,0-1 37 0,-2-5 32 16,-2 2 41-16,-2-1-9 0,-4-2-30 15,0 1-13-15,-2-2 23 0,-5 3 28 0,-2-2-15 16,1 0-45-16,-3-1-44 0,-1 0-58 15,1 0-43-15,0 1-28 0,3 0-15 16,0-1 0-16,2 1-42 0,3-3-154 0,2 0-218 16,5 0-227-16,0 0-260 0,6 0-285 15,3 0-430-15</inkml:trace>
  <inkml:trace contextRef="#ctx0" brushRef="#br0" timeOffset="66817.02">9537 4059 4253 0,'0'-4'271'0,"-3"-1"-125"0,-3-2-62 15,0 4-33-15,0-2-44 0,-2 3-3 0,-4-4-14 16,-1 4-3-16,-6 0-1 0,1 0-4 16,-3-1 4-16,-3 3 10 0,0 0-12 15,-2-3 7-15,2 3 1 0,0 0 4 0,6 0-4 16,-1 0 3-16,7 0-3 0,0 0-40 15,6 0-32-15,-1 0-24 0,4 0-23 16,3 0-17-16,0 0-7 0,0 0 25 0,0 0 10 16,0 0 52-16,0 3 54 0,0 0 9 15,0-1-3-15,0 5 4 0,0-2 4 16,0 7 0-16,2 1 4 0,-2 3-3 16,1 4 4-16,-1 0-1 0,0 5-5 0,0 4 1 15,0-3-4-15,0 2 0 0,0 4 0 16,0-3 0-16,0 3-9 0,0-1-8 0,0 1-19 15,0-3-21-15,0 1 3 0,-5 2 23 16,-2-3 13-16,2 0-3 0,-3 0-1 16,-3-1 22-16,-1 1-5 0,1 0 1 15,-3-4 3-15,2-4-8 0,1 2 9 0,-1-6 0 16,2 0 0-16,3-7-5 0,1 3-4 16,1-7 0-16,5 0 4 0,0-1 5 15,0 2 9-15,0-2 8 0,1 0 9 0,6 2 10 16,5-2-5-16,0-1-4 0,1 1-5 15,0 1-13-15,0 1-4 0,1 3 0 16,0-4-5-16,-2 2 5 0,0 0 0 0,-3 1-5 16,-1-1 0-16,-1 2 0 0,-1-4 8 15,1 2-3-15,-2-3-5 0,0-1-101 16,-1 2-248-16,3-4-635 0</inkml:trace>
  <inkml:trace contextRef="#ctx0" brushRef="#br0" timeOffset="67514.82">9878 4701 4139 0,'0'0'196'0,"0"0"1"16,0 0 18-16,0 0-31 0,0 0-39 0,0 0-32 15,0 0 13-15,0 0-18 0,1 0-84 16,6 0-24-16,5 0-6 0,3 0-104 15,3-5-206-15,7 2-224 0,5-3-135 0,4 3-153 16</inkml:trace>
  <inkml:trace contextRef="#ctx0" brushRef="#br0" timeOffset="67854.35">11059 4583 5690 0,'8'0'-1083'0,"9"-5"-384"0</inkml:trace>
  <inkml:trace contextRef="#ctx0" brushRef="#br0" timeOffset="99775.88">22742 15907 2714 0,'0'0'85'0,"0"0"15"0,0 0 26 0,2 0-22 16,2 0-56-16,-4-2 1 0,0 1 48 15,2 0-17-15,2-3-66 0,1 4 14 16,-4-2 27-16,2 2-6 0,-3 0-6 0,0 0 2 16,0 0-8-16,0 0-3 0,0 0 7 15,0 0 21-15,0 0 3 0,0 0-7 16,0 0-29-16,0 0 0 0,0 0 28 0,0 0-29 15,0 0 68-15,-2 0-38 0,2 0-64 16,0 0 15-16,0 0-19 0,-2 0 10 16,2-1 30-16,-5 0 20 0,1-2-25 0,-2 2-25 15,4 0 0-15,-4-1-32 0,-3 1-28 16,-4 0 49-16,1 1 11 0,0 0-15 16,-2 0 93-16,-4 0-39 0,1 0-89 0,0 0 42 15,-3 0-40-15,3 0 43 0,0 2-21 16,0 0-14-16,2 0 40 0,1-1 59 15,0 1-27-15,1-1-8 0,3 0-20 0,0-1-4 16,2 2 40-16,2-2 18 0,1 0-10 16,-2 0-59-16,2 0 59 0,3 0 5 15,1 0-30-15,-2 0 49 0,1 0-125 16,-2 0 37-16,2 0 88 0,0 0-99 0,-1 0 77 16,-1 0-61-16,2 0-20 0,2 0 31 15,0 0 0-15,0 0 38 0,0 0-42 16,0 0 20-16,-3 0-40 0,2 0-13 0,1 0 15 15,0 0 14-15,0 0-23 0,0 0-15 16,0 0 46-16,0 0 50 0,0 0 34 16,0 0-84-16,0 0-27 0,0 0 54 0,0 0-15 15,0 0 3-15,0 0 27 0,0 0-84 16,0 0 0-16,0 1 42 0,0 4-31 16,0-1 49-16,4 0 33 0,-2 2-96 0,-2-1 41 15,3 1 1-15,-2 2 3 0,2 3 56 16,-3-2-56-16,1 2 15 0,0-2-23 15,-1 3-18-15,0 1 34 0,0 2-49 0,0 2 19 16,0-3 30-16,0 5-19 0,0 2 23 16,0 0-1-16,0 2-22 0,-4-1-3 15,3 3 35-15,-3 0-21 0,4-1 30 0,-2 0-23 16,2-2 0-16,-4 2-14 0,0-3 7 16,2 2-26-16,0-2 1 0,2 1 6 15,-7-3 19-15,3 2 7 0,0-4 0 0,-1 3-7 16,-2-3-44-16,5 2 7 0,-1-4 34 15,-2 3 14-15,2-2-11 0,-1-2 10 16,1-1 12-16,2 0-22 0,0 1 0 16,-2-1 19-16,3 0-30 0,-3 0-34 0,1-1 80 15,-1 4-54-15,3-1-34 0,-4-2 99 16,4 1-46-16,-5 1 7 0,1-2 1 16,0 2 11-16,1-2-38 0,-1-1-2 15,2 0-16-15,-4 1 10 0,4-3 23 0,1 1 4 16,-2 0-1-16,0-2 14 0,3-1-21 15,0 0 49-15,-2-2-21 0,2 1-59 0,0-1 75 16,0 1-36-16,0-2-3 0,0 1 31 16,0-1-25-16,0 0 11 0,0 1 42 15,0-4-16-15,0 2-25 0,0 0-15 0,0-3 0 16,0 2 7-16,0-2 40 0,0 2-47 16,0-2 58-16,0 1-58 0,0 0 48 15,0 1 6-15,0 1-24 0,0 0-15 16,0 1 3-16,0 0 14 0,2 1-3 0,4 0-29 15,-4 0-7-15,1-1-44 0,-2 2 15 16,4-2 36-16,-2 0 47 0,0 0 10 0,-2 1-15 16,2-4-42-16,-2 1-7 0,3 0 23 15,-1-3-82-15,-1 1 138 0,-2-1-5 16,2 0-40-16,-1 0 30 0,0 0 10 16,-1 0 4-16,0 0 4 0,0 0-64 0,0 0 19 15,0-3-10-15,2 1-59 0,-1-1 78 16,-1-2-70-16,0 1 42 0,2 0-11 15,-2 1-14-15,0 0 23 0,0 1-60 0,0 1 16 16,0 1 35-16,0-2-27 0,0 2-25 16,0 0 52-16,0 0 0 0,0 0 37 15,0 0-24-15,0 0-26 0,3 3 25 0,-3-2-18 16,3 0-29-16,-2 1 50 0,3-2-60 16,-3 1 43-16,2-1 17 0,0 0-15 15,2 0 34-15,0 0 33 0,2 0 1 0,-2 0-71 16,3-3 22-16,3 1 36 0,2-2 6 15,-1 0-39-15,2 1-8 0,6-1 11 16,-3 0 0-16,0 2-21 0,3-2 28 0,0 2 26 16,1 0 6-16,2 2-21 0,-6 0-43 15,3-2-10-15,-3 2 12 0,0 0 11 16,-2 0 10-16,-4 0-23 0,0 0-23 16,-2 0 37-16,-3 0-14 0,0 0 77 0,-1 0-63 15,-1 0 14-15,-1 0-38 0,-3 2 36 16,0-2 38-16,1 0-38 0,-1 0 27 15,0 0 12-15,2 0-132 0,0 0 29 0,-2 0-373 16,0 0-308-16,0 0-184 0,0 0-286 16</inkml:trace>
  <inkml:trace contextRef="#ctx0" brushRef="#br0" timeOffset="102744.14">22604 17665 2436 0,'0'-5'174'0,"0"-2"-12"0,3 2 8 0,-3-1-34 16,2 0-51-16,-2 1 0 0,0 1 63 15,2 1-32-15,-2 1-34 0,2 0-29 16,-2 0-5-16,0 0-5 0,0 1-26 15,0 1-1-15,0-1 36 0,0 1-28 0,0 0 14 16,0 0-1-16,0 0 38 0,0 0-42 16,0 0 49-16,0 0 8 0,0 0-73 15,0 0-17-15,0 0 0 0,-2 0 6 0,-2 0 24 16,-4 0-12-16,3 0-13 0,-5 0-5 16,-2 0 0-16,2 1-19 0,1-1 65 15,-6 1-46-15,3-1 7 0,0 0 0 0,2 0-45 16,-5 0 71-16,1 0-47 0,-1 0 28 15,-5 0-14-15,3-2 3 0,3-1-17 16,-4 2-26-16,4-3 57 0,-2 1-17 0,3 1 47 16,1-1-47-16,1 2-13 0,2-1 4 15,1 1 4-15,3 0 31 0,-2-1-9 16,2 2-13-16,2-1-4 0,1 1 1 16,0 0-14-16,1-1 22 0,0 1-20 0,1 0 50 15,-3-2-44-15,2 2-73 0,1 0 68 16,0 0 10-16,-1 0 29 0,-2 0-29 15,3 0 37-15,0 0-56 0,0 0 19 0,0 0 46 16,0 0-15-16,0 0-31 0,0 0-49 16,0 0 49-16,0 0 6 0,0 0-14 15,0 0 26-15,0 0-79 0,0 0 61 0,0 0-9 16,0 0-11-16,0 0 73 0,0 0-48 16,0 0 46-16,0 0-51 0,0 0-22 15,0 0 22-15,0 0 40 0,0 0 55 0,0 0-82 16,0 0 19-16,0 0-11 0,0-1-6 15,0 1 21-15,0 0-36 0,0 0-9 16,0 0-23-16,0 0 19 0,0 0 8 0,0 0-13 16,0 0 18-16,0 0-23 0,0 0 23 15,0 0-14-15,0 0 28 0,0 0-18 16,0 0-5-16,0 1 14 0,0 2-5 16,0 1 0-16,3 1 19 0,-1 2-54 0,1-1-13 15,-1 5 75-15,2 0-27 0,-1 3 40 16,0 2-40-16,-3 0 26 0,1 6-21 15,2-1-27-15,-3 2-14 0,0-2-35 0,0 4 71 16,0-1 10-16,0-3 10 0,0 2-20 16,0-2 36-16,0 1-42 0,0-2-16 15,0 1 44-15,0-2-96 0,0-1 17 0,0 2 108 16,0 0-98-16,0 1 36 0,-3-1 49 16,2 2-76-16,-5-1 23 0,2 2-7 0,2-2 22 15,-2 1 2-15,0-1 17 0,-1 2 18 16,2-2 18-16,-1 2-61 0,1-2 6 15,-2 1-5-15,0-2-8 0,1-2-1 16,1 0 14-16,3 0 5 0,0-1-2 0,-5-1-8 16,5 1 5-16,-1-1 0 0,-1-1-36 15,2-2 19-15,0 0 59 0,0-2-107 16,-1 2 37-16,0-2 36 0,1-1-8 0,0-2 40 16,-2 1 43-16,2-1-83 0,-2-1-68 15,2 1 81-15,0-2-15 0,0 2 22 16,0-1 8-16,0 1-29 0,-3-2 6 0,-4 1-5 15,7 1-22-15,0 0 22 0,-1 0-17 16,-2-2 17-16,2 2-12 0,1-1 12 16,0-2-7-16,-1 3 7 0,1-3 6 0,0 2 25 15,-2-2-18-15,2 1-13 0,0-1 0 16,0-1 0-16,0 1-15 0,0 2 15 16,0-2 5-16,0 0-5 0,0 1 0 0,-2-1-41 15,2 2 36-15,-5-2-24 0,3 4 29 16,1-2-15-16,1-1 15 0,0 0 10 15,0-1 35-15,0 0 5 0,-3 0-50 0,2 2-27 16,1-2-6-16,0 1 19 0,0-2 14 16,0-1 41-16,0 3-41 0,0-1 27 15,-3 0-33-15,1 1 42 0,2 0-36 16,-6 0-18-16,2-3 15 0,2 3-21 0,-1-1 18 16,0-1-38-16,0-3 81 0,-3 2-42 15,6-2 5-15,-1 1 47 0,0-1 4 16,-2-1-10-16,3 1 11 0,0-1-14 0,-3 0 0 15,3 0 9-15,0 0 1 0,0 0-48 16,0 0-38-16,0 0 19 0,0 0 19 16,6-1-5-16,-6-2 5 0,2 2 28 0,5 0-28 15,-5-1 28-15,-2 2-28 0,3-1-28 16,0 1 28-16,-1-1 28 0,4 1-5 16,0 0 14-16,-3 0-74 0,-2-2-5 0,5 1 56 15,-1 1-51-15,-1-3 28 0,1 2 41 16,0-2-68-16,1 3 36 0,-1-1 32 15,2 0-50-15,0-2 54 0,3 2-5 0,0-2-49 16,2 1 54-16,3-1-76 0,-1 2 21 16,3-5 23-16,1 2-13 0,-1 2 23 15,5-4 17-15,2 2 22 0,-2-1-39 0,2 0-14 16,-4 0 44-16,3-1-38 0,-1 0 31 16,-4 0 12-16,2 1 7 0,0 0 61 15,-5 2-89-15,-1-1 114 0,1 2 37 0,-5-1-102 16,2 0 62-16,0 1-44 0,-3 0-84 15,2 0 30-15,-2 0-7 0,2 0 8 16,-2-1-2-16,0 3-32 0,2-1 32 16,-5 1 32-16,5 0-54 0,-3-2 2 0,-1 2-20 15,0 0-5-15,0 0 70 0,-2 0 34 16,2 0-57-16,-2 0-32 0,3 0-10 16,-8 0 0-16,3 0 37 0,-3 0 43 0,0 0-72 15,0 0-56-15,0 0-56 0,0 0-346 16,0-1-333-16,0 0-294 0,0-2-1064 15</inkml:trace>
  <inkml:trace contextRef="#ctx0" brushRef="#br0" timeOffset="113248.46">23130 16233 101 0,'-4'0'19'15,"3"0"-6"-15,1 0 0 0,-2 0-6 16,2 0-7-16,-2 0-1 0,-1 0-3 15,1 0-34-15</inkml:trace>
  <inkml:trace contextRef="#ctx0" brushRef="#br0" timeOffset="113841.67">23104 16204 1687 0,'0'0'276'16,"0"-1"-86"-16,0 1-40 0,-3 0-38 15,3-2-44-15,0 2 7 0,0 0-5 16,0 0-9-16,0 0-27 0,0-1-5 0,0 1-4 16,0 0-25-16,0 0 4 0,0 0 18 15,0 0 4-15,0 0 28 0,0 0 46 16,0 0 1-16,0 0-15 0,0 0 6 0,0 0-4 15,0 0-9-15,0 0-6 0,0 0 21 16,0-3-14-16,-3 3-37 0,3 0 36 16,-2 0-18-16,2 0-49 0,0 0 3 0,0 0 38 15,0 0-5-15,0 0-35 0,0 0 8 16,0-1-27-16,0 1 27 0,0 0-11 16,0 0 1-16,0 0-7 0,-3 0-4 0,2 0 11 15,1 0 0-15,-3 0-15 0,3 0 4 16,0 1 4-16,-5 6-17 0,0-2 5 15,-2 5 14-15,2 0-6 0,-2 6 0 16,2 0 7-16,-1 1-5 0,-3 4 1 0,1-1-3 16,3 1-3-16,4-2-4 0,-2 0 3 15,3-1 4-15,0-1 0 0,0-1 4 16,-3-1-4-16,3 0-4 0,0-2 4 0,0-1 0 16,0-1 0-16,0 1 11 0,0-2 0 15,0 1 7-15,0-1-16 0,0 2 26 16,0-3-30-16,0-1-16 0,0-1 27 0,0 2-9 15,0-1 2-15,0-1 2 0,0-1 9 16,0 0-2-16,0-1 64 0,3 0-5 16,4 2-50-16,1-2-12 0,-2-2 1 0,5-3-9 15,1 0 1-15,-2 1-2 0,-1-1-31 16,3 0-106-16,0 0-85 0,1-3-43 16,-1-1-92-16,-1-2-121 0,1 1-319 0,5-1-391 15</inkml:trace>
  <inkml:trace contextRef="#ctx0" brushRef="#br0" timeOffset="114308.61">22900 16429 3453 0,'-2'-4'158'0,"-2"1"-11"0,4 0 38 0,0 1 67 16,0-1 110-16,6-2-36 0,2 1-91 15,-1 0 6-15,6-1-46 0,5 1-100 16,2 0-63-16,-3 0-25 0,1 2-21 0,-1-2 21 16,-3 3-22-16,3 1-137 0,-6 0-257 15,1 0-326-15,-4 0-171 0,4 0-620 16</inkml:trace>
  <inkml:trace contextRef="#ctx0" brushRef="#br0" timeOffset="115566.71">23480 16681 3686 0,'0'3'192'0,"0"2"-58"16,0 2-43-16,0 3-31 0,-6 2-40 16,0 0-20-16,-3 2 11 0,1 1-31 15,-4-1 5-15,2 1-126 0,3 0-234 0,-1-2-212 16,2-1-493-16</inkml:trace>
  <inkml:trace contextRef="#ctx0" brushRef="#br0" timeOffset="118291.75">22905 18130 714 0,'0'-2'114'0,"0"0"22"0,0-2 67 0,0 3 39 16,3-1-8-16,-3-1-10 0,0 0-29 15,0-2-30-15,0 2-21 0,0-1-28 16,0 0-28-16,0-1 23 0,0 1-9 0,0 0-33 16,-3 0 27-16,3-1-21 0,-2 1-39 15,-5-1 0-15,5 1-12 0,-1 1-19 16,-2-1-5-16,5 1 5 0,0-1 5 0,-7 2 11 15,7-1-6-15,-5 2 1 0,-1-2-6 16,0 2 0-16,1-2-10 0,-5 2 26 16,2 0-46-16,0-1-5 0,-3 1 55 0,3 0-50 15,-2-3 60-15,1 2-40 0,1 1-35 16,-1 0 55-16,1-1-40 0,-1 2 26 16,1-1 13-16,1 1-4 0,2 0-10 15,-2 0 5-15,2 0-35 0,0 5 25 0,2 2 10 16,1-2-25-16,-4 6 35 0,2-1-40 15,-1 2 20-15,0 4 0 0,1-1-24 16,1 1-16-16,0-2 11 0,1-1 24 0,2-1-15 16,0 0 5-16,0-1 15 0,0-1-25 15,5-3 29-15,2-1 34 0,3-2-39 16,2-4 1-16,0 0 0 0,0 0 14 0,4 0-9 16,-4-1 5-16,0-3-31 0,-1-3 11 15,4 2 0-15,-2-1 0 0,-4-2 10 16,2-2 16-16,-2 0 0 0,1 1-5 0,-3-2 19 15,3 0 21-15,-2 0 14 0,0 0-24 16,1-1-5-16,-4 0 35 0,-4 0-15 16,3 2 11-16,-2-1 36 0,-2 6-40 0,2 0-47 15,-2 3-16-15,0 2 1 0,0 0 5 16,0 4-5-16,0 6 6 0,-5 3 5 16,-2 4 6-16,2 4-11 0,-1 4-1 0,-2 2 9 15,-2 0-15-15,2 5 14 0,3-3-14 16,-1 0 5-16,0 3 1 0,0-3-21 15,4-3-24-15,2 2-55 0,-4-5-13 0,2-1-67 16,2-3 7-16,-3-2 34 0,3-3-117 16,0-3-107-16,0-3-161 0,0-2-304 15</inkml:trace>
  <inkml:trace contextRef="#ctx0" brushRef="#br0" timeOffset="118715.76">23172 17934 3470 0,'0'-6'98'0,"0"2"-35"16,0 4-27-16,0 0-1 0,-5 0-10 15,0 0-9-15,1 4 8 0,-1 4 1 0,-2 4 7 16,2 3 15-16,-1 0-16 0,-3 8-22 16,4 1-9-16,-3 3-5 0,1 1 3 15,2 0-2-15,-3 2 10 0,4 2-1 0,-4-2-5 16,2-2 0-16,6 0-1 0,-3 0-5 16,3-3-9-16,-3-3 14 0,3-1 8 15,0-3-17-15,0-3 4 0,3-4 6 0,2-3 2 16,2 0 39-16,1-4 5 0,1-4 7 15,3 0-13-15,0 0-23 0,4-2 8 16,-4-4 25-16,2 1-10 0,3-2-32 16,-2 0 5-16,-1 1 0 0,-2-1-13 0,1 2 0 15,-1-2-23-15,-1 2 0 0,-2 2-20 16,-2 1-77-16,3-1-110 0,-3-1-65 0,1 1-42 16,0 1-86-16,-2-1-300 0,4-2-432 15</inkml:trace>
  <inkml:trace contextRef="#ctx0" brushRef="#br0" timeOffset="118993.71">23311 18224 2634 0,'-4'23'66'0,"-1"-2"14"0,2 3-13 16,-1-2-39-16,-1 2-14 0,5-3-13 0,-3 0-1 16,1-4 0-16,2 0 0 0,0-2 0 15,0-3 0-15,0-2-62 0,0 2-83 16,0-5-131-16,0-2-260 0,2 1-276 0</inkml:trace>
  <inkml:trace contextRef="#ctx0" brushRef="#br0" timeOffset="119497.48">23422 17918 3671 0,'4'0'82'16,"4"2"-15"-16,1 2 3 0,4-1-14 0,-1 2-34 15,3-1 15-15,-1-1-10 0,4 2 4 16,-1-4-18-16,5-1 2 0,-1 0 38 16,2 0 3-16,-1 0-56 0,-1 0 1 15,-1-4-7-15,0 2 6 0,0-1 5 0,-6 1 5 16,-2-1-10-16,-4 3 0 0,-1-1-14 16,1 1 6-16,-6 0 16 0,-2 0-2 15,0 0 25-15,0 4 3 0,0 1 29 0,0 7 15 16,-5 1-19-16,-7 3 5 0,2 6-13 15,-2 5-37-15,-3-1-14 0,1 7-52 0,-4 0 10 16,1 0 10-16,3 2 19 0,2 0 13 16,-3 1-4-16,5-3 10 0,1 0-6 15,1-3 0-15,2-2-19 0,2 0-3 16,4-4 18-16,-2-2-7 0,2-1 1 0,-3-2-3 16,3-3-13-16,0-2-61 0,0-2-98 15,-3-1-5-15,3-2-23 0,0-4-38 16,0 0-10-16,0 1-78 0,0-5-135 0,0 3-399 15</inkml:trace>
  <inkml:trace contextRef="#ctx0" brushRef="#br0" timeOffset="119752.56">23569 18259 3942 0,'12'-3'88'0,"-2"2"79"16,7-1-48-16,-1 1-112 0,0 1-7 15,-4 0-9-15,5 0-12 0,-5 0-142 16,5 3-96-16,-5-2-27 0,0 2-85 0,1-1-115 15,2 1-533-15</inkml:trace>
  <inkml:trace contextRef="#ctx0" brushRef="#br0" timeOffset="120952.43">24428 16386 2826 0,'0'-4'220'0,"0"-1"17"0,-6 1 15 0,4-1-65 16,-5 2-61-16,4 1-34 0,-2 0-31 16,1 1-16-16,-4 1-21 0,-1 0-1 0,-2 0-6 15,-1 5-9-15,1 2 0 0,-7 3-2 16,4 1 0-16,-3 0-6 0,2 2-5 15,2 1 3-15,4-1-13 0,1 1 0 0,1-4 6 16,7 1 0-16,0-1 9 0,0 0 3 16,0-5 9-16,9 0 17 0,2 0 12 15,1-1-6-15,0 0-12 0,2 0 1 16,0 2 12-16,0-2 7 0,1 2 17 0,-4 1 16 16,1 3 8-16,-4 1 25 0,-2 4 8 15,0-2-34-15,-6 4-29 0,0-1-18 16,0 0-20-16,0 1 9 0,0 0 20 0,-2-4-1 15,-5-1-10-15,2 0 4 0,-1-1-12 16,-3-2-16-16,-1-4 14 0,0 0-8 16,1-2-16-16,-2-3-6 0,0 0-22 0,-1 0-86 15,1-3-116-15,2-2-109 0,1-4-51 16,4-2 21-16,-4 1-18 0,3-4-102 16,3 1-632-16</inkml:trace>
  <inkml:trace contextRef="#ctx0" brushRef="#br0" timeOffset="122313.77">24122 18448 2454 0,'-2'10'73'0,"-4"1"-42"16,4 1-23-16,-6 3-6 0,4 1-2 16,-1 0-12-16,-2 0-7 0,2-2-20 15,2 0-41-15,0-1-46 0,1-3-66 0,2 0-199 16,0-5-263-16</inkml:trace>
  <inkml:trace contextRef="#ctx0" brushRef="#br0" timeOffset="123028.98">24726 17879 2709 0,'-12'-1'183'0,"4"-2"-60"0,-4 2-12 0,3 1-14 16,-4-1-29-16,1 1-8 0,3 0-20 15,-4 0-25-15,1 0-9 0,-3 0-5 16,1 2 5-16,-1 1-6 0,5 1-10 0,-2 0 0 16,0 0 0-16,4 1 0 0,4 2 9 15,4-2-9-15,0 3 0 0,0 1 4 16,0 2 6-16,4 1 0 0,6 1-5 0,2 0 5 15,3 4-1-15,-1-1-4 0,1 0 5 16,-1 1 0-16,0-1-5 0,-2 4-10 16,-3-2 1-16,-4 4 9 0,0-3 5 0,-1 1 0 15,-1 1-5-15,-3 0-5 0,0 2-39 16,0-3 6-16,0 1 23 0,0-1-33 16,-7 0-24-16,2-2 0 0,-3 2 15 0,-4-2 19 15,0 0 8-15,0-3 1 0,-1 1 8 16,1 1 0-16,-2-5 5 0,-1-1 9 15,1-2 0-15,2-4 12 0,1 1 14 0,-1-6 0 16,2 0 19-16,3 0 25 0,-1-2-4 16,4-3 0-16,2-4 9 0,2-2 12 15,0 1 50-15,0-6 47 0,0-1 38 16,2-3 33-16,5-3 7 0,4 1 60 0,0-3-88 16,4 0-166-16,-1 1-38 0,4 1-13 15,-1 2 4-15,0 0 5 0,0 5-14 0,3 0 4 16,-3 3-9-16,0 3-30 0,3-1-71 15,-1 1-122-15,1-2-69 0,-1 2 3 16,1 1 26-16,0 3-23 0,1-5-111 16,-1 3-325-16</inkml:trace>
  <inkml:trace contextRef="#ctx0" brushRef="#br0" timeOffset="123354.36">25045 18002 2737 0,'-3'16'105'0,"-2"1"-8"0,-2 0-9 16,-1 6-25-16,-1-2-24 0,-2 4-10 15,2 2-4-15,1 0-25 0,4 1 15 16,-4-2 5-16,6 2-20 0,2 0 29 0,0-6-9 16,0 2 14-16,0-3 19 0,8-1-13 15,1-4 0-15,4-1-14 0,-1-4-20 16,2 0 0-16,1-4-6 0,-1-2-29 0,4-1-46 16,-4-1-51-16,3-3-35 0,-2 0-70 15,5 0-138-15,-3-4-184 0,3-2-238 16</inkml:trace>
  <inkml:trace contextRef="#ctx0" brushRef="#br0" timeOffset="123580.48">25186 18212 3017 0,'-12'19'74'16,"5"3"-13"-16,0 3-51 0,1 3-5 0,0 1-5 16,-2 2 0-16,8-1-5 0,-3-1-5 15,3 0-15-15,0-2-35 0,0 0-50 16,0-3-53-16,0 0-70 0,3-3-79 0,2-1-87 16,-2-4-201-16</inkml:trace>
  <inkml:trace contextRef="#ctx0" brushRef="#br0" timeOffset="123980.35">25490 17973 3507 0,'8'-1'69'0,"-4"1"1"0,4 0-20 15,-2 1-15-15,0 4-9 0,-1 5-21 16,1 0-5-16,0 5-4 0,-4 2-1 0,4 3 1 15,-6 2-5-15,0 3-4 0,0 3 9 16,0 0-1-16,0 4-44 0,-3 1-1 16,-2-2 50-16,2 0 3 0,0-2 6 0,2 0-5 15,1-3-4-15,0-2 5 0,0-3-5 16,0-2 4-16,7-3 0 0,3-3-4 16,2-4-29-16,0-4-38 0,8-1-30 0,-3-4-48 15,3 0-89-15,-2 0-154 0,2-5-549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50:40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23793 10117 2496 0,'0'-3'14'15,"0"3"16"-15,0 0 30 0,0 3 19 0,0 4-4 16,-4 6-22-16,-1 1-15 0,-3 9-18 15,-1 1-8-15,-2 3-3 0,-1 1 4 16,3 0 4-16,1 1-3 0,-1-1 0 0,4-2-9 16,-2-4 0-16,2 0 0 0,2-3-5 15,1-3 0-15,2-1 5 0,0-3-1 16,0-3 9-16,0-4 27 0,0-1 53 0,0-4 9 16,0 0-52-16,0 0-23 0,0-4 5 15,0-6 0-15,0 0-18 0,0-7-10 16,0 3-4-16,-3-9-13 0,3 2 18 0,0-1 0 15,0-3 8-15,0-2-13 0,0-2-15 16,0 3 2-16,0 1-1 0,8-1 17 16,-3 4-3-16,2 1 22 0,-2 1 9 0,0 5 1 15,5 4-15-15,-3 1 1 0,0 5-5 16,-2 4 13-16,2 1 11 0,-2 0 3 16,-2 2 10-16,2 4 4 0,-1 4 4 0,4 2-16 15,-5 0-14-15,3 5-4 0,0-1-14 16,-1 5-10-16,-2-1-10 0,1 0 2 15,1 1 6-15,-3-1 6 0,4 0 0 0,-2-2 2 16,4 1 2-16,-3-4-1 0,-1 1-5 16,4-4 4-16,-4-3 1 0,4 2 14 15,-3-7 39-15,-1 1 43 0,1-5 26 16,1 0-7-16,-1 0-34 0,1-1-25 0,4-4-4 16,0-5-1-16,-1 0-23 0,2-5 12 15,1-1 9-15,-4 1 32 0,1-5 11 16,-1 0-59-16,1-3-28 0,-3 2-8 0,0-1 0 15,-1-3-1-15,1 1-3 0,-2-2-5 16,-4 3-39-16,0-3-43 0,0 6-27 16,0-3-27-16,0 1-67 0,0 3-54 0,0 4 27 15,0 0 22-15,0 3-30 0,0 3-87 16,0 4-4-16,0 5 69 0,0 0-124 16,0 0-400-16</inkml:trace>
  <inkml:trace contextRef="#ctx0" brushRef="#br0" timeOffset="1162.86">24188 10220 2642 0,'-2'0'19'0,"-6"0"-6"0,-4 5-9 0,0 5-4 16,1 7 4-16,-3-3 8 0,-1 7 14 15,4 2-7-15,0 3-9 0,-1-1-10 16,7 0 0-16,-2-2 4 0,7 1 6 0,0-3-5 16,0 0 11-16,0-5 16 0,3 1 0 15,3-4 21-15,2-1 16 0,2-5 1 16,-2 1 0-16,3-4-8 0,1-4 2 0,-1 0-22 15,1 0-16-15,0-4-1 0,0-4-11 16,1-2 4-16,-1-1 0 0,0-4-8 16,2-2 18-16,-1-2 4 0,2-2 1 15,-1-1 28-15,-2-1 19 0,0 0 6 0,-1-1 29 16,-5 4 0-16,0-4-29 0,-1 6 2 16,-5 0 14-16,0 7-9 0,0-1-51 15,0 4-42-15,0 2-3 0,0 5-9 0,-8 1 9 16,5 0 0-16,-3 4 3 0,-2 4-3 15,2 1-26-15,0 2 4 0,-3 3 22 16,3 4 8-16,-2-4-5 0,2 3-6 16,1 0 0-16,-1-2 3 0,4 2 3 0,2 0-12 15,0-2-4-15,0-1 15 0,0-3 1 16,5 1 10-16,0-2-4 0,2 1-6 0,3-6-7 16,0 3-1-16,0-2-25 0,-1 0-13 15,-1-3 7-15,7 1 3 0,-9-3 21 16,8-1 10-16,-2 0-10 0,-1 0-28 0,-1 0-19 15,3-1 30-15,-1-6 26 0,0 2 3 16,0 0 1-16,1 1 4 0,-4-7-2 16,3 2-7-16,-1 0 0 0,0-3 7 15,-1 4 3-15,0-3-3 0,0 5-2 0,-5-2-12 16,0 2-4-16,-1 5 18 0,-1 1 0 16,-1 0 18-16,-2 0 0 0,0 5 0 0,0 7-3 15,0 0-5-15,0 1 0 0,-6 4-1 16,3-1-9-16,-2 0 0 0,2 1-5 15,1-1 5-15,-2-3-2 0,4-1-4 16,0 0-3-16,0-3 2 0,0-3 6 0,0-1-8 16,0 2 3-16,0-7 6 0,0 0 0 15,4 0-5-15,-2 0-14 0,3-7 5 16,1 2 8-16,0-3 0 0,2-3-8 16,-1 1 4-16,3-5 9 0,0 1 1 0,-2-2-9 15,-2-1 0-15,2 1 9 0,-1-1 0 16,1 1-6-16,-3 1 1 0,2 1 5 0,-2 2 9 15,0 1 18-15,-1 2 0 0,1 2-18 16,-2 2-9-16,0 2 8 0,1 2 27 16,-4 1 15-16,2 0-6 0,4 0-8 15,-4 4-4-15,2 1-3 0,4 2 9 0,-5-2-3 16,2 3-11-16,-1 1 15 0,1-1-16 16,-2 4-23-16,0-4 11 0,-1 1 1 15,-2 1-12-15,4-1 4 0,-1 1-4 0,-3-4-3 16,2-1-4-16,-2 2-5 0,6-3 5 15,-6-3 7-15,2-1 35 0,0 0 2 16,0 0-22-16,4-1-7 0,-1-3-8 0,2-4 3 16,-2-2-5-16,1-1-2 0,5-5 8 15,-2 0-5-15,-1-3 4 0,4 1 1 16,-4 1 0-16,1-1 4 0,-1 4 30 0,-1-3 24 16,-2 5-62-16,0 4 23 0,-5 3-30 15,4 2-16-15,-4 3 19 0,0 0 4 16,3 3 8-16,-3 5 36 0,0 1-17 0,0 1 0 15,3 5 0-15,-1 2-11 0,3-2 0 16,-1 2-4-16,-1 0-12 0,5 0 11 16,-1 0 1-16,-2-2-1 0,4 2 9 0,-1-6-5 15,1-1-7-15,-1 1 0 0,-1-2 0 16,1-1-8-16,0-4 0 0,-4 0 8 16,4-3-12-16,-2-1-12 0,2 0-78 0,1 0-106 15,2-5-98-15,-2 1-44 0,3-5-54 16,1-2-159-16,-1-1-529 0</inkml:trace>
  <inkml:trace contextRef="#ctx0" brushRef="#br0" timeOffset="1713.47">25197 9792 3636 0,'0'5'162'0,"0"6"-38"0,0 5-64 15,0 3 14-15,0 5 23 0,0 1 14 16,0 4-20-16,0 4-42 0,0 0-16 16,0 2-1-16,0 0 27 0,0 4 22 0,0-1-67 15,0 0-14-15,-3 2-25 0,-2 0 25 16,-1-5 9-16,0 1-4 0,0-3-5 15,4-1 0-15,-2-4 0 0,1-6 4 0,1-2-4 16,-1-3 0-16,3-5 0 0,0-3 4 16,-3-2 8-16,3-3 4 0,0-4-11 15,0 0-5-15,0-3-9 0,0-5-20 0,0-4-9 16,6-4-35-16,1-5-62 0,3-5 43 16,2-6 61-16,7-1 7 0,-1-3 26 15,1 2-2-15,5 2 14 0,-1 3 51 0,-1 4 28 16,5 8 2-16,-8 5 8 0,4 7 20 15,-5 5 17-15,-1 0 1 0,1 6 11 16,-5 8 7-16,-1 4-19 0,-3 5-48 16,-4 4-6-16,-2 2 30 0,-3 3-21 0,0 2-9 15,0-2-14-15,0-3-23 0,-3 2-22 16,-2-4-17-16,-7 1 7 0,3-3 1 16,-4-1 2-16,1-2-1 0,0-4-2 0,-1-1-7 15,-3-1-3-15,-4-3-7 0,3-3-24 16,-3 0-28-16,-2-6-63 0,0-2-54 15,0-2-46-15,-1 0-106 0,6 0-62 0,-3-5-52 16,9-2-28-16,-1-3 42 0,4-2-23 16,8 0-73-16,0 0-143 0,0-2-346 15</inkml:trace>
  <inkml:trace contextRef="#ctx0" brushRef="#br0" timeOffset="2801.88">25674 10471 3756 0,'0'-17'107'0,"0"1"-71"15,0 3-17-15,2 1 4 0,5 4-4 16,-2 4 23-16,4 1 15 0,2 3-4 0,3 0 5 15,1 0 4-15,5 0-17 0,-3 3-20 16,3 1-8-16,4-1 5 0,-5-1 0 16,1 1 5-16,0-3 9 0,-3 0 16 15,-2 0 47-15,-1 0 36 0,-2 0-4 0,-3-4-28 16,-3-1-20-16,-1-1 17 0,0 1 6 16,-3-4-26-16,-2 0-28 0,0-2-32 15,0-1-20-15,0 0 9 0,-2-1-2 0,-6-2 8 16,-1 4-15-16,-3-4-16 0,-1 3-14 15,-4 2-13-15,0 0 1 0,-1 5 10 16,0 1 9-16,-1 4 12 0,1 0-3 16,1 4-7-16,-3 0 0 0,3 7-30 0,2-1 7 15,3 7 44-15,-1-1 6 0,6 4 1 16,2 2 5-16,3-2 3 0,2 3 0 16,0-2-3-16,0 3-12 0,0-3 8 0,2 3 3 15,7-5-2-15,2-1-5 0,1-3-4 16,0 3-41-16,4-5-46 0,0-3-1 15,-1 2 12-15,0-2 0 0,-1-4-12 0,1-1 12 16,-3 1 36-16,2-4 27 0,-2 1 9 16,-1-3 4-16,1 0 8 0,-2 0 8 15,0 0 0-15,-1-5-16 0,-1-1 0 0,4 1-17 16,-4-4 5-16,3-3 8 0,0 1 4 16,-2 2 9-16,1-3 7 0,-3-1 29 15,0 3 0-15,1-1-20 0,-3 2 7 0,-1 1 10 16,-1-1 3-16,0 3-16 0,-3 1-22 15,2 0-7-15,3-1-8 0,-2 2-9 16,-2-4 5-16,7 5 7 0,-5-3 1 0,4 1 3 16,1 1-3-16,-3 1-1 0,4-2 1 15,0 2-12-15,2 1-1 0,1-1 1 16,-2 2-16-16,0 1-16 0,-1 0-23 0,-4 0-8 16,2 0 28-16,-2 0 12 0,0 1 28 15,-5 2 11-15,0-1 19 0,0 4 0 16,0-4 1-16,0 1-5 0,0 1 1 0,-2-1-8 15,-4 2 11-15,0-2 1 0,0-2-12 16,3 0 0-16,-3 0-1 0,1 3 13 16,2-4 12-16,1 0-8 0,2 0-20 0,-2 0 8 15,2 2 0-15,0-2-8 0,0 0 0 16,0 0 4-16,0 0 16 0,0 0-8 16,0 0 4-16,0 0 24 0,0 0 4 15,0 0-12-15,2 0-4 0,3 0 21 0,-2 0 7 16,5 0-12-16,-5-4-3 0,3 1-21 15,0 1-12-15,0-1 0 0,-1-2-4 0,0 1 4 16,-1 0-8-16,1 0-4 0,-2-2 0 16,1 1 0-16,-1 1-12 0,-1-1 0 15,1-2-9-15,2 2 0 0,-1 0 9 16,-1-1 0-16,0 2 0 0,-1 2 0 0,1-1 12 16,-3-1 4-16,0 2-4 0,0 2 4 15,0-3-4-15,0 3 32 0,0 0 57 16,0 0 13-16,0 0-3 0,0 0 10 0,0 0 13 15,0 0 26-15,0 0-8 0,0 0-37 16,0 0-6-16,0 0 6 0,0 0-2 16,0 0-11-16,0-1-13 0,0 1-13 0,2-2-25 15,-2 2-27-15,2-2-12 0,-2 2-12 16,2-3 0-16,-2 3-2 0,2 0-24 16,-2 0 5-16,1 0 24 0,2 0-3 0,2 0 3 15,2 0 9-15,1 0 0 0,3 0 0 16,9 3-40-16,3-3-224 0,3 0-402 15,3 0-281-15,3 2-200 0</inkml:trace>
  <inkml:trace contextRef="#ctx0" brushRef="#br0" timeOffset="3703.44">26997 10404 2105 0,'-14'29'29'0,"7"-4"2"15,5-1-3-15,2-3 12 0,0-5 9 16,9-1 30-16,5-1 30 0,4-8 11 15,4 0 14-15,1-4-14 0,-2-2-2 0,-2 0 0 16,0-4-30-16,-1-2-20 0,-6-6-11 16,0-3-12-16,-4-1-8 0,-7-6-12 15,-1-1-16-15,0-6-3 0,0-2 7 0,-9-4 12 16,-3-2-13-16,-7-5-12 0,1-3-4 16,1 0 0-16,-3-1 4 0,2 1-4 15,-1 1 5-15,5 1 3 0,-1 6 4 0,9-3 18 16,0 6 4-16,6 1 3 0,0 0 18 15,0 4 39-15,6 2 40 0,6-2 37 16,5 1 34-16,8 3-1 0,1 4-54 0,3-1-36 16,8 5-5-16,2 7 18 0,-2 5-6 15,2 5-38-15,0 3-19 0,-4 5-7 16,2 11-6-16,-6 8-8 0,-9 10 3 0,-2 6-1 16,-8 12-1-16,-10 5 4 0,-2 9-25 15,0 4-19-15,-9 9-5 0,-8 5 5 16,-11 4 4-16,-3 2 6 0,-5-1-10 0,-1 2-23 15,-5-7-92-15,5 0-79 0,0-4-66 16,-2-2-207-16,10-3-169 0,2-9-117 16,5-2-728-16</inkml:trace>
  <inkml:trace contextRef="#ctx0" brushRef="#br0" timeOffset="5715.63">27918 10220 3687 0,'-10'15'134'16,"-2"7"-62"-16,-4 4-15 0,-2 6-9 15,0 0 3-15,-1 2-20 0,7-5-19 16,0 2-10-16,1-2-2 0,5-3-8 15,3-3 0-15,3-4-3 0,0-1 4 0,0-5 0 16,1-3 7-16,7-2 7 0,3-2 13 16,1-6 15-16,0 0-6 0,-1 0 10 15,4-6 8-15,-1-6 0 0,1-1 36 0,-2-1 8 16,2-7-21-16,-2-1-22 0,0 1-11 16,-2-1 0-16,1-1-10 0,-3 5 3 0,-3 1-19 15,-2 5-11-15,4 4 12 0,-5 5-12 16,-2 3 34-16,-1 0-5 0,2 5-10 15,-1 7-4-15,2 3 11 0,-3 2-11 16,2 6-12-16,2-2 1 0,2-2-1 0,-1 1 9 16,3-3-4-16,2 1-4 0,1-4 4 15,2-3 8-15,0 1-1 0,-2-4 24 16,1-2 23-16,0-3 35 0,-4-3 45 0,-2 0-30 16,1 0-31-16,-1-3 1 0,0-3-5 15,0-5 31-15,4-2 39 0,-3-3-10 16,5-4-34-16,-1-2-43 0,1-5-25 0,0-1-24 15,1 2-5-15,3-3 1 0,-3-3 26 16,-1 5 7-16,2 0-40 0,0-1-33 16,-2 7-59-16,-1 4-1 0,1 0 41 15,-1 5 11-15,-2 0 3 0,6 7 13 0,-3 0 1 16,-1 5 6-16,4 0 10 0,2 0 4 16,0 0 9-16,1 2-4 0,0 3 9 15,1-1 0-15,-1-1-2 0,-1 0-3 0,2-1 10 16,-2 1 23-16,-3-3 9 0,0 0 11 15,-4 0 46-15,-5 0 91 0,1 0 56 16,-4 0-48-16,-2 0-76 0,0 0-78 0,0 0-49 16,0 1-14-16,-2 3-2 0,-5 3 16 15,-5 2-9-15,-5 4-27 0,-1 3 4 16,0 1 19-16,-3 6 9 0,1 2-51 0,1-3-50 16,4 2-21-16,7-3 16 0,2 2 28 15,6-3 16-15,0-3 0 0,0-1-2 16,4-3 3-16,3 0 3 0,5-1 5 0,2-5 28 15,-3-2 22-15,3 0 10 0,-1-5 4 16,1 0 9-16,0 0-4 0,-3-5 9 16,3 0 0-16,-1-5-2 0,-3-2-7 0,0-5-4 15,-5 0-8-15,0-5 0 0,-3 0-33 16,-2-3 14-16,0-2 19 0,0 0 12 16,0 1-10-16,-2-2-2 0,-3 2 0 0,0 3 0 15,-1 2 0-15,2 4-12 0,-1 1-22 16,5 5 6-16,-1 3-12 0,1 2-14 15,0-1 23-15,0 6 12 0,0 1 1 0,1 0 11 16,6 0 7-16,3 0 5 0,4 0-2 16,-3 4 9-16,7 4 11 0,0-4 7 15,-1 6 10-15,1 1 2 0,-3 3 10 0,1 2-31 16,-1 1-4-16,-2 5-2 0,-1-1 6 16,0 1 2-16,-4 1 2 0,-3 0-10 15,2-1-2-15,-1 0 2 0,-3 1-12 0,-2-6 12 16,0-3 10-16,1-3-15 0,-2 1 24 15,2-7 38-15,-2 2 27 0,2-7-15 16,-2 0-49-16,0 0 2 0,0-6 0 16,0 0-15-16,0-6 1 0,0 1-16 0,0-6-7 15,0-3-5-15,2-1-11 0,0-1 16 16,-1-2 11-16,3-1 17 0,-1 1-28 16,2-1-27-16,2 5-10 0,-1-4-3 0,-1 7-12 15,5 3 11-15,-1 3-3 0,3 3 0 16,0 3 13-16,1 3 0 0,-1 2-2 15,0 0-30-15,2 0-24 0,3 0-20 0,-2 3-33 16,1 2 3-16,0-1 19 0,1 2 0 16,0-4-33-16,-2 1-1 0,2-2 32 15,-4-1-32-15,3 0-57 0,-3 0-3 0,0 0 29 16,-1-2 3-16,1-2-9 0,-1-3 13 16,0-1 19-16,0-1 16 0,-1-2 23 15,-1 1 33-15,-1 0 42 0,-1 3 27 16,2-3 12-16,-4 5 4 0,1 0 25 0,-1 3 50 15,-3 2 60-15,0 0 6 0,-2 0-45 16,-1 0-23-16,0 0 24 0,0 0 65 16,0 0 62-16,0 3 10 0,0-2-8 0,0 1-8 15,0-1 3-15,0 0 25 0,0 1-29 16,0 0-78-16,0-2-67 0,-1 0 46 0,-5 3-3 16,-3 0-68-16,-1-2 19 0,-4 0-33 15,1 3-24-15,-1 1 13 0,-5 1-13 16,-1-2-9-16,-2 6-22 0,-1 2-4 15,-2 4 11-15,1 0-13 0,1 6-3 0,-2-1-25 16,1 2-12-16,5-1 41 0,5 2 1 16,1-3-17-16,6 0 1 0,0-1-13 15,7-4-4-15,0-3-3 0,0-3 25 0,3 0 33 16,6-6-3-16,3-4-10 0,5 0-6 16,2 0-3-16,2-4-23 0,3-9-7 15,1 2 37-15,-1-4 19 0,-1-5 10 16,2-1 50-16,-1-2 25 0,-3-2-38 0,2-1-24 15,-3-3-4-15,-2-3-5 0,-1-1-14 16,-3-6-9-16,-3 0-42 0,1-5-12 0,-1 1 31 16,-4-1 30-16,0 2-1 0,-4 1 12 15,-3 2 20-15,0 6 40 0,0 2 25 16,0 8 1-16,0-1-28 0,-3 10-24 0,-4 3-34 16,1 5 1-16,1 4-8 0,-2 2 20 15,2 0 34-15,-3 6 50 0,-1 4 44 16,1 6-13-16,-3 7-25 0,1-1 2 0,-1 7-1 15,1 5-40-15,-1-2-39 0,6 5-23 16,-2-2-11-16,3 0 3 0,4 1-6 16,0-3-15-16,0-1-3 0,6-1 14 15,9-3 9-15,7 0-15 0,1-4 7 0,8-2 8 16,-1-3-2-16,2-4 0 0,0 3-35 16,-2-3 0-16,-2 3 35 0,-3-4 13 15,-5 1 15-15,-3 1 0 0,-5-1 10 0,-3 1 26 16,-2-1 52-16,-4-1 79 0,-3-3 1 15,0 2-66-15,0 0-64 0,0-3-39 16,-5 0-27-16,-1 2-40 0,-8-1-155 0,2-2-277 16,1 0-429-16,-4 2-412 0,-3-2-329 15</inkml:trace>
  <inkml:trace contextRef="#ctx0" brushRef="#br0" timeOffset="6464.62">30138 10121 3780 0,'-7'0'72'15,"-6"3"16"-15,1 4 47 0,-2 3 7 0,-2 6-49 16,0 6-56-16,-1 3-29 0,2 3 8 16,1 1-19-16,2 4 8 0,4-3-5 15,4 1-13-15,4-2-2 0,0-3 2 16,0-1 18-16,3-5 2 0,6-3 39 0,3-2 19 16,4-3 14-16,0-6 19 0,1-3 4 15,0-3-16-15,0 0-10 0,0-3-42 16,0-3-15-16,-1-5 12 0,1-3 0 0,-2-4-7 15,2-1-24-15,2-2-3 0,-2-6 3 16,3-1 24-16,5-3 8 0,-1-1-28 16,-1 0 8-16,2-2 8 0,2 6 53 0,-2 0 48 15,-1 6-20-15,-4 5-16 0,-2 4 125 16,-2 6 63-16,-3 7-73 0,-1 0-36 16,-1 8-4-16,-5 6 54 0,2 5 18 0,-1 6-21 15,-2 1-87-15,2 5-63 0,-6 2 23 16,-1 0-1-16,0 0-27 0,0-1-27 15,0-2-13-15,0-1 0 0,-3-4 12 0,-3-2-28 16,0-2-25-16,-3-4-132 0,0-5-204 16,0-2-386-16,-1 2-460 0,1-6-207 15</inkml:trace>
  <inkml:trace contextRef="#ctx0" brushRef="#br0" timeOffset="7476.22">23957 11318 3789 0,'0'4'137'15,"0"3"-24"-15,0 2 10 0,0 8 5 16,0 5-2-16,0 0-15 0,0 5-34 16,5 2-23-16,1 4-20 0,-2 3-6 15,4-4 7-15,-3 5-8 0,0-3 9 0,4 2 3 16,3-1 0-16,-4 0 26 0,4-1 4 16,0-1 2-16,-1-4 27 0,-2-1-1 0,3-7-23 15,-2-1 3-15,0-3 31 0,-2-6 47 16,3-5 31-16,-3-3 17 0,4-3 14 15,-3 0-20-15,3-4-49 0,2-7-47 16,-3-3-21-16,7-9-17 0,-1-3-15 0,3-6 2 16,-1-7-2-16,5-5-34 0,1-3-14 15,7-4-35-15,-3 0 27 0,3-5 8 16,5 2 51-16,-3 0 23 0,1 5 23 0,-4 1 29 16,-2 8 12-16,-2 0 27 0,-5 7 2 15,-2 5-13-15,-8 4-41 0,0 5-57 16,-4 1-56-16,-3 5-28 0,-1 1 28 0,-4 0 0 15,0 0 14-15,3 2 1 0,-1 1-15 16,1-2-71-16,-3 4-195 0,3 1-270 16,-3 1-231-16,0 3-37 0,0 2 33 0,0 0-47 15,0 6-61-15,0 5-670 0</inkml:trace>
  <inkml:trace contextRef="#ctx0" brushRef="#br0" timeOffset="8168.55">25200 11162 3547 0,'0'7'193'0,"-3"5"-15"16,-3 5 15-16,-3 4-11 0,-4 8-57 15,1 5-44-15,-5 6-29 0,2 4-28 0,-2 2-24 16,2 3 0-16,1 0-15 0,2-3 3 16,-1 0 4-16,6-2-8 0,2 1-16 15,5-7-74-15,0 0-120 0,0-3-44 0,0-2 6 16,0-7-52-16,5-2-184 0,2-6-571 15</inkml:trace>
  <inkml:trace contextRef="#ctx0" brushRef="#br0" timeOffset="9713.59">25573 11611 3951 0,'0'-16'27'0,"0"-1"-4"15,-3 4-1-15,-6 0 1 0,-1 2-9 0,-2 5-4 16,-3 0 33-16,-2 6 42 0,0 0 37 15,-3 3 14-15,-4 6-21 0,2 2-29 0,-3 6-22 16,1 4-23-16,-1 2-16 0,1 3-12 16,7 2-13-16,-3 0-7 0,5-2-10 15,6 3 5-15,4-1 0 0,2-2-5 16,3-3 13-16,0-2 3 0,0-3-24 0,8-2-23 16,4-4 0-16,0 0 5 0,3-7 12 15,-1-2 9-15,3-3 18 0,0 0 4 16,1-1 8-16,-1-3 16 0,0-10 4 0,0 1-9 15,-2-3 12-15,2-5 8 0,-3 1-1 16,1-5-11-16,-2 1 11 0,-1-2 8 16,-3 1-3-16,-3 1 23 0,1 2 39 15,-3 6 12-15,-1-1-30 0,-3 6-75 0,0 4-12 16,0 6-29-16,0 1 21 0,0 0 8 16,0 3 0-16,0 3 5 0,0 5 23 0,0 5-7 15,0 0-21-15,0 2-3 0,0 2 3 16,0 2 5-16,0-2 0 0,0 0-5 15,5 0 0-15,2-2 2 0,-2 0 6 16,6-3-1-16,-5 3-7 0,5-7 0 0,-4 1-9 16,-2-2 1-16,4-2 8 0,-1-3 8 15,-3-3 21-15,2-2 9 0,-2 0 0 16,2-1 0-16,-2-4-8 0,0-6-6 0,2 1 3 16,-2-7-12-16,5-2-3 0,-5-2 0 15,0 0-12-15,2-6 14 0,1 2 13 16,-3 1-6-16,2 1 12 0,-2 2 0 0,1-2-21 15,0 7-12-15,-1 2-15 0,2 3 9 16,-2 1 3-16,3 3 1 0,1 0 2 16,3 2-26-16,-1 2-35 0,6 1-46 0,0-1-28 15,3 3-2-15,4 0 7 0,1 0-26 16,-2 0-55-16,4 0 24 0,-2 0 73 16,1 0 37-16,-3 3 9 0,2-3 24 0,-4 2 32 15,-4-2 6-15,3 0-4 0,-3 0-4 16,-2 0 4-16,-3 0 8 0,-2 0 2 15,2-2 23-15,-4-1 41 0,-1-2 46 0,-2 1 35 16,-1-1 5-16,-4-1-30 0,0 1-30 16,0-2-15-16,0 3-27 0,0-1-19 15,0 1-9-15,-7 3-7 0,2-2 0 16,-2 3 12-16,-4 0-3 0,-3 0-3 0,2 3 9 16,-5 1 2-16,0 4-13 0,0 4-6 15,0 0 35-15,-3 3-10 0,3 3-36 16,0 0-11-16,2 3-2 0,3 0 1 0,0 1 3 15,4-1 5-15,2 2-6 0,0-3-6 16,4 1 3-16,2-2 8 0,0-2 5 16,0 0 4-16,2-4-4 0,4-2-20 0,3-2-37 15,5-3-2-15,-2-4 31 0,6-2 10 16,-1 0-9-16,0-5 0 0,3 0 16 16,-3-7 11-16,0 0 15 0,3-3-12 0,-3-2 1 15,-2 3-1-15,-4-4 8 0,1 3 4 16,-1 0 0-16,-4 2 1 0,0 1-8 15,-4 1 24-15,-3 1 24 0,0 1-1 0,0 2 1 16,0 2 0-16,0-1-12 0,0 2 1 16,0 2-1-16,0 0 1 0,0 2-9 15,0-1-12-15,0 1-1 0,0-1 1 0,0 1-3 16,0 0 24-16,0 0 24 0,0 0 6 16,0 0 4-16,0 0-9 0,0 0-15 15,0 0-9-15,0 0 1 0,0 0-4 0,0 0 5 16,0 0 14-16,0 0 14 0,0 0 1 15,0 0-17-15,0 0-9 0,0 0-11 16,0 0-27-16,0 0-2 0,0 0 1 0,0 0-12 16,0 0 0-16,0-2 0 0,0 2 0 15,0 0 13-15,0 0-13 0,0 0 14 16,0 0-14-16,0 0 13 0,0 0 25 16,0 0 25-16,0 0 15 0,0-2 1 0,0 2 24 15,0 0 26-15,3 0 17 0,-3 0-11 16,0 0-57-16,0 0-39 0,0 0-12 0,0 0 1 15,0 0-1-15,0 0-13 0,0 0-14 16,0 0 0-16,0 0-14 0,0 0-13 16,0 0-13-16,0 0-25 0,0 0 25 15,0 0 25-15,0 5 14 0,0 4 0 0,0 1 14 16,0 8 0-16,0 3 8 0,0 10-10 16,0 4 20-16,-6 5 12 0,1 4-28 15,0 3-13-15,-2 2-2 0,-2 0 0 0,1-2-1 16,0-3 1-16,-1 0 11 0,0-6 14 15,-2-1 14-15,-1-4 14 0,3-5 27 16,-4-4 30-16,1-3-14 0,0-5-12 16,-5-5 16-16,0 0-43 0,-3-7-57 0,3-4-14 15,-6 0-13-15,5-1-1 0,-5-9-27 16,3 0-82-16,1-5-52 0,1-7 55 0,1 1 80 16,5-2 1-16,4-3-55 0,2 1 13 15,3-3 53-15,3 4 25 0,0 2 13 16,0 1 0-16,5 3-14 0,1 3-2 15,6 1-14-15,2 2-220 0,6 5-250 0,1 1-126 16,2 1-37-16,6 0 29 0,2 2 61 16,4 2 35-16,2 1-175 0,-3-3-679 15</inkml:trace>
  <inkml:trace contextRef="#ctx0" brushRef="#br0" timeOffset="10193.29">26489 11737 4432 0,'4'-4'64'0,"1"3"32"0,0-1 1 16,5 1-11-16,1 1-35 0,3 0-38 16,-3 0 0-16,7 0-7 0,-1 0-6 0,0 0-14 15,0 0-19-15,-2 0-7 0,-1 0-9 16,1 0 4-16,-2 0 37 0,-1 0 8 16,-3 0 12-16,0-4 1 0,-3 0 3 15,-1-1 1-15,-2-1-1 0,-3-3 34 0,0-1 48 16,0-2-8-16,0 1-42 0,-3 2-35 15,-2-6-13-15,-7 3-17 0,0 2 3 16,-3 1 7-16,-4 3 10 0,-4 2 20 0,-3 4 100 16,1 0 71-16,-7 8 16 0,0 5 56 15,-2 5 89-15,2 8-11 0,-2 4-85 16,5 2-112-16,0 7-82 0,6 0-33 0,3-2-28 16,11 1 14-16,6 2-1 0,3-8-14 15,0-4 10-15,10-1-5 0,9-4-3 16,4-6-10-16,9-5-62 0,6-2-175 0,4-3-117 15,1-4-21-15,0-3-168 0,6 0-223 16,0 0-148-16,0-2-440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51:4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13170 6539 3029 0,'12'17'278'0,"19"-5"-54"15,15-1-75-15,17-5-69 0,18-3-6 0,17-3 8 16,17 0-11-16,14-8-62 0,9-1-9 15,6-6-31-15,-3-2 2 0,-4 4-105 16,-7-2-220-16,-10 3-476 0</inkml:trace>
  <inkml:trace contextRef="#ctx0" brushRef="#br0" timeOffset="1784.3">8473 7610 3241 0,'-5'-9'231'16,"0"1"-27"-16,3 3-23 0,1 1-77 15,0 1-75-15,1 1-15 0,0 2-14 16,0 0 0-16,0 0 0 0,0 0 29 0,0 0 23 16,0 0 20-16,5 2 26 0,4 1 6 15,6 0 1-15,3-1 7 0,10 1 9 16,9-2-32-16,8-1-54 0,13 0 5 0,11 0 19 16,14-4-4-16,14-1 17 0,11 0-53 15,13-4-4-15,8-2-15 0,7 2 0 16,2-2 43-16,2 5 34 0,-1-1-75 0,-1 0-2 15,-8 3-46-15,-8 4 30 0,-10 0-5 16,-11 0-30-16,-11 0-58 0,-11 3-73 16,-13 2-121-16,-12 2-86 0,-8-1-13 0,-11 2-47 15,-9 2-166-15,-6 0-610 0</inkml:trace>
  <inkml:trace contextRef="#ctx0" brushRef="#br0" timeOffset="4435.14">18240 6859 2578 0,'-13'-10'56'0,"-6"3"6"0,-4 5-32 16,-5 2 4-16,-3 0 17 0,-3 7 12 0,-3 3 25 15,1 10 52-15,-1 4-31 0,2 8-45 16,-2 2 19-16,2 3-20 0,4 7-34 15,0-2-16-15,6 2-9 0,7-6 0 0,3 0 9 16,7-2 5-16,7-4 22 0,1-6 60 16,4-1 58-16,10-8-6 0,10 0-49 15,11-7-45-15,6-5-58 0,5-2-56 16,7-3-151-16,3 0-65 0,3 0-124 0,-1-4-217 16,-4 0-453-16</inkml:trace>
  <inkml:trace contextRef="#ctx0" brushRef="#br0" timeOffset="4872.46">18767 6700 3397 0,'-2'0'0'15,"-6"0"8"-15,-4 8 15 0,0 9 9 0,-5 4-15 16,1 7-8-16,-3 5-4 0,-2 7-5 16,3 3 1-16,-3 2-6 0,2 2-5 15,1 1 8-15,0 1 2 0,0-1 8 0,2-2 5 16,4-2-10-16,0-2-7 0,7-4 4 15,-2-3-10-15,6-6-13 0,1-3 9 16,0-5 14-16,0-5 0 0,3-3 36 16,6-1 79-16,3-8 38 0,6-1-8 0,1-3 11 15,3 0 0-15,2 0-25 0,1-1-71 16,-2-2-31-16,0-2 2 0,-1 1-23 0,-4 0 0 16,1 2 12-16,-6 0 0 0,1 2-12 15,0-3-8-15,-1 3-10 0,-1 0 1 16,-2 0-38-16,-1-3-69 0,3 3-70 15,0 0-92-15,1-3-84 0,1 0-79 0,3 0-214 16,0 1-445-16</inkml:trace>
  <inkml:trace contextRef="#ctx0" brushRef="#br0" timeOffset="5437.68">19388 6832 2818 0,'0'6'133'16,"0"8"-4"-16,-4 1-83 0,-2 10-10 0,-6 4 27 15,0 5-45-15,0 4-18 0,0 5-9 16,-5 0 9-16,4 1 0 0,-3 1 9 16,1-3-9-16,3-1-9 0,-1-3-9 0,1 2-9 15,2-8-13-15,2-6 13 0,1-1 9 16,1-2 0-16,3-9-4 0,2-3 22 15,1-5 63-15,0-6 58 0,0 0-39 0,0 0-42 16,0-5 52-16,2-4 5 0,5-6-20 16,-2 0 26-16,3-7 5 0,1-4-36 15,2-6-35-15,-3-3 4 0,2-4 25 16,-3-3 70-16,2-2 38 0,1-4 35 0,0-1-4 16,2 0 12-16,-1 2 66 0,2 4 7 15,-1 5-4-15,0 5-64 0,-1 3-3 16,3 8-11-16,-1 0-111 0,-1 7-53 0,0 3 22 15,-3 0-22-15,3 2-12 0,0 3-1 16,1 2-22-16,4-1 6 0,2 1 10 16,2 1-25-16,3 2 18 0,5 2-79 15,0 0-55-15,-4 0-87 0,0 0-218 0,0 0-201 16,-1 0-22-16,1 0 4 0,-7 4-20 16,-2 1-84-16,-4 0-527 0</inkml:trace>
  <inkml:trace contextRef="#ctx0" brushRef="#br0" timeOffset="5617.99">19341 7102 2854 0,'1'4'144'16,"4"1"-83"-16,5 0-35 0,0 1-26 0,2-1-46 15,1 2-163-15,3-2-193 0,0-1-381 16</inkml:trace>
  <inkml:trace contextRef="#ctx0" brushRef="#br0" timeOffset="5862.87">19294 7439 3017 0,'7'13'100'15,"-2"-6"-35"-15,5 0-4 0,-1 1 6 16,1 2-27-16,2-4 5 0,3 0-22 0,2-1-23 16,1-1-44-16,5-3-73 0,1-1-51 15,-2 0 24-15,2 0-36 0,1-5-54 16,-1 0 20-16,0-5-41 0,1-2-63 0,-4 2-66 15,3-7-4-15,-1-1 8 0</inkml:trace>
  <inkml:trace contextRef="#ctx0" brushRef="#br0" timeOffset="6365.79">19925 7093 3230 0,'0'13'235'0,"-4"4"-34"0,1 5-23 0,-4 1-54 16,1 2 9-16,3 1-57 0,-2 1 0 15,-2-1-9-15,1-1-66 0,2-1 35 0,-2-3 10 16,3 3 5-16,-4-4-5 0,2 1-30 16,-2-4 22-16,0 0-38 0,-1-1 0 15,1-4 16-15,-1-3-8 0,1 3 18 0,-1-4 4 16,1-3 40-16,2-1-53 0,-1-2 32 16,0-2-40-16,0 0-53 0,-1 0 75 15,2-4-44-15,-2 0-18 0,2-7 62 0,1-1-22 16,4-2 17-16,0-1 10 0,0-7 49 15,1 1-1-15,6-4 27 0,2-2 15 16,3-2-64-16,4-4 5 0,-3 0 40 0,3-4-26 16,1 3 20-16,2-3 9 0,-5-3-48 15,5 3-16-15,3 1-32 0,-1 2 10 16,4 2-34-16,-2 3 33 0,1 2-14 16,1 3-20-16,-2 1-18 0,-1 9-5 0,-1-1 20 15,-3 5-2-15,1 4-11 0,-3 6 27 16,-1 0 15-16,-3 4 52 0,0 8 26 15,1 5 9-15,-3 5-40 0,0 7 40 0,-2 4 41 16,-1 5-109-16,-2 2 11 0,0-1-19 16,-1 2 55-16,-1-4-41 0,-2 1 6 15,3-1-69-15,-2-2 17 0,-1-5-1 0,2-3-26 16,-3 2 76-16,1-9-24 0,-1 2-19 16,3-4 0-16,-3 0 2 0,1-4-13 15,-1-1-36-15,1-1-166 0,0-4-205 0,-1-1-40 16,3-2-58-16,-3-1-35 0,3 1 46 15,-3-2 44-15,0-3-2 0,0 0-604 16</inkml:trace>
  <inkml:trace contextRef="#ctx0" brushRef="#br0" timeOffset="6549.4">19931 7373 4614 0,'-1'-4'156'0,"1"-2"-61"16,0 0 37-16,1 1-32 0,10-1-49 16,2 1-33-16,6 1-18 0,0-1-34 0,4 2-78 15,3-2-92-15,-1 1-147 0,3 1-223 16,-4 1-69-16,2 2-190 0</inkml:trace>
  <inkml:trace contextRef="#ctx0" brushRef="#br0" timeOffset="7146.95">20662 6979 4185 0,'0'22'251'0,"-4"3"-98"0,-1 2-42 15,-3 7 14-15,-1-2-49 0,-2 0-4 0,3-1 8 16,-4-2-43-16,3-1-22 0,0 1 8 16,1-2-4-16,-2-2-3 0,3-5-2 15,0 3 5-15,0-8 9 0,1 2-18 0,-1-4-4 16,3-1-6-16,1-6 27 0,0 0 61 16,3-3 64-16,0-1 64 0,0-2 3 15,0 0-126-15,0-5-93 0,0 0-12 0,0-4 1 16,2-5 8-16,3-4-19 0,2-2-31 15,-2-9 11-15,6-4-11 0,2-3 40 16,-1-3 5-16,3-5 8 0,0-1 0 0,0 4-33 16,3 2 33-16,1 2 15 0,-3 3 17 15,-2 7-26-15,0 6 0 0,-1 3 10 16,-1 8-16-16,1 5 3 0,-1 5-3 0,-2 0 0 16,1 4 9-16,-1 5 25 0,4 8-11 15,-5 0 4-15,1 7-22 0,2 4-24 16,-5 3 20-16,1 1-1 0,0 2 8 0,0-2 11 15,0 0-11-15,-3 2 2 0,3-5 4 16,-3-4-8-16,0 4-6 0,2-7 15 16,-2 0 1-16,1-7-16 0,-2 0 8 0,0-3 2 15,-2-2 32-15,2-5 119 0,3-5 164 16,-3 0 61-16,2 0-87 0,2 0-110 16,3-5-29-16,1-3-27 0,1-2-45 15,2-7-14-15,-1-3-29 0,5-2-16 0,-4-4-16 16,1-4-12-16,-3-1 13 0,-1-9 33 15,3 2-46-15,-3-4-1 0,-3-2-95 16,-4 0-79-16,-3 2-104 0,-2 1-174 0,0 4-299 16,0 3-289-16,-3 2-172 0,-9 6-521 15</inkml:trace>
  <inkml:trace contextRef="#ctx0" brushRef="#br0" timeOffset="7652.4">22065 6657 3867 0,'0'-3'24'16,"0"3"140"-16,-3 5-17 0,0 4-24 0,3 9 9 15,-6 4-57-15,1 4 45 0,-2 6 1 16,-3 0-121-16,6 8 0 0,-9-3-58 15,-1 1 27-15,4 1 51 0,1-2-47 0,1 2 27 16,-2 0-75-16,2 0-7 0,2-6-105 16,5-1-124-16,1-1-110 0,0-4-156 15,0-2-333-15</inkml:trace>
  <inkml:trace contextRef="#ctx0" brushRef="#br0" timeOffset="8272.7">22524 6764 4284 0,'-8'-3'34'16,"2"3"-34"-16,0 0-23 0,-6 0 23 16,0 8 45-16,0 4 28 0,-1 5-44 15,-2 8-29-15,-2 7-20 0,0-1 5 0,2 6 15 16,2 4 0-16,1-1-27 0,6-2-26 15,-2 2 53-15,4-3 19 0,3-5-19 16,1-1-79-16,0-3-133 0,0-1-52 0,0-6 4 16,0 1-86-16,0-7-225 0,2-1-507 15</inkml:trace>
  <inkml:trace contextRef="#ctx0" brushRef="#br0" timeOffset="8542.83">22660 6746 4739 0,'13'-9'199'0,"4"-3"140"0,6-1-42 16,3 4-232-16,0-3-28 0,9 1-37 15,-1 2 14-15,0 1-14 0,3 2 11 16,-2-2-32-16,-3 2 7 0,-1 0 3 0,-2-1-16 16,-4 2-142-16,-2 2-148 0,-2 1-79 15,-4-1-74-15,0 3-31 0,-2-3-87 16,-2 3-311-16</inkml:trace>
  <inkml:trace contextRef="#ctx0" brushRef="#br0" timeOffset="9393.7">22316 6875 3898 0,'-8'-6'336'0,"0"1"-40"15,3 0-182-15,4-2 18 0,1 2 43 16,-3 0-22-16,0 3 8 0,3 0-90 0,0 2 44 16,0 0 19-16,0 0-134 0,0-3 48 15,0 3-34-15,0 0 61 0,0 0 17 16,0 0-35-16,0-3 74 0,7 1-52 0,1-2-51 15,4-2-9-15,4 1-14 0,2 0 39 16,5-4-44-16,3 1 66 0,4-2-28 16,4 1-37-16,0-3 81 0,0 2-82 0,2-1-59 15,2 2 48-15,-3 0-132 0,-4-1-77 16,-2 5-26-16,-6 0-34 0,-9-1 73 16,0 5-118-16,-4 1-2 0,-7 0 228 0,-3 0 70 15,0 4-51-15,-7 1 85 0,-10 1-40 16,-3 6 35-16,-4-3 36 0,-5 1-15 15,-1 2 73-15,-8 0 63 0,2-1-112 0,-2 1 47 16,-2 0-7-16,0-1-26 0,5 0-11 16,-2 1-49-16,0-4 23 0,1 4 17 15,4-6-62-15,2 2 58 0,5-2-35 0,4 0 35 16,-6 2 35-16,5-3-35 0,2 2-35 16,3-2 84-16,5-2-191 0,0 0 157 15,4-2 61-15,3 2-169 0,2-3 147 0,3 0 51 16,3 0 66-16,7 0-69 0,2-3-78 15,5-1 7-15,5-1-66 0,5-1-45 16,2 0 31-16,8-5-40 0,-2 2-244 0,7-3-537 16,7-1-251-16,5-2-656 0</inkml:trace>
  <inkml:trace contextRef="#ctx0" brushRef="#br0" timeOffset="10387.71">23270 6806 3914 0,'0'-5'58'0,"0"2"-58"0,0 3 2 16,0 0 11-16,0 3 25 0,-3 3 39 16,-3 5-1-16,1 1-5 0,-1 5-8 15,0 0-55-15,-2 5 4 0,1 0-16 0,2 0 4 16,2 0 4-16,1 1-8 0,2-2-9 15,0 2 13-15,0-6-18 0,0 0 8 16,0 0 38-16,8-2-24 0,1-6 40 16,3 3-24-16,-2-4 66 0,5-3 7 0,2-5-44 15,1 0-3-15,5 0-4 0,2-5 1 16,1-5-12-16,2-7-8 0,1 3 44 16,3-9-16-16,-3 1-40 0,0-5 9 0,-1 2 44 15,-4-1 39-15,1-1 0 0,-1 2-31 16,-5-1-28-16,-4 3 13 0,-1-2-6 15,-6 4 10-15,-2 4 0 0,-5 0-16 0,4 5-32 16,-5 4-13-16,0 3-41 0,0 5 11 16,-8 0 30-16,-1 5 24 0,-3 3-11 15,2 6-9-15,0 1-15 0,1 5 11 0,1 1 17 16,2 1-20-16,4 1 20 0,2-2 12 16,0 2-8-16,0-4-17 0,0-2-1 15,6 1 6-15,4-1 14 0,2-3 1 0,0-3-4 16,2 1-20-16,4 0-15 0,-1-7-170 15,3 2-203-15,3-7-64 0,2 0-57 16,-1 0-2-16,4-4 65 0,-2-2-49 0,3-2-230 16,-1-1-333-16</inkml:trace>
  <inkml:trace contextRef="#ctx0" brushRef="#br0" timeOffset="10803.17">24154 6663 4302 0,'0'5'198'0,"-5"2"55"0,-1 4-57 16,0 6-69-16,1 5-20 0,-6 5-13 16,2-1-29-16,1 7 5 0,1-1-13 0,-1 1-32 15,2 0 17-15,0 0-13 0,0-1-22 16,3-5-7-16,-2 2-20 0,2-6 1 16,3-1 19-16,-4-4 0 0,3-3 35 15,1-4 37-15,-1-4 95 0,1-2 131 0,0-5-84 16,0 0-181-16,0-5-14 0,0-2 10 15,0-8-7-15,6-2-8 0,0-8-26 16,-1-4-2-16,7-9 11 0,0-2-16 0,5-6-29 16,0-4 12-16,3-3 3 0,4-4-4 15,1 2 26-15,4 0-21 0,2 4-12 16,-2 5 21-16,2 6 3 0,1 6 20 0,-6 7 7 16,-1 10 16-16,-1 4 3 0,-4 11 34 15,0 2 51-15,-3 2 73 0,-3 8 71 16,-2 5 28-16,-1 5 3 0,1 2 2 0,-3 5-45 15,-4-1-44-15,-2 2-92 0,-3-2-92 16,0-1-15-16,0-1 0 0,-3-4 0 16,-6 2 0-16,-4-6 0 0,-2 0 0 0,-5 1 0 15,2-8 0-15,-7 2 0 0,2 1-139 16,-6-5-619-16,3-2-669 0,-3 0-191 16</inkml:trace>
  <inkml:trace contextRef="#ctx0" brushRef="#br0" timeOffset="31738.68">24959 7608 2750 0,'0'-5'143'0,"0"1"-11"15,0-4-29-15,0 1-39 0,0 2-17 16,0-3 9-16,-6 1 4 0,0-1-43 0,-2 4-17 15,-4-1-26-15,0-2 4 0,-1 3-3 16,-6 4-22-16,2 0 22 0,-3 0 20 16,-2 0 1-16,2 6 0 0,-4 2 0 0,2 4 3 15,5 1-3-15,-3 3-1 0,1 0 5 16,2 5-8-16,4-2 8 0,4 3 0 16,1-3-13-16,4 4 9 0,4-3 4 0,0 0 9 15,0-3-1-15,0 0 5 0,6 0 0 16,5-2 4-16,1-4 13 0,0-3 22 15,2-1 12-15,4-4-3 0,-1-3-8 16,0-3-23-16,8-2-16 0,-4-5 8 0,4-7-8 16,-1 3 0-16,1-9 1 0,-1 2-10 15,-2-4 5-15,-2 1-5 0,0-3 1 16,-3 0 0-16,-2-1-5 0,-1 2 0 0,-2-3-2 16,-1-2 2-16,-5 0-4 0,0-1-1 15,0 2 9-15,-1-1-4 0,-2 2 5 16,0 1 37-16,-3 5 64 0,2-1 15 0,-2 7-6 15,0 2 23-15,0 5-6 0,0 2-69 16,0 4-64-16,0 1-16 0,0 3 16 16,0 0 26-16,0 3 104 0,0 6 0 0,-2 3-33 15,-4 4-12-15,4 8-7 0,-5 1-1 16,2 4-25-16,0 2-27 0,-2 1 2 16,2 2-2-16,-1 1-16 0,3-1-9 0,0-2 0 15,3-3-28-15,0-3-102 0,0 2-78 16,0-7 18-16,0 2-50 0,6-6-119 15,5-3-81-15,1-3-59 0,0 1-371 0</inkml:trace>
  <inkml:trace contextRef="#ctx0" brushRef="#br0" timeOffset="31997.71">25375 7562 4218 0,'0'0'118'0,"0"0"-98"0,-3 0-13 16,-2 0-7-16,1 0 11 0,-1 8 41 16,-3 1-9-16,-1 1-33 0,-6 6-2 0,3 3-1 15,2 2-4-15,-5 1-3 0,0-1-22 16,4 2-46-16,3-6-78 0,2 3-95 15,0-6-88-15,6 4-89 0,0-4-38 0,0-2-220 16,0-1-580-16</inkml:trace>
  <inkml:trace contextRef="#ctx0" brushRef="#br0" timeOffset="32327.51">25708 7522 3791 0,'0'-3'126'0,"0"2"-13"0,0 1-59 0,-3 0-54 16,-3 0 2-16,-2 0-2 0,-2 1 12 15,-3 6 9-15,-1 2-3 0,-3 0-6 16,-1 2-8-16,1 5 4 0,0 0-1 0,2 0-7 15,4 1-4-15,-1-1-8 0,4 1-5 16,1-1 13-16,4-1-14 0,3 3-47 16,0-6 28-16,0-1 37 0,3 0 14 15,4 1-14-15,5-4-16 0,-2 1-42 0,7-5-37 16,-2 1-34-16,5-2-35 0,-2-3-34 16,2 0-26-16,0 0-66 0,0 0-136 15,2-5-350-15,-1 1-244 0</inkml:trace>
  <inkml:trace contextRef="#ctx0" brushRef="#br0" timeOffset="32567.66">26094 7024 3454 0,'-12'16'260'15,"3"9"-55"-15,1 4-73 0,-2 8 5 0,1 6 16 16,1 5-37-16,0 1-21 0,2 0-41 16,0 0-20-16,4-3-9 0,2-2-13 15,0 0-12-15,0-5-4 0,0 0-50 0,0-4-63 16,0-4-86-16,0 1-62 0,0-5-44 16,0-2-61-16,0-4-161 0,0-5-575 0</inkml:trace>
  <inkml:trace contextRef="#ctx0" brushRef="#br0" timeOffset="32769.64">25811 7329 5537 0,'4'-8'320'0,"12"2"-73"16,8-2-147-16,7 1-99 0,6-2-9 0,9 1-10 15,1 1-20-15,2-1-14 0,-1 3-142 16,-5 0-250-16,-2 2-153 0,-4 2 0 16,-8 1-11-16,0 0-116 0,-7 0-606 15</inkml:trace>
  <inkml:trace contextRef="#ctx0" brushRef="#br0" timeOffset="32963.51">25516 7104 3755 0,'-4'0'0'0,"4"0"-132"15,0 0-79-15,0 3-77 0,0 4-225 16,0-2-536-16</inkml:trace>
  <inkml:trace contextRef="#ctx0" brushRef="#br0" timeOffset="33857.61">26495 7474 3024 0,'-4'12'76'0,"-4"3"-21"0,1-1-22 15,-3 9-12-15,1-2-8 0,-2 4 0 0,6 4-4 16,-1-5-5-16,3 1 0 0,0-3-8 15,3 1 4-15,0-2-9 0,0-1-38 16,0-3 4-16,6-2 43 0,0-5-5 16,2-3 5-16,5-2-39 0,1-4-56 0,-1-1-1 15,7-1 35-15,-2-4 15 0,2-6 31 16,2-1 13-16,-1-4 5 0,1 1-1 16,-1-4 7-16,-1 1 34 0,-1-4 58 0,-1 5 52 15,-4-5 31-15,-2 5 22 0,0 2-16 16,-7 3-71-16,-2 0-38 0,-3 7-31 15,0 2-37-15,0 3-5 0,-5 0-4 0,-1 3 15 16,-6 2-4-16,3 5-15 0,0 1-6 16,-2 3-3-16,6 2 0 0,0 1 0 15,3 0-8-15,2-1-23 0,0 2-28 0,0-2 27 16,3 1 38-16,1-1-12 0,9-3-12 16,-4-1-9-16,3-3-29 0,-1-1-20 15,-2-4 27-15,2-4 23 0,-5 0 6 0,4 0 19 16,-2-4 10-16,-3-1 9 0,1-7 1 15,0-1-6-15,-4-3 5 0,-2-1-4 16,0-3-5-16,0-2-9 0,0 1 0 16,0-2 9-16,0 1-5 0,0-5 5 0,0 5 4 15,0-1 28-15,0 3 19 0,0 3 15 16,0 3-11-16,4 5-14 0,2 2 22 16,-1 4 33-16,3 3 24 0,1 0 19 0,3 0 16 15,1 4 17-15,0 7 4 0,1 1-18 16,-3 1-36-16,1 3-57 0,0 0-41 15,-1 1-15-15,-2 1-9 0,-4 2 0 0,2-3 0 16,-2 0 12-16,1 1 0 0,-4-4-12 16,1-2 12-16,-1 0 1 0,0-4-13 15,-1-3 12-15,3 0 33 0,-4-3 30 0,3-2 22 16,-3 0-14-16,5 0-43 0,-2-4-28 16,1-4-9-16,1-1 3 0,1-5 1 15,0-1-7-15,4-1-3 0,0-5-8 0,1-2 2 16,0 1 0-16,1 1 6 0,0 1 3 15,1 3 24-15,-1-1 45 0,-3 4 4 16,2 3-28-16,-5 2-12 0,2 4-6 16,-1 5 19-16,-2 0 55 0,0 0 12 0,1 5-47 15,-2 0-20-15,2 5-11 0,0-3-13 16,2 5-10-16,3-1-4 0,0-1-3 16,-2 4-5-16,3-2-7 0,1-2-23 0,-1 2-103 15,3-3-153-15,-1 2-151 0,3-2-100 16,-2-2 1-16,5-2 9 0,-2 0-2 15,2-2-85-15,0-3-452 0</inkml:trace>
  <inkml:trace contextRef="#ctx0" brushRef="#br0" timeOffset="34728.83">27580 7501 4670 0,'-3'-8'308'0,"-2"3"11"16,-1-2-123-16,0 2-143 0,0 3-17 15,-5 2-20-15,1 0 25 0,-2 0 15 16,-3 4-35-16,1 4-21 0,-4-2-8 0,3 5-23 16,-1-1-1-16,1 0 3 0,5 2-39 15,3 0-60-15,3-1-26 0,4 1 75 16,0-1 63-16,0-1-1 0,0 0-19 0,4 2-34 16,10-7-17-16,-2 1-8 0,3 0-1 15,3-3 3-15,1-3 42 0,-2 0 26 16,2 0-20-16,-1 0-12 0,2-5-28 15,-3-2 21-15,0 2 45 0,-2-4 16 0,-3 1 3 16,0 1 21-16,-2 2 48 0,-3-3 72 16,-2 2 27-16,0 3-15 0,-1-3-4 15,-2 4-19-15,0-1-54 0,-2 2-17 0,3-1 10 16,-3 2-26-16,1-1-21 0,-1 1-18 16,0 0-1-16,3-1-9 0,-3 1-3 15,4 0-10-15,1 0-2 0,0 0 9 0,2 0-3 16,0 0-32-16,-3 0-29 0,5 0 13 15,-1 0 25-15,-2 0 33 0,2 0 5 16,-1 0 12-16,-2 0 12 0,0 0 13 0,1 0-16 16,-1-2-12-16,-1-3-9 0,1-2-6 15,2-3-23-15,-2-2-46 0,3-3-64 16,1-2-26-16,3-5-26 0,0 1 65 0,-1-4 114 16,6-1 12-16,-3 3 12 0,1 0 31 15,2 1 32-15,-1 2 8 0,-1 4 1 16,-1 6 12-16,1 0 10 0,-1 5 0 0,1 1-14 15,-1 4-32-15,3 0-21 0,-2 0-16 16,2 4-14-16,-2 1 1 0,0 1-8 16,0 3-2-16,-3-3-16 0,0 2-18 0,-3 2-46 15,-1 0-21-15,-1-2 38 0,-2 1 33 16,-5-3 22-16,0 0 8 0,0 0 12 16,0-1 22-16,0-1 29 0,0-2 37 0,0-2 1 15,0 0 20-15,0 0 1 0,2 0-78 16,-2 0-44-16,0-5 0 0,3-1-16 15,-3 0 1-15,1 1-8 0,1 1-2 0,0-4 22 16,2 1-25-16,-1 2-10 0,2-1-9 16,1 0-17-16,0 6 17 0,-1 0 26 15,2 0 21-15,-2 4 25 0,1 7 47 0,-4 3 48 16,-2 4 51-16,0 5-9 0,0 5-60 16,0 4-39-16,0 2-12 0,0 0-16 15,-5 2-14-15,1 0 15 0,0-1 26 16,0 0 28-16,3-3 14 0,-3 2 13 0,4-2 13 15,-3-2 18-15,1 0 34 0,-2 1-13 16,-2-2-24-16,1 3-42 0,-3-1-42 16,-2 4-16-16,-4-6-28 0,0 4-17 0,-3 2-8 15,-3 0-13-15,0-4 10 0,-4 1 11 16,-1-3 12-16,1-1 1 0,0-4-1 16,1-2 13-16,-1-5 0 0,4-5-25 0,0 0-2 15,0-7-69-15,-1 1-122 0,4-6-252 16,0 0-271-16,-3 0-216 0,3-7-78 15,5-3-190-15</inkml:trace>
  <inkml:trace contextRef="#ctx0" brushRef="#br0" timeOffset="35768.05">29084 7420 2306 0,'4'-25'46'0,"-4"3"74"16,0 1 65-16,0 1-43 0,-12 3-40 0,-1 5-26 15,-6 1-1-15,-2 7 30 0,-2 4 16 16,0 0-22-16,-1 4-22 0,0 7-13 16,2 3-21-16,0 6-10 0,3 2-8 0,0 5-16 15,5 2-6-15,2 0-3 0,6 0 0 16,6 1 0-16,0-3 6 0,0-2 22 16,6-1 4-16,8-4-15 0,7-3-4 0,5-8 14 15,0-1-4-15,4-5-23 0,1-3 0 16,-1 0-60-16,1-6-21 0,-1-3 37 15,-6-7 25-15,-6 0 15 0,-3-3-1 0,-6-4-12 16,-5-1-8-16,-4-1 8 0,0-4-34 16,-5-3-64-16,-6-2-7 0,-2-6 41 15,-6-3 37-15,1-2 41 0,1-5 3 0,-2 1 14 16,2-1-13-16,4-1 21 0,0 2 22 16,5 2 8-16,1 3 13 0,4 5 1 15,3 0-13-15,0 5 6 0,0 2 9 16,3 3-16-16,8 1-18 0,1 5 16 0,2 3 14 15,5-3-4-15,-2 9-24 0,4-3 3 16,4 5 27-16,-1 1-3 0,3 6-8 0,1 4 17 16,3 1 31-16,0 0-4 0,5 4 15 15,-2 6 26-15,-1 10 24 0,0 6-7 16,-1 6-57-16,-1 8-14 0,-8 9 13 16,-3 4-14-16,-8 11-33 0,-5 4 6 0,-6 3 27 15,-1 6-31-15,0 1-31 0,-11 0 7 16,-6-2-8-16,-5-1-1 0,-2-3 1 15,-1-3-22-15,2-6-11 0,2-2-103 0,3-7-120 16,3-3-121-16,6-4-132 0,2-6-98 16,7-4-48-16,0-4-481 0</inkml:trace>
  <inkml:trace contextRef="#ctx0" brushRef="#br0" timeOffset="37533.21">29911 7085 3488 0,'2'-6'-1'0,"0"5"6"16,-2 1 19-16,0 4 107 0,0 7-12 0,0 4-28 15,0 5-5-15,-4 5-8 0,-1 2-14 16,-2 3-15-16,-2 3-18 0,2-2-21 15,0-5-10-15,1 3 0 0,3-6 15 0,3-1 19 16,0-4-11-16,0 0-15 0,0-8 7 16,8-1-1-16,4-3 2 0,1-4-5 15,6-2-10-15,-1 0-2 0,2-5 1 0,3-3-2 16,-1-1-4-16,-1-6-4 0,0-2 0 16,-2 0 5-16,-1-5 2 0,-2 4-13 15,-3 1-3-15,-1 1 0 0,-3 6-7 0,-2-2-39 16,0 4-22-16,-5 8 31 0,-2 0 31 15,0 0 25-15,0 5 7 0,0 5 28 16,0 0 30-16,0 2 11 0,0 5-19 0,2-5-14 16,0 1-1-16,4 0-8 0,0-2-7 15,-1 0 11-15,7-5 3 0,2-2 12 16,-3 1 23-16,1-5 11 0,0 0 32 0,0 0 27 16,-1 0-41-16,-3-1-58 0,-2-4-22 15,0 0 12-15,-5-1 55 0,-1-3 45 16,0 0 14-16,0-2-11 0,0-1-64 0,0-1-58 15,0-4-14-15,0 1-4 0,0 0-3 16,0-2-12-16,0-2-14 0,0-4 14 16,0 4-12-16,5 1 24 0,-1-1-9 0,3 3 12 15,-2 2-10-15,2 3-33 0,-1 0-3 16,-1 4 10-16,2 3 21 0,4 0 9 16,1 3 6-16,-1 1 3 0,7 0 3 0,0 1 6 15,3-3-3-15,3 3 7 0,0-3 0 16,4 1 0-16,1-1 11 0,0-1-20 15,-3-1-7-15,1 0 0 0,-2 1 9 16,0-2 49-16,-8 4 44 0,1-1 6 0,-6 0-22 16,-4 1-26-16,-1 0-26 0,-6 2-34 15,-1 0-42-15,0 0-79 0,0 0 86 16,0 4 35-16,-4 4 65 0,-1 2-38 0,-4 3-19 16,-2 3-12-16,-1 1-6 0,0 5 1 15,-1 1-50-15,3 1-59 0,4 1-53 16,0-5 29-16,6 3 105 0,0-3 33 0,0-3 8 15,0 0-5-15,5-2 7 0,0-4 0 16,4 0-12-16,-1-4-38 0,2-2-3 16,0-2 38-16,2-3 18 0,-1 0 5 0,-1 0 8 15,1-3 13-15,-3-2-1 0,1-7-29 16,-4 0-5-16,2 0-19 0,-4-3-59 16,-3-3-60-16,0 0-22 0,0-5 30 0,0 4 51 15,0-7 41-15,0 3 33 0,-3-2 1 16,-1 3 0-16,1 0-1 0,2 1 1 15,1 4 4-15,0 6 0 0,-1-1-5 0,1 3-24 16,0 4-8-16,0 2 12 0,0 3 21 16,4 0 4-16,4 0 8 0,1 0 0 15,3 4-4-15,0 0 16 0,3 3 0 0,1 0-12 16,0 5 0-16,-1-2-8 0,-1 2-8 16,-1 1-4-16,-1 1 0 0,-1 3 4 15,-3-2 4-15,-3 2 0 0,2 0 4 0,-5-2 12 16,-2-3 11-16,0 2-11 0,0-3 7 15,2-2 24-15,-2-1 12 0,0-4 60 16,2 1 45-16,-2-5-10 0,2 0-56 0,-1 0-64 16,0-8-24-16,1 2-9 0,-1-6 3 15,3 0-12-15,1-5 12 0,0-3 3 16,1-2-6-16,0-1 3 0,4-1-35 16,-1 2 0-16,1-5-23 0,2 8-67 0,0-5-38 15,0 7 29-15,0 1 53 0,2 6 35 16,0 1 23-16,3 4 7 0,-1 5 8 15,1 0 16-15,1 0-8 0,0 5 0 0,0 2-8 16,1-2-23-16,0 4-20 0,3-1-12 16,-3-1 3-16,1-2 32 0,-3 0 27 15,2 1 1-15,-3-2 3 0,-3-4 13 0,-1 0 11 16,0 0 41-16,-3 0 65 0,-1 0 38 16,-2-4 19-16,0-2-23 0,0 1-56 15,0 0-22-15,-5-4-17 0,3-1-38 0,-4 0-21 16,0 1-13-16,0-5-3 0,0 5-31 15,0-3-37-15,-4 7-32 0,-1-2 17 16,-7 3 33-16,-1 4 17 0,-2 0 36 16,-3 3 17-16,0 5 46 0,0 4-7 0,-1 5-35 15,1 3-21-15,2 2 0 0,3 2-4 16,1 1 11-16,7-1 5 0,-1 1-3 16,6-5 11-16,0 4 13 0,0-7 0 0,0 0-7 15,6-5 1-15,-1-1 9 0,7-6-3 16,1-1-9-16,-1-4 19 0,2 0-5 15,4-7 1-15,0-1 0 0,-2-6 23 0,2-6 15 16,1-5-14-16,-1-3-6 0,0-5-27 16,-2-4-6-16,-2-4 7 0,1-3-7 0,-2-4-24 15,-1-4-19-15,-4-2-38 0,-3-7 7 16,0 2 24-16,-5-2 26 0,0 7 31 16,0 1 96-16,0 8 15 0,0 8 8 15,-5 8-87-15,0 12-12 0,-1 10 57 0,1 6 171 16,-3 6 125-16,-1 12-15 0,-2 10-87 15,1 8-131-15,-1 9-128 0,3 5-43 16,3 5 0-16,0 0-100 0,5 2-227 0,0-2-224 16,0-3-118-16,10-2-58 0,5-3-125 15,2-2-111-15,8 0-322 0</inkml:trace>
  <inkml:trace contextRef="#ctx0" brushRef="#br0" timeOffset="38950.57">24143 8810 3081 0,'-2'2'202'0,"2"-1"-63"0,0-1-28 16,0 0 105-16,0 0 54 0,2-1-52 15,4-3-90-15,8-6-66 0,1 0-16 0,5-5-12 16,2-5-15-16,5-1 10 0,-1-4-14 16,4-4-15-16,2-3-28 0,2-2 9 15,-5 2 19-15,1-1 18 0,-4 0-1 0,-1 2 0 16,-5-1-8-16,0 4 3 0,-8-4 12 15,2 1-16-15,-6-1-3 0,-1 4 3 16,-2-1 8-16,-5 3 4 0,3 3 38 0,-3 3 20 16,0 5-41-16,0 4-37 0,0 6-17 15,0 3 17-15,0 2 16 0,0 4 63 16,0 7-4-16,-6 5-11 0,1 6-8 0,-2 6-2 16,2 4-9-16,-7 3-2 0,-1 5-13 15,1 4-12-15,0 1-15 0,0-3 0 16,-1 1-1-16,1 1 40 0,0-2 26 0,0-1-57 15,2-2-11-15,3-1-6 0,2-5-7 16,5-4-13-16,0-1-25 0,0-4 10 16,0-5 41-16,5-3 7 0,5-4 5 0,7-5-2 15,3-5 10-15,1-2 0 0,4 0-19 16,4-6-3-16,-1-5 5 0,3-3 6 16,-2-4 4-16,3-5 5 0,-3 2 3 15,-1-1-9-15,-2-3 3 0,-1-1 7 0,-1-1 6 16,-7 1 5-16,3 1 4 0,-8 1 13 15,3-1-1-15,-10 5-10 0,2-4-14 16,-7 6-25-16,0 1-12 0,0 2-22 0,0 3 13 16,-2 0 14-16,-3 7-25 0,-7 1-4 15,-1 4 24-15,1 0 2 0,-3 1-14 16,1 7-7-16,-3 4 16 0,2 2 9 0,-2 3-15 16,5 6-7-16,-1-1 9 0,-2 3 10 15,6 2 3-15,1 0-3 0,2 2-6 16,-2-3-12-16,5-1-33 0,3-2-23 0,0-2 35 15,0-1 34-15,0-3-14 0,3-4 14 16,2-1 14-16,7-3 7 0,0-3 5 16,5-6 8-16,3 0-3 0,-3 0-8 0,8-3 1 15,-1-2 7-15,-2-4 1 0,5-3-2 16,-5 1-8-16,-2 1 1 0,1-1-9 16,-4 0-10-16,0 2-6 0,-6 4-5 0,4 0 12 15,-9 5 9-15,-1 0 12 0,1 0 13 16,-6 5 12-16,0 3 0 0,0 1-10 15,0 3-20-15,0-2-7 0,0 2-22 0,0 0 10 16,0-1 3-16,0-2 9 0,0-2 0 16,0-2 9-16,0 0 21 0,0-5 25 15,0 0-21-15,0 0-19 0,0 0-6 0,0-2-3 16,5-5 3-16,-1-1 4 0,1-4 2 16,-2-2-2-16,3-2-7 0,0 0-3 15,2-5 4-15,1 0-4 0,3-2 7 16,-2-1 0-16,0 5 0 0,2-5-13 0,-2 5-4 15,-3 3-19-15,1 2-19 0,-2 3-10 16,0 6 36-16,-1 5 19 0,0 0-1 16,-1 0 7-16,1 5 0 0,1 6-12 0,0 1-12 15,7 0-49-15,-1 2 15 0,6 3 24 16,-1-2-84-16,0-3-117 0,7-2-70 16,1 2-65-16,1-2-23 0,1-5-35 0,0 0-120 15,2-4-272-15</inkml:trace>
  <inkml:trace contextRef="#ctx0" brushRef="#br0" timeOffset="39421.98">25647 8533 4377 0,'-13'0'233'0,"1"0"-75"0,0 0-38 0,-2 0-44 16,0 4-30-16,0 2-37 0,-3 1-9 15,2 3-11-15,1 2-5 0,-1 2-12 16,3 3-3-16,2-3-38 0,0 3-93 0,2-1 34 16,6-1 105-16,2-2 18 0,0 2-26 15,0-6-27-15,2-1-24 0,6-2-60 16,4 0-16-16,5-6 48 0,1 0 51 0,1-3 38 16,-1-4 18-16,1 2 6 0,1-5-3 15,-1 3 9-15,-2-1-9 0,0 1 5 16,-2 1-5-16,-5 6 28 0,5 0 70 15,-7 0 92-15,-2 9 25 0,-3 6-35 0,-3 2-18 16,0 5-40-16,0 7-36 0,0 0-24 16,0 6-15-16,-5-4 36 0,-1 4 31 15,-3-7 22-15,-3 2 6 0,2-2-20 0,-2-2-8 16,0-2-2-16,1-3-11 0,-1 0-14 16,-2-4 18-16,-1-6-7 0,3 1-12 15,-1-8 1-15,1-2-38 0,0-2-15 16,0 0-11-16,2-5-23 0,1-5-4 0,-2-8-14 15,7 0-22-15,-4-3-53 0,6-6-26 16,2 0 41-16,0-3 27 0,0 1-24 16,0 0-51-16,5 2-100 0,4 3-99 0,4 1-46 15,4 8-57-15,2 1-45 0,-2 4-2 16,6 3-19-16,-1 2-205 0</inkml:trace>
  <inkml:trace contextRef="#ctx0" brushRef="#br0" timeOffset="39746.56">26161 8087 4207 0,'0'6'257'0,"0"3"-31"15,0 6-17-15,0 6-10 0,-3 2-49 16,-5 9-35-16,5 3-33 0,-5 2-33 0,-3 3-30 16,-1 4-19-16,0 1 0 0,-2-3 6 15,3 2-12-15,-1-1-17 0,3 1-28 16,-2-2-38-16,2-3-38 0,4-4-67 15,-2-2-115-15,2-8-98 0,2-2-114 0,1-6-104 16,2-2-277-16</inkml:trace>
  <inkml:trace contextRef="#ctx0" brushRef="#br0" timeOffset="39958.51">25898 8501 5002 0,'5'-7'170'0,"13"2"-97"0,-1 1-58 16,8 3-15-16,-1 0-8 0,5 1-29 0,2 0-123 16,0 0-172-16,-2 0-113 0,3 0-38 15,-6 0-6-15,-1 0-46 0,-1 0-346 16</inkml:trace>
  <inkml:trace contextRef="#ctx0" brushRef="#br0" timeOffset="40334.43">26400 8154 3972 0,'0'7'446'0,"0"5"-21"16,-2 8-49-16,-2 3-93 0,-4 3-94 15,2 8-56-15,-3 1-37 0,0 2-6 0,-2-3 49 16,3 0-22-16,-1-1-83 0,3 1-25 16,-2-1-9-16,2-6-3 0,0 0-1 15,0-2 2-15,4-4-1 0,-2-1-2 16,2-4-96-16,1-4-90 0,0-1 65 0,1-7 67 16,0-2 35-16,0-2-20 0,0-3-122 15,5-5-40-15,6-1 101 0,1-4 84 16,-1-1 21-16,7-1 0 0,-1 0 0 0,3 6 54 15,-1 0 96-15,0 6 58 0,-1 3 26 16,2 0 20-16,-1 7 59 0,-2 0 52 16,3 8 24-16,-6 2-28 0,-2 6-120 0,4 0-127 15,-4-3-85-15,0 4-15 0,-2-2-1 16,0 0-13-16,-1-3-15 0,3-3-29 16,-4 1-116-16,2-2-185 0,0-3-189 0,-4-2-176 15,5 1-196-15,-2-3-137 0,4-3-122 16</inkml:trace>
  <inkml:trace contextRef="#ctx0" brushRef="#br0" timeOffset="41098.58">27686 8357 4540 0,'-2'8'282'0,"-1"1"-71"0,0 8-78 0,-1 3-56 15,-1 5-33-15,-1 3-14 0,0 2-12 16,-1 5-18-16,1-4-13 0,0-1-21 16,2-4 9-16,3 2-18 0,1-5-62 0,0 0-67 15,0-6-101-15,0 0-87 0,0-6-63 16,4-1-82-16,3-3-48 0,-5 0-181 15</inkml:trace>
  <inkml:trace contextRef="#ctx0" brushRef="#br0" timeOffset="41287.53">27505 8492 5007 0,'0'0'547'0,"0"0"-200"0,6 0-129 15,6 2-68-15,5-2-108 0,1 3-28 16,-1-3-9-16,9 0-5 0,-3 0-8 0,2 0-107 16,0 0-201-16,1 0-211 0,3-3-152 15,0 1-58-15,3-2-58 0,1 0-648 16</inkml:trace>
  <inkml:trace contextRef="#ctx0" brushRef="#br0" timeOffset="41655.42">28847 7814 4389 0,'0'-20'250'0,"-1"8"-106"16,-4 4-58-16,-6 6 32 0,-4 2 66 15,-3 5 64-15,1 8 11 0,-6 8-46 16,-2 4-79-16,1 7-50 0,-1 5 5 16,2 7-36-16,0-1-27 0,5 5-11 0,-1 1-15 15,6-2-13-15,4 2-11 0,2 0-26 16,4 0-61-16,3-1-50 0,0 0-18 0,0-1-28 15,0-1-43-15,3 0-38 0,2 0-7 16,1-1 22-16,-4-2 4 0,-2-2-12 16,0-3-82-16,0-5-43 0,0-1 20 15,0-9-36-15,-5-3-341 0</inkml:trace>
  <inkml:trace contextRef="#ctx0" brushRef="#br0" timeOffset="42309.36">28418 8471 5381 0,'17'-14'327'0,"1"0"-115"16,2 2-124-16,1 1-71 0,1 0-13 0,-1 3-4 16,-2 4-7-16,3-2-21 0,-1 2-133 15,-1 4-222-15,2 0-99 0,2 0-12 16,-3 2 46-16,3 3 64 0,-2 0 0 15,-1 2 2-15,-2 1-45 0,2 4-116 0,-2-2-81 16,-4 2 174-16,0-3 272 0,-5 3 124 16,4 2 54-16,-6-3 40 0,-3 4 156 15,0-6 256-15,-4 2 130 0,-1-2-102 0,0-4-107 16,0 2-18-16,0-3 16 0,0 0-6 16,0-4-61-16,0 0-151 0,0 0-112 15,0-4-14-15,2-1-4 0,-2-1-11 0,2-3-5 16,2-2 8-16,-2 2-7 0,0-7-4 15,4 2-1-15,-2-2 9 0,2-1 7 16,0 1 7-16,0-4 13 0,-1 3 38 0,1-2 56 16,3 2 53-16,-4 3-6 0,3-3-41 15,-1 3-32-15,-2 5-52 0,2-3-37 16,-2 7-1-16,3-2 10 0,1 5 7 0,2 2-4 16,1 0-5-16,2 0-18 0,3 0-7 15,3 0-3-15,5 2-10 0,-1 2-3 16,4 4 11-16,-1-4-4 0,3 0-3 0,-3 3 6 15,2-5 0-15,-4 1-6 0,-1 0 3 16,1-2 1-16,-5 0 8 0,-3-1 3 16,1 0 17-16,-5 0 7 0,0 0 32 0,-1-5 47 15,-2 0 45-15,-3-1 27 0,0 0-33 16,-1-5-51-16,-3 2-47 0,-2-3-47 16,-1 2-13-16,0-2-50 0,0 1-34 0,-1 5-52 15,-8-1 53-15,-3 4 96 0,-5 3 4 16,-2 0 9-16,-5 7-6 0,-1 1 24 15,-3 4 2-15,-1 5-21 0,6 3-12 0,-3 0 8 16,8-1-8-16,2 2-10 0,7-1 15 16,6-3-15-16,3 1-10 0,0-1-69 15,4-3-148-15,9-2-152 0,5-1-113 0,7 1-41 16,1-4 18-16,5-2 10 0,2-3-70 16,1-3-326-16</inkml:trace>
  <inkml:trace contextRef="#ctx0" brushRef="#br0" timeOffset="43001.42">29804 8320 4960 0,'0'-9'0'0,"0"-3"-30"0,-3 7-12 16,-3-5-58-16,-6 5 32 0,-2 2 57 16,-4 1 10-16,-1 2 13 0,1 0 18 0,-3 0 42 15,1 5-33-15,0 2-20 0,2 6-4 16,-1-4-15-16,2 4-12 0,5 3-19 15,0 0-34-15,4-1-3 0,2 2 41 0,4-3 24 16,2 1-9-16,0-3-3 0,0-2-1 16,4 0-10-16,3-4-16 0,6-1-8 15,-1-5 15-15,4 0 30 0,0 0 5 0,2 0 23 16,-2-6 15-16,3-2 12 0,-2-3-7 16,-3 2-24-16,1-3-11 0,-2 0 20 15,-1 2-4-15,0 2-24 0,-6 1-28 0,0 5 28 16,-5 2 31-16,-1 2 85 0,0 6 31 15,0 7 30-15,-1 4-11 0,-5 8-40 16,-4 2-56-16,-3 5-25 0,1 3 0 0,0 2 6 16,0 0-25-16,0 1-21 0,-1-3 6 15,5-3-3-15,0-1-5 0,1-5 0 16,2-4 0-16,4-2-3 0,-3-5 0 16,3-6 11-16,1-2 10 0,0-5 9 0,0-2 12 15,0-2 17-15,0 0-10 0,1-6-30 16,5-4-2-16,5-6-8 0,1-5-7 15,1-6 0-15,6-4 1 0,-1-5 5 0,2-4 4 16,2-2 14-16,1-2-13 0,2 1-13 16,-3 0-23-16,0 4 12 0,0 1 11 15,-2 3 25-15,0 6 46 0,-2 1 34 0,-1 7 1 16,-1 1 2-16,-1 3-15 0,-3 3-25 16,1 3-37-16,-1 2-14 0,-3 0-15 15,-2 3 13-15,0 1-13 0,0 0-15 0,-2 2 13 16,-1 2-13-16,-2 1-1 0,-2 0-13 15,1 0 2-15,-1 0 2 0,0 0-1 16,0 0 24-16,0 0 61 0,0 2 91 16,0 5-23-16,-1 1-25 0,-5 4-13 0,1-3-28 15,-2 6-38-15,2 2-25 0,-1-1 0 16,-1 2 0-16,2-1 0 0,-2 1 0 0,6-1-14 16,-1-1 0-16,2-5 14 0,0 4-14 15,0-6 2-15,0 2 11 0,0-5-12 16,0 1-27-16,0-2-53 0,0-2-105 15,0 0-118-15,0-3-92 0,0 0-195 0,0 0-133 16,2 0-34-16,-1 0-326 0</inkml:trace>
  <inkml:trace contextRef="#ctx0" brushRef="#br0" timeOffset="44116.96">30431 8225 5538 0,'2'-4'0'0,"-1"0"12"0,0 3 35 0,-1 1 4 16,0 0-6-16,0 0 3 0,0 2 133 16,0 5-52-16,0 2-69 0,-2 4-38 15,-4 5-10-15,4-4 4 0,-1 9-3 0,0-4 13 16,0 5 0-16,1-4-18 0,2-2-5 15,0 0 7-15,0-3 12 0,0 1-9 16,0-5-2-16,0-1 11 0,0 0 26 0,3-5 35 16,2-1 28-16,0-4-14 0,3 0-56 15,2 0-31-15,1-4-4 0,1-1-10 16,3-6-5-16,1 2-38 0,2-3-30 0,1-4-13 16,-1 2 12-16,-1-2 13 0,2-1 1 15,-1 1 29-15,-2 0 33 0,0-1-24 16,-4 1 26-16,0 1 16 0,-5 6 92 0,-2-3 25 15,-1 4-25-15,-3 3-82 0,-1 0-26 16,0 3-41-16,0 2-52 0,0 0 71 16,0 0 22-16,0 2 59 0,0 3-31 0,-1 0-13 15,1 2-15-15,0 3-3 0,0 1-44 16,0 2 6-16,0 0 34 0,4-1 14 16,2 2 1-16,5-3 1 0,-2 1-2 0,3 0-1 15,0-3 14-15,0-1 12 0,0-2-1 16,2-2 2-16,1-3 0 0,-2-1-2 15,4 0 0-15,-4 0 11 0,3-1 0 0,-3-3 0 16,-1-4-14-16,2 0-13 0,-3-4-15 16,0 3-1-16,-6-3-40 0,2 1-36 15,0-3-52-15,-6 2 0 0,-1 0 65 16,0-4 24-16,0 5-39 0,0 1-25 0,-4-1 7 16,-1 5 3-16,-5 0 62 0,-2 6 32 15,1 0 59-15,-3 0 32 0,2 3 15 16,-2 2 16-16,-2 7 1 0,3-3-36 0,1 5-62 15,0 0-25-15,3 1-12 0,2-1-1 16,5 3 3-16,2-2-1 0,0-2-1 16,0 0-17-16,2 1-30 0,6-2-53 0,4-2-34 15,0-1 11-15,5-2 18 0,-1-2 22 16,1 1 45-16,2-4 37 0,-4-1 7 16,4-1 6-16,-3 0 2 0,-2 0 0 0,0 0 1 15,-1 0-3-15,-1 0 12 0,-2-1-12 16,-4 1 9-16,0 0-7 0,1-2 13 15,-3 2-3-15,-3 0 0 0,0 0 0 0,1 0-12 16,0 0 12-16,0 0 0 0,-2 0-1 16,1 0 1-16,0 0 9 0,1 0 13 15,-1 0 1-15,2 0 8 0,-2 0 12 0,0 0-12 16,1 0 1-16,0-3 8 0,2 0-29 16,-1-2-1-16,-1 1-9 0,4-1 0 15,-1-2-9-15,0-1-4 0,-1-2-34 0,3 0-51 16,-2-2-44-16,2-1-9 0,-2 1 70 15,4 0 68-15,-1-2-10 0,1 2 10 16,1 1 0-16,-1 2 0 0,-2-1 21 0,2 6 10 16,0-2 12-16,0 0 11 0,2 6 23 15,-1 0 15-15,0 0 15 0,0 0 13 16,2 0-10-16,-1 4-12 0,-1 1-12 16,1 0-26-16,1 2-14 0,-2 1-10 0,4-3-15 15,-3 2 1-15,0-1 0 0,1 0-22 16,0-1-38-16,0 2-216 0,2-5-242 15,2 0-209-15,3-1-144 0,-1-1 70 0,1 2-42 16</inkml:trace>
  <inkml:trace contextRef="#ctx0" brushRef="#br0" timeOffset="44726.12">31899 8147 5424 0,'0'-5'291'0,"0"1"-70"0,0 0-109 16,-6 2-56-16,-4 0 103 0,-1 2-11 15,-3 0-65-15,-2 0 5 0,2 0-50 0,-3 2-13 16,1 1-12-16,1 4 0 0,3-2 13 16,1 4-12-16,1 3-14 0,5-1 0 0,-2-1 0 15,6 2-12-15,1 3-1 0,0-3-40 16,0-1-20-16,0 1 0 0,0-1-25 16,5-1-24-16,3 1-20 0,2-6 6 0,0 3-17 15,2-4-31-15,0-2 14 0,2-2 22 16,1 0 30-16,2 0 44 0,2-3 28 15,-3-2 46-15,1-5 1 0,1 2 23 0,-2-3-8 16,0 0 69-16,-3-1 116 0,-1 3 68 16,-1-3-37-16,-3 1-62 0,-2 3-42 15,-1 2-67-15,1 1-61 0,-5 2-10 16,-1 3-72-16,0 0 4 0,0 0 49 16,0 5 29-16,0 0 12 0,0 7 5 0,0 6 46 15,-4-1 35-15,0 5-35 0,0 7-13 16,-2 0 13-16,2 3 0 0,-3 0 48 0,0 2 77 15,2 3 39-15,-2 0-24 0,-3 3 4 16,-2 1 116-16,0 0-12 0,-5 1-203 16,-2-4-108-16,1 2 0 0,-6-6 0 15,0 1 0-15,1-10 0 0,-3 1 0 0,3-5 0 16,-1-4 0-16,-1-2 0 0,1-4 0 16,0-2 0-16,0-4 0 0,1-2 0 15,-1-3 0-15,-3 0 0 0,2 0 0 0,-2-4-607 16,0-2-774-16,2 1-43 0,1-4 91 15</inkml:trace>
  <inkml:trace contextRef="#ctx0" brushRef="#br0" timeOffset="44929.05">31973 7642 6352 0,'-8'0'-1031'0,"3"0"-107"0,-2 0-974 16</inkml:trace>
  <inkml:trace contextRef="#ctx0" brushRef="#br0" timeOffset="47256.48">25042 9249 3578 0,'0'4'103'0,"-5"5"-52"0,-2 4-14 16,-1 2-29-16,-4 2-8 0,3 5-1 15,-2 0-3-15,5 0-9 0,1 3-19 0,-1-1-97 16,6 1-133-16,0 1-140 0,0 0-451 16</inkml:trace>
  <inkml:trace contextRef="#ctx0" brushRef="#br0" timeOffset="47775.48">24942 10028 3473 0,'5'-5'77'0,"1"1"-39"0,2 2-23 0,4 2 5 15,-1 0 0-15,-2 0-1 0,3 0 2 16,-1 2-11-16,-2 2 8 0,-4 4 2 0,2 4-6 16,-7 0 14-16,0 4-10 0,0 4-14 15,0 1-5-15,-7 1-5 0,-1 3 5 16,-4 3-4-16,-2 0-35 0,-1-5 0 15,5 3 25-15,0-4 0 0,2-1 10 0,8-4 5 16,0 1 5-16,0-7 10 0,3 0-15 16,5-4-6-16,7-1-101 0,2-2-219 0,6-4-396 15</inkml:trace>
  <inkml:trace contextRef="#ctx0" brushRef="#br0" timeOffset="48349.71">24942 10673 3412 0,'0'-1'17'16,"0"-3"6"-16,0 1-5 0,5 1 5 0,7-2-8 16,0 0-3-16,7 0 9 0,4-2-4 15,3 4-12-15,6-1-5 0,-4 3-31 16,1 0 5-16,0 0 26 0,-4 1 17 0,-1 6 42 15,-4 1 52-15,-6 4 17 0,-2 2 6 16,-7 4 11-16,-2-1-4 0,-3 0 9 16,0 3 11-16,0 0 16 0,-8 1 8 0,-1-1 34 15,-3-3 47-15,-1 0-15 0,1-3-6 16,-5 4 3-16,2-4-41 0,1-1-49 16,-6 1-41-16,5 0-64 0,-2-1-45 0,2 2-8 15,-2-1-14-15,0-2-145 0,3 0-329 16,2 1-323-16,1-3-204 0,2 0-376 15</inkml:trace>
  <inkml:trace contextRef="#ctx0" brushRef="#br0" timeOffset="50823.39">29392 9078 3228 0,'-8'-4'232'16,"4"-2"-43"-16,-2 2-29 0,5 0-29 16,1 1-64-16,0-2-51 0,0 1 5 0,0-1 26 15,5 2 24-15,7-2 13 0,4 0-12 16,3 1-30-16,3 1-34 0,3 0-8 16,-1 3-9-16,-2 0 5 0,0 0 0 0,-4 6 4 15,-5 0 7-15,-1 5-7 0,-7 3-7 16,-3 3-12-16,-2-2 11 0,0 7 1 15,-2 0 0-15,-6 0-19 0,-3 1 7 0,-1 0 19 16,-3 0-16-16,1-1-7 0,2 2-15 16,1-7-11-16,5 0 5 0,2 1 4 15,4-1 13-15,0-7 15 0,0 2 8 16,4-3 1-16,6-3-18 0,6-2-58 0,2-3-103 16,2-1-131-16,4 0-147 0,0 0-188 15,1-5-375-15</inkml:trace>
  <inkml:trace contextRef="#ctx0" brushRef="#br0" timeOffset="51218.68">29911 8961 3943 0,'0'-4'25'0,"0"1"-2"16,0 1 38-16,0 2-17 0,4-2-17 15,1 2 12-15,2 0 12 0,5 0-8 0,-1 0-25 16,1-1-2-16,7 1-14 0,-1 0 0 16,1 0-4-16,-2 0 2 0,1 0 0 15,1 0 0-15,-1 0 4 0,-3-1-2 0,-3 1 5 16,0-2-2-16,-3 2-5 0,-1 0 4 15,-1 0-4-15,-3 0-7 0,-3 0-8 16,0 0-36-16,-1 0 13 0,0 0 38 0,0 6 31 16,0-1 7-16,0 4 1 0,-5 4 7 15,-3 3 12-15,-4 4-11 0,0 2-40 16,0 1-7-16,-1-2-1 0,0 4-7 0,1-2-12 16,1 0-70-16,3 0-57 0,3-2 32 15,-1-4-26-15,4 2-98 0,1-3-108 16,1-1-192-16,0 1-569 0</inkml:trace>
  <inkml:trace contextRef="#ctx0" brushRef="#br0" timeOffset="52057.45">29296 9801 3542 0,'-1'0'106'0,"1"0"-10"0,0-2-16 16,0 0-27-16,0 2-18 0,0-2 31 15,0 0 48-15,5-2 16 0,3 2 27 0,4-1 34 16,1-5-22-16,5 4-88 0,0-1-62 15,1-2-19-15,-2 2 0 0,0 0-3 16,-3-1-9-16,0 4-8 0,-1 2 5 0,-3 0 3 16,-2 0 1-16,-1 0-16 0,0 1-35 15,-1 6-34-15,-3-2 5 0,-1 2 16 16,1 3 8-16,0-1 0 0,-1 2 12 0,0 1 14 16,0-2 12-16,0 4 11 0,2-3 0 15,-2 0 11-15,1 1 0 0,0 0-3 16,-3-2 10-16,0 1 22 0,0-2 18 0,0 0 7 15,0 1 1-15,-3 0-3 0,-2-3 3 16,-3 3 12-16,-3-3 11 0,2 0-15 16,0-1-37-16,2 0-19 0,-1 0 0 0,2-3-12 15,0-1-41-15,0 0-48 0,2-1-69 16,4-1-84-16,-3 3-85 0,3-3-112 16,0 0-341-16</inkml:trace>
  <inkml:trace contextRef="#ctx0" brushRef="#br0" timeOffset="52372.3">29911 9654 4281 0,'0'0'37'0,"-2"0"18"16,0 6-4-16,-1-1 11 0,-1 2 4 16,3 2 5-16,0 1-4 0,-1 2-4 0,2-1-13 15,0 0-8-15,0 2-38 0,0-4 0 16,0 2-4-16,0 0-5 0,0 0 21 16,3-2-8-16,4-1-5 0,-2-1 14 0,1-1-2 15,5 0 4-15,1 0-19 0,0-2-6 16,5-2-96-16,1-2-133 0,4 0-132 15,1 0-36-15,1 0 3 0,3-6-39 0,0 0-119 16,-3 0-372-16</inkml:trace>
  <inkml:trace contextRef="#ctx0" brushRef="#br0" timeOffset="52515.43">30242 9690 3666 0,'-7'0'114'0,"-4"1"-29"16,-2 6-26-16,1 2-7 0,0 2-26 15,0 1-26-15,0 5 0 0,0-1-12 16,2 1-59-16,2-1-72 0,1 0-106 16,3 1-145-16,4-1-293 0</inkml:trace>
  <inkml:trace contextRef="#ctx0" brushRef="#br0" timeOffset="53211.28">29378 10511 2343 0,'0'-3'168'0,"0"0"18"16,0 1 12-16,0-2-10 0,0 1-10 15,0-1 25-15,0 0 8 0,0 0 14 16,0-2 59-16,-1 0 26 0,-3 1-33 0,3-2-50 16,-1 0-56-16,1 1-43 0,-2 1-27 15,3 0-56-15,-2 3-45 0,0 2-18 16,1 0 12-16,0 0 6 0,-2 3 12 0,-1 6-1 15,0 8 34-15,-1-2 14 0,0 7-12 16,-2 1-5-16,2 5-6 0,-2-1-12 16,2 0-6-16,-2 1-6 0,-1-7-9 15,4 4-3-15,0-5 0 0,3 1 9 0,1-5 12 16,-1-1-9-16,1 1-12 0,0-4-3 16,0-3-36-16,0-1-119 0,0-1-156 0,0-2-162 15,0-2-60-15,0-3 19 0,0 0-262 16</inkml:trace>
  <inkml:trace contextRef="#ctx0" brushRef="#br0" timeOffset="53663.25">30063 10303 3861 0,'0'-5'234'0,"0"-2"-32"15,-3 2-35-15,-4 0-23 0,2 1-1 16,-1 1-6-16,-5 1-44 0,-1 0-41 16,0 2-16-16,-1 0-26 0,1 0-10 15,-4 3-15-15,0 2 14 0,1 0-17 0,-1 6 18 16,3 0-17-16,-2 2-27 0,3-3-36 15,3 6-36-15,4-1-7 0,3 1-15 16,2-2-24-16,0 1 3 0,0-1-21 0,6-2-18 16,5-3 42-16,5 2 21 0,3-6 9 15,-2 2 42-15,1-5 48 0,1-2 36 16,-1 0 4-16,0 0 22 0,0-8 69 0,-3 2 120 16,-3-2 82-16,-1 1 81 0,0-2 10 15,-6 2-101-15,2 1-89 0,-6 1-90 16,1 3-56-16,-2 2 141 0,0 2 174 0,0 3-19 15,0 7-94-15,0 4-87 0,-6 5-74 16,1 1-78-16,1 3-15 0,-1 2-116 16,2 2-246-16,3-4-110 0,0-1-70 0,0-3-138 15,0 0-22-15,3-1 11 0,3-4-747 16</inkml:trace>
  <inkml:trace contextRef="#ctx0" brushRef="#br0" timeOffset="65858.84">14141 13495 3291 0,'2'-23'197'16,"-2"3"-60"-16,1 4-46 0,-1 4-40 15,0 4-35-15,3 3-16 0,-3 2-8 0,0 3-8 16,0 0 0-16,1 0 5 0,2 2 11 16,-1 4-3-16,4 6 2 0,-1 8 9 15,2 4-3-15,-1 7 10 0,-1 10-2 0,2 8 5 16,-4 9 0-16,-3 7-3 0,0 10 4 15,0 7 4-15,0 9-10 0,-8 7-1 16,-5 7 40-16,-6 3 3 0,1 4 5 0,-6 5 19 16,-1 4-23-16,-4 2 26 0,1 1 27 15,1-1-18-15,2-3-2 0,3 1-4 16,3-1-4-16,1-1 15 0,3-4-29 16,3 0 13-16,1-6 47 0,-3 1-3 0,2 1 10 15,1-7-5-15,-4 2-22 0,1-3-8 16,0-5-21-16,2-3-4 0,1-5 21 15,0-6-18-15,3-6-27 0,1-5-9 0,3-8-27 16,4-10-12-16,0-6 1 0,0-5-6 16,0-6 13-16,0-6 0 0,0-6 1 15,0-5 25-15,0-5 35 0,-1-3 36 0,-4-2 14 16,0-6-8-16,-2-2-14 0,-1-3-14 16,-4 0-36-16,0 0-14 0,0-3-15 15,-1-2-15-15,-1 0 2 0,0-2-10 0,2-1-2 16,1 1-145-16,-3 1-273 0,6 1-337 15,2-1-340-15,6 4-210 0</inkml:trace>
  <inkml:trace contextRef="#ctx0" brushRef="#br0" timeOffset="66753.92">13435 17223 3690 0,'0'-12'64'16,"1"7"-23"-16,2-1-8 0,-1 5 8 15,4 1 17-15,-4 0-13 0,1 0-21 16,1 1 3-16,-2 3 4 0,1 1-13 0,4 1 1 16,-3 0 11-16,1 0-9 0,0 2-12 15,2-2 17-15,5 1 8 0,0-1 11 16,6 0 11-16,3 0-26 0,7-2-27 0,6-2-3 15,7-2 2-15,8 0 23 0,5 0 17 16,11 0-5-16,6 0-28 0,7-3-9 16,6 2-20-16,4 1 13 0,5 0 1 0,4 0 6 15,6 0 11-15,2 2 13 0,5 2-24 16,3 2-41-16,2 0 2 0,4 2 39 16,7 1 33-16,4 1-23 0,8-1 8 0,4-1 6 15,8-2-18-15,4 0 67 0,8-2-73 16,8-4-22-16,7 0-23 0,4 0 28 15,8-4 12-15,7-2 19 0,3-3-14 0,6-5 53 16,2-4 5-16,3 1 2 0,3-3 78 16,1-1-26-16,0-1-51 0,-1 1-10 15,-2-1 82-15,-1 3 50 0,-6 1 24 0,-9 1-61 16,-4 1-92-16,-13 3 65 0,-8 3-21 16,-12 2-60-16,-10 2 29 0,-15 5 28 15,-13 1 11-15,-10 0-31 0,-14 0-40 0,-14 5 1 16,-16 1 26-16,-11 0 12 0,-17 4-49 15,-10 0 1-15,-14 1-26 0,-7-1-49 16,-6 1-525-16,-1 5-677 0,-12 0-665 16</inkml:trace>
  <inkml:trace contextRef="#ctx0" brushRef="#br0" timeOffset="70306.05">14926 18416 2193 0,'0'4'143'0,"0"-4"-4"15,0 0-9-15,7 0 44 0,5-2-56 16,5-3-102-16,5-7 18 0,4-4 11 16,4-5-12-16,3-4 7 0,4-7 24 0,1-3-6 15,1-4-16-15,0 1 15 0,1-3-8 16,-2 2-14-16,-2-1-5 0,1 2-3 15,-7 2-7-15,1 2 1 0,-4 1-1 0,-1 1-4 16,-4 0 5-16,-4 2-8 0,1-1 8 16,-4 2-4-16,-4-1-11 0,1 1 3 0,-1 1 4 15,-3 0-3-15,-2 2 19 0,0 5 57 16,-2 2 4-16,-4 7-46 0,0 7-18 16,0 4-7-16,0 1-18 0,-7 10 5 15,-5 10 9-15,-5 7 37 0,-2 8 2 0,-2 8-1 16,-2 4 14-16,-1 7-11 0,-1 3-1 15,1 3-30-15,3 0-25 0,2-3-17 16,7-1 3-16,6-2-7 0,4-5 3 0,2-6 6 16,0-6-9-16,10-9 21 0,6-4-10 15,1-7 8-15,8-4-69 0,-1-5-57 16,-1-3 60-16,2-5-60 0,-1 0-278 0,0 0-408 16</inkml:trace>
  <inkml:trace contextRef="#ctx0" brushRef="#br0" timeOffset="71435.23">16075 18189 2091 0,'0'-2'184'15,"0"2"-13"-15,5 0-42 0,0 0-36 16,2 0-21-16,3 0 1 0,2 0 12 16,0 2 6-16,4-1-17 0,1-1-8 0,0 0 9 15,3-3-15-15,1-2-11 0,4-2-7 16,-1-2 11-16,-1-3 13 0,-1 0-19 16,-1-2-15-16,-2-3-4 0,-1 2 0 0,1 1-8 15,-7-2-7-15,-3 1 2 0,-4 2-8 16,-1 0 0-16,-4 1 0 0,0 1 4 15,0 1 22-15,-4-2-12 0,-3 3-21 0,-6 2-14 16,1 2-19-16,-3-1-3 0,-4 5 0 16,1 1-18-16,-5 0 4 0,-1 4 20 15,-1 4 5-15,1 4 3 0,-2 5 7 0,1 0 11 16,1 6-7-16,0-2-3 0,7 1 7 16,1-1-8-16,7 2 0 0,5-2 3 15,4-1-3-15,0-4 8 0,0-1 7 16,11 0 0-16,3-4 22 0,5-6 15 0,2 0-7 15,3-4 9-15,1-1-4 0,-2 0-7 16,4-1-4-16,-2-4-4 0,-1 0 0 16,0-3 1-16,-3-2 3 0,-4 1 5 0,1 3 8 15,-2-2-1-15,-4 2-15 0,0 1 12 16,-1 1 15-16,-4 4-2 0,-1 0 4 16,0 0-3-16,1 1-7 0,-2 5-4 0,1 2 5 15,-4 1-15-15,1 1-7 0,-1 4 3 16,-2 0-4-16,3 3 1 0,-3-2-11 15,0 1-8-15,0-2 5 0,0-2-16 0,0-1 11 16,0-1 11-16,0-3-22 0,0-2 11 16,0-2-15-16,0-3 11 0,1 0 4 15,1 0 0-15,-1 0 9 0,2-5 23 0,3-7-8 16,-2 1-11-16,3-3 13 0,2-5 19 16,3-2-13-16,1-3-16 0,6-2 38 15,1-2 54-15,2 0 13 0,1 6-36 0,0-2-5 16,0 3-6-16,-1 4-19 0,-1 3-21 15,-2 5 1-15,-1 4 33 0,-2 5-8 16,-1 0-24-16,-2 1-8 0,-1 6 1 0,-2 3-24 16,-2 6 6-16,0 3-17 0,-2 1 6 15,0 2 0-15,-1-1-52 0,2 2-142 16,1-1-125-16,0 1-154 0,4-6-109 16,0 0-7-16,4-6-326 0</inkml:trace>
  <inkml:trace contextRef="#ctx0" brushRef="#br0" timeOffset="71958.17">17246 17971 4058 0,'-13'0'47'16,"-3"0"-11"-16,-2 0 0 0,2 1 1 15,-2 4-1-15,-1 4-18 0,1 2-13 16,2 1-5-16,-3 4 0 0,1 2 0 0,2 2-5 16,0 2-8-16,4 1-5 0,2 1-5 15,3 2 5-15,3-5 10 0,4 3-1 16,0-3-4-16,0-2-2 0,7-3 12 16,4-6 4-16,8-5-2 0,-2-3 1 0,4-2 6 15,3 0 1-15,0-4-1 0,0-4 8 16,-2-3 12-16,-1-3-14 0,-1-1 83 0,-1 1 65 15,-6-1-40-15,0 2-31 0,-6 2 9 16,-1 2 58-16,-4 4-9 0,-2-2-52 16,0 7-23-16,0 0-43 0,0 3-29 15,0 6 10-15,-6 3 4 0,0 6-13 0,-1 6 1 16,-2 5 2-16,-2 3-8 0,1 5 3 16,-2 1-2-16,0 3-3 0,0 0-11 15,-1-1 0-15,-3-2 11 0,3 1-7 0,-3-2 3 16,0-6 0-16,0 2 10 0,2-4-4 15,-1-1 0-15,2-5-14 0,0-4-23 16,1-3 4-16,-2-4 4 0,3-5-27 0,1-2-50 16,2-5-40-16,-1 0 25 0,0-4 58 15,0-4 28-15,2-2-13 0,0-5 13 16,1-2 31-16,2 1-1 0,4-2-12 0,0 2-69 16,0 0-76-16,0 0-69 0,3 4-122 15,4 1-118-15,5 0-209 0,6-1-632 16</inkml:trace>
  <inkml:trace contextRef="#ctx0" brushRef="#br0" timeOffset="72462.25">17606 17657 3592 0,'0'0'160'16,"0"0"6"-16,0 4-26 0,4 3-17 15,1 4-23-15,-1 4-26 0,-1 4-14 16,-3 5-3-16,0 2-1 0,0 6-30 0,0 2-26 16,-2 4-5-16,-3 6-14 0,-8 2 9 15,1 3-9-15,-3 1-1 0,0 5 16 16,0 1 0-16,1 3-1 0,0-4 0 0,2 1-23 15,1-5-18-15,3-3-31 0,0-6-76 16,2-8-59-16,5-6-32 0,1-8-35 16,0-8 43-16,0-6 147 0,0-2 74 0,0-4 1 15,1-8 14-15,5-5-19 0,2-4 10 16,1-7 9-16,0-4 11 0,2 1-2 16,-2-6 6-16,0 0 14 0,-1 1 24 0,0 2 20 15,-1-1 26-15,-2 3 34 0,2 2 27 16,-1-2 21-16,-2 7 8 0,0 0 7 15,-1 5-18-15,-1 3-81 0,0 2-71 0,-1 6-3 16,2 1 43-16,2 3 36 0,2 1-13 16,-2 0-27-16,5 0-9 0,2 0-22 15,0 1-17-15,5 0-5 0,-1 2-9 16,0 0 0-16,0-1 0 0,-2 1 0 0,-2 0-14 16,0-1-88-16,1 2-140 0,-1 3-122 15,-2-3-18-15,-1 1-15 0,-3 0-107 16,2-1-611-16</inkml:trace>
  <inkml:trace contextRef="#ctx0" brushRef="#br0" timeOffset="73186.89">17969 17700 4080 0,'-2'18'179'0,"-1"6"-33"16,-1 2-46-16,0 7-35 0,-3 0-34 16,1 4-28-16,0 2-3 0,0-1 0 15,-3 0 0-15,-1 1 14 0,2 0 17 0,-1 1-3 16,1-2-17-16,0 1-1 0,0-1-10 15,3-5-8-15,-1 0-9 0,3-7 3 16,0-3-13-16,3-6-3 0,0-4-25 0,0-3-23 16,0-7 64-16,0-3 14 0,0 0 36 15,0-5-23-15,2-7-6 0,2-4 3 16,2-5-3-16,-1-2 3 0,2-5 15 0,2-3 2 16,2 0 42-16,1-1 53 0,0 3 23 15,0 2 39-15,2 1-13 0,-1 8-17 16,0 2 83-16,1 5 86 0,-2 7 55 0,-1 4 23 15,1 0-34-15,0 7-89 0,1 5-119 16,-2 7-75-16,0 3-36 0,-1 5-25 16,1 1-23-16,-3 2-56 0,4 1-86 15,-1-2-19-15,1-3-71 0,0-1-21 0,5-2-51 16,-1-6-244-16,3-5-260 0,-1-4-75 16,3-1-50-16,-1-7-626 0</inkml:trace>
  <inkml:trace contextRef="#ctx0" brushRef="#br0" timeOffset="74069.33">12150 14478 3800 0,'-17'-26'158'0,"-4"7"-62"16,-3 8-29-16,2 4 4 0,-2 4 62 15,2 9 111-15,-4 7 6 0,3 11-20 0,-1 11-80 16,-1 10-87-16,1 11-15 0,-2 7-47 15,0 10-1-15,3 6-20 0,-2 3 5 16,1 5-7-16,-1-1-6 0,4 0 16 0,3-1 2 16,0-4-10-16,5-4 1 0,-1-3-4 15,8-5-6-15,-1-6-28 0,6-2-57 16,1-7-52-16,0-5-93 0,0-4-68 0,0-7 0 16,1-3-48-16,-1-5-125 0,2-4-452 15</inkml:trace>
  <inkml:trace contextRef="#ctx0" brushRef="#br0" timeOffset="74266.02">11396 15373 3954 0,'34'-28'85'0,"2"7"-64"0,1 4-7 16,-1 0-4-16,1 6 9 0,-2 5 8 15,2 2-13-15,-1 4-14 0,2 0-68 0,2 0-117 16,-2 0-100-16,2 2-108 0,2 2-105 16,-2 1-243-16,1 1-312 0</inkml:trace>
  <inkml:trace contextRef="#ctx0" brushRef="#br0" timeOffset="75353.86">12185 15516 3363 0,'-7'5'57'0,"-1"-5"-32"15,2 0 0-15,-1 0 17 0,-1-4-4 16,0-1 8-16,3-2 9 0,-2-4-3 16,2 1 9-16,-2-7 8 0,2 1 1 0,-2-3 6 15,1 0 14-15,1-4 18 0,2-1-5 16,-1-2-10-16,3-1-18 0,1 0-22 15,0-2-7-15,0 0 7 0,0 0 1 0,2-1-16 16,5 4-7-16,5-2 0 0,0 4 3 16,3 3-4-16,4 4 8 0,-2 1 16 15,4 6 8-15,0 3 8 0,3 4 8 0,-1 3-20 16,-1 0-38-16,-1 4-11 0,0 6 11 16,1 3 9-16,-4 4 4 0,1-1-13 15,-2 4-11-15,1-2-13 0,1-2 0 0,-1 3-36 16,-1-4-3-16,2 0 21 0,-1-4-4 15,1-3 1-15,-1-2 2 0,0-5-4 16,-1-1-3-16,-4 0-6 0,3 0-13 16,-3-4-25-16,-1-1 28 0,0-5 37 0,1-2 5 15,-1-1 4-15,-3-3 0 0,-2-2 0 16,-1 3 4-16,1-1-8 0,-7-1-13 0,0 1 5 16,0-1 4-16,0 2 13 0,-4 3 20 15,-5-1 31-15,-3 2-31 0,-3 1-25 16,-3 5-16-16,-1-1 6 0,-4 5 4 15,-3 1 5-15,1 3 3 0,-2 4-2 0,-1 5 2 16,0 6 0-16,2 3-10 0,2 4 7 16,4 1-15-16,7 2 4 0,5 0-7 15,7-2-15-15,1-1-64 0,1-2-72 0,11 0-41 16,9-7 8-16,7 2 2 0,5-8-60 16,5 1-50-16,4-5 47 0,2 1 54 15,4-6-125-15,-4-1-193 0,-1 0-56 0,-1 0 144 16,-4 0 160-16,-3-5 83 0,-5 1 83 15,-5 0 99-15,-4-1 15 0,-2-1 119 16,-6 0 103-16,-1-3 77 0,-4-3 112 16,-3 1 17-16,-1-3-58 0,-4-4-16 0,0 3-35 15,0-4-83-15,0-2-39 0,0 1-27 16,-6-2-37-16,-1 0 25 0,-5 3 12 0,0 3-78 16,0-1-66-16,-1 6-12 0,-5 4 10 15,-1 6 22-15,-2 1-5 0,-3 1-2 16,-1 9 5-16,1 3 14 0,-4 7 26 15,3 3 6-15,-1 5-51 0,3 3-39 0,5-1-19 16,6 0-5-16,7-1-12 0,3-1-80 16,2-1-84-16,2-5 73 0,10-3 104 15,6-4 14-15,6-4-3 0,1-6-24 0,5-3 10 16,0-2 26-16,-3 0 17 0,-2-4 3 16,0-6 2-16,-3-1 58 0,-5 0 72 15,0-4 53-15,-5 1-7 0,-2 1-40 0,-3 1-4 16,-2 1-31-16,-2 3-85 0,-2 6-30 15,-1 2 9-15,0 0 44 0,0 5 39 16,0 9 31-16,-1 6 1 0,-4 7-45 0,-1 6-38 16,0 5-36-16,-5 6-13 0,1 2-11 15,-2 4 0-15,0 4 0 0,-1 0-3 16,-1 5-48-16,1-3 11 0,1 0 51 16,-1-1 6-16,3 0-3 0,2-7-3 0,1-4 3 15,0-4 0-15,2-7-3 0,0-8 0 16,4-5 23-16,1-8 117 0,0-6 191 15,0-3-34-15,0-3-199 0,0-4-68 0,5-9-15 16,3-6 21-16,5-7 50 0,0-6 25 16,6-6 36-16,3-6 107 0,2-5 5 15,6-4-63-15,1-1 12 0,0-5 2 0,5 2-66 16,-3 4-104-16,-1-2-40 0,-2 6 0 16,-3 6 0-16,-2 6 0 0,-7 8 0 15,-3 6 0-15,-5 5 0 0,-3 4 0 0,-2 6 0 16,-5 3-95-16,2 2-788 0,0 3-845 15,0 0-144-15</inkml:trace>
  <inkml:trace contextRef="#ctx0" brushRef="#br0" timeOffset="76781.95">13946 13425 3269 0,'-3'0'9'0,"1"0"4"0,-5 2 8 16,2 7 8-16,-2 3-7 0,-2 2-18 15,-3 8 8-15,0 0 5 0,0 6-5 0,-1-2-4 16,1 5 0-16,2-2 0 0,2 1-4 15,2-4 0-15,0 1-4 0,6-6 4 16,0 1 0-16,0-7 4 0,0-3 13 0,0 0 42 16,0-7 52-16,4-4 5 0,0-1-50 15,2-1-33-15,0-7 9 0,0-5 5 16,3-3-17-16,-1-5-8 0,4-7 0 16,-1-5-11-16,-1-3 3 0,1-2 38 0,1-4 20 15,0-2 20-15,0-1 30 0,0 0 21 16,3 2 6-16,-1 3-21 0,-1 3-6 15,0 5-20-15,-1 7-57 0,0 7-37 0,-4 2 4 16,-3 8 0-16,2 7 10 0,1 1 27 16,-1 0-2-16,4 4 0 0,2 6 19 0,0 5 38 15,6 1-10-15,-2 6-48 0,3 1-15 16,1 4 26-16,-1 2 17 0,0 6-31 16,-2-4-21-16,1 6 39 0,-1 2-2 15,-3-1-28-15,-3 0-12 0,0-3 0 0,1 0-2 16,-3-2-16-16,-3 1 0 0,1-4 0 15,0-4 2-15,-3-1-2 0,2-3-5 16,-1-5 0-16,0-1 0 0,-1-6-16 16,-2-2-85-16,-2 0-106 0,0-4-120 0,0-4-161 15,-1 0-337-15,0 0-639 0</inkml:trace>
  <inkml:trace contextRef="#ctx0" brushRef="#br0" timeOffset="78110">13777 16991 2513 0,'-12'-18'165'15,"-4"-2"14"-15,-2 2-36 0,0 0-55 16,0 5-14-16,-3 3-27 0,1 3-15 0,-3 6 4 15,1 1-4-15,-3 0 6 0,1 8-9 16,0 6 7-16,-1 7-17 0,1 4-12 16,-1 7-13-16,3 5 1 0,1 4 5 0,1 3-9 15,3-1-7-15,1 5 9 0,5-2 7 16,5 2 1-16,6-3 11 0,0-2 5 16,0-2-17-16,9-2-7 0,8-5 14 0,6-1-7 15,4-7 48-15,4-3 27 0,4-5 25 16,2-3 11-16,3-7 12 0,-2-4 45 15,3-4 41-15,2 0 3 0,-4-6 1 0,2-4 27 16,-1-7 7-16,0-4-57 0,-2-6-77 16,-3-3 13-16,2-2 40 0,-6-5 4 15,-2-1 31-15,-4-5-23 0,-5 0-50 0,-7-1-42 16,-6 1-45-16,-6-1-28 0,-1 0-13 16,-7 2-3-16,-7 2-4 0,-14 2-1 15,-6 5 5-15,-11 7 3 0,-4 9 3 0,-8 9-5 16,-4 5-21-16,-5 6-278 0,-2 10-438 15,-4 12-365-15,4 13-366 0</inkml:trace>
  <inkml:trace contextRef="#ctx0" brushRef="#br0" timeOffset="83981.68">14293 15343 940 0,'-2'9'103'0,"-2"0"39"16,1-1-27-16,2 1-67 0,1-1-2 0,0 0 13 16,-1-1 12-16,1-2 23 0,0 0 36 15,0-1 43-15,0-1 19 0,0-1 13 16,0-2-14-16,0 2-22 0,0-2-18 16,0 0-16-16,0 1 2 0,0-1-24 0,0 0-20 15,0 0-16-15,0 0-17 0,0 0 4 16,0 0-8-16,0 0-21 0,0 0 4 15,0 0 8-15,0 0-8 0,0 0-16 0,0-1-15 16,0-1-5-16,0-1 0 0,0-1 1 16,4-2-6-16,2 1 5 0,-1-4 1 15,5-3 11-15,-1 3 4 0,1-5-15 0,2-1-1 16,0-1 13-16,1 0-1 0,-1-1-6 16,0-1 8-16,0-1-1 0,0 1 1 15,0 1 0-15,1-3-4 0,-1 2 4 0,0-1 4 16,0 1-7-16,0-1-2 0,1 1 3 15,-1-2 0-15,-2-1 5 0,2 0 0 16,-1 2-3-16,1-3 2 0,-2 2 1 0,1 2 2 16,1-2-7-16,-2 1-15 0,4-1 11 15,-4 3 6-15,1-1-6 0,1 2 4 16,-2 0-1-16,-1-1 15 0,1 4-1 16,-4 1-14-16,2 0 8 0,-1 1-4 0,-2 5-7 15,2 0-11-15,-5 1-4 0,1 1 8 16,1-1-1-16,-1 2 4 0,1-1-3 15,1 2-1-15,0-4 7 0,2 1 0 0,2 0 0 16,3-3 3-16,0-3 1 0,4 1-9 16,1-1 8-16,1 1 5 0,1-5 4 15,1 3-9-15,-1 0-9 0,0 0-1 0,-2 1 4 16,-1 0 9-16,-3 3-8 0,-1 1-8 16,-1 2-1-16,-3-1 0 0,-2 2 1 15,-1 2-4-15,2 1-48 0,-3-2-36 0,1 2 50 16,1 0 35-16,0-1 4 0,-1 0 0 15,3-1-4-15,2 0 1 0,2-1 2 16,-1 0 2-16,3-1-2 0,-2-1 4 0,2 0-9 16,1 2 1-16,-2-1-3 0,0 1 1 15,-1 0 5-15,1 3-9 0,-5-2-3 16,1 3 11-16,-1 0 2 0,-1 0 4 16,-1 0 4-16,1 0-8 0,0 3 1 0,-1 2-4 15,1-1 3-15,-2 1 4 0,3 1 0 16,-1-2 0-16,-2 2 1 0,2-2-1 15,-1 1-4-15,-1-1 4 0,2 0 0 0,-3 0 0 16,3 0-4-16,-5-1 0 0,5 2-7 16,-4-2 0-16,0-1 4 0,3 4 3 0,-2 0-3 15,1-3 10-15,-1 2 4 0,3 2-18 16,-3 0 7-16,2 0-11 0,-1 3 11 16,2 0 0-16,-2 0 4 0,2 0-4 15,0 2 4-15,-3-1-4 0,1-1 0 0,0 1 7 16,0 1 0-16,-1-2-7 0,0 2 0 15,2-1 0-15,-1 2 7 0,0-1-4 16,0-2-3-16,1 3-4 0,-2-1 4 0,2 2-4 16,-2 1 0-16,3-3 4 0,-1 3 3 15,-2 1-4-15,0 0 1 0,3-1-9 16,0 4 1-16,-2-2 7 0,2 6-3 0,-2-6 7 16,1 3-3-16,1-2 0 0,-2 1 4 15,2 0-4-15,-2 0 0 0,2-1 4 16,-2 1 0-16,2-2-4 0,-1 0 7 0,0-2-7 15,0 2 8-15,-1 0-8 0,2-2 0 16,0 2 0-16,-2-1 11 0,2 0 0 16,-2-2-11-16,1 1-4 0,1 0 0 0,-2 0 0 15,2 1 4-15,-2 0 7 0,1-2 4 16,-3 2-11-16,4 1-1 0,-2-1 0 16,2 1 1-16,0-1 0 0,-2 1-5 0,1 2 7 15,0-2-6-15,2 2 11 0,0-4-4 16,-2 4-1-16,2-3 3 0,3 0 4 15,-2 1 5-15,0-3-14 0,0-1-25 16,2 3-1-16,-2 0 23 0,2-3 3 0,-1 5 3 16,0-4-5-16,-1 1 2 0,-1 2-6 15,1-1-10-15,0 1 13 0,1-1 0 16,-1 0 3-16,0 2-9 0,2-1-3 0,-1 4 12 16,1-3 7-16,-1-1 2 0,2 0 1 15,0 0 7-15,1 0-4 0,-1 0-1 16,3 1 7-16,1-3 1 0,-2 1-8 0,-1 0-4 15,3-3 10-15,-1 1 1 0,1 0-12 16,-2-1 1-16,1 1 7 0,-1 0 0 16,-1 1 3-16,3-1 15 0,-1 1-15 0,-1 1-4 15,0-1 8-15,-1 1-15 0,3 0 4 16,-3 1 7-16,3-1-4 0,-3 0 4 16,1 1-3-16,4-2 0 0,-1-1 14 0,0 1-2 15,2-3 7-15,-1 0 15 0,2 1-18 16,1-3-2-16,1 1 1 0,1 0 8 15,2 0-7-15,-1 0-31 0,0-2-24 0,2 2-1 16,-1-1 24-16,2 0 1 0,-4 0-11 16,4 1-2-16,-3 1 8 0,-1-2 3 15,2 1-5-15,-1 1 5 0,-1 1 9 0,-2 0-5 16,1 0 5-16,2 3-4 0,-2-3 1 16,1 2-4-16,1 1-78 0,1-2-4 15,-1 0 82-15,2-1 15 0,0-1 0 0,4-2 11 16,0 1 5-16,0-1-6 0,1-2 7 15,3-1-10-15,2-1-22 0,-1 1-18 16,2 0-37-16,-1 1 23 0,1 0 32 0,-1-1-5 16,-1 1 5-16,-2 2 3 0,0-1-8 15,1 1 5-15,-3 0 0 0,1 0 2 16,0 1 4-16,-2-1 1 0,4 1 7 0,-2 0 7 16,0-1-9-16,1-1 7 0,0 1 7 15,3-2 2-15,-2-1 8 0,3 1-6 16,-1-1 6-16,1-2-36 0,4 2-2 15,-1-2-43-15,3 0 28 0,-1 1 12 0,0 0 10 16,1 0 8-16,-2-1 0 0,0 0-4 16,-1 1-2-16,1-1 16 0,-1 0 5 15,-2 0 6-15,6 1 4 0,-4-2-20 0,3 0-4 16,0 0 15-16,0-1 0 0,5 0-29 16,-1-2-21-16,5 1-36 0,2-1-8 15,1 0 59-15,1-1 6 0,1 0 34 0,2 0-14 16,1 0 14-16,-4 0-11 0,0 0-20 15,-2 0 47-15,3 0 25 0,-3 0-48 16,0 0 10-16,2 0 34 0,-1 0-10 0,-1 0-42 16,5 0 2-16,-4 2 1 0,1-1-9 15,-1 2 66-15,-2-2 5 0,-2 0-52 16,-2 1 38-16,0-1-8 0,-6-1-42 0,-1 1 25 16,-5-1 5-16,0 2-19 0,0-2-7 15,-8 1-14-15,1 0-18 0,-5 2 27 16,-1 0-38-16,-3 1-71 0,-1-2-364 0,-1 3-533 15,-1 1-546-15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3AA-C4A2-4485-8B15-8D9A33C3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4126-FC39-4FB9-87B2-B857B57F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6C9F-4394-46DC-8759-12BA487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47A3-F5AD-43ED-BDBE-B3D583B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5F26-2775-4249-B1C9-B3AE949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BE7-1113-4BA8-977B-CA36304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1BB3-B572-4DC2-9100-9BEC98E6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C20B-1079-4646-BD1D-64800E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D103-3DE2-493F-91C4-E3B0BCF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0EF8-7DFB-4DF9-B47E-B775192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8DF35-5CB9-4F3A-8354-099BD0EB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1D25-86EE-41D6-83C2-496EC26A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E4FC-FF5C-4850-9972-ADA65F2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0A60-D844-444F-80CC-59F6D77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B996-0AF3-424C-A0F6-756081D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A9-B9D0-4EE7-B42F-F640476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846D-6709-4A94-AA27-AF57E4A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FF8D-97B6-4E77-A44D-D4CB1EFD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9B9F-ECEF-423F-BF62-EFCB8FE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CB03-5396-46C0-B42D-FD8F93F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F20F-EB94-4B9F-A29E-FFF2FA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229F-15A1-4E32-9D4C-4B983C57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9764-A037-4C55-88E7-6D7BE28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C009-443B-4CB4-BC84-D9892D0F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0805-2F42-44CE-B9F8-63A2782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9BF-8FD0-4FD5-8868-479A7538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115-BB00-428A-83FA-B87398A1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37B-F731-4D51-A016-79762A25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B286-FF26-4436-8FCF-56E4494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067B-3D7F-4757-9A9F-E17E876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833E-5EE4-491A-A32A-044611F9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B42-2C58-43E1-BEF8-45CECEA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F811-2DEE-47AE-824B-B404DDA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9D13-65D5-4819-98FD-A01746A5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09B5-C0DB-4918-B811-5F335056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16C0F-384B-42E2-829B-6AE7471D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D39B-536A-41B9-9427-F2CED79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D6C5-7EF6-4265-BC89-00380B28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57CAC-2F3B-406A-824D-C958E39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85E5-437F-4426-8BC6-1489A2F1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D081-9184-4888-9A6C-ED0795B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5F82A-BA7F-44F1-9D41-2EB6102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469B-CF55-4AF4-BA5E-D8BD296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7DDC-7B7B-4813-A363-E8D4C5E2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CA6F7-A211-447E-9C27-B42BD7B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6439-42E8-4B53-B91D-6F0BFC0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1701-1F3E-45E9-9420-3A0A60F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382-71DB-4603-B242-C3DB468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7B124-764A-4077-BD73-CC35D55A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B231-96E4-46F1-AF10-886EA0D0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6AE6-A69F-4362-8843-8BB1C51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A8C-3238-4305-A6F2-011B65C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995-DF3D-4428-8A52-C6D0E36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30D3-D94F-4D74-ABB5-843BB7FAA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D79E-38AD-4C75-9E74-AC96D825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F2-CE35-487D-B0F1-EC982C1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1016-B779-49EF-9584-595B2BD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FE18-7AAC-4759-BA17-536C0A5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1E536-5A17-49DA-8610-0689AF1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7DB3-9BC2-4DB3-A088-B66988AC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8878-B984-456B-AF2D-98EE506D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3727-EE83-43E3-BAF2-05DF0E94BB9D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A551-F127-403F-BF9E-AFA9DCED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895D-084C-43C8-9420-7D549E1BB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EF57-6083-4B72-A3BB-DE3719E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89D2-C3C5-4D65-B508-75647480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6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E76B-46F9-4F34-A825-EC73357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Ten Simple Rules for charting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E9C4-1142-4DFF-99D0-194C83B67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Know Your Audience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Your Message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Adapt the Figure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Captions Are Not Optional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Trust the Defaults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46DC8-345F-46C5-A0E2-02A11598A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 Colour Effectively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Mislead the Reader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Avoid “Chartjunk”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 Trumps Beauty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Get the Right Tool</a:t>
            </a:r>
          </a:p>
        </p:txBody>
      </p:sp>
    </p:spTree>
    <p:extLst>
      <p:ext uri="{BB962C8B-B14F-4D97-AF65-F5344CB8AC3E}">
        <p14:creationId xmlns:p14="http://schemas.microsoft.com/office/powerpoint/2010/main" val="100782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Character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character. </a:t>
            </a:r>
          </a:p>
          <a:p>
            <a:r>
              <a:rPr lang="en-GB" dirty="0"/>
              <a:t>Count the number of occurrences of every character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96681-181D-4A2F-B7B3-6AFFD09AE676}"/>
                  </a:ext>
                </a:extLst>
              </p14:cNvPr>
              <p14:cNvContentPartPr/>
              <p14:nvPr/>
            </p14:nvContentPartPr>
            <p14:xfrm>
              <a:off x="456120" y="325800"/>
              <a:ext cx="11704680" cy="646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96681-181D-4A2F-B7B3-6AFFD09AE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60" y="316440"/>
                <a:ext cx="1172340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Word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 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2560D-E29D-4FE0-88BC-D84EE8AA1168}"/>
                  </a:ext>
                </a:extLst>
              </p14:cNvPr>
              <p14:cNvContentPartPr/>
              <p14:nvPr/>
            </p14:nvContentPartPr>
            <p14:xfrm>
              <a:off x="8529480" y="3467520"/>
              <a:ext cx="2468520" cy="9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2560D-E29D-4FE0-88BC-D84EE8AA1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120" y="3458160"/>
                <a:ext cx="2487240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8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Word Frequency-Length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text, read it into Python and clean it up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Measure the length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 suitable for charting </a:t>
            </a:r>
          </a:p>
          <a:p>
            <a:r>
              <a:rPr lang="en-GB" dirty="0"/>
              <a:t>Display using Matplotlib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0CA0EC-6C11-4489-AD37-62A8CD6B3089}"/>
                  </a:ext>
                </a:extLst>
              </p14:cNvPr>
              <p14:cNvContentPartPr/>
              <p14:nvPr/>
            </p14:nvContentPartPr>
            <p14:xfrm>
              <a:off x="3045240" y="2284200"/>
              <a:ext cx="8475480" cy="448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0CA0EC-6C11-4489-AD37-62A8CD6B3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880" y="2274840"/>
                <a:ext cx="84942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94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237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Lucida Sans Unicode</vt:lpstr>
      <vt:lpstr>Wingdings</vt:lpstr>
      <vt:lpstr>Office Theme</vt:lpstr>
      <vt:lpstr>Example Applications</vt:lpstr>
      <vt:lpstr>Ten Simple Rules for charting</vt:lpstr>
      <vt:lpstr>1 - Character Frequency Analysis of a text</vt:lpstr>
      <vt:lpstr>2 - Word Frequency Analysis of a text</vt:lpstr>
      <vt:lpstr>3 - Word Frequency-Length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2</cp:revision>
  <cp:lastPrinted>2021-11-21T10:45:45Z</cp:lastPrinted>
  <dcterms:created xsi:type="dcterms:W3CDTF">2021-11-20T09:03:05Z</dcterms:created>
  <dcterms:modified xsi:type="dcterms:W3CDTF">2022-11-01T20:30:24Z</dcterms:modified>
</cp:coreProperties>
</file>