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F374F-0F5E-4FEA-A7F8-7CAC5155CC5A}" v="1" dt="2022-11-03T14:45:27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36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00AF374F-0F5E-4FEA-A7F8-7CAC5155CC5A}"/>
    <pc:docChg chg="addSld delSld modSld">
      <pc:chgData name="Peter McGinty" userId="138e04b35f3df159" providerId="LiveId" clId="{00AF374F-0F5E-4FEA-A7F8-7CAC5155CC5A}" dt="2022-11-03T14:45:30.544" v="2" actId="47"/>
      <pc:docMkLst>
        <pc:docMk/>
      </pc:docMkLst>
      <pc:sldChg chg="new del">
        <pc:chgData name="Peter McGinty" userId="138e04b35f3df159" providerId="LiveId" clId="{00AF374F-0F5E-4FEA-A7F8-7CAC5155CC5A}" dt="2022-11-03T14:45:30.544" v="2" actId="47"/>
        <pc:sldMkLst>
          <pc:docMk/>
          <pc:sldMk cId="1755861654" sldId="256"/>
        </pc:sldMkLst>
      </pc:sldChg>
      <pc:sldChg chg="add">
        <pc:chgData name="Peter McGinty" userId="138e04b35f3df159" providerId="LiveId" clId="{00AF374F-0F5E-4FEA-A7F8-7CAC5155CC5A}" dt="2022-11-03T14:45:27.624" v="1"/>
        <pc:sldMkLst>
          <pc:docMk/>
          <pc:sldMk cId="4010559008" sldId="283"/>
        </pc:sldMkLst>
      </pc:sldChg>
      <pc:sldChg chg="add">
        <pc:chgData name="Peter McGinty" userId="138e04b35f3df159" providerId="LiveId" clId="{00AF374F-0F5E-4FEA-A7F8-7CAC5155CC5A}" dt="2022-11-03T14:45:27.624" v="1"/>
        <pc:sldMkLst>
          <pc:docMk/>
          <pc:sldMk cId="1188219050" sldId="284"/>
        </pc:sldMkLst>
      </pc:sldChg>
      <pc:sldChg chg="add">
        <pc:chgData name="Peter McGinty" userId="138e04b35f3df159" providerId="LiveId" clId="{00AF374F-0F5E-4FEA-A7F8-7CAC5155CC5A}" dt="2022-11-03T14:45:27.624" v="1"/>
        <pc:sldMkLst>
          <pc:docMk/>
          <pc:sldMk cId="2422979108" sldId="285"/>
        </pc:sldMkLst>
      </pc:sldChg>
      <pc:sldChg chg="add">
        <pc:chgData name="Peter McGinty" userId="138e04b35f3df159" providerId="LiveId" clId="{00AF374F-0F5E-4FEA-A7F8-7CAC5155CC5A}" dt="2022-11-03T14:45:27.624" v="1"/>
        <pc:sldMkLst>
          <pc:docMk/>
          <pc:sldMk cId="1860482204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C71A-760E-932D-1623-373B84F95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DDDF6-1052-89DF-E59F-334CAD959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70B5-018A-45D0-12EE-2540B710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C7B4E-FEBC-AB2D-9E01-C6D0AEB8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76FC-6C7B-0A69-23D8-7E577E64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AD4B-797C-D08C-3611-A123A29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C7253-76C4-C37D-62FD-D70327D48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F033-F855-D066-B726-A058A0B9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FC3C-AB9A-8EA9-A6A6-7553CE91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4297-5706-3999-3582-C15DDAD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9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D5A5C-E7B3-511E-4307-6A6D60383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78BE3-F74F-2480-CF0C-F262D0212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E34-C65D-63A0-B65C-F96BAF77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FDE3-06DC-E3F1-BC5F-CF8015DC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3040-DB31-D47D-F384-F4ECEC96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4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02AA-9962-7CEF-8A40-1C7421D3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9D80-8294-0F7C-B86F-1EEDA59D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DAC37-DC51-ACA6-CD37-17A4CFD5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12A1-4E0F-B441-C448-A0865517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6C46-A7FE-4F9D-5EA8-CD1C8C5D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46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D9EE-6D4F-92F4-AB46-02DC0FCE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1814E-652F-E253-13B4-BDE6D5D40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9951-3308-9F8A-4752-AC6CBA56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F1206-7167-1768-05D1-E65FBEA4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D910-A5EC-1858-E8FF-6E4009BE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96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525D-5152-442F-C542-92CD40D0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CF28-4FB1-2DB0-4349-C9D180BCF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3DDF4-943F-00FD-2307-F28FFCB55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C0F82-7625-644B-5EB4-DC6F22B8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276CA-6515-1965-EC85-C4A44973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A8273-9919-BB85-B828-480643D8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2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861D-BD07-2B3F-538C-BC504A95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62FE2-23DE-6553-0031-46F74285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E6072-F1F1-5F62-FC8F-3300692E9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13A9E-2C82-F9C4-45C0-59F38EF36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70213-CBA7-99BB-CAFA-6F12DF681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46D6F-5FDA-16B5-D027-0CE245CC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9659A-D39E-2EEA-F5D7-951B5BE8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85B5C-CE26-555E-22A2-7601D780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18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56D3-9250-E5FB-595E-F67A0D54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DC2BC-128F-2833-FC5A-8BB2FAC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3167A-60ED-C442-12F6-2A9CB61C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D1987-6BAD-A0B7-342D-9C7BD4E2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8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0A07F-D1E3-B697-30E8-6CEFE40A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879DC-50FC-A636-7FA1-BD0CC614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EECCB-87B1-18AB-E8EB-64EC0506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2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224C-F49F-3358-51E9-8F2A74F5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FC5B-7514-DB11-7A13-21BC0D16B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80B4-1575-D1CB-0ED6-CF89597FF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F511-BB36-637F-BBFE-13A25D03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71B1-F396-68CD-C43A-07E88C1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DC649-3948-76EC-A84F-74BA1753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4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AFAB-B2B1-86F2-D0C0-281892AE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1ECB8-038D-78C8-2DB1-6E828008B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7389-E8D1-798B-06C4-09AD176CE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97B8B-C350-835A-8CA1-6776619E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41F27-4E6A-CC7F-3F48-C295D00A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6D63D-5B9C-7D5C-51BD-57D1B800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3BC97-1AE3-34E1-C4CD-C95E676A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3DF5-4418-95B9-54D5-9870ED02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FBF7-64E4-842F-B9F5-B664E344A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B635-89ED-4513-B898-302E12F96818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4490-E8B9-3108-BA65-684B3AEC4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B384-31FA-A417-E32F-73152C127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8070-C218-4D20-9527-579DA9D98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72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EE7F-35BF-432E-AC41-F3A8E9EE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before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B86A-85D7-42EB-A583-17E41864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you understand the problem</a:t>
            </a:r>
          </a:p>
          <a:p>
            <a:r>
              <a:rPr lang="en-GB" dirty="0"/>
              <a:t>Look at the big picture, try not to get trapped in the details</a:t>
            </a:r>
          </a:p>
          <a:p>
            <a:r>
              <a:rPr lang="en-GB" dirty="0"/>
              <a:t>How would you solve this problem with paper &amp; pencil</a:t>
            </a:r>
          </a:p>
          <a:p>
            <a:r>
              <a:rPr lang="en-GB" dirty="0"/>
              <a:t>Can you describe the algorithm (the process or recipe) for solving this problem to another person</a:t>
            </a:r>
          </a:p>
          <a:p>
            <a:r>
              <a:rPr lang="en-GB" dirty="0"/>
              <a:t>Outline the procedure with pseudocode </a:t>
            </a:r>
          </a:p>
          <a:p>
            <a:r>
              <a:rPr lang="en-GB" dirty="0"/>
              <a:t>Desk-check your pseudocode</a:t>
            </a:r>
          </a:p>
          <a:p>
            <a:r>
              <a:rPr lang="en-GB" dirty="0"/>
              <a:t>Write the code</a:t>
            </a:r>
          </a:p>
        </p:txBody>
      </p:sp>
    </p:spTree>
    <p:extLst>
      <p:ext uri="{BB962C8B-B14F-4D97-AF65-F5344CB8AC3E}">
        <p14:creationId xmlns:p14="http://schemas.microsoft.com/office/powerpoint/2010/main" val="401055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307B-9D39-4AC9-B7A9-D71BFBDC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Keep expressions simple -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7381-11AD-4A59-B838-6D2C326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Python allows expressions such as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a=b=c=d=X</a:t>
            </a:r>
            <a:r>
              <a:rPr lang="en-GB" dirty="0"/>
              <a:t> but be careful.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 </a:t>
            </a:r>
            <a:r>
              <a:rPr lang="en-GB" dirty="0"/>
              <a:t>and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 a=b=c=d=‘six’</a:t>
            </a:r>
            <a:r>
              <a:rPr lang="en-GB" dirty="0"/>
              <a:t> work as you might expect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does not!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a=b=c=d=6</a:t>
            </a:r>
            <a:r>
              <a:rPr lang="en-GB" dirty="0"/>
              <a:t> in interactive Python and then display the values with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b=7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a,b,c,d</a:t>
            </a:r>
            <a:r>
              <a:rPr lang="en-GB" dirty="0"/>
              <a:t> again</a:t>
            </a:r>
          </a:p>
          <a:p>
            <a:r>
              <a:rPr lang="en-GB" dirty="0"/>
              <a:t>Run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w=x=y=z=[6]</a:t>
            </a:r>
            <a:r>
              <a:rPr lang="en-GB" dirty="0"/>
              <a:t> in interactive Python and then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</a:t>
            </a:r>
          </a:p>
          <a:p>
            <a:r>
              <a:rPr lang="en-GB" dirty="0"/>
              <a:t>Then execute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x.append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(7)</a:t>
            </a:r>
            <a:r>
              <a:rPr lang="en-GB" dirty="0"/>
              <a:t> and display the values of </a:t>
            </a:r>
            <a:r>
              <a:rPr lang="en-GB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w,x,y,z</a:t>
            </a:r>
            <a:r>
              <a:rPr lang="en-GB" dirty="0"/>
              <a:t> again</a:t>
            </a:r>
          </a:p>
          <a:p>
            <a:r>
              <a:rPr lang="en-GB" dirty="0"/>
              <a:t>Explain?</a:t>
            </a:r>
          </a:p>
        </p:txBody>
      </p:sp>
    </p:spTree>
    <p:extLst>
      <p:ext uri="{BB962C8B-B14F-4D97-AF65-F5344CB8AC3E}">
        <p14:creationId xmlns:p14="http://schemas.microsoft.com/office/powerpoint/2010/main" val="118821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E0E-E003-43AE-9399-ACE36B9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 expressions simple -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F482-C095-45EF-B6B0-517840A9E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True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(6 == 6) ==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6 == 6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2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6 == (6 == 6)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False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</a:rPr>
              <a:t>(6 == (6 == 6)) * 2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 0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and more complexity with </a:t>
            </a:r>
            <a:r>
              <a:rPr lang="en-GB" dirty="0">
                <a:solidFill>
                  <a:schemeClr val="accent1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&lt;, &lt;=, !=, &gt;=, &gt;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# safest to keep it simple and combine with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and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or</a:t>
            </a:r>
            <a:r>
              <a:rPr lang="en-GB" dirty="0">
                <a:sym typeface="Wingdings" panose="05000000000000000000" pitchFamily="2" charset="2"/>
              </a:rPr>
              <a:t> and </a:t>
            </a:r>
            <a:r>
              <a:rPr lang="en-GB" dirty="0">
                <a:solidFill>
                  <a:schemeClr val="accent1"/>
                </a:solidFill>
                <a:sym typeface="Wingdings" panose="05000000000000000000" pitchFamily="2" charset="2"/>
              </a:rPr>
              <a:t>not</a:t>
            </a:r>
            <a:r>
              <a:rPr lang="en-GB" dirty="0">
                <a:sym typeface="Wingdings" panose="05000000000000000000" pitchFamily="2" charset="2"/>
              </a:rPr>
              <a:t>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97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31E0-42C0-41AE-A8BB-F4141747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your code with ‘</a:t>
            </a:r>
            <a:r>
              <a:rPr lang="en-GB" dirty="0">
                <a:solidFill>
                  <a:schemeClr val="accent1"/>
                </a:solidFill>
              </a:rPr>
              <a:t>assert</a:t>
            </a:r>
            <a:r>
              <a:rPr lang="en-GB" dirty="0"/>
              <a:t>’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EFEA-4B52-434C-9098-6E1D6DBB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5, 6,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2, 3, 3) == 2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score_4(2, 6, 1, 5) == 14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1, 2, 6)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score_4(1, 2, 3, 4) == 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3, 4) == 7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score_4(3, 3, 4, 4) == 21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</a:b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assert score_4(4, 3, 3, 4) == 21</a:t>
            </a:r>
            <a:endParaRPr kumimoji="0" lang="en-GB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altLang="en-US" dirty="0"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# if the expression is true NOTHING happens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48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Design before build</vt:lpstr>
      <vt:lpstr>Keep expressions simple - assignments</vt:lpstr>
      <vt:lpstr>Keep expressions simple - Booleans</vt:lpstr>
      <vt:lpstr>Test your code with ‘assert’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before build</dc:title>
  <dc:creator>Peter McGinty</dc:creator>
  <cp:lastModifiedBy>Peter McGinty</cp:lastModifiedBy>
  <cp:revision>1</cp:revision>
  <dcterms:created xsi:type="dcterms:W3CDTF">2022-11-03T14:45:22Z</dcterms:created>
  <dcterms:modified xsi:type="dcterms:W3CDTF">2022-11-03T14:45:31Z</dcterms:modified>
</cp:coreProperties>
</file>