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98A5A-520F-4FAD-9B2E-D5E2A3AC0E63}" v="2" dt="2023-09-08T09:26:56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3C63089C-86FC-4D1B-98AC-D4F90BF8BE55}"/>
    <pc:docChg chg="custSel addSld modSld">
      <pc:chgData name="Peter McGinty" userId="138e04b35f3df159" providerId="LiveId" clId="{3C63089C-86FC-4D1B-98AC-D4F90BF8BE55}" dt="2022-11-29T10:22:17.810" v="204" actId="20577"/>
      <pc:docMkLst>
        <pc:docMk/>
      </pc:docMkLst>
      <pc:sldChg chg="modSp new mod">
        <pc:chgData name="Peter McGinty" userId="138e04b35f3df159" providerId="LiveId" clId="{3C63089C-86FC-4D1B-98AC-D4F90BF8BE55}" dt="2022-11-29T10:13:58.850" v="98" actId="20577"/>
        <pc:sldMkLst>
          <pc:docMk/>
          <pc:sldMk cId="295105390" sldId="256"/>
        </pc:sldMkLst>
        <pc:spChg chg="mod">
          <ac:chgData name="Peter McGinty" userId="138e04b35f3df159" providerId="LiveId" clId="{3C63089C-86FC-4D1B-98AC-D4F90BF8BE55}" dt="2022-11-29T10:13:14.737" v="30" actId="20577"/>
          <ac:spMkLst>
            <pc:docMk/>
            <pc:sldMk cId="295105390" sldId="256"/>
            <ac:spMk id="2" creationId="{9909E51A-43B3-155B-8327-C524EA489578}"/>
          </ac:spMkLst>
        </pc:spChg>
        <pc:spChg chg="mod">
          <ac:chgData name="Peter McGinty" userId="138e04b35f3df159" providerId="LiveId" clId="{3C63089C-86FC-4D1B-98AC-D4F90BF8BE55}" dt="2022-11-29T10:13:58.850" v="98" actId="20577"/>
          <ac:spMkLst>
            <pc:docMk/>
            <pc:sldMk cId="295105390" sldId="256"/>
            <ac:spMk id="3" creationId="{FDA97B96-D73B-075A-1C65-BFBD3914F8A9}"/>
          </ac:spMkLst>
        </pc:spChg>
      </pc:sldChg>
      <pc:sldChg chg="addSp delSp modSp new mod">
        <pc:chgData name="Peter McGinty" userId="138e04b35f3df159" providerId="LiveId" clId="{3C63089C-86FC-4D1B-98AC-D4F90BF8BE55}" dt="2022-11-29T10:22:17.810" v="204" actId="20577"/>
        <pc:sldMkLst>
          <pc:docMk/>
          <pc:sldMk cId="980147544" sldId="257"/>
        </pc:sldMkLst>
        <pc:spChg chg="mod">
          <ac:chgData name="Peter McGinty" userId="138e04b35f3df159" providerId="LiveId" clId="{3C63089C-86FC-4D1B-98AC-D4F90BF8BE55}" dt="2022-11-29T10:21:15.150" v="152"/>
          <ac:spMkLst>
            <pc:docMk/>
            <pc:sldMk cId="980147544" sldId="257"/>
            <ac:spMk id="2" creationId="{B644AD04-7E7B-8A8E-25DA-E99F6987019C}"/>
          </ac:spMkLst>
        </pc:spChg>
        <pc:spChg chg="del mod">
          <ac:chgData name="Peter McGinty" userId="138e04b35f3df159" providerId="LiveId" clId="{3C63089C-86FC-4D1B-98AC-D4F90BF8BE55}" dt="2022-11-29T10:21:15.150" v="152"/>
          <ac:spMkLst>
            <pc:docMk/>
            <pc:sldMk cId="980147544" sldId="257"/>
            <ac:spMk id="3" creationId="{BBDE383A-4ECE-475C-B81D-200A0BFE53FA}"/>
          </ac:spMkLst>
        </pc:spChg>
        <pc:spChg chg="add del mod">
          <ac:chgData name="Peter McGinty" userId="138e04b35f3df159" providerId="LiveId" clId="{3C63089C-86FC-4D1B-98AC-D4F90BF8BE55}" dt="2022-11-29T10:20:50.995" v="142"/>
          <ac:spMkLst>
            <pc:docMk/>
            <pc:sldMk cId="980147544" sldId="257"/>
            <ac:spMk id="4" creationId="{F9EED4DF-1CE3-07A9-EDFD-DDC66B653048}"/>
          </ac:spMkLst>
        </pc:spChg>
        <pc:spChg chg="add del mod">
          <ac:chgData name="Peter McGinty" userId="138e04b35f3df159" providerId="LiveId" clId="{3C63089C-86FC-4D1B-98AC-D4F90BF8BE55}" dt="2022-11-29T10:20:50.995" v="142"/>
          <ac:spMkLst>
            <pc:docMk/>
            <pc:sldMk cId="980147544" sldId="257"/>
            <ac:spMk id="5" creationId="{11814C8A-9BD3-AB21-3392-05CEEB7F59B7}"/>
          </ac:spMkLst>
        </pc:spChg>
        <pc:spChg chg="add del mod">
          <ac:chgData name="Peter McGinty" userId="138e04b35f3df159" providerId="LiveId" clId="{3C63089C-86FC-4D1B-98AC-D4F90BF8BE55}" dt="2022-11-29T10:21:07.238" v="148"/>
          <ac:spMkLst>
            <pc:docMk/>
            <pc:sldMk cId="980147544" sldId="257"/>
            <ac:spMk id="6" creationId="{CA0886E9-92F8-1EE5-E65D-82B8C898F08F}"/>
          </ac:spMkLst>
        </pc:spChg>
        <pc:spChg chg="add del mod">
          <ac:chgData name="Peter McGinty" userId="138e04b35f3df159" providerId="LiveId" clId="{3C63089C-86FC-4D1B-98AC-D4F90BF8BE55}" dt="2022-11-29T10:21:07.238" v="148"/>
          <ac:spMkLst>
            <pc:docMk/>
            <pc:sldMk cId="980147544" sldId="257"/>
            <ac:spMk id="7" creationId="{B73FA8AC-A1BA-B3E9-8DA8-62F012432132}"/>
          </ac:spMkLst>
        </pc:spChg>
        <pc:spChg chg="add del mod">
          <ac:chgData name="Peter McGinty" userId="138e04b35f3df159" providerId="LiveId" clId="{3C63089C-86FC-4D1B-98AC-D4F90BF8BE55}" dt="2022-11-29T10:21:15.150" v="152"/>
          <ac:spMkLst>
            <pc:docMk/>
            <pc:sldMk cId="980147544" sldId="257"/>
            <ac:spMk id="8" creationId="{E077DF1F-B616-8B4B-469B-72584AAE61B8}"/>
          </ac:spMkLst>
        </pc:spChg>
        <pc:spChg chg="add mod">
          <ac:chgData name="Peter McGinty" userId="138e04b35f3df159" providerId="LiveId" clId="{3C63089C-86FC-4D1B-98AC-D4F90BF8BE55}" dt="2022-11-29T10:22:17.810" v="204" actId="20577"/>
          <ac:spMkLst>
            <pc:docMk/>
            <pc:sldMk cId="980147544" sldId="257"/>
            <ac:spMk id="9" creationId="{AB53F85E-04AD-99F2-5A9D-DA03A27FFA41}"/>
          </ac:spMkLst>
        </pc:spChg>
      </pc:sldChg>
    </pc:docChg>
  </pc:docChgLst>
  <pc:docChgLst>
    <pc:chgData name="Peter McGinty" userId="138e04b35f3df159" providerId="LiveId" clId="{ABF98A5A-520F-4FAD-9B2E-D5E2A3AC0E63}"/>
    <pc:docChg chg="undo custSel modSld">
      <pc:chgData name="Peter McGinty" userId="138e04b35f3df159" providerId="LiveId" clId="{ABF98A5A-520F-4FAD-9B2E-D5E2A3AC0E63}" dt="2023-09-08T09:32:32.404" v="503" actId="20577"/>
      <pc:docMkLst>
        <pc:docMk/>
      </pc:docMkLst>
      <pc:sldChg chg="addSp delSp modSp mod modClrScheme chgLayout">
        <pc:chgData name="Peter McGinty" userId="138e04b35f3df159" providerId="LiveId" clId="{ABF98A5A-520F-4FAD-9B2E-D5E2A3AC0E63}" dt="2023-09-08T09:32:32.404" v="503" actId="20577"/>
        <pc:sldMkLst>
          <pc:docMk/>
          <pc:sldMk cId="980147544" sldId="257"/>
        </pc:sldMkLst>
        <pc:spChg chg="mod ord">
          <ac:chgData name="Peter McGinty" userId="138e04b35f3df159" providerId="LiveId" clId="{ABF98A5A-520F-4FAD-9B2E-D5E2A3AC0E63}" dt="2023-09-08T09:29:24.321" v="456" actId="6264"/>
          <ac:spMkLst>
            <pc:docMk/>
            <pc:sldMk cId="980147544" sldId="257"/>
            <ac:spMk id="2" creationId="{B644AD04-7E7B-8A8E-25DA-E99F6987019C}"/>
          </ac:spMkLst>
        </pc:spChg>
        <pc:spChg chg="add mod ord">
          <ac:chgData name="Peter McGinty" userId="138e04b35f3df159" providerId="LiveId" clId="{ABF98A5A-520F-4FAD-9B2E-D5E2A3AC0E63}" dt="2023-09-08T09:32:32.404" v="503" actId="20577"/>
          <ac:spMkLst>
            <pc:docMk/>
            <pc:sldMk cId="980147544" sldId="257"/>
            <ac:spMk id="3" creationId="{3BDCF2D7-6B9A-4E92-8CA8-07C99FF3D364}"/>
          </ac:spMkLst>
        </pc:spChg>
        <pc:spChg chg="add del mod">
          <ac:chgData name="Peter McGinty" userId="138e04b35f3df159" providerId="LiveId" clId="{ABF98A5A-520F-4FAD-9B2E-D5E2A3AC0E63}" dt="2023-09-08T09:21:33.346" v="267" actId="6264"/>
          <ac:spMkLst>
            <pc:docMk/>
            <pc:sldMk cId="980147544" sldId="257"/>
            <ac:spMk id="4" creationId="{DB6CF6FF-CAD2-9D38-C151-01987F637066}"/>
          </ac:spMkLst>
        </pc:spChg>
        <pc:spChg chg="add del mod">
          <ac:chgData name="Peter McGinty" userId="138e04b35f3df159" providerId="LiveId" clId="{ABF98A5A-520F-4FAD-9B2E-D5E2A3AC0E63}" dt="2023-09-08T09:21:33.346" v="267" actId="6264"/>
          <ac:spMkLst>
            <pc:docMk/>
            <pc:sldMk cId="980147544" sldId="257"/>
            <ac:spMk id="5" creationId="{D3782DDB-BFB2-EB80-2118-3B660D759F85}"/>
          </ac:spMkLst>
        </pc:spChg>
        <pc:spChg chg="add del mod">
          <ac:chgData name="Peter McGinty" userId="138e04b35f3df159" providerId="LiveId" clId="{ABF98A5A-520F-4FAD-9B2E-D5E2A3AC0E63}" dt="2023-09-08T09:21:33.346" v="267" actId="6264"/>
          <ac:spMkLst>
            <pc:docMk/>
            <pc:sldMk cId="980147544" sldId="257"/>
            <ac:spMk id="6" creationId="{47A96FCE-46F1-7422-B504-C9FA3F454127}"/>
          </ac:spMkLst>
        </pc:spChg>
        <pc:spChg chg="add del mod">
          <ac:chgData name="Peter McGinty" userId="138e04b35f3df159" providerId="LiveId" clId="{ABF98A5A-520F-4FAD-9B2E-D5E2A3AC0E63}" dt="2023-09-08T09:21:45.652" v="270" actId="6264"/>
          <ac:spMkLst>
            <pc:docMk/>
            <pc:sldMk cId="980147544" sldId="257"/>
            <ac:spMk id="7" creationId="{DDD83ABF-9B2A-6347-27B3-B421F8577A36}"/>
          </ac:spMkLst>
        </pc:spChg>
        <pc:spChg chg="add del mod">
          <ac:chgData name="Peter McGinty" userId="138e04b35f3df159" providerId="LiveId" clId="{ABF98A5A-520F-4FAD-9B2E-D5E2A3AC0E63}" dt="2023-09-08T09:21:45.652" v="270" actId="6264"/>
          <ac:spMkLst>
            <pc:docMk/>
            <pc:sldMk cId="980147544" sldId="257"/>
            <ac:spMk id="8" creationId="{67028142-D9AE-1F0C-1842-04B2627B2392}"/>
          </ac:spMkLst>
        </pc:spChg>
        <pc:spChg chg="mod ord">
          <ac:chgData name="Peter McGinty" userId="138e04b35f3df159" providerId="LiveId" clId="{ABF98A5A-520F-4FAD-9B2E-D5E2A3AC0E63}" dt="2023-09-08T09:31:51.403" v="501" actId="20577"/>
          <ac:spMkLst>
            <pc:docMk/>
            <pc:sldMk cId="980147544" sldId="257"/>
            <ac:spMk id="9" creationId="{AB53F85E-04AD-99F2-5A9D-DA03A27FFA41}"/>
          </ac:spMkLst>
        </pc:spChg>
        <pc:spChg chg="add del mod">
          <ac:chgData name="Peter McGinty" userId="138e04b35f3df159" providerId="LiveId" clId="{ABF98A5A-520F-4FAD-9B2E-D5E2A3AC0E63}" dt="2023-09-08T09:21:45.652" v="270" actId="6264"/>
          <ac:spMkLst>
            <pc:docMk/>
            <pc:sldMk cId="980147544" sldId="257"/>
            <ac:spMk id="10" creationId="{3E5C2042-262B-8B31-589B-EE28F0BE6DE2}"/>
          </ac:spMkLst>
        </pc:spChg>
        <pc:spChg chg="add del mod">
          <ac:chgData name="Peter McGinty" userId="138e04b35f3df159" providerId="LiveId" clId="{ABF98A5A-520F-4FAD-9B2E-D5E2A3AC0E63}" dt="2023-09-08T09:29:07.641" v="453" actId="6264"/>
          <ac:spMkLst>
            <pc:docMk/>
            <pc:sldMk cId="980147544" sldId="257"/>
            <ac:spMk id="11" creationId="{39A31035-DA0E-C353-7BE3-C0825A4F07A4}"/>
          </ac:spMkLst>
        </pc:spChg>
        <pc:spChg chg="add del mod">
          <ac:chgData name="Peter McGinty" userId="138e04b35f3df159" providerId="LiveId" clId="{ABF98A5A-520F-4FAD-9B2E-D5E2A3AC0E63}" dt="2023-09-08T09:29:07.641" v="453" actId="6264"/>
          <ac:spMkLst>
            <pc:docMk/>
            <pc:sldMk cId="980147544" sldId="257"/>
            <ac:spMk id="12" creationId="{EB6ED67E-F7E4-CE57-E5F7-860C838B24EE}"/>
          </ac:spMkLst>
        </pc:spChg>
        <pc:spChg chg="add del mod">
          <ac:chgData name="Peter McGinty" userId="138e04b35f3df159" providerId="LiveId" clId="{ABF98A5A-520F-4FAD-9B2E-D5E2A3AC0E63}" dt="2023-09-08T09:29:07.641" v="453" actId="6264"/>
          <ac:spMkLst>
            <pc:docMk/>
            <pc:sldMk cId="980147544" sldId="257"/>
            <ac:spMk id="13" creationId="{2368CD63-A11C-0C57-F27B-6F89848BE298}"/>
          </ac:spMkLst>
        </pc:spChg>
        <pc:spChg chg="add del mod">
          <ac:chgData name="Peter McGinty" userId="138e04b35f3df159" providerId="LiveId" clId="{ABF98A5A-520F-4FAD-9B2E-D5E2A3AC0E63}" dt="2023-09-08T09:29:08.793" v="454" actId="6264"/>
          <ac:spMkLst>
            <pc:docMk/>
            <pc:sldMk cId="980147544" sldId="257"/>
            <ac:spMk id="14" creationId="{5E74FFD0-ACD6-AC10-B873-23FCFA2DA149}"/>
          </ac:spMkLst>
        </pc:spChg>
        <pc:spChg chg="add del mod">
          <ac:chgData name="Peter McGinty" userId="138e04b35f3df159" providerId="LiveId" clId="{ABF98A5A-520F-4FAD-9B2E-D5E2A3AC0E63}" dt="2023-09-08T09:29:08.793" v="454" actId="6264"/>
          <ac:spMkLst>
            <pc:docMk/>
            <pc:sldMk cId="980147544" sldId="257"/>
            <ac:spMk id="15" creationId="{B592F278-E87D-1270-4F5F-E0C9931F93CD}"/>
          </ac:spMkLst>
        </pc:spChg>
        <pc:spChg chg="add del mod">
          <ac:chgData name="Peter McGinty" userId="138e04b35f3df159" providerId="LiveId" clId="{ABF98A5A-520F-4FAD-9B2E-D5E2A3AC0E63}" dt="2023-09-08T09:29:08.793" v="454" actId="6264"/>
          <ac:spMkLst>
            <pc:docMk/>
            <pc:sldMk cId="980147544" sldId="257"/>
            <ac:spMk id="16" creationId="{ADD06DB3-2737-403A-FCE0-64F5857BD07B}"/>
          </ac:spMkLst>
        </pc:spChg>
        <pc:spChg chg="add del mod">
          <ac:chgData name="Peter McGinty" userId="138e04b35f3df159" providerId="LiveId" clId="{ABF98A5A-520F-4FAD-9B2E-D5E2A3AC0E63}" dt="2023-09-08T09:29:24.321" v="456" actId="6264"/>
          <ac:spMkLst>
            <pc:docMk/>
            <pc:sldMk cId="980147544" sldId="257"/>
            <ac:spMk id="17" creationId="{18A73343-D96F-339A-D88F-399169188353}"/>
          </ac:spMkLst>
        </pc:spChg>
        <pc:spChg chg="add del mod">
          <ac:chgData name="Peter McGinty" userId="138e04b35f3df159" providerId="LiveId" clId="{ABF98A5A-520F-4FAD-9B2E-D5E2A3AC0E63}" dt="2023-09-08T09:29:24.321" v="456" actId="6264"/>
          <ac:spMkLst>
            <pc:docMk/>
            <pc:sldMk cId="980147544" sldId="257"/>
            <ac:spMk id="18" creationId="{7D6B87B2-6F15-A131-885E-63D41CD62BC2}"/>
          </ac:spMkLst>
        </pc:spChg>
        <pc:spChg chg="add del mod">
          <ac:chgData name="Peter McGinty" userId="138e04b35f3df159" providerId="LiveId" clId="{ABF98A5A-520F-4FAD-9B2E-D5E2A3AC0E63}" dt="2023-09-08T09:29:24.321" v="456" actId="6264"/>
          <ac:spMkLst>
            <pc:docMk/>
            <pc:sldMk cId="980147544" sldId="257"/>
            <ac:spMk id="19" creationId="{39B74570-8DBF-7A7B-51FA-59C8046D8F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6A08-DD70-7474-6C61-BBF58B81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B4BEF-C359-7B3F-31BA-EE22071C4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8DB5-1170-F97A-6A29-9A6B70AF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D762-6529-A9FE-5F28-009A1037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9332-C6A3-4F8B-4E44-31BB4ACA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6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7174-A487-D191-2A8D-AE8B754A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A64E4-CA06-8946-74D0-1060F9BDB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940A-919F-3EC8-D105-577B41FC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0A28-1A8C-9537-0DA4-743EB361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B26C-A69D-72A0-6B83-3852687E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2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CEA5B-6370-70E8-0AD3-58F4434E0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4FD32-BE1E-0B17-C3EB-97DB7991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15D2-D391-D97A-649C-12AE2030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1B9D-D7B0-CEB0-EB92-D35E5C8C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8BEB-423A-9892-17E8-6B6D2B40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566A-6885-0A12-0599-0293CCB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FAA4-935D-4659-9C6C-C97CFDBD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C716-5C33-3038-4965-CEB9920F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A592B-5971-0E6F-8883-3A172A7C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F7ED-0505-475C-0D94-924F742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0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1871-66A8-FA37-CF4F-74ECF9CE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E41EF-EC2A-FDDE-19DF-8BA26ADB8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88C2-A0D9-40E8-29DC-F9FDB0FB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0205-DFB2-2F39-4004-48335C4F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AB23-4766-8B24-ED1E-B58AE0BA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042A-3298-4205-C538-3C812080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7257-DE7C-C0ED-2964-2245D285F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15458-4E5D-64DB-CFAC-D76024DF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1240-1FA9-0EF1-B5E0-F200F47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0CDE3-ED81-001A-3A48-1FF7CC6A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8741-8598-EB51-F1C9-80CE2BD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F311-3D93-BC76-9EF7-F83E8AA4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59C8-38D5-C56C-FDB3-5105C9C7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1F999-4576-1882-4794-F09362B8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412D-9CA7-FAC7-39F6-09487D743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3036F-7A5B-0586-3224-B99D53360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BEC3C-A1F8-955D-6C29-D3B79DD3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62D6D-E6EE-D71B-1627-28EFF956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DF697-CA08-F14A-58BA-ECF617A5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9EF1-83EF-EFB6-EBA7-740656DF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879FE-ED82-DA2A-907E-C0550E0A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851C7-04A6-4112-7926-6139CD1A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BC614-7BD2-9427-EFC8-4D4CA08E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8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FB99D-ACCE-18CE-17FE-5CF52FFA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9B965-89CD-483F-2802-B60EBA59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1FB79-6D37-B3D5-0B46-9254FFAF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86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1F42-C04F-71A2-62C7-2B4EBDBC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28AB-108A-801B-1411-A9BC5C29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1D6A2-828B-6D02-4759-87208DA5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C683E-439F-F302-551B-2FF0EE8E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5C782-CD83-7B03-5E8E-9C006CCC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64BE-5BED-B6C7-E3AD-ACA4F45E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15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99CF-C252-A630-6880-36A9FF98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05458-AB04-B76F-D016-DD850F71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66089-2AFD-94AA-1023-EAF721435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DBE4-5F90-37F7-639B-0409FE02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A675-2AF7-1B5B-91E6-CFD7AED9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A4D2-438F-C721-86F6-8816011E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E5193-49F8-C45C-20EF-9584CFB7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96BBF-46DC-8552-8B4D-ADFD2081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5601A-BF0C-29F4-75B4-3CECB7E1F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4A48-7CC0-41B8-843B-E2F4935A50F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F04B-F05B-A874-89A8-0032BA9CB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9AC7-59F2-AF37-47B5-3D4C6F209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73AD1-A435-4443-BC24-11EA8C74F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7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E51A-43B3-155B-8327-C524EA489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Mid-point Project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97B96-D73B-075A-1C65-BFBD3914F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15 minute meeting with me to review progress on your project</a:t>
            </a:r>
          </a:p>
        </p:txBody>
      </p:sp>
    </p:spTree>
    <p:extLst>
      <p:ext uri="{BB962C8B-B14F-4D97-AF65-F5344CB8AC3E}">
        <p14:creationId xmlns:p14="http://schemas.microsoft.com/office/powerpoint/2010/main" val="29510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AD04-7E7B-8A8E-25DA-E99F6987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During our 15-minute meeting you will brief me on the current state of your project: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53F85E-04AD-99F2-5A9D-DA03A27FF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Your project title and a 30 second summary of what it will deliver</a:t>
            </a:r>
          </a:p>
          <a:p>
            <a:r>
              <a:rPr lang="en-GB" dirty="0"/>
              <a:t>Summary of progress to date. </a:t>
            </a:r>
          </a:p>
          <a:p>
            <a:pPr lvl="1"/>
            <a:r>
              <a:rPr lang="en-GB" dirty="0"/>
              <a:t>What you have built so far</a:t>
            </a:r>
          </a:p>
          <a:p>
            <a:pPr lvl="1"/>
            <a:r>
              <a:rPr lang="en-GB" dirty="0"/>
              <a:t>What you are working on now</a:t>
            </a:r>
          </a:p>
          <a:p>
            <a:pPr lvl="1"/>
            <a:r>
              <a:rPr lang="en-GB" dirty="0"/>
              <a:t>What you are planning to do next. </a:t>
            </a:r>
          </a:p>
          <a:p>
            <a:pPr lvl="1"/>
            <a:r>
              <a:rPr lang="en-GB" dirty="0"/>
              <a:t>Your objective is to bring me fully up to date with the current state of your project within in 2 or 3 minutes</a:t>
            </a:r>
          </a:p>
          <a:p>
            <a:r>
              <a:rPr lang="en-GB" dirty="0"/>
              <a:t>A printed copy of your project report</a:t>
            </a:r>
          </a:p>
          <a:p>
            <a:pPr lvl="1"/>
            <a:r>
              <a:rPr lang="en-GB" dirty="0"/>
              <a:t>Your report will obviously not be finished so I do expect it to contain gaps and partially written sections</a:t>
            </a:r>
          </a:p>
          <a:p>
            <a:pPr lvl="1"/>
            <a:r>
              <a:rPr lang="en-GB" dirty="0"/>
              <a:t>We will read it together and annotate it with suggestions, notes, ideas, intentions, observations etc.,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F2D7-6B9A-4E92-8CA8-07C99FF3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If it is not already included within your project report, also bring your project plan.</a:t>
            </a:r>
          </a:p>
          <a:p>
            <a:pPr lvl="1"/>
            <a:r>
              <a:rPr lang="en-GB" dirty="0"/>
              <a:t>This can be as simple as a TODO list of tasks</a:t>
            </a:r>
          </a:p>
          <a:p>
            <a:pPr lvl="1"/>
            <a:r>
              <a:rPr lang="en-GB" dirty="0"/>
              <a:t>Ideally with intended start and end dates</a:t>
            </a:r>
          </a:p>
          <a:p>
            <a:r>
              <a:rPr lang="en-GB" dirty="0"/>
              <a:t>Bring your code</a:t>
            </a:r>
          </a:p>
          <a:p>
            <a:pPr lvl="1"/>
            <a:r>
              <a:rPr lang="en-GB" dirty="0"/>
              <a:t>Whatever state it is in</a:t>
            </a:r>
          </a:p>
          <a:p>
            <a:pPr lvl="1"/>
            <a:r>
              <a:rPr lang="en-GB" dirty="0"/>
              <a:t>Especially bring it if it doesn’t work</a:t>
            </a:r>
          </a:p>
          <a:p>
            <a:r>
              <a:rPr lang="en-GB" dirty="0"/>
              <a:t>Your questions for me</a:t>
            </a:r>
          </a:p>
          <a:p>
            <a:pPr lvl="1"/>
            <a:r>
              <a:rPr lang="en-GB" dirty="0"/>
              <a:t>Q1</a:t>
            </a:r>
          </a:p>
          <a:p>
            <a:pPr lvl="1"/>
            <a:r>
              <a:rPr lang="en-GB" dirty="0"/>
              <a:t>Q2</a:t>
            </a:r>
          </a:p>
          <a:p>
            <a:pPr lvl="1"/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Time &amp; Location: Book your meeting time on QMplus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14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Mid-point Project Review</vt:lpstr>
      <vt:lpstr>During our 15-minute meeting you will brief me on the current state of your project: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Mid-point Project Review</dc:title>
  <dc:creator>Peter McGinty</dc:creator>
  <cp:lastModifiedBy>Peter McGinty</cp:lastModifiedBy>
  <cp:revision>1</cp:revision>
  <dcterms:created xsi:type="dcterms:W3CDTF">2022-11-29T10:12:22Z</dcterms:created>
  <dcterms:modified xsi:type="dcterms:W3CDTF">2023-09-08T09:32:39Z</dcterms:modified>
</cp:coreProperties>
</file>