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310" r:id="rId5"/>
    <p:sldId id="265" r:id="rId6"/>
    <p:sldId id="268" r:id="rId7"/>
    <p:sldId id="267" r:id="rId8"/>
    <p:sldId id="309" r:id="rId9"/>
    <p:sldId id="270" r:id="rId10"/>
    <p:sldId id="273" r:id="rId11"/>
    <p:sldId id="327" r:id="rId12"/>
    <p:sldId id="266" r:id="rId13"/>
    <p:sldId id="275" r:id="rId14"/>
    <p:sldId id="279" r:id="rId15"/>
    <p:sldId id="277" r:id="rId16"/>
    <p:sldId id="282" r:id="rId17"/>
    <p:sldId id="283" r:id="rId18"/>
    <p:sldId id="289" r:id="rId19"/>
    <p:sldId id="278" r:id="rId20"/>
    <p:sldId id="290" r:id="rId21"/>
    <p:sldId id="295" r:id="rId22"/>
    <p:sldId id="311" r:id="rId23"/>
    <p:sldId id="328" r:id="rId24"/>
    <p:sldId id="312" r:id="rId25"/>
    <p:sldId id="286" r:id="rId26"/>
    <p:sldId id="292" r:id="rId27"/>
    <p:sldId id="293" r:id="rId28"/>
    <p:sldId id="294" r:id="rId29"/>
    <p:sldId id="291" r:id="rId30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84EFEE1-6458-409C-8E2A-7C6F262802B2}">
          <p14:sldIdLst>
            <p14:sldId id="256"/>
            <p14:sldId id="259"/>
          </p14:sldIdLst>
        </p14:section>
        <p14:section name="What is a regex?" id="{8F8D25E2-CE6A-4F3D-ACE7-84639722F653}">
          <p14:sldIdLst>
            <p14:sldId id="264"/>
            <p14:sldId id="310"/>
          </p14:sldIdLst>
        </p14:section>
        <p14:section name="regex in MS Word" id="{38019AAC-468F-41D1-9CD6-716091E181C2}">
          <p14:sldIdLst>
            <p14:sldId id="265"/>
            <p14:sldId id="268"/>
            <p14:sldId id="267"/>
            <p14:sldId id="309"/>
            <p14:sldId id="270"/>
            <p14:sldId id="273"/>
            <p14:sldId id="327"/>
          </p14:sldIdLst>
        </p14:section>
        <p14:section name="regex in Python" id="{D0DB6CF9-253C-439C-9FF2-12734AE707DE}">
          <p14:sldIdLst>
            <p14:sldId id="266"/>
            <p14:sldId id="275"/>
            <p14:sldId id="279"/>
            <p14:sldId id="277"/>
            <p14:sldId id="282"/>
            <p14:sldId id="283"/>
            <p14:sldId id="289"/>
            <p14:sldId id="278"/>
            <p14:sldId id="290"/>
            <p14:sldId id="295"/>
            <p14:sldId id="311"/>
            <p14:sldId id="328"/>
          </p14:sldIdLst>
        </p14:section>
        <p14:section name="END HERE" id="{0CCBAEA3-89A4-4471-93BD-92ABD5644FD6}">
          <p14:sldIdLst>
            <p14:sldId id="312"/>
          </p14:sldIdLst>
        </p14:section>
        <p14:section name="Text Transformation" id="{49F5525C-30CE-C049-B4DE-5048B97E2CA3}">
          <p14:sldIdLst>
            <p14:sldId id="286"/>
            <p14:sldId id="292"/>
            <p14:sldId id="293"/>
            <p14:sldId id="294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1D9B7-A65D-472C-A522-96D6E4E2AC21}" v="5" dt="2023-12-04T22:09:4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07D5C9EF-009D-4B33-B39B-9D6B33A05356}"/>
    <pc:docChg chg="undo custSel addSld modSld sldOrd addSection delSection modSection">
      <pc:chgData name="Peter McGinty" userId="138e04b35f3df159" providerId="LiveId" clId="{07D5C9EF-009D-4B33-B39B-9D6B33A05356}" dt="2022-12-01T21:45:39.981" v="348"/>
      <pc:docMkLst>
        <pc:docMk/>
      </pc:docMkLst>
      <pc:sldChg chg="add">
        <pc:chgData name="Peter McGinty" userId="138e04b35f3df159" providerId="LiveId" clId="{07D5C9EF-009D-4B33-B39B-9D6B33A05356}" dt="2022-11-30T13:39:26.072" v="0"/>
        <pc:sldMkLst>
          <pc:docMk/>
          <pc:sldMk cId="2844108189" sldId="256"/>
        </pc:sldMkLst>
      </pc:sldChg>
      <pc:sldChg chg="add">
        <pc:chgData name="Peter McGinty" userId="138e04b35f3df159" providerId="LiveId" clId="{07D5C9EF-009D-4B33-B39B-9D6B33A05356}" dt="2022-11-30T13:39:26.072" v="0"/>
        <pc:sldMkLst>
          <pc:docMk/>
          <pc:sldMk cId="2162078861" sldId="259"/>
        </pc:sldMkLst>
      </pc:sldChg>
      <pc:sldChg chg="delSp modSp add mod ord modClrScheme chgLayout">
        <pc:chgData name="Peter McGinty" userId="138e04b35f3df159" providerId="LiveId" clId="{07D5C9EF-009D-4B33-B39B-9D6B33A05356}" dt="2022-11-30T13:43:21.266" v="93" actId="6549"/>
        <pc:sldMkLst>
          <pc:docMk/>
          <pc:sldMk cId="3331706330" sldId="264"/>
        </pc:sldMkLst>
        <pc:spChg chg="mod ord">
          <ac:chgData name="Peter McGinty" userId="138e04b35f3df159" providerId="LiveId" clId="{07D5C9EF-009D-4B33-B39B-9D6B33A05356}" dt="2022-11-30T13:40:27.116" v="3" actId="20577"/>
          <ac:spMkLst>
            <pc:docMk/>
            <pc:sldMk cId="3331706330" sldId="264"/>
            <ac:spMk id="2" creationId="{D79AFCB2-A0CC-41FC-8DA9-1D04F215E9AF}"/>
          </ac:spMkLst>
        </pc:spChg>
        <pc:spChg chg="mod ord">
          <ac:chgData name="Peter McGinty" userId="138e04b35f3df159" providerId="LiveId" clId="{07D5C9EF-009D-4B33-B39B-9D6B33A05356}" dt="2022-11-30T13:43:21.266" v="93" actId="6549"/>
          <ac:spMkLst>
            <pc:docMk/>
            <pc:sldMk cId="3331706330" sldId="264"/>
            <ac:spMk id="3" creationId="{92E0F9FD-206F-4488-802A-0F860F881AAB}"/>
          </ac:spMkLst>
        </pc:spChg>
        <pc:spChg chg="del mod">
          <ac:chgData name="Peter McGinty" userId="138e04b35f3df159" providerId="LiveId" clId="{07D5C9EF-009D-4B33-B39B-9D6B33A05356}" dt="2022-11-30T13:40:17.475" v="2" actId="700"/>
          <ac:spMkLst>
            <pc:docMk/>
            <pc:sldMk cId="3331706330" sldId="264"/>
            <ac:spMk id="4" creationId="{5D1563B9-DD5B-4998-A7AC-4BE6A8CA40FB}"/>
          </ac:spMkLst>
        </pc:spChg>
      </pc:sldChg>
      <pc:sldChg chg="add">
        <pc:chgData name="Peter McGinty" userId="138e04b35f3df159" providerId="LiveId" clId="{07D5C9EF-009D-4B33-B39B-9D6B33A05356}" dt="2022-11-30T13:44:43.071" v="95"/>
        <pc:sldMkLst>
          <pc:docMk/>
          <pc:sldMk cId="1929977546" sldId="265"/>
        </pc:sldMkLst>
      </pc:sldChg>
      <pc:sldChg chg="add">
        <pc:chgData name="Peter McGinty" userId="138e04b35f3df159" providerId="LiveId" clId="{07D5C9EF-009D-4B33-B39B-9D6B33A05356}" dt="2022-11-30T15:18:52.874" v="98"/>
        <pc:sldMkLst>
          <pc:docMk/>
          <pc:sldMk cId="1564427093" sldId="266"/>
        </pc:sldMkLst>
      </pc:sldChg>
      <pc:sldChg chg="add">
        <pc:chgData name="Peter McGinty" userId="138e04b35f3df159" providerId="LiveId" clId="{07D5C9EF-009D-4B33-B39B-9D6B33A05356}" dt="2022-11-30T13:44:43.071" v="95"/>
        <pc:sldMkLst>
          <pc:docMk/>
          <pc:sldMk cId="656831645" sldId="267"/>
        </pc:sldMkLst>
      </pc:sldChg>
      <pc:sldChg chg="add">
        <pc:chgData name="Peter McGinty" userId="138e04b35f3df159" providerId="LiveId" clId="{07D5C9EF-009D-4B33-B39B-9D6B33A05356}" dt="2022-11-30T13:44:43.071" v="95"/>
        <pc:sldMkLst>
          <pc:docMk/>
          <pc:sldMk cId="3823082348" sldId="268"/>
        </pc:sldMkLst>
      </pc:sldChg>
      <pc:sldChg chg="modSp add mod">
        <pc:chgData name="Peter McGinty" userId="138e04b35f3df159" providerId="LiveId" clId="{07D5C9EF-009D-4B33-B39B-9D6B33A05356}" dt="2022-11-30T20:12:40.764" v="140" actId="20577"/>
        <pc:sldMkLst>
          <pc:docMk/>
          <pc:sldMk cId="1271464736" sldId="270"/>
        </pc:sldMkLst>
        <pc:graphicFrameChg chg="modGraphic">
          <ac:chgData name="Peter McGinty" userId="138e04b35f3df159" providerId="LiveId" clId="{07D5C9EF-009D-4B33-B39B-9D6B33A05356}" dt="2022-11-30T20:12:40.764" v="140" actId="20577"/>
          <ac:graphicFrameMkLst>
            <pc:docMk/>
            <pc:sldMk cId="1271464736" sldId="270"/>
            <ac:graphicFrameMk id="3" creationId="{12167F70-2395-4BBF-A468-1D25CA134606}"/>
          </ac:graphicFrameMkLst>
        </pc:graphicFrameChg>
      </pc:sldChg>
      <pc:sldChg chg="modSp add mod">
        <pc:chgData name="Peter McGinty" userId="138e04b35f3df159" providerId="LiveId" clId="{07D5C9EF-009D-4B33-B39B-9D6B33A05356}" dt="2022-11-30T13:45:40.345" v="97" actId="313"/>
        <pc:sldMkLst>
          <pc:docMk/>
          <pc:sldMk cId="4288147392" sldId="273"/>
        </pc:sldMkLst>
        <pc:spChg chg="mod">
          <ac:chgData name="Peter McGinty" userId="138e04b35f3df159" providerId="LiveId" clId="{07D5C9EF-009D-4B33-B39B-9D6B33A05356}" dt="2022-11-30T13:45:40.345" v="97" actId="313"/>
          <ac:spMkLst>
            <pc:docMk/>
            <pc:sldMk cId="4288147392" sldId="273"/>
            <ac:spMk id="3" creationId="{CC9C1545-FCA8-48C9-83DD-4A127CCC95D2}"/>
          </ac:spMkLst>
        </pc:spChg>
      </pc:sldChg>
      <pc:sldChg chg="modSp add mod">
        <pc:chgData name="Peter McGinty" userId="138e04b35f3df159" providerId="LiveId" clId="{07D5C9EF-009D-4B33-B39B-9D6B33A05356}" dt="2022-11-30T21:14:35.694" v="244" actId="21"/>
        <pc:sldMkLst>
          <pc:docMk/>
          <pc:sldMk cId="660510370" sldId="275"/>
        </pc:sldMkLst>
        <pc:spChg chg="mod">
          <ac:chgData name="Peter McGinty" userId="138e04b35f3df159" providerId="LiveId" clId="{07D5C9EF-009D-4B33-B39B-9D6B33A05356}" dt="2022-11-30T21:14:35.694" v="244" actId="21"/>
          <ac:spMkLst>
            <pc:docMk/>
            <pc:sldMk cId="660510370" sldId="275"/>
            <ac:spMk id="3" creationId="{68FC2D4A-10E2-482E-9EBF-FFBBFE9D4BFF}"/>
          </ac:spMkLst>
        </pc:spChg>
      </pc:sldChg>
      <pc:sldChg chg="add">
        <pc:chgData name="Peter McGinty" userId="138e04b35f3df159" providerId="LiveId" clId="{07D5C9EF-009D-4B33-B39B-9D6B33A05356}" dt="2022-11-30T15:18:52.874" v="98"/>
        <pc:sldMkLst>
          <pc:docMk/>
          <pc:sldMk cId="3479872181" sldId="277"/>
        </pc:sldMkLst>
      </pc:sldChg>
      <pc:sldChg chg="modSp add mod ord">
        <pc:chgData name="Peter McGinty" userId="138e04b35f3df159" providerId="LiveId" clId="{07D5C9EF-009D-4B33-B39B-9D6B33A05356}" dt="2022-11-30T21:27:30.440" v="314" actId="20577"/>
        <pc:sldMkLst>
          <pc:docMk/>
          <pc:sldMk cId="2701936950" sldId="278"/>
        </pc:sldMkLst>
        <pc:spChg chg="mod">
          <ac:chgData name="Peter McGinty" userId="138e04b35f3df159" providerId="LiveId" clId="{07D5C9EF-009D-4B33-B39B-9D6B33A05356}" dt="2022-11-30T21:27:30.440" v="314" actId="20577"/>
          <ac:spMkLst>
            <pc:docMk/>
            <pc:sldMk cId="2701936950" sldId="278"/>
            <ac:spMk id="3" creationId="{032D22E0-8DE5-4C2F-9EBF-F642106AFAD9}"/>
          </ac:spMkLst>
        </pc:spChg>
      </pc:sldChg>
      <pc:sldChg chg="modSp add mod">
        <pc:chgData name="Peter McGinty" userId="138e04b35f3df159" providerId="LiveId" clId="{07D5C9EF-009D-4B33-B39B-9D6B33A05356}" dt="2022-11-30T15:27:29.628" v="132" actId="20577"/>
        <pc:sldMkLst>
          <pc:docMk/>
          <pc:sldMk cId="911546890" sldId="279"/>
        </pc:sldMkLst>
        <pc:graphicFrameChg chg="mod modGraphic">
          <ac:chgData name="Peter McGinty" userId="138e04b35f3df159" providerId="LiveId" clId="{07D5C9EF-009D-4B33-B39B-9D6B33A05356}" dt="2022-11-30T15:27:29.628" v="132" actId="20577"/>
          <ac:graphicFrameMkLst>
            <pc:docMk/>
            <pc:sldMk cId="911546890" sldId="279"/>
            <ac:graphicFrameMk id="3" creationId="{12167F70-2395-4BBF-A468-1D25CA134606}"/>
          </ac:graphicFrameMkLst>
        </pc:graphicFrameChg>
      </pc:sldChg>
      <pc:sldChg chg="add">
        <pc:chgData name="Peter McGinty" userId="138e04b35f3df159" providerId="LiveId" clId="{07D5C9EF-009D-4B33-B39B-9D6B33A05356}" dt="2022-11-30T15:18:52.874" v="98"/>
        <pc:sldMkLst>
          <pc:docMk/>
          <pc:sldMk cId="2408212533" sldId="282"/>
        </pc:sldMkLst>
      </pc:sldChg>
      <pc:sldChg chg="modSp add mod">
        <pc:chgData name="Peter McGinty" userId="138e04b35f3df159" providerId="LiveId" clId="{07D5C9EF-009D-4B33-B39B-9D6B33A05356}" dt="2022-11-30T21:10:49.261" v="148" actId="404"/>
        <pc:sldMkLst>
          <pc:docMk/>
          <pc:sldMk cId="3253664465" sldId="283"/>
        </pc:sldMkLst>
        <pc:spChg chg="mod">
          <ac:chgData name="Peter McGinty" userId="138e04b35f3df159" providerId="LiveId" clId="{07D5C9EF-009D-4B33-B39B-9D6B33A05356}" dt="2022-11-30T21:10:49.261" v="148" actId="404"/>
          <ac:spMkLst>
            <pc:docMk/>
            <pc:sldMk cId="3253664465" sldId="283"/>
            <ac:spMk id="3" creationId="{032D22E0-8DE5-4C2F-9EBF-F642106AFAD9}"/>
          </ac:spMkLst>
        </pc:spChg>
      </pc:sldChg>
      <pc:sldChg chg="add">
        <pc:chgData name="Peter McGinty" userId="138e04b35f3df159" providerId="LiveId" clId="{07D5C9EF-009D-4B33-B39B-9D6B33A05356}" dt="2022-11-30T15:19:29.635" v="99"/>
        <pc:sldMkLst>
          <pc:docMk/>
          <pc:sldMk cId="2333093352" sldId="286"/>
        </pc:sldMkLst>
      </pc:sldChg>
      <pc:sldChg chg="modSp add mod">
        <pc:chgData name="Peter McGinty" userId="138e04b35f3df159" providerId="LiveId" clId="{07D5C9EF-009D-4B33-B39B-9D6B33A05356}" dt="2022-11-30T21:12:35.156" v="239" actId="20577"/>
        <pc:sldMkLst>
          <pc:docMk/>
          <pc:sldMk cId="470273501" sldId="289"/>
        </pc:sldMkLst>
        <pc:spChg chg="mod">
          <ac:chgData name="Peter McGinty" userId="138e04b35f3df159" providerId="LiveId" clId="{07D5C9EF-009D-4B33-B39B-9D6B33A05356}" dt="2022-11-30T21:12:35.156" v="239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add">
        <pc:chgData name="Peter McGinty" userId="138e04b35f3df159" providerId="LiveId" clId="{07D5C9EF-009D-4B33-B39B-9D6B33A05356}" dt="2022-11-30T15:18:52.874" v="98"/>
        <pc:sldMkLst>
          <pc:docMk/>
          <pc:sldMk cId="947668760" sldId="290"/>
        </pc:sldMkLst>
      </pc:sldChg>
      <pc:sldChg chg="add">
        <pc:chgData name="Peter McGinty" userId="138e04b35f3df159" providerId="LiveId" clId="{07D5C9EF-009D-4B33-B39B-9D6B33A05356}" dt="2022-11-30T15:19:29.635" v="99"/>
        <pc:sldMkLst>
          <pc:docMk/>
          <pc:sldMk cId="2562774990" sldId="291"/>
        </pc:sldMkLst>
      </pc:sldChg>
      <pc:sldChg chg="add">
        <pc:chgData name="Peter McGinty" userId="138e04b35f3df159" providerId="LiveId" clId="{07D5C9EF-009D-4B33-B39B-9D6B33A05356}" dt="2022-11-30T15:19:29.635" v="99"/>
        <pc:sldMkLst>
          <pc:docMk/>
          <pc:sldMk cId="936444438" sldId="292"/>
        </pc:sldMkLst>
      </pc:sldChg>
      <pc:sldChg chg="add">
        <pc:chgData name="Peter McGinty" userId="138e04b35f3df159" providerId="LiveId" clId="{07D5C9EF-009D-4B33-B39B-9D6B33A05356}" dt="2022-11-30T15:19:29.635" v="99"/>
        <pc:sldMkLst>
          <pc:docMk/>
          <pc:sldMk cId="1784541308" sldId="293"/>
        </pc:sldMkLst>
      </pc:sldChg>
      <pc:sldChg chg="add">
        <pc:chgData name="Peter McGinty" userId="138e04b35f3df159" providerId="LiveId" clId="{07D5C9EF-009D-4B33-B39B-9D6B33A05356}" dt="2022-11-30T15:19:29.635" v="99"/>
        <pc:sldMkLst>
          <pc:docMk/>
          <pc:sldMk cId="3651802987" sldId="294"/>
        </pc:sldMkLst>
      </pc:sldChg>
      <pc:sldChg chg="modSp add mod">
        <pc:chgData name="Peter McGinty" userId="138e04b35f3df159" providerId="LiveId" clId="{07D5C9EF-009D-4B33-B39B-9D6B33A05356}" dt="2022-11-30T21:44:40.748" v="323" actId="20577"/>
        <pc:sldMkLst>
          <pc:docMk/>
          <pc:sldMk cId="124179426" sldId="295"/>
        </pc:sldMkLst>
        <pc:spChg chg="mod">
          <ac:chgData name="Peter McGinty" userId="138e04b35f3df159" providerId="LiveId" clId="{07D5C9EF-009D-4B33-B39B-9D6B33A05356}" dt="2022-11-30T21:44:40.748" v="323" actId="20577"/>
          <ac:spMkLst>
            <pc:docMk/>
            <pc:sldMk cId="124179426" sldId="295"/>
            <ac:spMk id="3" creationId="{F2C5DF8A-6D71-42B8-B797-2416BA93EEDB}"/>
          </ac:spMkLst>
        </pc:spChg>
      </pc:sldChg>
      <pc:sldChg chg="add">
        <pc:chgData name="Peter McGinty" userId="138e04b35f3df159" providerId="LiveId" clId="{07D5C9EF-009D-4B33-B39B-9D6B33A05356}" dt="2022-11-30T13:44:43.071" v="95"/>
        <pc:sldMkLst>
          <pc:docMk/>
          <pc:sldMk cId="1727222188" sldId="309"/>
        </pc:sldMkLst>
      </pc:sldChg>
      <pc:sldChg chg="modSp add mod">
        <pc:chgData name="Peter McGinty" userId="138e04b35f3df159" providerId="LiveId" clId="{07D5C9EF-009D-4B33-B39B-9D6B33A05356}" dt="2022-11-30T13:44:04.292" v="94" actId="6549"/>
        <pc:sldMkLst>
          <pc:docMk/>
          <pc:sldMk cId="4223190559" sldId="310"/>
        </pc:sldMkLst>
        <pc:spChg chg="mod">
          <ac:chgData name="Peter McGinty" userId="138e04b35f3df159" providerId="LiveId" clId="{07D5C9EF-009D-4B33-B39B-9D6B33A05356}" dt="2022-11-30T13:44:04.292" v="94" actId="6549"/>
          <ac:spMkLst>
            <pc:docMk/>
            <pc:sldMk cId="4223190559" sldId="310"/>
            <ac:spMk id="3" creationId="{971BF657-B94A-ADDC-1F7E-7A6ED28E63B0}"/>
          </ac:spMkLst>
        </pc:spChg>
      </pc:sldChg>
      <pc:sldChg chg="modSp new mod">
        <pc:chgData name="Peter McGinty" userId="138e04b35f3df159" providerId="LiveId" clId="{07D5C9EF-009D-4B33-B39B-9D6B33A05356}" dt="2022-11-30T21:19:13.127" v="297" actId="114"/>
        <pc:sldMkLst>
          <pc:docMk/>
          <pc:sldMk cId="2880203293" sldId="311"/>
        </pc:sldMkLst>
        <pc:spChg chg="mod">
          <ac:chgData name="Peter McGinty" userId="138e04b35f3df159" providerId="LiveId" clId="{07D5C9EF-009D-4B33-B39B-9D6B33A05356}" dt="2022-11-30T21:15:13.983" v="282" actId="20577"/>
          <ac:spMkLst>
            <pc:docMk/>
            <pc:sldMk cId="2880203293" sldId="311"/>
            <ac:spMk id="2" creationId="{394CCE28-7000-0399-1B56-7D02D732473E}"/>
          </ac:spMkLst>
        </pc:spChg>
        <pc:spChg chg="mod">
          <ac:chgData name="Peter McGinty" userId="138e04b35f3df159" providerId="LiveId" clId="{07D5C9EF-009D-4B33-B39B-9D6B33A05356}" dt="2022-11-30T21:19:13.127" v="297" actId="114"/>
          <ac:spMkLst>
            <pc:docMk/>
            <pc:sldMk cId="2880203293" sldId="311"/>
            <ac:spMk id="3" creationId="{4431A37C-D640-1B34-925F-76CF7D081F12}"/>
          </ac:spMkLst>
        </pc:spChg>
      </pc:sldChg>
      <pc:sldChg chg="modSp new mod">
        <pc:chgData name="Peter McGinty" userId="138e04b35f3df159" providerId="LiveId" clId="{07D5C9EF-009D-4B33-B39B-9D6B33A05356}" dt="2022-11-30T21:45:56.564" v="346" actId="20577"/>
        <pc:sldMkLst>
          <pc:docMk/>
          <pc:sldMk cId="46751999" sldId="312"/>
        </pc:sldMkLst>
        <pc:spChg chg="mod">
          <ac:chgData name="Peter McGinty" userId="138e04b35f3df159" providerId="LiveId" clId="{07D5C9EF-009D-4B33-B39B-9D6B33A05356}" dt="2022-11-30T21:45:56.564" v="346" actId="20577"/>
          <ac:spMkLst>
            <pc:docMk/>
            <pc:sldMk cId="46751999" sldId="312"/>
            <ac:spMk id="2" creationId="{2F4D8CA7-73BD-733F-29F9-DCEE25D1F922}"/>
          </ac:spMkLst>
        </pc:spChg>
      </pc:sldChg>
      <pc:sldChg chg="add">
        <pc:chgData name="Peter McGinty" userId="138e04b35f3df159" providerId="LiveId" clId="{07D5C9EF-009D-4B33-B39B-9D6B33A05356}" dt="2022-12-01T21:45:25.584" v="347"/>
        <pc:sldMkLst>
          <pc:docMk/>
          <pc:sldMk cId="3262391463" sldId="327"/>
        </pc:sldMkLst>
      </pc:sldChg>
      <pc:sldChg chg="add">
        <pc:chgData name="Peter McGinty" userId="138e04b35f3df159" providerId="LiveId" clId="{07D5C9EF-009D-4B33-B39B-9D6B33A05356}" dt="2022-12-01T21:45:39.981" v="348"/>
        <pc:sldMkLst>
          <pc:docMk/>
          <pc:sldMk cId="3175184320" sldId="328"/>
        </pc:sldMkLst>
      </pc:sldChg>
    </pc:docChg>
  </pc:docChgLst>
  <pc:docChgLst>
    <pc:chgData name="Peter McGinty" userId="138e04b35f3df159" providerId="LiveId" clId="{8F31D9B7-A65D-472C-A522-96D6E4E2AC21}"/>
    <pc:docChg chg="custSel modSld">
      <pc:chgData name="Peter McGinty" userId="138e04b35f3df159" providerId="LiveId" clId="{8F31D9B7-A65D-472C-A522-96D6E4E2AC21}" dt="2023-12-04T22:11:33.928" v="90" actId="20577"/>
      <pc:docMkLst>
        <pc:docMk/>
      </pc:docMkLst>
      <pc:sldChg chg="modSp mod">
        <pc:chgData name="Peter McGinty" userId="138e04b35f3df159" providerId="LiveId" clId="{8F31D9B7-A65D-472C-A522-96D6E4E2AC21}" dt="2023-12-04T22:08:54.809" v="88" actId="20577"/>
        <pc:sldMkLst>
          <pc:docMk/>
          <pc:sldMk cId="470273501" sldId="289"/>
        </pc:sldMkLst>
        <pc:spChg chg="mod">
          <ac:chgData name="Peter McGinty" userId="138e04b35f3df159" providerId="LiveId" clId="{8F31D9B7-A65D-472C-A522-96D6E4E2AC21}" dt="2023-12-04T22:08:54.809" v="88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modSp mod">
        <pc:chgData name="Peter McGinty" userId="138e04b35f3df159" providerId="LiveId" clId="{8F31D9B7-A65D-472C-A522-96D6E4E2AC21}" dt="2023-12-04T22:11:33.928" v="90" actId="20577"/>
        <pc:sldMkLst>
          <pc:docMk/>
          <pc:sldMk cId="2880203293" sldId="311"/>
        </pc:sldMkLst>
        <pc:spChg chg="mod">
          <ac:chgData name="Peter McGinty" userId="138e04b35f3df159" providerId="LiveId" clId="{8F31D9B7-A65D-472C-A522-96D6E4E2AC21}" dt="2023-12-04T22:11:33.928" v="90" actId="20577"/>
          <ac:spMkLst>
            <pc:docMk/>
            <pc:sldMk cId="2880203293" sldId="311"/>
            <ac:spMk id="3" creationId="{4431A37C-D640-1B34-925F-76CF7D081F1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F1B2-4C69-D262-D5B1-BFDB6D56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A2CD1-8156-17BB-CF0C-CECC548AC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0E7EF-056F-3781-C03D-9A95E15E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6C4C-DC42-9730-731E-E8770F6A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9A93-890F-7844-2511-3F77A0C6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9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8989-3797-165B-2F21-44E9209F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A72C5-2D35-D956-3905-A632CE6C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14B7-469B-ABFC-EE21-365FE5D8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30C3-58A6-0842-56C7-5B710046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D-FF09-995B-BF2C-65DC30A3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53165-4EB4-6F46-8B55-3020EA252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7AE0B-FFC5-EFE4-DE63-88A583600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52CC-8552-B0A9-B4BE-6C385F95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02611-87AC-0B21-A933-1909694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6137-7A42-DE25-994D-ACCA4501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10DA-75D2-9267-6C3B-4A03C9C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1C32-3D74-59B0-B9F9-2A859B6FC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EB3D-6D15-C990-5F7A-5150EE14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EFAD-F0F5-94BB-8AC4-94ECC6E0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1BC6-C89D-ECF1-3536-80CD077D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83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AA53-3DCD-84BF-1287-F91F2894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15C0-5EB7-C48C-CC30-61A957AD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2E2B-972C-C507-A1DE-3480DC4A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157F-B630-4C5A-C624-6DF5EF97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765E5-A7DB-EF34-CB74-D0EB7EA4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6D0A-A0C9-219E-57E7-4496A0CB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AA3F-845D-0699-05BB-2C0F5C2E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A5FFF-9970-95C1-6EBF-4D9839135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64F5-03DD-BEA5-B55C-9A795F09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0C61E-B33C-1B46-B089-98F3F9DB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9BBF-BA4A-5344-B85C-63A6D12A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62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8612-A68C-014A-EA1F-1F004C06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1F05-D5A3-4AF1-69A5-CD4E968A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CFD20-83D3-C11E-E18B-41431A0B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6727-04BA-297F-DC76-43B338157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2086-021F-D893-1CC6-802C34F2D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35284-6A71-9F32-DB0E-F82B4384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A39E7-1B5B-967B-8CFD-13D8D11E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50365-37F4-2867-A0EC-ABC1C9E1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A532-4476-8B4E-178C-618B2FC6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22B0D-D4F8-462C-AC98-16A2707D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44A33-85B1-8345-3079-F1C39B00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6111A-C4DF-E468-B03F-BA57D1C4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74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80F6E-9714-4174-CEDD-83D20CAF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D3518-0C93-F012-F252-8E296116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24A90-2008-D46D-6F1F-607963D3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15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857E-BB6C-F416-9C0D-9E4FBAD4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3637-A0DB-A720-01DA-8569A3F6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83CCD-E20B-31D5-09A0-675B1BEE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9B143-1F26-0577-7DAE-2E3068D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B31BE-22ED-0879-AD6B-D003983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9701-61E6-29A7-F3B3-B1DC4402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25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1DA6-CB72-BB7D-7AAD-10326996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21946-6AD9-118D-BB1B-F6B9C0C2F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5E65-8A7D-6605-9485-5C37837B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DC56-6EFA-7005-5996-5E38A741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F1BD6-DD2B-AE36-1558-6A34C5A8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12D4-7695-04B2-BC5E-10BCE588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22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90C73-FFD4-5C22-B99A-4952249F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89A65-2418-2493-7156-2B27E135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6413-CF1D-9293-25B3-7D136872C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98AB4-8B68-4682-B1B3-7823E7933679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AD46-D8E0-1D96-FC0F-9F37D167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06F5-250B-EFCD-6B3D-90B29B064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EA940-B94A-44A9-9536-0F3B8BA08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41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mvp.com/FAQs/General/UsingWildcard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regex-python-part-1/" TargetMode="External"/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3schools.com/python/python_regex.asp" TargetMode="External"/><Relationship Id="rId4" Type="http://schemas.openxmlformats.org/officeDocument/2006/relationships/hyperlink" Target="https://realpython.com/regex-python-part-2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21FF-591B-4F42-A1C2-9F02C64F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0120A-DE88-4678-A54F-94F49AF0B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4410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67EF-C92F-4652-870D-CA611253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in MS Word – Find the occurrences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1545-FCA8-48C9-83DD-4A127CCC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occurrences of the text ‘and’ </a:t>
            </a:r>
          </a:p>
          <a:p>
            <a:r>
              <a:rPr lang="en-GB" dirty="0"/>
              <a:t>The text ‘</a:t>
            </a:r>
            <a:r>
              <a:rPr lang="en-GB" dirty="0" err="1"/>
              <a:t>s_s</a:t>
            </a:r>
            <a:r>
              <a:rPr lang="en-GB" dirty="0"/>
              <a:t>’ where _ is a vowel</a:t>
            </a:r>
          </a:p>
          <a:p>
            <a:r>
              <a:rPr lang="en-GB" dirty="0"/>
              <a:t>Every number that is followed by a letter</a:t>
            </a:r>
          </a:p>
          <a:p>
            <a:r>
              <a:rPr lang="en-GB" dirty="0"/>
              <a:t>Words that begin with ‘s’ and end with ‘t’</a:t>
            </a:r>
          </a:p>
          <a:p>
            <a:r>
              <a:rPr lang="en-GB" dirty="0"/>
              <a:t>Words that contain two adjacent vowels</a:t>
            </a:r>
          </a:p>
          <a:p>
            <a:r>
              <a:rPr lang="en-GB" dirty="0"/>
              <a:t>Find every word that ends with a question mark</a:t>
            </a:r>
          </a:p>
          <a:p>
            <a:r>
              <a:rPr lang="en-GB" dirty="0"/>
              <a:t>Words that begin with a letter, three digits ‘-’ two digits e.g. A123-45</a:t>
            </a:r>
          </a:p>
          <a:p>
            <a:r>
              <a:rPr lang="en-GB" dirty="0"/>
              <a:t>Find ‘fruit’ and transpose it with the immediately following 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BE8BB-0667-4DC5-A7DF-5A622C283B58}"/>
              </a:ext>
            </a:extLst>
          </p:cNvPr>
          <p:cNvSpPr txBox="1"/>
          <p:nvPr/>
        </p:nvSpPr>
        <p:spPr>
          <a:xfrm>
            <a:off x="1734646" y="5942568"/>
            <a:ext cx="872270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hlinkClick r:id="rId2"/>
              </a:rPr>
              <a:t>https://wordmvp.com/FAQs/General/UsingWildcards.htm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814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3B7-2F47-1391-0E2C-1BE2E686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 . . 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7F09-AD95-9CFD-3100-2CBD66DFA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39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208B-B99B-4D46-8A1D-1CD30F0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4A03-B41B-48AE-9592-8F97FDF6C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 library</a:t>
            </a:r>
          </a:p>
        </p:txBody>
      </p:sp>
    </p:spTree>
    <p:extLst>
      <p:ext uri="{BB962C8B-B14F-4D97-AF65-F5344CB8AC3E}">
        <p14:creationId xmlns:p14="http://schemas.microsoft.com/office/powerpoint/2010/main" val="156442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65F1-3C1C-4FFE-B12D-C452718A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re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2D4A-10E2-482E-9EBF-FFBBFE9D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docs.python.org/3/library/re.html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Comprehensive documentation but not the best way to get started</a:t>
            </a:r>
          </a:p>
          <a:p>
            <a:r>
              <a:rPr lang="en-GB" dirty="0">
                <a:hlinkClick r:id="rId3"/>
              </a:rPr>
              <a:t>docs.python.org/3/</a:t>
            </a:r>
            <a:r>
              <a:rPr lang="en-GB" dirty="0" err="1">
                <a:hlinkClick r:id="rId3"/>
              </a:rPr>
              <a:t>howto</a:t>
            </a:r>
            <a:r>
              <a:rPr lang="en-GB" dirty="0">
                <a:hlinkClick r:id="rId3"/>
              </a:rPr>
              <a:t>/regex.html</a:t>
            </a:r>
            <a:endParaRPr lang="en-GB" dirty="0"/>
          </a:p>
          <a:p>
            <a:pPr lvl="1"/>
            <a:r>
              <a:rPr lang="en-GB" dirty="0"/>
              <a:t>A simpler introduction with lots of examples – start here</a:t>
            </a:r>
          </a:p>
        </p:txBody>
      </p:sp>
    </p:spTree>
    <p:extLst>
      <p:ext uri="{BB962C8B-B14F-4D97-AF65-F5344CB8AC3E}">
        <p14:creationId xmlns:p14="http://schemas.microsoft.com/office/powerpoint/2010/main" val="66051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 metacharacters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786268"/>
              </p:ext>
            </p:extLst>
          </p:nvPr>
        </p:nvGraphicFramePr>
        <p:xfrm>
          <a:off x="838200" y="1392181"/>
          <a:ext cx="10189779" cy="5095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58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8622121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</a:tblGrid>
              <a:tr h="477051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Metacharacter and its meaning (abbreviated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any single character except 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zero or more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one or more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zero or one repetition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specified number of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specifies a character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designates alternation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complements a character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escape metacharacter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211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i</a:t>
                      </a:r>
                      <a:r>
                        <a:rPr lang="en-GB" sz="2400">
                          <a:latin typeface="Lucida Console" panose="020B0609040504020204" pitchFamily="49" charset="0"/>
                        </a:rPr>
                        <a:t>dentify </a:t>
                      </a:r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sub-parts of search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27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4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A967-3A5A-40AA-8FB8-F5F582C1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text with 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AA5D5-0476-415E-9AA0-1ABA82B5C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 = 'foo123bar'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('123', </a:t>
            </a: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dirty="0"/>
              <a:t># &lt;</a:t>
            </a:r>
            <a:r>
              <a:rPr lang="en-GB" sz="2000" dirty="0" err="1"/>
              <a:t>re.match</a:t>
            </a:r>
            <a:r>
              <a:rPr lang="en-GB" sz="2000" dirty="0"/>
              <a:t> object; span=(3, 6), match='123’&gt;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/>
              <a:t>[3:6]</a:t>
            </a:r>
          </a:p>
          <a:p>
            <a:pPr marL="0" indent="0">
              <a:buNone/>
            </a:pPr>
            <a:r>
              <a:rPr lang="en-GB" sz="2000" dirty="0"/>
              <a:t># ‘123’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1FF46-6CCC-4C3E-8D95-D0C18697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08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using metacharacters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('[0-9][0-9][0-9]', </a:t>
            </a: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or, even better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('[0-9]{3}', </a:t>
            </a: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</a:t>
            </a:r>
            <a:r>
              <a:rPr lang="en-GB" sz="2000" dirty="0" err="1">
                <a:latin typeface="Lucida Console" panose="020B0609040504020204" pitchFamily="49" charset="0"/>
              </a:rPr>
              <a:t>ints</a:t>
            </a:r>
            <a:r>
              <a:rPr lang="en-GB" sz="2000" dirty="0">
                <a:latin typeface="Lucida Console" panose="020B0609040504020204" pitchFamily="49" charset="0"/>
              </a:rPr>
              <a:t> must be consecutive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t= 'a12ccccc34a' 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7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 anchors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92182"/>
          <a:ext cx="10166131" cy="5100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20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8602111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</a:tblGrid>
              <a:tr h="430013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Metacharacter anchor and its meaning (abbreviated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Beginning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At word boundary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Not At word boundary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Contains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Does not Contains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Contains white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Not whitespace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Word characters a-zA-Z0-9_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 word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21149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End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4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517-0F8D-48F1-AD31-70064C6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and lazy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22E0-8DE5-4C2F-9EBF-F642106A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>
            <a:normAutofit/>
          </a:bodyPr>
          <a:lstStyle/>
          <a:p>
            <a:r>
              <a:rPr lang="en-GB" dirty="0"/>
              <a:t>By default, regular expressions are </a:t>
            </a:r>
            <a:r>
              <a:rPr lang="en-GB" i="1" dirty="0"/>
              <a:t>greedy</a:t>
            </a:r>
            <a:r>
              <a:rPr lang="en-GB" dirty="0"/>
              <a:t> </a:t>
            </a:r>
          </a:p>
          <a:p>
            <a:r>
              <a:rPr lang="en-GB" dirty="0"/>
              <a:t>This means that for as long as the rule is satisfied they will continue to consume characters until the end of the string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&lt;.*&gt;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will consume everything from the first ‘&lt;‘ to the last ‘&gt;’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&lt;.*?&gt;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will consume everything from the first ‘&lt;‘ to the first following ‘&gt;’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66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68E-5B5A-4F20-8FAA-9775B899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many options in the re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EB43-0B65-483B-8058-A2C5FAAA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Far too many to list here . . . . .</a:t>
            </a:r>
          </a:p>
          <a:p>
            <a:endParaRPr lang="en-GB" dirty="0"/>
          </a:p>
          <a:p>
            <a:r>
              <a:rPr lang="en-GB" dirty="0"/>
              <a:t>Let’s practice some python regular expressions at </a:t>
            </a:r>
            <a:r>
              <a:rPr lang="en-GB" dirty="0">
                <a:hlinkClick r:id="rId2"/>
              </a:rPr>
              <a:t>pythex.org</a:t>
            </a:r>
            <a:r>
              <a:rPr lang="en-GB" dirty="0"/>
              <a:t>  </a:t>
            </a:r>
          </a:p>
          <a:p>
            <a:r>
              <a:rPr lang="en-GB" dirty="0"/>
              <a:t>Many other flavours of regular expression at </a:t>
            </a:r>
            <a:r>
              <a:rPr lang="en-GB" dirty="0">
                <a:hlinkClick r:id="rId3"/>
              </a:rPr>
              <a:t>regex101.com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Solve the same problems with the same piece of text as you just did in MS Word</a:t>
            </a:r>
          </a:p>
        </p:txBody>
      </p:sp>
    </p:spTree>
    <p:extLst>
      <p:ext uri="{BB962C8B-B14F-4D97-AF65-F5344CB8AC3E}">
        <p14:creationId xmlns:p14="http://schemas.microsoft.com/office/powerpoint/2010/main" val="47027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517-0F8D-48F1-AD31-70064C6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these – in a string search for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22E0-8DE5-4C2F-9EBF-F642106A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GB" dirty="0"/>
              <a:t>A vowel</a:t>
            </a:r>
          </a:p>
          <a:p>
            <a:r>
              <a:rPr lang="en-GB" dirty="0"/>
              <a:t>A lower case letter followed by an upper case letter</a:t>
            </a:r>
          </a:p>
          <a:p>
            <a:r>
              <a:rPr lang="en-GB" dirty="0"/>
              <a:t>A capital letter followed by at least 2 lower case letters</a:t>
            </a:r>
          </a:p>
          <a:p>
            <a:r>
              <a:rPr lang="en-GB" dirty="0"/>
              <a:t>The letter sequence any vowel, any letter, any vowel</a:t>
            </a:r>
          </a:p>
          <a:p>
            <a:r>
              <a:rPr lang="en-GB" dirty="0"/>
              <a:t>A valid Python variable name</a:t>
            </a:r>
          </a:p>
          <a:p>
            <a:r>
              <a:rPr lang="en-GB" dirty="0"/>
              <a:t>A binary number (consecutive zero’s and one’s)</a:t>
            </a:r>
          </a:p>
          <a:p>
            <a:r>
              <a:rPr lang="en-GB" dirty="0"/>
              <a:t>A hexadecimal number (digits are 0123456789abcdefABCDEF)</a:t>
            </a:r>
          </a:p>
          <a:p>
            <a:r>
              <a:rPr lang="en-GB" dirty="0"/>
              <a:t>The letter sequence ‘a’, followed by any letter, followed by ‘a’</a:t>
            </a:r>
          </a:p>
          <a:p>
            <a:r>
              <a:rPr lang="en-GB" dirty="0"/>
              <a:t>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70193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4CA-A3F5-4156-9F8A-3E84A55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F8A-6D71-42B8-B797-2416BA9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only going to use a regular expression once then use </a:t>
            </a:r>
            <a:r>
              <a:rPr lang="en-GB" dirty="0" err="1"/>
              <a:t>re.search</a:t>
            </a:r>
            <a:r>
              <a:rPr lang="en-GB" dirty="0"/>
              <a:t>()</a:t>
            </a:r>
          </a:p>
          <a:p>
            <a:r>
              <a:rPr lang="en-GB" dirty="0"/>
              <a:t>If you are going to us the same regular expression many times, e.g. you are building a function that uses a regex to find email addresses, compile the regex with </a:t>
            </a:r>
            <a:r>
              <a:rPr lang="en-GB" dirty="0" err="1"/>
              <a:t>re.compile</a:t>
            </a:r>
            <a:r>
              <a:rPr lang="en-GB" dirty="0"/>
              <a:t>()</a:t>
            </a:r>
          </a:p>
          <a:p>
            <a:r>
              <a:rPr lang="en-GB" dirty="0"/>
              <a:t>Compiled regular expression objects (patterns) have many methods, including </a:t>
            </a:r>
            <a:r>
              <a:rPr lang="en-GB" dirty="0" err="1"/>
              <a:t>pattern.search</a:t>
            </a:r>
            <a:r>
              <a:rPr lang="en-GB" dirty="0"/>
              <a:t>(), </a:t>
            </a:r>
            <a:r>
              <a:rPr lang="en-GB" dirty="0" err="1"/>
              <a:t>pattern.findall</a:t>
            </a:r>
            <a:r>
              <a:rPr lang="en-GB" dirty="0"/>
              <a:t>(), and </a:t>
            </a:r>
            <a:r>
              <a:rPr lang="en-GB" dirty="0" err="1"/>
              <a:t>pattern.split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7668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4CA-A3F5-4156-9F8A-3E84A55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in IDLE, and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F8A-6D71-42B8-B797-2416BA9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 = </a:t>
            </a:r>
            <a:r>
              <a:rPr lang="en-GB" dirty="0" err="1">
                <a:latin typeface="Lucida Console" panose="020B0609040504020204" pitchFamily="49" charset="0"/>
              </a:rPr>
              <a:t>re.compile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abc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p.search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zzzabcqqq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</a:t>
            </a:r>
            <a:r>
              <a:rPr lang="en-GB" dirty="0" err="1">
                <a:latin typeface="Lucida Console" panose="020B0609040504020204" pitchFamily="49" charset="0"/>
              </a:rPr>
              <a:t>re.Match</a:t>
            </a:r>
            <a:r>
              <a:rPr lang="en-GB" dirty="0">
                <a:latin typeface="Lucida Console" panose="020B0609040504020204" pitchFamily="49" charset="0"/>
              </a:rPr>
              <a:t> object; span=(3, 6), match='</a:t>
            </a:r>
            <a:r>
              <a:rPr lang="en-GB" dirty="0" err="1">
                <a:latin typeface="Lucida Console" panose="020B0609040504020204" pitchFamily="49" charset="0"/>
              </a:rPr>
              <a:t>abc</a:t>
            </a:r>
            <a:r>
              <a:rPr lang="en-GB" dirty="0">
                <a:latin typeface="Lucida Console" panose="020B0609040504020204" pitchFamily="49" charset="0"/>
              </a:rPr>
              <a:t>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CE28-7000-0399-1B56-7D02D732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Lots more practice and guidance here: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A37C-D640-1B34-925F-76CF7D08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https://pythex.org/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Interactive regex checker based upon Python re library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realpython.com/regex-python-part-1/</a:t>
            </a:r>
            <a:r>
              <a:rPr lang="en-GB" dirty="0"/>
              <a:t> and </a:t>
            </a:r>
            <a:r>
              <a:rPr lang="en-GB" dirty="0">
                <a:hlinkClick r:id="rId4"/>
              </a:rPr>
              <a:t>part-2/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w3schools.com/python/python_regex.asp</a:t>
            </a:r>
            <a:r>
              <a:rPr lang="en-GB" dirty="0"/>
              <a:t>  </a:t>
            </a:r>
          </a:p>
          <a:p>
            <a:pPr marL="0" indent="0">
              <a:buNone/>
            </a:pPr>
            <a:r>
              <a:rPr lang="en-GB" dirty="0"/>
              <a:t>As always, both are good starting points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20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C3B7-2F47-1391-0E2C-1BE2E686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you do it . . 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7F09-AD95-9CFD-3100-2CBD66DFA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18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8CA7-73BD-733F-29F9-DCEE25D1F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Lets Take </a:t>
            </a:r>
            <a:r>
              <a:rPr lang="en-GB"/>
              <a:t>a Break!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BC7B-7DCC-25CF-BFF5-68769701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4B60-A433-7047-A0C0-CFB716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based transformation of text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6CE2-7186-C443-BF3D-71844150C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/>
              <a:t>the Python re </a:t>
            </a:r>
            <a:r>
              <a:rPr lang="en-GB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333093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84CC-06CD-4904-A326-93DC9A7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text with </a:t>
            </a:r>
            <a:r>
              <a:rPr lang="en-GB" dirty="0" err="1"/>
              <a:t>re.sub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6CE0-5CFE-4A20-8DFB-041AC1C6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(&lt;regex&gt;, &lt;replacement&gt;, &lt;string&gt;)</a:t>
            </a:r>
          </a:p>
          <a:p>
            <a:pPr marL="0" indent="0">
              <a:buNone/>
            </a:pPr>
            <a:r>
              <a:rPr lang="en-GB" dirty="0"/>
              <a:t>Scans a string for &lt;regex&gt; matches, replaces the matching portions of the string with the &lt;replacement&gt; string, and returns the result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re.subn</a:t>
            </a:r>
            <a:r>
              <a:rPr lang="en-GB" dirty="0">
                <a:latin typeface="Lucida Console" panose="020B0609040504020204" pitchFamily="49" charset="0"/>
              </a:rPr>
              <a:t> (&lt;regex&gt;, &lt;replacement&gt;, &lt;string&gt;)</a:t>
            </a:r>
          </a:p>
          <a:p>
            <a:pPr marL="0" indent="0">
              <a:buNone/>
            </a:pPr>
            <a:r>
              <a:rPr lang="en-GB" dirty="0"/>
              <a:t>Behaves like </a:t>
            </a:r>
            <a:r>
              <a:rPr lang="en-GB" dirty="0" err="1"/>
              <a:t>re.sub</a:t>
            </a:r>
            <a:r>
              <a:rPr lang="en-GB" dirty="0"/>
              <a:t>() but also returns information regarding number of substitutions made</a:t>
            </a:r>
          </a:p>
        </p:txBody>
      </p:sp>
    </p:spTree>
    <p:extLst>
      <p:ext uri="{BB962C8B-B14F-4D97-AF65-F5344CB8AC3E}">
        <p14:creationId xmlns:p14="http://schemas.microsoft.com/office/powerpoint/2010/main" val="936444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6EE-987F-4316-AD07-59B4468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 try this, and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5E4E-0A5E-4F55-972E-881FA81C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 = 'foo.123.bar.789.baz'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(r'\d+', '#', s)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('[a-z]+', '(*)', s)</a:t>
            </a:r>
          </a:p>
        </p:txBody>
      </p:sp>
    </p:spTree>
    <p:extLst>
      <p:ext uri="{BB962C8B-B14F-4D97-AF65-F5344CB8AC3E}">
        <p14:creationId xmlns:p14="http://schemas.microsoft.com/office/powerpoint/2010/main" val="178454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6EE-987F-4316-AD07-59B4468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5E4E-0A5E-4F55-972E-881FA81C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 keeps track of matches and numbers them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these can be referenced in the replacement str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(r'(\w+),</a:t>
            </a:r>
            <a:r>
              <a:rPr lang="en-GB" dirty="0" err="1">
                <a:latin typeface="Lucida Console" panose="020B0609040504020204" pitchFamily="49" charset="0"/>
              </a:rPr>
              <a:t>bar,baz</a:t>
            </a:r>
            <a:r>
              <a:rPr lang="en-GB" dirty="0">
                <a:latin typeface="Lucida Console" panose="020B0609040504020204" pitchFamily="49" charset="0"/>
              </a:rPr>
              <a:t>,(\w+)’,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r'\2,bar,baz,\1',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foo</a:t>
            </a:r>
            <a:r>
              <a:rPr lang="en-GB" dirty="0" err="1">
                <a:latin typeface="Lucida Console" panose="020B0609040504020204" pitchFamily="49" charset="0"/>
              </a:rPr>
              <a:t>,bar,baz,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&gt;&gt;&gt;'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 err="1">
                <a:latin typeface="Lucida Console" panose="020B0609040504020204" pitchFamily="49" charset="0"/>
              </a:rPr>
              <a:t>,bar,baz,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foo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5180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7832-71FD-4832-84B7-75B2420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backreferences, try your 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0221-A4C6-4E92-85CE-211A3C9C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number references are OK, but names are better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?P&lt;w1&gt;</a:t>
            </a:r>
            <a:r>
              <a:rPr lang="en-GB" dirty="0">
                <a:latin typeface="Lucida Console" panose="020B0609040504020204" pitchFamily="49" charset="0"/>
              </a:rPr>
              <a:t>\w+),(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?P&lt;w2&gt;</a:t>
            </a:r>
            <a:r>
              <a:rPr lang="en-GB" dirty="0">
                <a:latin typeface="Lucida Console" panose="020B0609040504020204" pitchFamily="49" charset="0"/>
              </a:rPr>
              <a:t>\w+),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\g&lt;w2&gt;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\g&lt;w1&gt;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,baz,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baz</a:t>
            </a:r>
            <a:r>
              <a:rPr lang="en-GB" dirty="0" err="1">
                <a:latin typeface="Lucida Console" panose="020B0609040504020204" pitchFamily="49" charset="0"/>
              </a:rPr>
              <a:t>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,qux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6277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FCB2-A0CC-41FC-8DA9-1D04F21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regular expressions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F9FD-206F-4488-802A-0F860F88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regular expression?</a:t>
            </a:r>
          </a:p>
          <a:p>
            <a:endParaRPr lang="en-GB" dirty="0"/>
          </a:p>
          <a:p>
            <a:r>
              <a:rPr lang="en-GB" dirty="0"/>
              <a:t>Search</a:t>
            </a:r>
          </a:p>
          <a:p>
            <a:pPr lvl="1"/>
            <a:r>
              <a:rPr lang="en-GB" dirty="0"/>
              <a:t>Using a regex to search for text that matches a given pattern</a:t>
            </a:r>
          </a:p>
          <a:p>
            <a:endParaRPr lang="en-GB" dirty="0"/>
          </a:p>
          <a:p>
            <a:r>
              <a:rPr lang="en-GB" dirty="0"/>
              <a:t>Search &amp; Replace</a:t>
            </a:r>
          </a:p>
          <a:p>
            <a:pPr lvl="1"/>
            <a:r>
              <a:rPr lang="en-GB" dirty="0"/>
              <a:t>Using a regex to search for text that matches a given pattern and replace it with text that matches another pattern</a:t>
            </a:r>
          </a:p>
        </p:txBody>
      </p:sp>
    </p:spTree>
    <p:extLst>
      <p:ext uri="{BB962C8B-B14F-4D97-AF65-F5344CB8AC3E}">
        <p14:creationId xmlns:p14="http://schemas.microsoft.com/office/powerpoint/2010/main" val="33317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597-8CE4-7BC3-151E-02658F7E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regular expression is  a sequence of characters that specifies a search pattern in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F657-B94A-ADDC-1F7E-7A6ED28E6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1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533A-4CFE-41BB-A7AB-D5D51643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&amp;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8C63-31B7-486A-9A33-2FBE0A44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gentle introduction to regular expressions with MS Word</a:t>
            </a:r>
          </a:p>
        </p:txBody>
      </p:sp>
    </p:spTree>
    <p:extLst>
      <p:ext uri="{BB962C8B-B14F-4D97-AF65-F5344CB8AC3E}">
        <p14:creationId xmlns:p14="http://schemas.microsoft.com/office/powerpoint/2010/main" val="192997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F36A-3A9F-4DDE-A2DB-B751E8E2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Word documents ‘search &amp; replace’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1417-8E53-4A18-B66F-68CF8EF3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documents to find specific sequences of text</a:t>
            </a:r>
          </a:p>
          <a:p>
            <a:r>
              <a:rPr lang="en-GB" dirty="0"/>
              <a:t>Many options to modify search, including the use of ‘wildcards’</a:t>
            </a:r>
          </a:p>
          <a:p>
            <a:r>
              <a:rPr lang="en-GB" dirty="0"/>
              <a:t>Optionally substitute found text with replacement text</a:t>
            </a:r>
          </a:p>
        </p:txBody>
      </p:sp>
    </p:spTree>
    <p:extLst>
      <p:ext uri="{BB962C8B-B14F-4D97-AF65-F5344CB8AC3E}">
        <p14:creationId xmlns:p14="http://schemas.microsoft.com/office/powerpoint/2010/main" val="38230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AAF8-D3CC-44AD-A865-3EF7EA5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MS Word ‘Search’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F3A9-56C0-4BF5-92A6-EE34E6ACC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Search context</a:t>
            </a:r>
          </a:p>
          <a:p>
            <a:pPr lvl="1"/>
            <a:r>
              <a:rPr lang="en-GB" dirty="0"/>
              <a:t>Specify the whole document, or from your cursor upwards or downwards</a:t>
            </a:r>
          </a:p>
          <a:p>
            <a:r>
              <a:rPr lang="en-GB" dirty="0"/>
              <a:t>Match case</a:t>
            </a:r>
          </a:p>
          <a:p>
            <a:pPr lvl="1"/>
            <a:r>
              <a:rPr lang="en-GB" dirty="0"/>
              <a:t>Find text that only matches specified capitalization</a:t>
            </a:r>
          </a:p>
          <a:p>
            <a:r>
              <a:rPr lang="en-GB" dirty="0"/>
              <a:t>Find Whole words only:</a:t>
            </a:r>
          </a:p>
          <a:p>
            <a:pPr lvl="1"/>
            <a:r>
              <a:rPr lang="en-GB" dirty="0"/>
              <a:t>Avoid partial matches, for example searching for "One" doesn't find "Someone"</a:t>
            </a:r>
          </a:p>
          <a:p>
            <a:r>
              <a:rPr lang="en-GB" dirty="0"/>
              <a:t>Wildcards</a:t>
            </a:r>
          </a:p>
          <a:p>
            <a:pPr lvl="1"/>
            <a:r>
              <a:rPr lang="en-GB" dirty="0"/>
              <a:t>Get partial matches. For example, "the*" finds "theatre", "thespian", and "theremin"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1FFDE-E152-4F00-9CCA-6E8C65417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Sounds like (English)</a:t>
            </a:r>
          </a:p>
          <a:p>
            <a:pPr lvl="1"/>
            <a:r>
              <a:rPr lang="en-GB" dirty="0"/>
              <a:t>Match words that sound like others, for example "they're", "there", and "their."</a:t>
            </a:r>
          </a:p>
          <a:p>
            <a:r>
              <a:rPr lang="en-GB" dirty="0"/>
              <a:t>Find all word forms (English)</a:t>
            </a:r>
          </a:p>
          <a:p>
            <a:pPr lvl="1"/>
            <a:r>
              <a:rPr lang="en-GB" dirty="0"/>
              <a:t>Find all verb tenses. For example, type "find", and Word will return "finds", "finding", and "found"</a:t>
            </a:r>
          </a:p>
          <a:p>
            <a:r>
              <a:rPr lang="en-GB" dirty="0"/>
              <a:t>Match prefix / postfix</a:t>
            </a:r>
          </a:p>
          <a:p>
            <a:pPr lvl="1"/>
            <a:r>
              <a:rPr lang="en-GB" dirty="0"/>
              <a:t>Works with other settings to find words with common beginnings and/or endings</a:t>
            </a:r>
          </a:p>
          <a:p>
            <a:r>
              <a:rPr lang="en-GB" dirty="0"/>
              <a:t>Ignore punctuation characters</a:t>
            </a:r>
          </a:p>
          <a:p>
            <a:pPr lvl="1"/>
            <a:r>
              <a:rPr lang="en-GB" dirty="0"/>
              <a:t>Ignore non-alphabetic characters</a:t>
            </a:r>
          </a:p>
          <a:p>
            <a:r>
              <a:rPr lang="en-GB" dirty="0"/>
              <a:t>Ignore white-space characters</a:t>
            </a:r>
          </a:p>
          <a:p>
            <a:pPr lvl="1"/>
            <a:r>
              <a:rPr lang="en-GB" dirty="0"/>
              <a:t>Ignore spacing between characters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3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6832B-E723-2436-1FEB-D00956F9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1" y="522514"/>
            <a:ext cx="7036676" cy="583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A1749-4121-D75D-D034-7048F809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61" y="1304394"/>
            <a:ext cx="1790792" cy="504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3FF87-9243-3E11-F630-8E7995C3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606" y="1761617"/>
            <a:ext cx="1803493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Word ‘wildcards’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03174"/>
              </p:ext>
            </p:extLst>
          </p:nvPr>
        </p:nvGraphicFramePr>
        <p:xfrm>
          <a:off x="838200" y="1739028"/>
          <a:ext cx="10656000" cy="465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  <a:gridCol w="922882">
                  <a:extLst>
                    <a:ext uri="{9D8B030D-6E8A-4147-A177-3AD203B41FA5}">
                      <a16:colId xmlns:a16="http://schemas.microsoft.com/office/drawing/2014/main" val="2917912233"/>
                    </a:ext>
                  </a:extLst>
                </a:gridCol>
                <a:gridCol w="1093118">
                  <a:extLst>
                    <a:ext uri="{9D8B030D-6E8A-4147-A177-3AD203B41FA5}">
                      <a16:colId xmlns:a16="http://schemas.microsoft.com/office/drawing/2014/main" val="4153786626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00899697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Wildcard characters &amp; their meaning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Example search strings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s?t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sat</a:t>
                      </a:r>
                      <a:r>
                        <a:rPr lang="en-GB" dirty="0"/>
                        <a:t>’, ‘in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 t</a:t>
                      </a:r>
                      <a:r>
                        <a:rPr lang="en-GB" dirty="0"/>
                        <a:t>’ but not ‘stir’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number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art</a:t>
                      </a:r>
                      <a:r>
                        <a:rPr lang="en-GB" dirty="0"/>
                        <a:t>’, (note it’s NOT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GB" dirty="0"/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s?*t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‘in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and end of word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  <a:r>
                        <a:rPr lang="en-GB" dirty="0" err="1"/>
                        <a:t>ful</a:t>
                      </a:r>
                      <a:r>
                        <a:rPr lang="en-GB" dirty="0"/>
                        <a:t>@&gt;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ful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 a-c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Sets or ranges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[w-y][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xt</a:t>
                      </a:r>
                      <a:r>
                        <a:rPr lang="en-GB" dirty="0"/>
                        <a:t>’, ‘e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xp</a:t>
                      </a:r>
                      <a:r>
                        <a:rPr lang="en-GB" dirty="0"/>
                        <a:t>and’, ‘e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xp</a:t>
                      </a:r>
                      <a:r>
                        <a:rPr lang="en-GB" dirty="0"/>
                        <a:t>ert’, ‘</a:t>
                      </a:r>
                      <a:r>
                        <a:rPr lang="en-GB" dirty="0" err="1"/>
                        <a:t>e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Xt</a:t>
                      </a:r>
                      <a:r>
                        <a:rPr lang="en-GB" dirty="0" err="1"/>
                        <a:t>end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yp</a:t>
                      </a:r>
                      <a:r>
                        <a:rPr lang="en-GB" dirty="0" err="1"/>
                        <a:t>res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Escapes special meaning of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[\?]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/>
                        <a:t>m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GB" dirty="0" err="1"/>
                        <a:t>rk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 !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Negation of set or range of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[!a-</a:t>
                      </a:r>
                      <a:r>
                        <a:rPr lang="en-GB" dirty="0" err="1"/>
                        <a:t>zA</a:t>
                      </a:r>
                      <a:r>
                        <a:rPr lang="en-GB" dirty="0"/>
                        <a:t>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Matches anything not in a-z and A-Z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{ n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Exactly ‘n’ occurrences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 err="1"/>
                        <a:t>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/>
                        <a:t>a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 err="1"/>
                        <a:t>aaa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{</a:t>
                      </a:r>
                      <a:r>
                        <a:rPr lang="en-GB" dirty="0" err="1"/>
                        <a:t>n,m</a:t>
                      </a:r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Between n and m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a{2,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GB" dirty="0" err="1"/>
                        <a:t>a</a:t>
                      </a:r>
                      <a:r>
                        <a:rPr lang="en-GB" dirty="0"/>
                        <a:t>’ but not ‘caraway’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Identify sub-parts of search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(&lt;*&gt;)[ ](&lt;*&gt;)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words separated by a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^t = tab, ^g = graphic, ^^=^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4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6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1552</Words>
  <Application>Microsoft Office PowerPoint</Application>
  <PresentationFormat>Widescreen</PresentationFormat>
  <Paragraphs>239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Office Theme</vt:lpstr>
      <vt:lpstr>LIN6209  Coding for Linguists</vt:lpstr>
      <vt:lpstr>PowerPoint Presentation</vt:lpstr>
      <vt:lpstr>This week – regular expressions</vt:lpstr>
      <vt:lpstr>A regular expression is  a sequence of characters that specifies a search pattern in text</vt:lpstr>
      <vt:lpstr>Search &amp; Replace</vt:lpstr>
      <vt:lpstr>MS Word documents ‘search &amp; replace’ </vt:lpstr>
      <vt:lpstr>The MS Word ‘Search’ feature</vt:lpstr>
      <vt:lpstr>PowerPoint Presentation</vt:lpstr>
      <vt:lpstr>MS Word ‘wildcards’</vt:lpstr>
      <vt:lpstr>Regex in MS Word – Find the occurrences of</vt:lpstr>
      <vt:lpstr>Now you do it . . . </vt:lpstr>
      <vt:lpstr>Regular expressions in Python</vt:lpstr>
      <vt:lpstr>The Python re library</vt:lpstr>
      <vt:lpstr>Python re metacharacters</vt:lpstr>
      <vt:lpstr>Searching text with re</vt:lpstr>
      <vt:lpstr>Python re anchors</vt:lpstr>
      <vt:lpstr>Greedy and lazy quantifiers</vt:lpstr>
      <vt:lpstr>There are many options in the re library</vt:lpstr>
      <vt:lpstr>Try these – in a string search for . . . </vt:lpstr>
      <vt:lpstr>Compiling regular expressions</vt:lpstr>
      <vt:lpstr>Try this in IDLE, and your own examples</vt:lpstr>
      <vt:lpstr>Lots more practice and guidance here:</vt:lpstr>
      <vt:lpstr>Now you do it . . . </vt:lpstr>
      <vt:lpstr>Lets Take a Break!</vt:lpstr>
      <vt:lpstr>Rule based transformation of text </vt:lpstr>
      <vt:lpstr>Transforming text with re.sub()</vt:lpstr>
      <vt:lpstr># try this, and your own examples</vt:lpstr>
      <vt:lpstr>Backreferences</vt:lpstr>
      <vt:lpstr>Named backreferences, try your 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2022-12-01T21:54:41Z</cp:lastPrinted>
  <dcterms:created xsi:type="dcterms:W3CDTF">2022-11-30T13:38:26Z</dcterms:created>
  <dcterms:modified xsi:type="dcterms:W3CDTF">2023-12-04T22:11:44Z</dcterms:modified>
</cp:coreProperties>
</file>