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4" r:id="rId5"/>
    <p:sldId id="272" r:id="rId6"/>
    <p:sldId id="266" r:id="rId7"/>
    <p:sldId id="273" r:id="rId8"/>
    <p:sldId id="295" r:id="rId9"/>
    <p:sldId id="296" r:id="rId10"/>
    <p:sldId id="327" r:id="rId11"/>
    <p:sldId id="267" r:id="rId12"/>
    <p:sldId id="274" r:id="rId13"/>
    <p:sldId id="318" r:id="rId14"/>
    <p:sldId id="323" r:id="rId15"/>
    <p:sldId id="325" r:id="rId16"/>
    <p:sldId id="321" r:id="rId17"/>
    <p:sldId id="322" r:id="rId18"/>
    <p:sldId id="324" r:id="rId19"/>
    <p:sldId id="326" r:id="rId20"/>
    <p:sldId id="319" r:id="rId21"/>
    <p:sldId id="281" r:id="rId22"/>
    <p:sldId id="268" r:id="rId23"/>
    <p:sldId id="275" r:id="rId24"/>
    <p:sldId id="293" r:id="rId25"/>
    <p:sldId id="269" r:id="rId26"/>
    <p:sldId id="278" r:id="rId27"/>
    <p:sldId id="279" r:id="rId28"/>
    <p:sldId id="280" r:id="rId29"/>
    <p:sldId id="289" r:id="rId30"/>
    <p:sldId id="288" r:id="rId31"/>
    <p:sldId id="291" r:id="rId32"/>
    <p:sldId id="290" r:id="rId33"/>
    <p:sldId id="308" r:id="rId34"/>
    <p:sldId id="309" r:id="rId35"/>
    <p:sldId id="310" r:id="rId36"/>
    <p:sldId id="311" r:id="rId37"/>
    <p:sldId id="312" r:id="rId38"/>
    <p:sldId id="313" r:id="rId39"/>
    <p:sldId id="328" r:id="rId40"/>
    <p:sldId id="307" r:id="rId41"/>
    <p:sldId id="292" r:id="rId42"/>
    <p:sldId id="294" r:id="rId43"/>
    <p:sldId id="270" r:id="rId44"/>
    <p:sldId id="282" r:id="rId45"/>
    <p:sldId id="271" r:id="rId46"/>
    <p:sldId id="283" r:id="rId47"/>
    <p:sldId id="315" r:id="rId48"/>
  </p:sldIdLst>
  <p:sldSz cx="12192000" cy="6858000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E934FA4-74A8-4A4A-A1D7-A3D3F0DAB33C}">
          <p14:sldIdLst>
            <p14:sldId id="256"/>
            <p14:sldId id="259"/>
            <p14:sldId id="263"/>
          </p14:sldIdLst>
        </p14:section>
        <p14:section name="Randomness &amp; Probability" id="{0DE33AF4-C799-4C7C-87C0-5ED2F3FFD6A7}">
          <p14:sldIdLst>
            <p14:sldId id="264"/>
            <p14:sldId id="272"/>
          </p14:sldIdLst>
        </p14:section>
        <p14:section name="Dependant &amp; Independent" id="{7687FEF4-673A-489C-8236-D1DCD92DDD88}">
          <p14:sldIdLst>
            <p14:sldId id="266"/>
            <p14:sldId id="273"/>
            <p14:sldId id="295"/>
            <p14:sldId id="296"/>
            <p14:sldId id="327"/>
          </p14:sldIdLst>
        </p14:section>
        <p14:section name="Bayes Theorem" id="{5F77111F-E1F2-4C3F-ADF9-62E4AF497CA5}">
          <p14:sldIdLst>
            <p14:sldId id="267"/>
            <p14:sldId id="274"/>
            <p14:sldId id="318"/>
            <p14:sldId id="323"/>
            <p14:sldId id="325"/>
            <p14:sldId id="321"/>
            <p14:sldId id="322"/>
            <p14:sldId id="324"/>
            <p14:sldId id="326"/>
            <p14:sldId id="319"/>
            <p14:sldId id="281"/>
          </p14:sldIdLst>
        </p14:section>
        <p14:section name="Statistical Measures" id="{96366BE9-729C-4597-B3E1-C24ADD2B3F9E}">
          <p14:sldIdLst>
            <p14:sldId id="268"/>
            <p14:sldId id="275"/>
            <p14:sldId id="293"/>
          </p14:sldIdLst>
        </p14:section>
        <p14:section name="Regression" id="{ADD294A1-601A-44F4-A689-B19ABE410821}">
          <p14:sldIdLst>
            <p14:sldId id="269"/>
            <p14:sldId id="278"/>
            <p14:sldId id="279"/>
            <p14:sldId id="280"/>
            <p14:sldId id="289"/>
            <p14:sldId id="288"/>
            <p14:sldId id="291"/>
            <p14:sldId id="290"/>
            <p14:sldId id="308"/>
            <p14:sldId id="309"/>
            <p14:sldId id="310"/>
            <p14:sldId id="311"/>
            <p14:sldId id="312"/>
            <p14:sldId id="313"/>
            <p14:sldId id="328"/>
            <p14:sldId id="307"/>
            <p14:sldId id="292"/>
            <p14:sldId id="294"/>
          </p14:sldIdLst>
        </p14:section>
        <p14:section name="Category Analysis" id="{9A462C52-EF3F-4999-A301-AF84216E26CE}">
          <p14:sldIdLst>
            <p14:sldId id="270"/>
            <p14:sldId id="282"/>
          </p14:sldIdLst>
        </p14:section>
        <p14:section name="Pattern Analysis" id="{60CDCDEB-773D-45FF-8195-6A6C828C82DF}">
          <p14:sldIdLst>
            <p14:sldId id="271"/>
            <p14:sldId id="283"/>
          </p14:sldIdLst>
        </p14:section>
        <p14:section name="Next Week" id="{4F85C1D0-BF27-47E0-93C0-E3E1BBEDADDC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41D0C-5229-4A72-80CE-462D37DBDA55}" v="1" dt="2023-12-04T22:18:48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8" d="100"/>
          <a:sy n="158" d="100"/>
        </p:scale>
        <p:origin x="364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3782F00D-F7FC-4E2A-8A39-6B9324183A70}"/>
    <pc:docChg chg="undo custSel addSld delSld modSld sldOrd addSection delSection modSection">
      <pc:chgData name="Peter McGinty" userId="138e04b35f3df159" providerId="LiveId" clId="{3782F00D-F7FC-4E2A-8A39-6B9324183A70}" dt="2022-12-01T21:44:49.407" v="2543"/>
      <pc:docMkLst>
        <pc:docMk/>
      </pc:docMkLst>
      <pc:sldChg chg="modSp add mod">
        <pc:chgData name="Peter McGinty" userId="138e04b35f3df159" providerId="LiveId" clId="{3782F00D-F7FC-4E2A-8A39-6B9324183A70}" dt="2022-12-01T21:42:50.932" v="2521" actId="20577"/>
        <pc:sldMkLst>
          <pc:docMk/>
          <pc:sldMk cId="3781409963" sldId="256"/>
        </pc:sldMkLst>
        <pc:spChg chg="mod">
          <ac:chgData name="Peter McGinty" userId="138e04b35f3df159" providerId="LiveId" clId="{3782F00D-F7FC-4E2A-8A39-6B9324183A70}" dt="2022-12-01T21:42:50.932" v="2521" actId="20577"/>
          <ac:spMkLst>
            <pc:docMk/>
            <pc:sldMk cId="3781409963" sldId="256"/>
            <ac:spMk id="5" creationId="{B15F2C11-3C07-4A5C-B0E9-C797B8040FC8}"/>
          </ac:spMkLst>
        </pc:spChg>
      </pc:sldChg>
      <pc:sldChg chg="add">
        <pc:chgData name="Peter McGinty" userId="138e04b35f3df159" providerId="LiveId" clId="{3782F00D-F7FC-4E2A-8A39-6B9324183A70}" dt="2022-12-01T08:58:25.815" v="31"/>
        <pc:sldMkLst>
          <pc:docMk/>
          <pc:sldMk cId="2162078861" sldId="259"/>
        </pc:sldMkLst>
      </pc:sldChg>
      <pc:sldChg chg="add">
        <pc:chgData name="Peter McGinty" userId="138e04b35f3df159" providerId="LiveId" clId="{3782F00D-F7FC-4E2A-8A39-6B9324183A70}" dt="2022-12-01T09:00:42.108" v="36"/>
        <pc:sldMkLst>
          <pc:docMk/>
          <pc:sldMk cId="1024789107" sldId="263"/>
        </pc:sldMkLst>
      </pc:sldChg>
      <pc:sldChg chg="modSp add mod">
        <pc:chgData name="Peter McGinty" userId="138e04b35f3df159" providerId="LiveId" clId="{3782F00D-F7FC-4E2A-8A39-6B9324183A70}" dt="2022-12-01T18:21:50.248" v="2350" actId="20577"/>
        <pc:sldMkLst>
          <pc:docMk/>
          <pc:sldMk cId="594176916" sldId="264"/>
        </pc:sldMkLst>
        <pc:spChg chg="mod">
          <ac:chgData name="Peter McGinty" userId="138e04b35f3df159" providerId="LiveId" clId="{3782F00D-F7FC-4E2A-8A39-6B9324183A70}" dt="2022-12-01T18:21:50.248" v="2350" actId="20577"/>
          <ac:spMkLst>
            <pc:docMk/>
            <pc:sldMk cId="594176916" sldId="264"/>
            <ac:spMk id="2" creationId="{D92BD8AA-284F-4687-9E53-BFCDB7081D12}"/>
          </ac:spMkLst>
        </pc:spChg>
      </pc:sldChg>
      <pc:sldChg chg="add">
        <pc:chgData name="Peter McGinty" userId="138e04b35f3df159" providerId="LiveId" clId="{3782F00D-F7FC-4E2A-8A39-6B9324183A70}" dt="2022-12-01T08:59:37.726" v="35"/>
        <pc:sldMkLst>
          <pc:docMk/>
          <pc:sldMk cId="1246040911" sldId="266"/>
        </pc:sldMkLst>
      </pc:sldChg>
      <pc:sldChg chg="add">
        <pc:chgData name="Peter McGinty" userId="138e04b35f3df159" providerId="LiveId" clId="{3782F00D-F7FC-4E2A-8A39-6B9324183A70}" dt="2022-12-01T09:02:18.397" v="37"/>
        <pc:sldMkLst>
          <pc:docMk/>
          <pc:sldMk cId="313447818" sldId="267"/>
        </pc:sldMkLst>
      </pc:sldChg>
      <pc:sldChg chg="add">
        <pc:chgData name="Peter McGinty" userId="138e04b35f3df159" providerId="LiveId" clId="{3782F00D-F7FC-4E2A-8A39-6B9324183A70}" dt="2022-12-01T09:02:42.570" v="38"/>
        <pc:sldMkLst>
          <pc:docMk/>
          <pc:sldMk cId="187121949" sldId="268"/>
        </pc:sldMkLst>
      </pc:sldChg>
      <pc:sldChg chg="add">
        <pc:chgData name="Peter McGinty" userId="138e04b35f3df159" providerId="LiveId" clId="{3782F00D-F7FC-4E2A-8A39-6B9324183A70}" dt="2022-12-01T09:04:10.078" v="39"/>
        <pc:sldMkLst>
          <pc:docMk/>
          <pc:sldMk cId="955838396" sldId="269"/>
        </pc:sldMkLst>
      </pc:sldChg>
      <pc:sldChg chg="add">
        <pc:chgData name="Peter McGinty" userId="138e04b35f3df159" providerId="LiveId" clId="{3782F00D-F7FC-4E2A-8A39-6B9324183A70}" dt="2022-12-01T09:05:14.512" v="40"/>
        <pc:sldMkLst>
          <pc:docMk/>
          <pc:sldMk cId="157505777" sldId="270"/>
        </pc:sldMkLst>
      </pc:sldChg>
      <pc:sldChg chg="add">
        <pc:chgData name="Peter McGinty" userId="138e04b35f3df159" providerId="LiveId" clId="{3782F00D-F7FC-4E2A-8A39-6B9324183A70}" dt="2022-12-01T09:05:31.097" v="41"/>
        <pc:sldMkLst>
          <pc:docMk/>
          <pc:sldMk cId="1872600797" sldId="271"/>
        </pc:sldMkLst>
      </pc:sldChg>
      <pc:sldChg chg="addSp modSp add mod modClrScheme chgLayout">
        <pc:chgData name="Peter McGinty" userId="138e04b35f3df159" providerId="LiveId" clId="{3782F00D-F7FC-4E2A-8A39-6B9324183A70}" dt="2022-12-01T18:26:10.033" v="2509" actId="20577"/>
        <pc:sldMkLst>
          <pc:docMk/>
          <pc:sldMk cId="1452934919" sldId="272"/>
        </pc:sldMkLst>
        <pc:spChg chg="mod ord">
          <ac:chgData name="Peter McGinty" userId="138e04b35f3df159" providerId="LiveId" clId="{3782F00D-F7FC-4E2A-8A39-6B9324183A70}" dt="2022-12-01T18:24:11.788" v="2385" actId="700"/>
          <ac:spMkLst>
            <pc:docMk/>
            <pc:sldMk cId="1452934919" sldId="272"/>
            <ac:spMk id="2" creationId="{728FAFD5-3162-45B4-A246-ADC235BBBFDB}"/>
          </ac:spMkLst>
        </pc:spChg>
        <pc:spChg chg="mod ord">
          <ac:chgData name="Peter McGinty" userId="138e04b35f3df159" providerId="LiveId" clId="{3782F00D-F7FC-4E2A-8A39-6B9324183A70}" dt="2022-12-01T18:25:31.392" v="2489" actId="20577"/>
          <ac:spMkLst>
            <pc:docMk/>
            <pc:sldMk cId="1452934919" sldId="272"/>
            <ac:spMk id="3" creationId="{2F7AE10F-0F34-4696-81A7-7282604D4E29}"/>
          </ac:spMkLst>
        </pc:spChg>
        <pc:spChg chg="add mod ord">
          <ac:chgData name="Peter McGinty" userId="138e04b35f3df159" providerId="LiveId" clId="{3782F00D-F7FC-4E2A-8A39-6B9324183A70}" dt="2022-12-01T18:24:29.608" v="2416" actId="20577"/>
          <ac:spMkLst>
            <pc:docMk/>
            <pc:sldMk cId="1452934919" sldId="272"/>
            <ac:spMk id="4" creationId="{15AE080C-0847-306A-03AE-939911CAD4E0}"/>
          </ac:spMkLst>
        </pc:spChg>
        <pc:spChg chg="add mod ord">
          <ac:chgData name="Peter McGinty" userId="138e04b35f3df159" providerId="LiveId" clId="{3782F00D-F7FC-4E2A-8A39-6B9324183A70}" dt="2022-12-01T18:24:45.540" v="2447" actId="20577"/>
          <ac:spMkLst>
            <pc:docMk/>
            <pc:sldMk cId="1452934919" sldId="272"/>
            <ac:spMk id="5" creationId="{7A70B3BF-F153-C926-7E82-8C66FD30AD12}"/>
          </ac:spMkLst>
        </pc:spChg>
        <pc:spChg chg="add mod ord">
          <ac:chgData name="Peter McGinty" userId="138e04b35f3df159" providerId="LiveId" clId="{3782F00D-F7FC-4E2A-8A39-6B9324183A70}" dt="2022-12-01T18:26:10.033" v="2509" actId="20577"/>
          <ac:spMkLst>
            <pc:docMk/>
            <pc:sldMk cId="1452934919" sldId="272"/>
            <ac:spMk id="6" creationId="{E795BE3D-5404-8F36-2BEA-F0AD1CAEB606}"/>
          </ac:spMkLst>
        </pc:spChg>
      </pc:sldChg>
      <pc:sldChg chg="add">
        <pc:chgData name="Peter McGinty" userId="138e04b35f3df159" providerId="LiveId" clId="{3782F00D-F7FC-4E2A-8A39-6B9324183A70}" dt="2022-12-01T08:59:37.726" v="35"/>
        <pc:sldMkLst>
          <pc:docMk/>
          <pc:sldMk cId="3288066287" sldId="273"/>
        </pc:sldMkLst>
      </pc:sldChg>
      <pc:sldChg chg="modSp add mod ord">
        <pc:chgData name="Peter McGinty" userId="138e04b35f3df159" providerId="LiveId" clId="{3782F00D-F7FC-4E2A-8A39-6B9324183A70}" dt="2022-12-01T13:15:35.682" v="2193" actId="20577"/>
        <pc:sldMkLst>
          <pc:docMk/>
          <pc:sldMk cId="1391756403" sldId="274"/>
        </pc:sldMkLst>
        <pc:spChg chg="mod">
          <ac:chgData name="Peter McGinty" userId="138e04b35f3df159" providerId="LiveId" clId="{3782F00D-F7FC-4E2A-8A39-6B9324183A70}" dt="2022-12-01T09:45:53.331" v="897" actId="20577"/>
          <ac:spMkLst>
            <pc:docMk/>
            <pc:sldMk cId="1391756403" sldId="274"/>
            <ac:spMk id="2" creationId="{0E977F92-CC07-408C-96DC-76698BEEDB53}"/>
          </ac:spMkLst>
        </pc:spChg>
        <pc:spChg chg="mod">
          <ac:chgData name="Peter McGinty" userId="138e04b35f3df159" providerId="LiveId" clId="{3782F00D-F7FC-4E2A-8A39-6B9324183A70}" dt="2022-12-01T13:15:35.682" v="2193" actId="20577"/>
          <ac:spMkLst>
            <pc:docMk/>
            <pc:sldMk cId="1391756403" sldId="274"/>
            <ac:spMk id="4" creationId="{84B43B09-BB15-447F-959C-682A751500DF}"/>
          </ac:spMkLst>
        </pc:spChg>
        <pc:spChg chg="mod">
          <ac:chgData name="Peter McGinty" userId="138e04b35f3df159" providerId="LiveId" clId="{3782F00D-F7FC-4E2A-8A39-6B9324183A70}" dt="2022-12-01T09:48:03.504" v="962" actId="20577"/>
          <ac:spMkLst>
            <pc:docMk/>
            <pc:sldMk cId="1391756403" sldId="274"/>
            <ac:spMk id="6" creationId="{B88BCF09-355A-4FCA-9BE6-6D4E7138BE6B}"/>
          </ac:spMkLst>
        </pc:spChg>
      </pc:sldChg>
      <pc:sldChg chg="add">
        <pc:chgData name="Peter McGinty" userId="138e04b35f3df159" providerId="LiveId" clId="{3782F00D-F7FC-4E2A-8A39-6B9324183A70}" dt="2022-12-01T09:02:42.570" v="38"/>
        <pc:sldMkLst>
          <pc:docMk/>
          <pc:sldMk cId="1462120486" sldId="275"/>
        </pc:sldMkLst>
      </pc:sldChg>
      <pc:sldChg chg="addSp delSp modSp add del mod setBg modClrScheme chgLayout">
        <pc:chgData name="Peter McGinty" userId="138e04b35f3df159" providerId="LiveId" clId="{3782F00D-F7FC-4E2A-8A39-6B9324183A70}" dt="2022-12-01T09:58:26.383" v="1134" actId="47"/>
        <pc:sldMkLst>
          <pc:docMk/>
          <pc:sldMk cId="1534758476" sldId="276"/>
        </pc:sldMkLst>
        <pc:spChg chg="del">
          <ac:chgData name="Peter McGinty" userId="138e04b35f3df159" providerId="LiveId" clId="{3782F00D-F7FC-4E2A-8A39-6B9324183A70}" dt="2022-12-01T09:18:33.051" v="59" actId="478"/>
          <ac:spMkLst>
            <pc:docMk/>
            <pc:sldMk cId="1534758476" sldId="276"/>
            <ac:spMk id="2" creationId="{C7B73D64-DAB7-45E5-8091-5BDBA7EFC115}"/>
          </ac:spMkLst>
        </pc:spChg>
        <pc:spChg chg="mod">
          <ac:chgData name="Peter McGinty" userId="138e04b35f3df159" providerId="LiveId" clId="{3782F00D-F7FC-4E2A-8A39-6B9324183A70}" dt="2022-12-01T09:22:38.204" v="159" actId="1035"/>
          <ac:spMkLst>
            <pc:docMk/>
            <pc:sldMk cId="1534758476" sldId="276"/>
            <ac:spMk id="7" creationId="{480B3A52-D4D9-4ED8-8EA2-740E9ADF49AF}"/>
          </ac:spMkLst>
        </pc:spChg>
        <pc:spChg chg="mod">
          <ac:chgData name="Peter McGinty" userId="138e04b35f3df159" providerId="LiveId" clId="{3782F00D-F7FC-4E2A-8A39-6B9324183A70}" dt="2022-12-01T09:38:21.575" v="493" actId="1076"/>
          <ac:spMkLst>
            <pc:docMk/>
            <pc:sldMk cId="1534758476" sldId="276"/>
            <ac:spMk id="8" creationId="{52CA0A2D-C50E-4951-885B-78703FBEF460}"/>
          </ac:spMkLst>
        </pc:spChg>
        <pc:spChg chg="del mod">
          <ac:chgData name="Peter McGinty" userId="138e04b35f3df159" providerId="LiveId" clId="{3782F00D-F7FC-4E2A-8A39-6B9324183A70}" dt="2022-12-01T09:35:11.201" v="449" actId="478"/>
          <ac:spMkLst>
            <pc:docMk/>
            <pc:sldMk cId="1534758476" sldId="276"/>
            <ac:spMk id="9" creationId="{29BEFD1C-9099-4FFF-956F-DD9210F319EA}"/>
          </ac:spMkLst>
        </pc:spChg>
        <pc:spChg chg="del mod">
          <ac:chgData name="Peter McGinty" userId="138e04b35f3df159" providerId="LiveId" clId="{3782F00D-F7FC-4E2A-8A39-6B9324183A70}" dt="2022-12-01T09:35:06.692" v="448" actId="478"/>
          <ac:spMkLst>
            <pc:docMk/>
            <pc:sldMk cId="1534758476" sldId="276"/>
            <ac:spMk id="10" creationId="{4285C027-59BF-4548-A3C3-2364206DE4F6}"/>
          </ac:spMkLst>
        </pc:spChg>
        <pc:spChg chg="del">
          <ac:chgData name="Peter McGinty" userId="138e04b35f3df159" providerId="LiveId" clId="{3782F00D-F7FC-4E2A-8A39-6B9324183A70}" dt="2022-12-01T09:18:36.993" v="60" actId="478"/>
          <ac:spMkLst>
            <pc:docMk/>
            <pc:sldMk cId="1534758476" sldId="276"/>
            <ac:spMk id="12" creationId="{22C74B75-88D0-49FD-9D80-4E8F59E30323}"/>
          </ac:spMkLst>
        </pc:spChg>
        <pc:spChg chg="add del mod">
          <ac:chgData name="Peter McGinty" userId="138e04b35f3df159" providerId="LiveId" clId="{3782F00D-F7FC-4E2A-8A39-6B9324183A70}" dt="2022-12-01T09:19:03.870" v="61" actId="700"/>
          <ac:spMkLst>
            <pc:docMk/>
            <pc:sldMk cId="1534758476" sldId="276"/>
            <ac:spMk id="14" creationId="{8BF59508-7CF2-188C-2E3C-8347A43C6C01}"/>
          </ac:spMkLst>
        </pc:spChg>
        <pc:spChg chg="add mod ord">
          <ac:chgData name="Peter McGinty" userId="138e04b35f3df159" providerId="LiveId" clId="{3782F00D-F7FC-4E2A-8A39-6B9324183A70}" dt="2022-12-01T09:37:19.465" v="472" actId="1076"/>
          <ac:spMkLst>
            <pc:docMk/>
            <pc:sldMk cId="1534758476" sldId="276"/>
            <ac:spMk id="15" creationId="{28616E11-BD81-5C44-8A15-E0E6BC5B4583}"/>
          </ac:spMkLst>
        </pc:spChg>
        <pc:spChg chg="add del mod">
          <ac:chgData name="Peter McGinty" userId="138e04b35f3df159" providerId="LiveId" clId="{3782F00D-F7FC-4E2A-8A39-6B9324183A70}" dt="2022-12-01T09:32:26.399" v="436" actId="20577"/>
          <ac:spMkLst>
            <pc:docMk/>
            <pc:sldMk cId="1534758476" sldId="276"/>
            <ac:spMk id="16" creationId="{17AD9C32-6EDE-2A57-01B2-4CD589C2301F}"/>
          </ac:spMkLst>
        </pc:spChg>
        <pc:spChg chg="add mod">
          <ac:chgData name="Peter McGinty" userId="138e04b35f3df159" providerId="LiveId" clId="{3782F00D-F7FC-4E2A-8A39-6B9324183A70}" dt="2022-12-01T09:23:11.859" v="262" actId="1076"/>
          <ac:spMkLst>
            <pc:docMk/>
            <pc:sldMk cId="1534758476" sldId="276"/>
            <ac:spMk id="17" creationId="{685BAEB1-EF12-57C3-A3E9-75D3EDE29317}"/>
          </ac:spMkLst>
        </pc:spChg>
        <pc:spChg chg="add del mod">
          <ac:chgData name="Peter McGinty" userId="138e04b35f3df159" providerId="LiveId" clId="{3782F00D-F7FC-4E2A-8A39-6B9324183A70}" dt="2022-12-01T09:35:28.189" v="451" actId="478"/>
          <ac:spMkLst>
            <pc:docMk/>
            <pc:sldMk cId="1534758476" sldId="276"/>
            <ac:spMk id="18" creationId="{376823C3-8EFC-1AFD-A487-B95BBA8C40E0}"/>
          </ac:spMkLst>
        </pc:spChg>
        <pc:spChg chg="add del mod">
          <ac:chgData name="Peter McGinty" userId="138e04b35f3df159" providerId="LiveId" clId="{3782F00D-F7FC-4E2A-8A39-6B9324183A70}" dt="2022-12-01T09:23:39.856" v="264" actId="478"/>
          <ac:spMkLst>
            <pc:docMk/>
            <pc:sldMk cId="1534758476" sldId="276"/>
            <ac:spMk id="19" creationId="{D2E9F910-3957-C3DD-3E58-72464FD0DCC1}"/>
          </ac:spMkLst>
        </pc:spChg>
        <pc:spChg chg="add del mod">
          <ac:chgData name="Peter McGinty" userId="138e04b35f3df159" providerId="LiveId" clId="{3782F00D-F7FC-4E2A-8A39-6B9324183A70}" dt="2022-12-01T09:35:28.189" v="451" actId="478"/>
          <ac:spMkLst>
            <pc:docMk/>
            <pc:sldMk cId="1534758476" sldId="276"/>
            <ac:spMk id="20" creationId="{07AD60CF-86BE-5200-1DD0-35942BE12915}"/>
          </ac:spMkLst>
        </pc:spChg>
        <pc:spChg chg="add del mod">
          <ac:chgData name="Peter McGinty" userId="138e04b35f3df159" providerId="LiveId" clId="{3782F00D-F7FC-4E2A-8A39-6B9324183A70}" dt="2022-12-01T09:23:39.856" v="264" actId="478"/>
          <ac:spMkLst>
            <pc:docMk/>
            <pc:sldMk cId="1534758476" sldId="276"/>
            <ac:spMk id="21" creationId="{69B6D34E-C6FA-02E1-8D77-A1006D11DD69}"/>
          </ac:spMkLst>
        </pc:spChg>
        <pc:spChg chg="add del mod">
          <ac:chgData name="Peter McGinty" userId="138e04b35f3df159" providerId="LiveId" clId="{3782F00D-F7FC-4E2A-8A39-6B9324183A70}" dt="2022-12-01T09:34:55.244" v="446" actId="20577"/>
          <ac:spMkLst>
            <pc:docMk/>
            <pc:sldMk cId="1534758476" sldId="276"/>
            <ac:spMk id="22" creationId="{7AC47538-CE13-8BDA-0146-843A6BE1E65C}"/>
          </ac:spMkLst>
        </pc:spChg>
        <pc:spChg chg="add del mod">
          <ac:chgData name="Peter McGinty" userId="138e04b35f3df159" providerId="LiveId" clId="{3782F00D-F7FC-4E2A-8A39-6B9324183A70}" dt="2022-12-01T09:35:28.189" v="451" actId="478"/>
          <ac:spMkLst>
            <pc:docMk/>
            <pc:sldMk cId="1534758476" sldId="276"/>
            <ac:spMk id="23" creationId="{313E1049-4B51-197B-13C8-B563D752375D}"/>
          </ac:spMkLst>
        </pc:spChg>
        <pc:spChg chg="add del mod">
          <ac:chgData name="Peter McGinty" userId="138e04b35f3df159" providerId="LiveId" clId="{3782F00D-F7FC-4E2A-8A39-6B9324183A70}" dt="2022-12-01T09:35:28.189" v="451" actId="478"/>
          <ac:spMkLst>
            <pc:docMk/>
            <pc:sldMk cId="1534758476" sldId="276"/>
            <ac:spMk id="24" creationId="{695763BB-F92B-47DA-4943-17121DDC34B7}"/>
          </ac:spMkLst>
        </pc:spChg>
        <pc:spChg chg="add del mod">
          <ac:chgData name="Peter McGinty" userId="138e04b35f3df159" providerId="LiveId" clId="{3782F00D-F7FC-4E2A-8A39-6B9324183A70}" dt="2022-12-01T09:35:28.189" v="451" actId="478"/>
          <ac:spMkLst>
            <pc:docMk/>
            <pc:sldMk cId="1534758476" sldId="276"/>
            <ac:spMk id="25" creationId="{8E363BF9-7BCB-9B18-AA73-9D6416135892}"/>
          </ac:spMkLst>
        </pc:spChg>
        <pc:spChg chg="add mod">
          <ac:chgData name="Peter McGinty" userId="138e04b35f3df159" providerId="LiveId" clId="{3782F00D-F7FC-4E2A-8A39-6B9324183A70}" dt="2022-12-01T09:26:13.448" v="369" actId="14100"/>
          <ac:spMkLst>
            <pc:docMk/>
            <pc:sldMk cId="1534758476" sldId="276"/>
            <ac:spMk id="26" creationId="{163FAD1E-87AF-3711-DDB1-81EE9B7C1C36}"/>
          </ac:spMkLst>
        </pc:spChg>
        <pc:spChg chg="add mod">
          <ac:chgData name="Peter McGinty" userId="138e04b35f3df159" providerId="LiveId" clId="{3782F00D-F7FC-4E2A-8A39-6B9324183A70}" dt="2022-12-01T09:26:36.511" v="376" actId="1036"/>
          <ac:spMkLst>
            <pc:docMk/>
            <pc:sldMk cId="1534758476" sldId="276"/>
            <ac:spMk id="27" creationId="{28470636-4EAF-5FD2-DA3A-E33FB97FA1CC}"/>
          </ac:spMkLst>
        </pc:spChg>
        <pc:spChg chg="add mod">
          <ac:chgData name="Peter McGinty" userId="138e04b35f3df159" providerId="LiveId" clId="{3782F00D-F7FC-4E2A-8A39-6B9324183A70}" dt="2022-12-01T09:38:31.593" v="494" actId="1076"/>
          <ac:spMkLst>
            <pc:docMk/>
            <pc:sldMk cId="1534758476" sldId="276"/>
            <ac:spMk id="28" creationId="{7DC51E8A-7E4D-0BFE-98A1-296848097F67}"/>
          </ac:spMkLst>
        </pc:spChg>
        <pc:spChg chg="add mod">
          <ac:chgData name="Peter McGinty" userId="138e04b35f3df159" providerId="LiveId" clId="{3782F00D-F7FC-4E2A-8A39-6B9324183A70}" dt="2022-12-01T09:38:02.759" v="489" actId="14100"/>
          <ac:spMkLst>
            <pc:docMk/>
            <pc:sldMk cId="1534758476" sldId="276"/>
            <ac:spMk id="29" creationId="{1C8BC1F7-659C-8E5B-BA5A-57D8C26B96B2}"/>
          </ac:spMkLst>
        </pc:spChg>
        <pc:spChg chg="add mod">
          <ac:chgData name="Peter McGinty" userId="138e04b35f3df159" providerId="LiveId" clId="{3782F00D-F7FC-4E2A-8A39-6B9324183A70}" dt="2022-12-01T09:38:52.500" v="580" actId="1036"/>
          <ac:spMkLst>
            <pc:docMk/>
            <pc:sldMk cId="1534758476" sldId="276"/>
            <ac:spMk id="30" creationId="{974B33F1-33C0-C7A8-53DB-2359B4C7DE26}"/>
          </ac:spMkLst>
        </pc:spChg>
        <pc:spChg chg="add mod">
          <ac:chgData name="Peter McGinty" userId="138e04b35f3df159" providerId="LiveId" clId="{3782F00D-F7FC-4E2A-8A39-6B9324183A70}" dt="2022-12-01T09:40:11.755" v="600" actId="14100"/>
          <ac:spMkLst>
            <pc:docMk/>
            <pc:sldMk cId="1534758476" sldId="276"/>
            <ac:spMk id="31" creationId="{76B8D554-3FD8-1EAF-7EAB-9DA4ADF24AB4}"/>
          </ac:spMkLst>
        </pc:spChg>
        <pc:spChg chg="add mod">
          <ac:chgData name="Peter McGinty" userId="138e04b35f3df159" providerId="LiveId" clId="{3782F00D-F7FC-4E2A-8A39-6B9324183A70}" dt="2022-12-01T09:40:43.465" v="812" actId="1036"/>
          <ac:spMkLst>
            <pc:docMk/>
            <pc:sldMk cId="1534758476" sldId="276"/>
            <ac:spMk id="32" creationId="{AB502FC2-1DA6-E949-4028-9844AB9994C0}"/>
          </ac:spMkLst>
        </pc:spChg>
        <pc:spChg chg="add mod">
          <ac:chgData name="Peter McGinty" userId="138e04b35f3df159" providerId="LiveId" clId="{3782F00D-F7FC-4E2A-8A39-6B9324183A70}" dt="2022-12-01T09:40:59.506" v="834" actId="20577"/>
          <ac:spMkLst>
            <pc:docMk/>
            <pc:sldMk cId="1534758476" sldId="276"/>
            <ac:spMk id="33" creationId="{F873E627-612B-F9E6-5FB2-1B7DC1CE0820}"/>
          </ac:spMkLst>
        </pc:spChg>
        <pc:grpChg chg="del">
          <ac:chgData name="Peter McGinty" userId="138e04b35f3df159" providerId="LiveId" clId="{3782F00D-F7FC-4E2A-8A39-6B9324183A70}" dt="2022-12-01T09:21:21.913" v="89" actId="478"/>
          <ac:grpSpMkLst>
            <pc:docMk/>
            <pc:sldMk cId="1534758476" sldId="276"/>
            <ac:grpSpMk id="11" creationId="{D68C3252-9641-49E0-884C-69DA6976E134}"/>
          </ac:grpSpMkLst>
        </pc:grpChg>
      </pc:sldChg>
      <pc:sldChg chg="add">
        <pc:chgData name="Peter McGinty" userId="138e04b35f3df159" providerId="LiveId" clId="{3782F00D-F7FC-4E2A-8A39-6B9324183A70}" dt="2022-12-01T09:04:10.078" v="39"/>
        <pc:sldMkLst>
          <pc:docMk/>
          <pc:sldMk cId="3814562930" sldId="278"/>
        </pc:sldMkLst>
      </pc:sldChg>
      <pc:sldChg chg="add">
        <pc:chgData name="Peter McGinty" userId="138e04b35f3df159" providerId="LiveId" clId="{3782F00D-F7FC-4E2A-8A39-6B9324183A70}" dt="2022-12-01T09:04:10.078" v="39"/>
        <pc:sldMkLst>
          <pc:docMk/>
          <pc:sldMk cId="2936972720" sldId="279"/>
        </pc:sldMkLst>
      </pc:sldChg>
      <pc:sldChg chg="modSp add mod">
        <pc:chgData name="Peter McGinty" userId="138e04b35f3df159" providerId="LiveId" clId="{3782F00D-F7FC-4E2A-8A39-6B9324183A70}" dt="2022-12-01T14:21:06.368" v="2217" actId="20577"/>
        <pc:sldMkLst>
          <pc:docMk/>
          <pc:sldMk cId="2630714275" sldId="280"/>
        </pc:sldMkLst>
        <pc:spChg chg="mod">
          <ac:chgData name="Peter McGinty" userId="138e04b35f3df159" providerId="LiveId" clId="{3782F00D-F7FC-4E2A-8A39-6B9324183A70}" dt="2022-12-01T14:21:06.368" v="2217" actId="20577"/>
          <ac:spMkLst>
            <pc:docMk/>
            <pc:sldMk cId="2630714275" sldId="280"/>
            <ac:spMk id="3" creationId="{98BBEAF2-5F5F-4576-B90A-DBA34B173305}"/>
          </ac:spMkLst>
        </pc:spChg>
      </pc:sldChg>
      <pc:sldChg chg="add ord">
        <pc:chgData name="Peter McGinty" userId="138e04b35f3df159" providerId="LiveId" clId="{3782F00D-F7FC-4E2A-8A39-6B9324183A70}" dt="2022-12-01T12:56:55.642" v="1916"/>
        <pc:sldMkLst>
          <pc:docMk/>
          <pc:sldMk cId="670853751" sldId="281"/>
        </pc:sldMkLst>
      </pc:sldChg>
      <pc:sldChg chg="add">
        <pc:chgData name="Peter McGinty" userId="138e04b35f3df159" providerId="LiveId" clId="{3782F00D-F7FC-4E2A-8A39-6B9324183A70}" dt="2022-12-01T09:05:14.512" v="40"/>
        <pc:sldMkLst>
          <pc:docMk/>
          <pc:sldMk cId="777147057" sldId="282"/>
        </pc:sldMkLst>
      </pc:sldChg>
      <pc:sldChg chg="add">
        <pc:chgData name="Peter McGinty" userId="138e04b35f3df159" providerId="LiveId" clId="{3782F00D-F7FC-4E2A-8A39-6B9324183A70}" dt="2022-12-01T09:05:31.097" v="41"/>
        <pc:sldMkLst>
          <pc:docMk/>
          <pc:sldMk cId="830544960" sldId="283"/>
        </pc:sldMkLst>
      </pc:sldChg>
      <pc:sldChg chg="add">
        <pc:chgData name="Peter McGinty" userId="138e04b35f3df159" providerId="LiveId" clId="{3782F00D-F7FC-4E2A-8A39-6B9324183A70}" dt="2022-12-01T09:04:10.078" v="39"/>
        <pc:sldMkLst>
          <pc:docMk/>
          <pc:sldMk cId="2725259973" sldId="288"/>
        </pc:sldMkLst>
      </pc:sldChg>
      <pc:sldChg chg="add">
        <pc:chgData name="Peter McGinty" userId="138e04b35f3df159" providerId="LiveId" clId="{3782F00D-F7FC-4E2A-8A39-6B9324183A70}" dt="2022-12-01T09:04:10.078" v="39"/>
        <pc:sldMkLst>
          <pc:docMk/>
          <pc:sldMk cId="3135169241" sldId="289"/>
        </pc:sldMkLst>
      </pc:sldChg>
      <pc:sldChg chg="add">
        <pc:chgData name="Peter McGinty" userId="138e04b35f3df159" providerId="LiveId" clId="{3782F00D-F7FC-4E2A-8A39-6B9324183A70}" dt="2022-12-01T09:04:10.078" v="39"/>
        <pc:sldMkLst>
          <pc:docMk/>
          <pc:sldMk cId="17179045" sldId="290"/>
        </pc:sldMkLst>
      </pc:sldChg>
      <pc:sldChg chg="add">
        <pc:chgData name="Peter McGinty" userId="138e04b35f3df159" providerId="LiveId" clId="{3782F00D-F7FC-4E2A-8A39-6B9324183A70}" dt="2022-12-01T09:04:10.078" v="39"/>
        <pc:sldMkLst>
          <pc:docMk/>
          <pc:sldMk cId="1381567109" sldId="291"/>
        </pc:sldMkLst>
      </pc:sldChg>
      <pc:sldChg chg="add">
        <pc:chgData name="Peter McGinty" userId="138e04b35f3df159" providerId="LiveId" clId="{3782F00D-F7FC-4E2A-8A39-6B9324183A70}" dt="2022-12-01T09:04:10.078" v="39"/>
        <pc:sldMkLst>
          <pc:docMk/>
          <pc:sldMk cId="2042887709" sldId="292"/>
        </pc:sldMkLst>
      </pc:sldChg>
      <pc:sldChg chg="add">
        <pc:chgData name="Peter McGinty" userId="138e04b35f3df159" providerId="LiveId" clId="{3782F00D-F7FC-4E2A-8A39-6B9324183A70}" dt="2022-12-01T09:02:42.570" v="38"/>
        <pc:sldMkLst>
          <pc:docMk/>
          <pc:sldMk cId="2126223863" sldId="293"/>
        </pc:sldMkLst>
      </pc:sldChg>
      <pc:sldChg chg="add">
        <pc:chgData name="Peter McGinty" userId="138e04b35f3df159" providerId="LiveId" clId="{3782F00D-F7FC-4E2A-8A39-6B9324183A70}" dt="2022-12-01T09:04:10.078" v="39"/>
        <pc:sldMkLst>
          <pc:docMk/>
          <pc:sldMk cId="1353964481" sldId="294"/>
        </pc:sldMkLst>
      </pc:sldChg>
      <pc:sldChg chg="modSp add mod">
        <pc:chgData name="Peter McGinty" userId="138e04b35f3df159" providerId="LiveId" clId="{3782F00D-F7FC-4E2A-8A39-6B9324183A70}" dt="2022-12-01T18:06:52.773" v="2226" actId="20577"/>
        <pc:sldMkLst>
          <pc:docMk/>
          <pc:sldMk cId="604103129" sldId="295"/>
        </pc:sldMkLst>
        <pc:spChg chg="mod">
          <ac:chgData name="Peter McGinty" userId="138e04b35f3df159" providerId="LiveId" clId="{3782F00D-F7FC-4E2A-8A39-6B9324183A70}" dt="2022-12-01T09:15:55.764" v="57" actId="20577"/>
          <ac:spMkLst>
            <pc:docMk/>
            <pc:sldMk cId="604103129" sldId="295"/>
            <ac:spMk id="3" creationId="{15CB3B3B-8DEF-456A-AF47-5BB2FDBB1BA6}"/>
          </ac:spMkLst>
        </pc:spChg>
        <pc:spChg chg="mod">
          <ac:chgData name="Peter McGinty" userId="138e04b35f3df159" providerId="LiveId" clId="{3782F00D-F7FC-4E2A-8A39-6B9324183A70}" dt="2022-12-01T18:06:52.773" v="2226" actId="20577"/>
          <ac:spMkLst>
            <pc:docMk/>
            <pc:sldMk cId="604103129" sldId="295"/>
            <ac:spMk id="4" creationId="{C7264CDA-7A3E-47E3-8B7B-055FAA08DD5E}"/>
          </ac:spMkLst>
        </pc:spChg>
      </pc:sldChg>
      <pc:sldChg chg="modSp add mod">
        <pc:chgData name="Peter McGinty" userId="138e04b35f3df159" providerId="LiveId" clId="{3782F00D-F7FC-4E2A-8A39-6B9324183A70}" dt="2022-12-01T12:55:14.930" v="1912" actId="20577"/>
        <pc:sldMkLst>
          <pc:docMk/>
          <pc:sldMk cId="4241868265" sldId="296"/>
        </pc:sldMkLst>
        <pc:spChg chg="mod">
          <ac:chgData name="Peter McGinty" userId="138e04b35f3df159" providerId="LiveId" clId="{3782F00D-F7FC-4E2A-8A39-6B9324183A70}" dt="2022-12-01T12:55:14.930" v="1912" actId="20577"/>
          <ac:spMkLst>
            <pc:docMk/>
            <pc:sldMk cId="4241868265" sldId="296"/>
            <ac:spMk id="4" creationId="{FD0176C4-C568-4D73-91F4-7AA9BA057CEA}"/>
          </ac:spMkLst>
        </pc:spChg>
      </pc:sldChg>
      <pc:sldChg chg="add del">
        <pc:chgData name="Peter McGinty" userId="138e04b35f3df159" providerId="LiveId" clId="{3782F00D-F7FC-4E2A-8A39-6B9324183A70}" dt="2022-12-01T09:05:40.866" v="42" actId="47"/>
        <pc:sldMkLst>
          <pc:docMk/>
          <pc:sldMk cId="1178035092" sldId="300"/>
        </pc:sldMkLst>
      </pc:sldChg>
      <pc:sldChg chg="add">
        <pc:chgData name="Peter McGinty" userId="138e04b35f3df159" providerId="LiveId" clId="{3782F00D-F7FC-4E2A-8A39-6B9324183A70}" dt="2022-12-01T09:04:10.078" v="39"/>
        <pc:sldMkLst>
          <pc:docMk/>
          <pc:sldMk cId="1158819690" sldId="307"/>
        </pc:sldMkLst>
      </pc:sldChg>
      <pc:sldChg chg="add">
        <pc:chgData name="Peter McGinty" userId="138e04b35f3df159" providerId="LiveId" clId="{3782F00D-F7FC-4E2A-8A39-6B9324183A70}" dt="2022-12-01T09:04:10.078" v="39"/>
        <pc:sldMkLst>
          <pc:docMk/>
          <pc:sldMk cId="937309979" sldId="308"/>
        </pc:sldMkLst>
      </pc:sldChg>
      <pc:sldChg chg="modSp add mod">
        <pc:chgData name="Peter McGinty" userId="138e04b35f3df159" providerId="LiveId" clId="{3782F00D-F7FC-4E2A-8A39-6B9324183A70}" dt="2022-12-01T14:22:03.378" v="2225" actId="20577"/>
        <pc:sldMkLst>
          <pc:docMk/>
          <pc:sldMk cId="2945934684" sldId="309"/>
        </pc:sldMkLst>
        <pc:spChg chg="mod">
          <ac:chgData name="Peter McGinty" userId="138e04b35f3df159" providerId="LiveId" clId="{3782F00D-F7FC-4E2A-8A39-6B9324183A70}" dt="2022-12-01T14:22:03.378" v="2225" actId="20577"/>
          <ac:spMkLst>
            <pc:docMk/>
            <pc:sldMk cId="2945934684" sldId="309"/>
            <ac:spMk id="2" creationId="{8B9CE6EC-3AE5-467E-B1C4-32F98E82A902}"/>
          </ac:spMkLst>
        </pc:spChg>
      </pc:sldChg>
      <pc:sldChg chg="add">
        <pc:chgData name="Peter McGinty" userId="138e04b35f3df159" providerId="LiveId" clId="{3782F00D-F7FC-4E2A-8A39-6B9324183A70}" dt="2022-12-01T09:04:10.078" v="39"/>
        <pc:sldMkLst>
          <pc:docMk/>
          <pc:sldMk cId="102976761" sldId="310"/>
        </pc:sldMkLst>
      </pc:sldChg>
      <pc:sldChg chg="add">
        <pc:chgData name="Peter McGinty" userId="138e04b35f3df159" providerId="LiveId" clId="{3782F00D-F7FC-4E2A-8A39-6B9324183A70}" dt="2022-12-01T09:04:10.078" v="39"/>
        <pc:sldMkLst>
          <pc:docMk/>
          <pc:sldMk cId="2104897038" sldId="311"/>
        </pc:sldMkLst>
      </pc:sldChg>
      <pc:sldChg chg="add">
        <pc:chgData name="Peter McGinty" userId="138e04b35f3df159" providerId="LiveId" clId="{3782F00D-F7FC-4E2A-8A39-6B9324183A70}" dt="2022-12-01T09:04:10.078" v="39"/>
        <pc:sldMkLst>
          <pc:docMk/>
          <pc:sldMk cId="494980254" sldId="312"/>
        </pc:sldMkLst>
      </pc:sldChg>
      <pc:sldChg chg="add">
        <pc:chgData name="Peter McGinty" userId="138e04b35f3df159" providerId="LiveId" clId="{3782F00D-F7FC-4E2A-8A39-6B9324183A70}" dt="2022-12-01T09:04:10.078" v="39"/>
        <pc:sldMkLst>
          <pc:docMk/>
          <pc:sldMk cId="3914871739" sldId="313"/>
        </pc:sldMkLst>
      </pc:sldChg>
      <pc:sldChg chg="add">
        <pc:chgData name="Peter McGinty" userId="138e04b35f3df159" providerId="LiveId" clId="{3782F00D-F7FC-4E2A-8A39-6B9324183A70}" dt="2022-12-01T09:06:01.919" v="43"/>
        <pc:sldMkLst>
          <pc:docMk/>
          <pc:sldMk cId="908914709" sldId="315"/>
        </pc:sldMkLst>
      </pc:sldChg>
      <pc:sldChg chg="add del">
        <pc:chgData name="Peter McGinty" userId="138e04b35f3df159" providerId="LiveId" clId="{3782F00D-F7FC-4E2A-8A39-6B9324183A70}" dt="2022-12-01T13:13:05.008" v="2173" actId="47"/>
        <pc:sldMkLst>
          <pc:docMk/>
          <pc:sldMk cId="2378179835" sldId="316"/>
        </pc:sldMkLst>
      </pc:sldChg>
      <pc:sldChg chg="add del">
        <pc:chgData name="Peter McGinty" userId="138e04b35f3df159" providerId="LiveId" clId="{3782F00D-F7FC-4E2A-8A39-6B9324183A70}" dt="2022-12-01T10:43:35.077" v="1911" actId="47"/>
        <pc:sldMkLst>
          <pc:docMk/>
          <pc:sldMk cId="3048793380" sldId="317"/>
        </pc:sldMkLst>
      </pc:sldChg>
      <pc:sldChg chg="addSp delSp modSp add mod ord modClrScheme chgLayout">
        <pc:chgData name="Peter McGinty" userId="138e04b35f3df159" providerId="LiveId" clId="{3782F00D-F7FC-4E2A-8A39-6B9324183A70}" dt="2022-12-01T18:13:52.348" v="2314" actId="14100"/>
        <pc:sldMkLst>
          <pc:docMk/>
          <pc:sldMk cId="4157669073" sldId="318"/>
        </pc:sldMkLst>
        <pc:spChg chg="add del mod ord">
          <ac:chgData name="Peter McGinty" userId="138e04b35f3df159" providerId="LiveId" clId="{3782F00D-F7FC-4E2A-8A39-6B9324183A70}" dt="2022-12-01T09:43:58.621" v="838" actId="700"/>
          <ac:spMkLst>
            <pc:docMk/>
            <pc:sldMk cId="4157669073" sldId="318"/>
            <ac:spMk id="2" creationId="{B9807AB2-B966-32DF-9FE8-B6382473B01F}"/>
          </ac:spMkLst>
        </pc:spChg>
        <pc:spChg chg="add del mod ord">
          <ac:chgData name="Peter McGinty" userId="138e04b35f3df159" providerId="LiveId" clId="{3782F00D-F7FC-4E2A-8A39-6B9324183A70}" dt="2022-12-01T09:43:58.621" v="838" actId="700"/>
          <ac:spMkLst>
            <pc:docMk/>
            <pc:sldMk cId="4157669073" sldId="318"/>
            <ac:spMk id="3" creationId="{9A07E6DF-34BF-CAA7-4BA1-1EA70FD66A23}"/>
          </ac:spMkLst>
        </pc:spChg>
        <pc:spChg chg="add del mod ord">
          <ac:chgData name="Peter McGinty" userId="138e04b35f3df159" providerId="LiveId" clId="{3782F00D-F7FC-4E2A-8A39-6B9324183A70}" dt="2022-12-01T09:51:00.491" v="972" actId="478"/>
          <ac:spMkLst>
            <pc:docMk/>
            <pc:sldMk cId="4157669073" sldId="318"/>
            <ac:spMk id="4" creationId="{D2589141-D4EA-8466-1216-C0F6CB0549DB}"/>
          </ac:spMkLst>
        </pc:spChg>
        <pc:spChg chg="add del mod">
          <ac:chgData name="Peter McGinty" userId="138e04b35f3df159" providerId="LiveId" clId="{3782F00D-F7FC-4E2A-8A39-6B9324183A70}" dt="2022-12-01T09:54:04.026" v="1113" actId="478"/>
          <ac:spMkLst>
            <pc:docMk/>
            <pc:sldMk cId="4157669073" sldId="318"/>
            <ac:spMk id="6" creationId="{20A7B289-B6B7-A449-AB83-2D310B122662}"/>
          </ac:spMkLst>
        </pc:spChg>
        <pc:spChg chg="del">
          <ac:chgData name="Peter McGinty" userId="138e04b35f3df159" providerId="LiveId" clId="{3782F00D-F7FC-4E2A-8A39-6B9324183A70}" dt="2022-12-01T09:43:04.173" v="836" actId="478"/>
          <ac:spMkLst>
            <pc:docMk/>
            <pc:sldMk cId="4157669073" sldId="318"/>
            <ac:spMk id="7" creationId="{480B3A52-D4D9-4ED8-8EA2-740E9ADF49AF}"/>
          </ac:spMkLst>
        </pc:spChg>
        <pc:spChg chg="del">
          <ac:chgData name="Peter McGinty" userId="138e04b35f3df159" providerId="LiveId" clId="{3782F00D-F7FC-4E2A-8A39-6B9324183A70}" dt="2022-12-01T09:43:04.173" v="836" actId="478"/>
          <ac:spMkLst>
            <pc:docMk/>
            <pc:sldMk cId="4157669073" sldId="318"/>
            <ac:spMk id="8" creationId="{52CA0A2D-C50E-4951-885B-78703FBEF460}"/>
          </ac:spMkLst>
        </pc:spChg>
        <pc:spChg chg="add del mod">
          <ac:chgData name="Peter McGinty" userId="138e04b35f3df159" providerId="LiveId" clId="{3782F00D-F7FC-4E2A-8A39-6B9324183A70}" dt="2022-12-01T09:51:17.461" v="976"/>
          <ac:spMkLst>
            <pc:docMk/>
            <pc:sldMk cId="4157669073" sldId="318"/>
            <ac:spMk id="9" creationId="{4A308A81-D727-A413-E7FE-1CFD55BDDFFD}"/>
          </ac:spMkLst>
        </pc:spChg>
        <pc:spChg chg="add del mod">
          <ac:chgData name="Peter McGinty" userId="138e04b35f3df159" providerId="LiveId" clId="{3782F00D-F7FC-4E2A-8A39-6B9324183A70}" dt="2022-12-01T09:51:17.461" v="976"/>
          <ac:spMkLst>
            <pc:docMk/>
            <pc:sldMk cId="4157669073" sldId="318"/>
            <ac:spMk id="10" creationId="{B90F23C2-9681-390A-CDDF-C836C3F82BA7}"/>
          </ac:spMkLst>
        </pc:spChg>
        <pc:spChg chg="add del mod">
          <ac:chgData name="Peter McGinty" userId="138e04b35f3df159" providerId="LiveId" clId="{3782F00D-F7FC-4E2A-8A39-6B9324183A70}" dt="2022-12-01T09:51:17.461" v="976"/>
          <ac:spMkLst>
            <pc:docMk/>
            <pc:sldMk cId="4157669073" sldId="318"/>
            <ac:spMk id="11" creationId="{615FE047-D2B3-F1C5-038A-015A1A3066F0}"/>
          </ac:spMkLst>
        </pc:spChg>
        <pc:spChg chg="add del mod">
          <ac:chgData name="Peter McGinty" userId="138e04b35f3df159" providerId="LiveId" clId="{3782F00D-F7FC-4E2A-8A39-6B9324183A70}" dt="2022-12-01T09:51:17.461" v="976"/>
          <ac:spMkLst>
            <pc:docMk/>
            <pc:sldMk cId="4157669073" sldId="318"/>
            <ac:spMk id="12" creationId="{230C4BBE-1BA1-EB2C-E5F3-ADBD2E37E2D5}"/>
          </ac:spMkLst>
        </pc:spChg>
        <pc:spChg chg="add del mod">
          <ac:chgData name="Peter McGinty" userId="138e04b35f3df159" providerId="LiveId" clId="{3782F00D-F7FC-4E2A-8A39-6B9324183A70}" dt="2022-12-01T09:51:17.461" v="976"/>
          <ac:spMkLst>
            <pc:docMk/>
            <pc:sldMk cId="4157669073" sldId="318"/>
            <ac:spMk id="13" creationId="{DFFAA5AA-FA38-B6EC-6941-595439C65C0F}"/>
          </ac:spMkLst>
        </pc:spChg>
        <pc:spChg chg="add del mod">
          <ac:chgData name="Peter McGinty" userId="138e04b35f3df159" providerId="LiveId" clId="{3782F00D-F7FC-4E2A-8A39-6B9324183A70}" dt="2022-12-01T09:51:17.461" v="976"/>
          <ac:spMkLst>
            <pc:docMk/>
            <pc:sldMk cId="4157669073" sldId="318"/>
            <ac:spMk id="14" creationId="{5AE10A64-E266-0E36-A26D-7583E53FBB7A}"/>
          </ac:spMkLst>
        </pc:spChg>
        <pc:spChg chg="del">
          <ac:chgData name="Peter McGinty" userId="138e04b35f3df159" providerId="LiveId" clId="{3782F00D-F7FC-4E2A-8A39-6B9324183A70}" dt="2022-12-01T09:43:04.173" v="836" actId="478"/>
          <ac:spMkLst>
            <pc:docMk/>
            <pc:sldMk cId="4157669073" sldId="318"/>
            <ac:spMk id="15" creationId="{28616E11-BD81-5C44-8A15-E0E6BC5B4583}"/>
          </ac:spMkLst>
        </pc:spChg>
        <pc:spChg chg="del">
          <ac:chgData name="Peter McGinty" userId="138e04b35f3df159" providerId="LiveId" clId="{3782F00D-F7FC-4E2A-8A39-6B9324183A70}" dt="2022-12-01T09:43:04.173" v="836" actId="478"/>
          <ac:spMkLst>
            <pc:docMk/>
            <pc:sldMk cId="4157669073" sldId="318"/>
            <ac:spMk id="16" creationId="{17AD9C32-6EDE-2A57-01B2-4CD589C2301F}"/>
          </ac:spMkLst>
        </pc:spChg>
        <pc:spChg chg="del mod">
          <ac:chgData name="Peter McGinty" userId="138e04b35f3df159" providerId="LiveId" clId="{3782F00D-F7FC-4E2A-8A39-6B9324183A70}" dt="2022-12-01T09:57:07.745" v="1133" actId="478"/>
          <ac:spMkLst>
            <pc:docMk/>
            <pc:sldMk cId="4157669073" sldId="318"/>
            <ac:spMk id="17" creationId="{685BAEB1-EF12-57C3-A3E9-75D3EDE29317}"/>
          </ac:spMkLst>
        </pc:spChg>
        <pc:spChg chg="add mod">
          <ac:chgData name="Peter McGinty" userId="138e04b35f3df159" providerId="LiveId" clId="{3782F00D-F7FC-4E2A-8A39-6B9324183A70}" dt="2022-12-01T10:02:24.546" v="1299" actId="1036"/>
          <ac:spMkLst>
            <pc:docMk/>
            <pc:sldMk cId="4157669073" sldId="318"/>
            <ac:spMk id="18" creationId="{3FEBC3EF-10C8-9CE7-C78F-5A6C3403529B}"/>
          </ac:spMkLst>
        </pc:spChg>
        <pc:spChg chg="add mod">
          <ac:chgData name="Peter McGinty" userId="138e04b35f3df159" providerId="LiveId" clId="{3782F00D-F7FC-4E2A-8A39-6B9324183A70}" dt="2022-12-01T18:13:52.348" v="2314" actId="14100"/>
          <ac:spMkLst>
            <pc:docMk/>
            <pc:sldMk cId="4157669073" sldId="318"/>
            <ac:spMk id="19" creationId="{A331B111-F566-302E-F999-4D98F91051DA}"/>
          </ac:spMkLst>
        </pc:spChg>
        <pc:spChg chg="add mod">
          <ac:chgData name="Peter McGinty" userId="138e04b35f3df159" providerId="LiveId" clId="{3782F00D-F7FC-4E2A-8A39-6B9324183A70}" dt="2022-12-01T10:36:53.723" v="1900" actId="14100"/>
          <ac:spMkLst>
            <pc:docMk/>
            <pc:sldMk cId="4157669073" sldId="318"/>
            <ac:spMk id="20" creationId="{87416591-43E2-932C-9B21-11CEA3F4066C}"/>
          </ac:spMkLst>
        </pc:spChg>
        <pc:spChg chg="add mod">
          <ac:chgData name="Peter McGinty" userId="138e04b35f3df159" providerId="LiveId" clId="{3782F00D-F7FC-4E2A-8A39-6B9324183A70}" dt="2022-12-01T10:02:24.546" v="1299" actId="1036"/>
          <ac:spMkLst>
            <pc:docMk/>
            <pc:sldMk cId="4157669073" sldId="318"/>
            <ac:spMk id="21" creationId="{2652883D-BE47-3991-5B93-1D0229D69CF1}"/>
          </ac:spMkLst>
        </pc:spChg>
        <pc:spChg chg="del">
          <ac:chgData name="Peter McGinty" userId="138e04b35f3df159" providerId="LiveId" clId="{3782F00D-F7FC-4E2A-8A39-6B9324183A70}" dt="2022-12-01T09:49:48.307" v="965" actId="478"/>
          <ac:spMkLst>
            <pc:docMk/>
            <pc:sldMk cId="4157669073" sldId="318"/>
            <ac:spMk id="22" creationId="{7AC47538-CE13-8BDA-0146-843A6BE1E65C}"/>
          </ac:spMkLst>
        </pc:spChg>
        <pc:spChg chg="add mod">
          <ac:chgData name="Peter McGinty" userId="138e04b35f3df159" providerId="LiveId" clId="{3782F00D-F7FC-4E2A-8A39-6B9324183A70}" dt="2022-12-01T10:37:00.172" v="1901" actId="14100"/>
          <ac:spMkLst>
            <pc:docMk/>
            <pc:sldMk cId="4157669073" sldId="318"/>
            <ac:spMk id="23" creationId="{72769428-EEB2-DA62-7077-100687CF0423}"/>
          </ac:spMkLst>
        </pc:spChg>
        <pc:spChg chg="add mod">
          <ac:chgData name="Peter McGinty" userId="138e04b35f3df159" providerId="LiveId" clId="{3782F00D-F7FC-4E2A-8A39-6B9324183A70}" dt="2022-12-01T10:02:24.546" v="1299" actId="1036"/>
          <ac:spMkLst>
            <pc:docMk/>
            <pc:sldMk cId="4157669073" sldId="318"/>
            <ac:spMk id="24" creationId="{637DAF75-CC2D-675B-5568-BF93453A02FE}"/>
          </ac:spMkLst>
        </pc:spChg>
        <pc:spChg chg="del">
          <ac:chgData name="Peter McGinty" userId="138e04b35f3df159" providerId="LiveId" clId="{3782F00D-F7FC-4E2A-8A39-6B9324183A70}" dt="2022-12-01T09:43:04.173" v="836" actId="478"/>
          <ac:spMkLst>
            <pc:docMk/>
            <pc:sldMk cId="4157669073" sldId="318"/>
            <ac:spMk id="26" creationId="{163FAD1E-87AF-3711-DDB1-81EE9B7C1C36}"/>
          </ac:spMkLst>
        </pc:spChg>
        <pc:spChg chg="del">
          <ac:chgData name="Peter McGinty" userId="138e04b35f3df159" providerId="LiveId" clId="{3782F00D-F7FC-4E2A-8A39-6B9324183A70}" dt="2022-12-01T09:57:07.745" v="1133" actId="478"/>
          <ac:spMkLst>
            <pc:docMk/>
            <pc:sldMk cId="4157669073" sldId="318"/>
            <ac:spMk id="27" creationId="{28470636-4EAF-5FD2-DA3A-E33FB97FA1CC}"/>
          </ac:spMkLst>
        </pc:spChg>
        <pc:spChg chg="del">
          <ac:chgData name="Peter McGinty" userId="138e04b35f3df159" providerId="LiveId" clId="{3782F00D-F7FC-4E2A-8A39-6B9324183A70}" dt="2022-12-01T09:43:04.173" v="836" actId="478"/>
          <ac:spMkLst>
            <pc:docMk/>
            <pc:sldMk cId="4157669073" sldId="318"/>
            <ac:spMk id="28" creationId="{7DC51E8A-7E4D-0BFE-98A1-296848097F67}"/>
          </ac:spMkLst>
        </pc:spChg>
        <pc:spChg chg="del">
          <ac:chgData name="Peter McGinty" userId="138e04b35f3df159" providerId="LiveId" clId="{3782F00D-F7FC-4E2A-8A39-6B9324183A70}" dt="2022-12-01T09:43:04.173" v="836" actId="478"/>
          <ac:spMkLst>
            <pc:docMk/>
            <pc:sldMk cId="4157669073" sldId="318"/>
            <ac:spMk id="29" creationId="{1C8BC1F7-659C-8E5B-BA5A-57D8C26B96B2}"/>
          </ac:spMkLst>
        </pc:spChg>
        <pc:spChg chg="del">
          <ac:chgData name="Peter McGinty" userId="138e04b35f3df159" providerId="LiveId" clId="{3782F00D-F7FC-4E2A-8A39-6B9324183A70}" dt="2022-12-01T09:57:07.745" v="1133" actId="478"/>
          <ac:spMkLst>
            <pc:docMk/>
            <pc:sldMk cId="4157669073" sldId="318"/>
            <ac:spMk id="30" creationId="{974B33F1-33C0-C7A8-53DB-2359B4C7DE26}"/>
          </ac:spMkLst>
        </pc:spChg>
        <pc:spChg chg="del">
          <ac:chgData name="Peter McGinty" userId="138e04b35f3df159" providerId="LiveId" clId="{3782F00D-F7FC-4E2A-8A39-6B9324183A70}" dt="2022-12-01T09:57:07.745" v="1133" actId="478"/>
          <ac:spMkLst>
            <pc:docMk/>
            <pc:sldMk cId="4157669073" sldId="318"/>
            <ac:spMk id="31" creationId="{76B8D554-3FD8-1EAF-7EAB-9DA4ADF24AB4}"/>
          </ac:spMkLst>
        </pc:spChg>
        <pc:spChg chg="del">
          <ac:chgData name="Peter McGinty" userId="138e04b35f3df159" providerId="LiveId" clId="{3782F00D-F7FC-4E2A-8A39-6B9324183A70}" dt="2022-12-01T09:57:07.745" v="1133" actId="478"/>
          <ac:spMkLst>
            <pc:docMk/>
            <pc:sldMk cId="4157669073" sldId="318"/>
            <ac:spMk id="32" creationId="{AB502FC2-1DA6-E949-4028-9844AB9994C0}"/>
          </ac:spMkLst>
        </pc:spChg>
        <pc:spChg chg="del">
          <ac:chgData name="Peter McGinty" userId="138e04b35f3df159" providerId="LiveId" clId="{3782F00D-F7FC-4E2A-8A39-6B9324183A70}" dt="2022-12-01T09:57:07.745" v="1133" actId="478"/>
          <ac:spMkLst>
            <pc:docMk/>
            <pc:sldMk cId="4157669073" sldId="318"/>
            <ac:spMk id="33" creationId="{F873E627-612B-F9E6-5FB2-1B7DC1CE0820}"/>
          </ac:spMkLst>
        </pc:spChg>
        <pc:spChg chg="add del mod">
          <ac:chgData name="Peter McGinty" userId="138e04b35f3df159" providerId="LiveId" clId="{3782F00D-F7FC-4E2A-8A39-6B9324183A70}" dt="2022-12-01T09:54:08.134" v="1114" actId="700"/>
          <ac:spMkLst>
            <pc:docMk/>
            <pc:sldMk cId="4157669073" sldId="318"/>
            <ac:spMk id="34" creationId="{E062ADA3-2760-4EAB-D9F2-7D581AFA5C72}"/>
          </ac:spMkLst>
        </pc:spChg>
        <pc:spChg chg="add mod ord">
          <ac:chgData name="Peter McGinty" userId="138e04b35f3df159" providerId="LiveId" clId="{3782F00D-F7FC-4E2A-8A39-6B9324183A70}" dt="2022-12-01T10:07:16.212" v="1481" actId="14100"/>
          <ac:spMkLst>
            <pc:docMk/>
            <pc:sldMk cId="4157669073" sldId="318"/>
            <ac:spMk id="35" creationId="{968A07BA-5968-8BDF-6A56-C655900D34A2}"/>
          </ac:spMkLst>
        </pc:spChg>
      </pc:sldChg>
      <pc:sldChg chg="addSp delSp modSp add mod ord">
        <pc:chgData name="Peter McGinty" userId="138e04b35f3df159" providerId="LiveId" clId="{3782F00D-F7FC-4E2A-8A39-6B9324183A70}" dt="2022-12-01T13:16:31.096" v="2197" actId="255"/>
        <pc:sldMkLst>
          <pc:docMk/>
          <pc:sldMk cId="2041915035" sldId="319"/>
        </pc:sldMkLst>
        <pc:spChg chg="mod">
          <ac:chgData name="Peter McGinty" userId="138e04b35f3df159" providerId="LiveId" clId="{3782F00D-F7FC-4E2A-8A39-6B9324183A70}" dt="2022-12-01T13:14:43.062" v="2190"/>
          <ac:spMkLst>
            <pc:docMk/>
            <pc:sldMk cId="2041915035" sldId="319"/>
            <ac:spMk id="2" creationId="{0E977F92-CC07-408C-96DC-76698BEEDB53}"/>
          </ac:spMkLst>
        </pc:spChg>
        <pc:spChg chg="mod">
          <ac:chgData name="Peter McGinty" userId="138e04b35f3df159" providerId="LiveId" clId="{3782F00D-F7FC-4E2A-8A39-6B9324183A70}" dt="2022-12-01T13:14:43.062" v="2190"/>
          <ac:spMkLst>
            <pc:docMk/>
            <pc:sldMk cId="2041915035" sldId="319"/>
            <ac:spMk id="3" creationId="{2FBD4DE2-4357-4CCD-8774-D9285F3B9CC6}"/>
          </ac:spMkLst>
        </pc:spChg>
        <pc:spChg chg="mod">
          <ac:chgData name="Peter McGinty" userId="138e04b35f3df159" providerId="LiveId" clId="{3782F00D-F7FC-4E2A-8A39-6B9324183A70}" dt="2022-12-01T13:16:31.096" v="2197" actId="255"/>
          <ac:spMkLst>
            <pc:docMk/>
            <pc:sldMk cId="2041915035" sldId="319"/>
            <ac:spMk id="4" creationId="{84B43B09-BB15-447F-959C-682A751500DF}"/>
          </ac:spMkLst>
        </pc:spChg>
        <pc:spChg chg="mod">
          <ac:chgData name="Peter McGinty" userId="138e04b35f3df159" providerId="LiveId" clId="{3782F00D-F7FC-4E2A-8A39-6B9324183A70}" dt="2022-12-01T13:14:43.062" v="2190"/>
          <ac:spMkLst>
            <pc:docMk/>
            <pc:sldMk cId="2041915035" sldId="319"/>
            <ac:spMk id="5" creationId="{8FD996B8-9033-421A-B492-0086261AEA05}"/>
          </ac:spMkLst>
        </pc:spChg>
        <pc:spChg chg="mod">
          <ac:chgData name="Peter McGinty" userId="138e04b35f3df159" providerId="LiveId" clId="{3782F00D-F7FC-4E2A-8A39-6B9324183A70}" dt="2022-12-01T13:14:43.062" v="2190"/>
          <ac:spMkLst>
            <pc:docMk/>
            <pc:sldMk cId="2041915035" sldId="319"/>
            <ac:spMk id="6" creationId="{B88BCF09-355A-4FCA-9BE6-6D4E7138BE6B}"/>
          </ac:spMkLst>
        </pc:spChg>
        <pc:spChg chg="add del mod">
          <ac:chgData name="Peter McGinty" userId="138e04b35f3df159" providerId="LiveId" clId="{3782F00D-F7FC-4E2A-8A39-6B9324183A70}" dt="2022-12-01T13:14:43.062" v="2190"/>
          <ac:spMkLst>
            <pc:docMk/>
            <pc:sldMk cId="2041915035" sldId="319"/>
            <ac:spMk id="7" creationId="{209CA5B4-D64B-A2BE-ABBF-A0FF3C0B8285}"/>
          </ac:spMkLst>
        </pc:spChg>
        <pc:spChg chg="add del mod">
          <ac:chgData name="Peter McGinty" userId="138e04b35f3df159" providerId="LiveId" clId="{3782F00D-F7FC-4E2A-8A39-6B9324183A70}" dt="2022-12-01T13:14:43.062" v="2190"/>
          <ac:spMkLst>
            <pc:docMk/>
            <pc:sldMk cId="2041915035" sldId="319"/>
            <ac:spMk id="8" creationId="{EE347206-B052-CE22-779B-AEC327D353B5}"/>
          </ac:spMkLst>
        </pc:spChg>
        <pc:spChg chg="add del mod">
          <ac:chgData name="Peter McGinty" userId="138e04b35f3df159" providerId="LiveId" clId="{3782F00D-F7FC-4E2A-8A39-6B9324183A70}" dt="2022-12-01T13:14:43.062" v="2190"/>
          <ac:spMkLst>
            <pc:docMk/>
            <pc:sldMk cId="2041915035" sldId="319"/>
            <ac:spMk id="9" creationId="{32CB25F5-699D-1CE5-4AAD-E592BB63C149}"/>
          </ac:spMkLst>
        </pc:spChg>
        <pc:spChg chg="add del mod">
          <ac:chgData name="Peter McGinty" userId="138e04b35f3df159" providerId="LiveId" clId="{3782F00D-F7FC-4E2A-8A39-6B9324183A70}" dt="2022-12-01T13:14:43.062" v="2190"/>
          <ac:spMkLst>
            <pc:docMk/>
            <pc:sldMk cId="2041915035" sldId="319"/>
            <ac:spMk id="10" creationId="{7CEB4F09-B9AF-7FE1-BB51-AE91DD547238}"/>
          </ac:spMkLst>
        </pc:spChg>
        <pc:spChg chg="add del mod">
          <ac:chgData name="Peter McGinty" userId="138e04b35f3df159" providerId="LiveId" clId="{3782F00D-F7FC-4E2A-8A39-6B9324183A70}" dt="2022-12-01T13:14:43.062" v="2190"/>
          <ac:spMkLst>
            <pc:docMk/>
            <pc:sldMk cId="2041915035" sldId="319"/>
            <ac:spMk id="11" creationId="{0051D04D-3D86-FD7B-E4D3-968BF94D5697}"/>
          </ac:spMkLst>
        </pc:spChg>
      </pc:sldChg>
      <pc:sldChg chg="addSp delSp modSp add del mod">
        <pc:chgData name="Peter McGinty" userId="138e04b35f3df159" providerId="LiveId" clId="{3782F00D-F7FC-4E2A-8A39-6B9324183A70}" dt="2022-12-01T13:13:02.017" v="2172" actId="47"/>
        <pc:sldMkLst>
          <pc:docMk/>
          <pc:sldMk cId="1946003982" sldId="320"/>
        </pc:sldMkLst>
        <pc:spChg chg="add del mod">
          <ac:chgData name="Peter McGinty" userId="138e04b35f3df159" providerId="LiveId" clId="{3782F00D-F7FC-4E2A-8A39-6B9324183A70}" dt="2022-12-01T10:36:08.397" v="1899" actId="478"/>
          <ac:spMkLst>
            <pc:docMk/>
            <pc:sldMk cId="1946003982" sldId="320"/>
            <ac:spMk id="2" creationId="{C6A7780B-4C06-FF70-5324-02EA395F169F}"/>
          </ac:spMkLst>
        </pc:spChg>
        <pc:spChg chg="add del mod">
          <ac:chgData name="Peter McGinty" userId="138e04b35f3df159" providerId="LiveId" clId="{3782F00D-F7FC-4E2A-8A39-6B9324183A70}" dt="2022-12-01T10:36:08.397" v="1899" actId="478"/>
          <ac:spMkLst>
            <pc:docMk/>
            <pc:sldMk cId="1946003982" sldId="320"/>
            <ac:spMk id="3" creationId="{04F8E910-6563-899E-E69C-A5820CF3DD06}"/>
          </ac:spMkLst>
        </pc:spChg>
        <pc:spChg chg="add del mod">
          <ac:chgData name="Peter McGinty" userId="138e04b35f3df159" providerId="LiveId" clId="{3782F00D-F7FC-4E2A-8A39-6B9324183A70}" dt="2022-12-01T10:36:08.397" v="1899" actId="478"/>
          <ac:spMkLst>
            <pc:docMk/>
            <pc:sldMk cId="1946003982" sldId="320"/>
            <ac:spMk id="4" creationId="{6165AAF5-A6A7-11BB-5B48-D672CDCDC9CE}"/>
          </ac:spMkLst>
        </pc:spChg>
        <pc:spChg chg="add del mod">
          <ac:chgData name="Peter McGinty" userId="138e04b35f3df159" providerId="LiveId" clId="{3782F00D-F7FC-4E2A-8A39-6B9324183A70}" dt="2022-12-01T10:36:08.397" v="1899" actId="478"/>
          <ac:spMkLst>
            <pc:docMk/>
            <pc:sldMk cId="1946003982" sldId="320"/>
            <ac:spMk id="5" creationId="{9D4A4DE2-B73A-2C76-6858-8AFC95E98AE2}"/>
          </ac:spMkLst>
        </pc:spChg>
        <pc:spChg chg="add del mod">
          <ac:chgData name="Peter McGinty" userId="138e04b35f3df159" providerId="LiveId" clId="{3782F00D-F7FC-4E2A-8A39-6B9324183A70}" dt="2022-12-01T10:36:08.397" v="1899" actId="478"/>
          <ac:spMkLst>
            <pc:docMk/>
            <pc:sldMk cId="1946003982" sldId="320"/>
            <ac:spMk id="6" creationId="{FF0256A6-E388-6025-5B93-C5EADC109FB2}"/>
          </ac:spMkLst>
        </pc:spChg>
        <pc:spChg chg="add del mod">
          <ac:chgData name="Peter McGinty" userId="138e04b35f3df159" providerId="LiveId" clId="{3782F00D-F7FC-4E2A-8A39-6B9324183A70}" dt="2022-12-01T10:36:08.397" v="1899" actId="478"/>
          <ac:spMkLst>
            <pc:docMk/>
            <pc:sldMk cId="1946003982" sldId="320"/>
            <ac:spMk id="7" creationId="{4CB7B3D6-B4AE-2E61-D599-2AEE6086D384}"/>
          </ac:spMkLst>
        </pc:spChg>
        <pc:spChg chg="del">
          <ac:chgData name="Peter McGinty" userId="138e04b35f3df159" providerId="LiveId" clId="{3782F00D-F7FC-4E2A-8A39-6B9324183A70}" dt="2022-12-01T10:36:08.397" v="1899" actId="478"/>
          <ac:spMkLst>
            <pc:docMk/>
            <pc:sldMk cId="1946003982" sldId="320"/>
            <ac:spMk id="18" creationId="{3FEBC3EF-10C8-9CE7-C78F-5A6C3403529B}"/>
          </ac:spMkLst>
        </pc:spChg>
        <pc:spChg chg="del">
          <ac:chgData name="Peter McGinty" userId="138e04b35f3df159" providerId="LiveId" clId="{3782F00D-F7FC-4E2A-8A39-6B9324183A70}" dt="2022-12-01T10:36:08.397" v="1899" actId="478"/>
          <ac:spMkLst>
            <pc:docMk/>
            <pc:sldMk cId="1946003982" sldId="320"/>
            <ac:spMk id="19" creationId="{A331B111-F566-302E-F999-4D98F91051DA}"/>
          </ac:spMkLst>
        </pc:spChg>
        <pc:spChg chg="del">
          <ac:chgData name="Peter McGinty" userId="138e04b35f3df159" providerId="LiveId" clId="{3782F00D-F7FC-4E2A-8A39-6B9324183A70}" dt="2022-12-01T10:36:08.397" v="1899" actId="478"/>
          <ac:spMkLst>
            <pc:docMk/>
            <pc:sldMk cId="1946003982" sldId="320"/>
            <ac:spMk id="20" creationId="{87416591-43E2-932C-9B21-11CEA3F4066C}"/>
          </ac:spMkLst>
        </pc:spChg>
        <pc:spChg chg="del">
          <ac:chgData name="Peter McGinty" userId="138e04b35f3df159" providerId="LiveId" clId="{3782F00D-F7FC-4E2A-8A39-6B9324183A70}" dt="2022-12-01T10:36:08.397" v="1899" actId="478"/>
          <ac:spMkLst>
            <pc:docMk/>
            <pc:sldMk cId="1946003982" sldId="320"/>
            <ac:spMk id="21" creationId="{2652883D-BE47-3991-5B93-1D0229D69CF1}"/>
          </ac:spMkLst>
        </pc:spChg>
        <pc:spChg chg="del">
          <ac:chgData name="Peter McGinty" userId="138e04b35f3df159" providerId="LiveId" clId="{3782F00D-F7FC-4E2A-8A39-6B9324183A70}" dt="2022-12-01T10:36:08.397" v="1899" actId="478"/>
          <ac:spMkLst>
            <pc:docMk/>
            <pc:sldMk cId="1946003982" sldId="320"/>
            <ac:spMk id="23" creationId="{72769428-EEB2-DA62-7077-100687CF0423}"/>
          </ac:spMkLst>
        </pc:spChg>
        <pc:spChg chg="del">
          <ac:chgData name="Peter McGinty" userId="138e04b35f3df159" providerId="LiveId" clId="{3782F00D-F7FC-4E2A-8A39-6B9324183A70}" dt="2022-12-01T10:36:08.397" v="1899" actId="478"/>
          <ac:spMkLst>
            <pc:docMk/>
            <pc:sldMk cId="1946003982" sldId="320"/>
            <ac:spMk id="24" creationId="{637DAF75-CC2D-675B-5568-BF93453A02FE}"/>
          </ac:spMkLst>
        </pc:spChg>
      </pc:sldChg>
      <pc:sldChg chg="addSp delSp modSp add mod">
        <pc:chgData name="Peter McGinty" userId="138e04b35f3df159" providerId="LiveId" clId="{3782F00D-F7FC-4E2A-8A39-6B9324183A70}" dt="2022-12-01T18:14:04.445" v="2316"/>
        <pc:sldMkLst>
          <pc:docMk/>
          <pc:sldMk cId="220661452" sldId="321"/>
        </pc:sldMkLst>
        <pc:spChg chg="add mod ord">
          <ac:chgData name="Peter McGinty" userId="138e04b35f3df159" providerId="LiveId" clId="{3782F00D-F7FC-4E2A-8A39-6B9324183A70}" dt="2022-12-01T10:10:59.510" v="1493" actId="1036"/>
          <ac:spMkLst>
            <pc:docMk/>
            <pc:sldMk cId="220661452" sldId="321"/>
            <ac:spMk id="2" creationId="{945BC1E6-1DE1-9A2C-F2BA-A64971BE632A}"/>
          </ac:spMkLst>
        </pc:spChg>
        <pc:spChg chg="add mod">
          <ac:chgData name="Peter McGinty" userId="138e04b35f3df159" providerId="LiveId" clId="{3782F00D-F7FC-4E2A-8A39-6B9324183A70}" dt="2022-12-01T18:14:04.445" v="2316"/>
          <ac:spMkLst>
            <pc:docMk/>
            <pc:sldMk cId="220661452" sldId="321"/>
            <ac:spMk id="3" creationId="{E35C3B09-75AC-DB34-40A9-7EDB2408AF77}"/>
          </ac:spMkLst>
        </pc:spChg>
        <pc:spChg chg="mod">
          <ac:chgData name="Peter McGinty" userId="138e04b35f3df159" providerId="LiveId" clId="{3782F00D-F7FC-4E2A-8A39-6B9324183A70}" dt="2022-12-01T10:06:18.011" v="1370" actId="1076"/>
          <ac:spMkLst>
            <pc:docMk/>
            <pc:sldMk cId="220661452" sldId="321"/>
            <ac:spMk id="18" creationId="{3FEBC3EF-10C8-9CE7-C78F-5A6C3403529B}"/>
          </ac:spMkLst>
        </pc:spChg>
        <pc:spChg chg="del mod">
          <ac:chgData name="Peter McGinty" userId="138e04b35f3df159" providerId="LiveId" clId="{3782F00D-F7FC-4E2A-8A39-6B9324183A70}" dt="2022-12-01T18:14:02.670" v="2315" actId="478"/>
          <ac:spMkLst>
            <pc:docMk/>
            <pc:sldMk cId="220661452" sldId="321"/>
            <ac:spMk id="19" creationId="{A331B111-F566-302E-F999-4D98F91051DA}"/>
          </ac:spMkLst>
        </pc:spChg>
        <pc:spChg chg="mod ord">
          <ac:chgData name="Peter McGinty" userId="138e04b35f3df159" providerId="LiveId" clId="{3782F00D-F7FC-4E2A-8A39-6B9324183A70}" dt="2022-12-01T10:10:18.454" v="1492" actId="2085"/>
          <ac:spMkLst>
            <pc:docMk/>
            <pc:sldMk cId="220661452" sldId="321"/>
            <ac:spMk id="20" creationId="{87416591-43E2-932C-9B21-11CEA3F4066C}"/>
          </ac:spMkLst>
        </pc:spChg>
        <pc:spChg chg="mod ord">
          <ac:chgData name="Peter McGinty" userId="138e04b35f3df159" providerId="LiveId" clId="{3782F00D-F7FC-4E2A-8A39-6B9324183A70}" dt="2022-12-01T10:08:54.138" v="1486" actId="166"/>
          <ac:spMkLst>
            <pc:docMk/>
            <pc:sldMk cId="220661452" sldId="321"/>
            <ac:spMk id="21" creationId="{2652883D-BE47-3991-5B93-1D0229D69CF1}"/>
          </ac:spMkLst>
        </pc:spChg>
        <pc:spChg chg="mod">
          <ac:chgData name="Peter McGinty" userId="138e04b35f3df159" providerId="LiveId" clId="{3782F00D-F7FC-4E2A-8A39-6B9324183A70}" dt="2022-12-01T10:06:38.068" v="1461" actId="14100"/>
          <ac:spMkLst>
            <pc:docMk/>
            <pc:sldMk cId="220661452" sldId="321"/>
            <ac:spMk id="23" creationId="{72769428-EEB2-DA62-7077-100687CF0423}"/>
          </ac:spMkLst>
        </pc:spChg>
        <pc:spChg chg="mod">
          <ac:chgData name="Peter McGinty" userId="138e04b35f3df159" providerId="LiveId" clId="{3782F00D-F7FC-4E2A-8A39-6B9324183A70}" dt="2022-12-01T10:06:09.839" v="1368" actId="1076"/>
          <ac:spMkLst>
            <pc:docMk/>
            <pc:sldMk cId="220661452" sldId="321"/>
            <ac:spMk id="24" creationId="{637DAF75-CC2D-675B-5568-BF93453A02FE}"/>
          </ac:spMkLst>
        </pc:spChg>
        <pc:spChg chg="mod">
          <ac:chgData name="Peter McGinty" userId="138e04b35f3df159" providerId="LiveId" clId="{3782F00D-F7FC-4E2A-8A39-6B9324183A70}" dt="2022-12-01T10:06:52.788" v="1471" actId="14100"/>
          <ac:spMkLst>
            <pc:docMk/>
            <pc:sldMk cId="220661452" sldId="321"/>
            <ac:spMk id="35" creationId="{968A07BA-5968-8BDF-6A56-C655900D34A2}"/>
          </ac:spMkLst>
        </pc:spChg>
      </pc:sldChg>
      <pc:sldChg chg="addSp delSp modSp add mod">
        <pc:chgData name="Peter McGinty" userId="138e04b35f3df159" providerId="LiveId" clId="{3782F00D-F7FC-4E2A-8A39-6B9324183A70}" dt="2022-12-01T18:14:12.674" v="2318"/>
        <pc:sldMkLst>
          <pc:docMk/>
          <pc:sldMk cId="3240884555" sldId="322"/>
        </pc:sldMkLst>
        <pc:spChg chg="mod">
          <ac:chgData name="Peter McGinty" userId="138e04b35f3df159" providerId="LiveId" clId="{3782F00D-F7FC-4E2A-8A39-6B9324183A70}" dt="2022-12-01T10:12:48.982" v="1538" actId="14100"/>
          <ac:spMkLst>
            <pc:docMk/>
            <pc:sldMk cId="3240884555" sldId="322"/>
            <ac:spMk id="2" creationId="{945BC1E6-1DE1-9A2C-F2BA-A64971BE632A}"/>
          </ac:spMkLst>
        </pc:spChg>
        <pc:spChg chg="add mod">
          <ac:chgData name="Peter McGinty" userId="138e04b35f3df159" providerId="LiveId" clId="{3782F00D-F7FC-4E2A-8A39-6B9324183A70}" dt="2022-12-01T18:14:12.674" v="2318"/>
          <ac:spMkLst>
            <pc:docMk/>
            <pc:sldMk cId="3240884555" sldId="322"/>
            <ac:spMk id="3" creationId="{0CFF07CC-E46F-DC77-E19D-B22F3D4993AC}"/>
          </ac:spMkLst>
        </pc:spChg>
        <pc:spChg chg="del">
          <ac:chgData name="Peter McGinty" userId="138e04b35f3df159" providerId="LiveId" clId="{3782F00D-F7FC-4E2A-8A39-6B9324183A70}" dt="2022-12-01T18:14:11.022" v="2317" actId="478"/>
          <ac:spMkLst>
            <pc:docMk/>
            <pc:sldMk cId="3240884555" sldId="322"/>
            <ac:spMk id="19" creationId="{A331B111-F566-302E-F999-4D98F91051DA}"/>
          </ac:spMkLst>
        </pc:spChg>
        <pc:spChg chg="mod">
          <ac:chgData name="Peter McGinty" userId="138e04b35f3df159" providerId="LiveId" clId="{3782F00D-F7FC-4E2A-8A39-6B9324183A70}" dt="2022-12-01T10:12:36.062" v="1537" actId="1038"/>
          <ac:spMkLst>
            <pc:docMk/>
            <pc:sldMk cId="3240884555" sldId="322"/>
            <ac:spMk id="20" creationId="{87416591-43E2-932C-9B21-11CEA3F4066C}"/>
          </ac:spMkLst>
        </pc:spChg>
        <pc:spChg chg="mod ord">
          <ac:chgData name="Peter McGinty" userId="138e04b35f3df159" providerId="LiveId" clId="{3782F00D-F7FC-4E2A-8A39-6B9324183A70}" dt="2022-12-01T10:12:57.247" v="1539" actId="166"/>
          <ac:spMkLst>
            <pc:docMk/>
            <pc:sldMk cId="3240884555" sldId="322"/>
            <ac:spMk id="21" creationId="{2652883D-BE47-3991-5B93-1D0229D69CF1}"/>
          </ac:spMkLst>
        </pc:spChg>
      </pc:sldChg>
      <pc:sldChg chg="add del">
        <pc:chgData name="Peter McGinty" userId="138e04b35f3df159" providerId="LiveId" clId="{3782F00D-F7FC-4E2A-8A39-6B9324183A70}" dt="2022-12-01T10:11:18.895" v="1494" actId="47"/>
        <pc:sldMkLst>
          <pc:docMk/>
          <pc:sldMk cId="4254540697" sldId="322"/>
        </pc:sldMkLst>
      </pc:sldChg>
      <pc:sldChg chg="add del">
        <pc:chgData name="Peter McGinty" userId="138e04b35f3df159" providerId="LiveId" clId="{3782F00D-F7FC-4E2A-8A39-6B9324183A70}" dt="2022-12-01T10:11:21.026" v="1495" actId="47"/>
        <pc:sldMkLst>
          <pc:docMk/>
          <pc:sldMk cId="895982921" sldId="323"/>
        </pc:sldMkLst>
      </pc:sldChg>
      <pc:sldChg chg="addSp delSp modSp add mod">
        <pc:chgData name="Peter McGinty" userId="138e04b35f3df159" providerId="LiveId" clId="{3782F00D-F7FC-4E2A-8A39-6B9324183A70}" dt="2022-12-01T18:14:32.192" v="2320"/>
        <pc:sldMkLst>
          <pc:docMk/>
          <pc:sldMk cId="3180866987" sldId="323"/>
        </pc:sldMkLst>
        <pc:spChg chg="add mod">
          <ac:chgData name="Peter McGinty" userId="138e04b35f3df159" providerId="LiveId" clId="{3782F00D-F7FC-4E2A-8A39-6B9324183A70}" dt="2022-12-01T18:14:32.192" v="2320"/>
          <ac:spMkLst>
            <pc:docMk/>
            <pc:sldMk cId="3180866987" sldId="323"/>
            <ac:spMk id="3" creationId="{27CB398B-79EB-F332-D8F1-884333D617D4}"/>
          </ac:spMkLst>
        </pc:spChg>
        <pc:spChg chg="del">
          <ac:chgData name="Peter McGinty" userId="138e04b35f3df159" providerId="LiveId" clId="{3782F00D-F7FC-4E2A-8A39-6B9324183A70}" dt="2022-12-01T18:14:30.554" v="2319" actId="478"/>
          <ac:spMkLst>
            <pc:docMk/>
            <pc:sldMk cId="3180866987" sldId="323"/>
            <ac:spMk id="19" creationId="{A331B111-F566-302E-F999-4D98F91051DA}"/>
          </ac:spMkLst>
        </pc:spChg>
        <pc:spChg chg="mod">
          <ac:chgData name="Peter McGinty" userId="138e04b35f3df159" providerId="LiveId" clId="{3782F00D-F7FC-4E2A-8A39-6B9324183A70}" dt="2022-12-01T10:11:50.926" v="1501" actId="14100"/>
          <ac:spMkLst>
            <pc:docMk/>
            <pc:sldMk cId="3180866987" sldId="323"/>
            <ac:spMk id="23" creationId="{72769428-EEB2-DA62-7077-100687CF0423}"/>
          </ac:spMkLst>
        </pc:spChg>
        <pc:spChg chg="mod">
          <ac:chgData name="Peter McGinty" userId="138e04b35f3df159" providerId="LiveId" clId="{3782F00D-F7FC-4E2A-8A39-6B9324183A70}" dt="2022-12-01T10:11:45.163" v="1500" actId="1076"/>
          <ac:spMkLst>
            <pc:docMk/>
            <pc:sldMk cId="3180866987" sldId="323"/>
            <ac:spMk id="24" creationId="{637DAF75-CC2D-675B-5568-BF93453A02FE}"/>
          </ac:spMkLst>
        </pc:spChg>
      </pc:sldChg>
      <pc:sldChg chg="addSp modSp add mod">
        <pc:chgData name="Peter McGinty" userId="138e04b35f3df159" providerId="LiveId" clId="{3782F00D-F7FC-4E2A-8A39-6B9324183A70}" dt="2022-12-01T18:15:44.472" v="2323" actId="1076"/>
        <pc:sldMkLst>
          <pc:docMk/>
          <pc:sldMk cId="2108187577" sldId="324"/>
        </pc:sldMkLst>
        <pc:spChg chg="mod">
          <ac:chgData name="Peter McGinty" userId="138e04b35f3df159" providerId="LiveId" clId="{3782F00D-F7FC-4E2A-8A39-6B9324183A70}" dt="2022-12-01T10:33:55.575" v="1852" actId="14100"/>
          <ac:spMkLst>
            <pc:docMk/>
            <pc:sldMk cId="2108187577" sldId="324"/>
            <ac:spMk id="2" creationId="{945BC1E6-1DE1-9A2C-F2BA-A64971BE632A}"/>
          </ac:spMkLst>
        </pc:spChg>
        <pc:spChg chg="add mod">
          <ac:chgData name="Peter McGinty" userId="138e04b35f3df159" providerId="LiveId" clId="{3782F00D-F7FC-4E2A-8A39-6B9324183A70}" dt="2022-12-01T12:57:35.666" v="1920" actId="14100"/>
          <ac:spMkLst>
            <pc:docMk/>
            <pc:sldMk cId="2108187577" sldId="324"/>
            <ac:spMk id="3" creationId="{B9BAFF89-ED3A-8B25-51E4-15C66CE78F08}"/>
          </ac:spMkLst>
        </pc:spChg>
        <pc:spChg chg="mod">
          <ac:chgData name="Peter McGinty" userId="138e04b35f3df159" providerId="LiveId" clId="{3782F00D-F7FC-4E2A-8A39-6B9324183A70}" dt="2022-12-01T18:15:44.472" v="2323" actId="1076"/>
          <ac:spMkLst>
            <pc:docMk/>
            <pc:sldMk cId="2108187577" sldId="324"/>
            <ac:spMk id="18" creationId="{3FEBC3EF-10C8-9CE7-C78F-5A6C3403529B}"/>
          </ac:spMkLst>
        </pc:spChg>
        <pc:spChg chg="mod">
          <ac:chgData name="Peter McGinty" userId="138e04b35f3df159" providerId="LiveId" clId="{3782F00D-F7FC-4E2A-8A39-6B9324183A70}" dt="2022-12-01T12:58:26.816" v="1928" actId="20577"/>
          <ac:spMkLst>
            <pc:docMk/>
            <pc:sldMk cId="2108187577" sldId="324"/>
            <ac:spMk id="19" creationId="{A331B111-F566-302E-F999-4D98F91051DA}"/>
          </ac:spMkLst>
        </pc:spChg>
        <pc:spChg chg="mod">
          <ac:chgData name="Peter McGinty" userId="138e04b35f3df159" providerId="LiveId" clId="{3782F00D-F7FC-4E2A-8A39-6B9324183A70}" dt="2022-12-01T10:33:44.369" v="1850" actId="1076"/>
          <ac:spMkLst>
            <pc:docMk/>
            <pc:sldMk cId="2108187577" sldId="324"/>
            <ac:spMk id="20" creationId="{87416591-43E2-932C-9B21-11CEA3F4066C}"/>
          </ac:spMkLst>
        </pc:spChg>
        <pc:spChg chg="mod ord">
          <ac:chgData name="Peter McGinty" userId="138e04b35f3df159" providerId="LiveId" clId="{3782F00D-F7FC-4E2A-8A39-6B9324183A70}" dt="2022-12-01T12:58:51.216" v="1931" actId="14100"/>
          <ac:spMkLst>
            <pc:docMk/>
            <pc:sldMk cId="2108187577" sldId="324"/>
            <ac:spMk id="21" creationId="{2652883D-BE47-3991-5B93-1D0229D69CF1}"/>
          </ac:spMkLst>
        </pc:spChg>
        <pc:spChg chg="mod">
          <ac:chgData name="Peter McGinty" userId="138e04b35f3df159" providerId="LiveId" clId="{3782F00D-F7FC-4E2A-8A39-6B9324183A70}" dt="2022-12-01T10:32:50.303" v="1844" actId="14100"/>
          <ac:spMkLst>
            <pc:docMk/>
            <pc:sldMk cId="2108187577" sldId="324"/>
            <ac:spMk id="23" creationId="{72769428-EEB2-DA62-7077-100687CF0423}"/>
          </ac:spMkLst>
        </pc:spChg>
        <pc:spChg chg="mod">
          <ac:chgData name="Peter McGinty" userId="138e04b35f3df159" providerId="LiveId" clId="{3782F00D-F7FC-4E2A-8A39-6B9324183A70}" dt="2022-12-01T12:59:12.289" v="1933" actId="1076"/>
          <ac:spMkLst>
            <pc:docMk/>
            <pc:sldMk cId="2108187577" sldId="324"/>
            <ac:spMk id="24" creationId="{637DAF75-CC2D-675B-5568-BF93453A02FE}"/>
          </ac:spMkLst>
        </pc:spChg>
        <pc:spChg chg="mod">
          <ac:chgData name="Peter McGinty" userId="138e04b35f3df159" providerId="LiveId" clId="{3782F00D-F7FC-4E2A-8A39-6B9324183A70}" dt="2022-12-01T10:26:08.507" v="1813"/>
          <ac:spMkLst>
            <pc:docMk/>
            <pc:sldMk cId="2108187577" sldId="324"/>
            <ac:spMk id="35" creationId="{968A07BA-5968-8BDF-6A56-C655900D34A2}"/>
          </ac:spMkLst>
        </pc:spChg>
      </pc:sldChg>
      <pc:sldChg chg="addSp delSp modSp add mod ord">
        <pc:chgData name="Peter McGinty" userId="138e04b35f3df159" providerId="LiveId" clId="{3782F00D-F7FC-4E2A-8A39-6B9324183A70}" dt="2022-12-01T18:14:43.386" v="2322"/>
        <pc:sldMkLst>
          <pc:docMk/>
          <pc:sldMk cId="2786952560" sldId="325"/>
        </pc:sldMkLst>
        <pc:spChg chg="mod">
          <ac:chgData name="Peter McGinty" userId="138e04b35f3df159" providerId="LiveId" clId="{3782F00D-F7FC-4E2A-8A39-6B9324183A70}" dt="2022-12-01T18:09:12.531" v="2258" actId="14100"/>
          <ac:spMkLst>
            <pc:docMk/>
            <pc:sldMk cId="2786952560" sldId="325"/>
            <ac:spMk id="2" creationId="{945BC1E6-1DE1-9A2C-F2BA-A64971BE632A}"/>
          </ac:spMkLst>
        </pc:spChg>
        <pc:spChg chg="add mod">
          <ac:chgData name="Peter McGinty" userId="138e04b35f3df159" providerId="LiveId" clId="{3782F00D-F7FC-4E2A-8A39-6B9324183A70}" dt="2022-12-01T18:14:43.386" v="2322"/>
          <ac:spMkLst>
            <pc:docMk/>
            <pc:sldMk cId="2786952560" sldId="325"/>
            <ac:spMk id="3" creationId="{0DFC2FCB-7A4C-6F5D-1B7F-932F966B6E51}"/>
          </ac:spMkLst>
        </pc:spChg>
        <pc:spChg chg="mod">
          <ac:chgData name="Peter McGinty" userId="138e04b35f3df159" providerId="LiveId" clId="{3782F00D-F7FC-4E2A-8A39-6B9324183A70}" dt="2022-12-01T18:13:08.581" v="2306" actId="14100"/>
          <ac:spMkLst>
            <pc:docMk/>
            <pc:sldMk cId="2786952560" sldId="325"/>
            <ac:spMk id="18" creationId="{3FEBC3EF-10C8-9CE7-C78F-5A6C3403529B}"/>
          </ac:spMkLst>
        </pc:spChg>
        <pc:spChg chg="del">
          <ac:chgData name="Peter McGinty" userId="138e04b35f3df159" providerId="LiveId" clId="{3782F00D-F7FC-4E2A-8A39-6B9324183A70}" dt="2022-12-01T18:14:41.413" v="2321" actId="478"/>
          <ac:spMkLst>
            <pc:docMk/>
            <pc:sldMk cId="2786952560" sldId="325"/>
            <ac:spMk id="19" creationId="{A331B111-F566-302E-F999-4D98F91051DA}"/>
          </ac:spMkLst>
        </pc:spChg>
        <pc:spChg chg="mod">
          <ac:chgData name="Peter McGinty" userId="138e04b35f3df159" providerId="LiveId" clId="{3782F00D-F7FC-4E2A-8A39-6B9324183A70}" dt="2022-12-01T18:12:33.425" v="2304" actId="14100"/>
          <ac:spMkLst>
            <pc:docMk/>
            <pc:sldMk cId="2786952560" sldId="325"/>
            <ac:spMk id="20" creationId="{87416591-43E2-932C-9B21-11CEA3F4066C}"/>
          </ac:spMkLst>
        </pc:spChg>
        <pc:spChg chg="mod">
          <ac:chgData name="Peter McGinty" userId="138e04b35f3df159" providerId="LiveId" clId="{3782F00D-F7FC-4E2A-8A39-6B9324183A70}" dt="2022-12-01T18:10:47.750" v="2303" actId="14100"/>
          <ac:spMkLst>
            <pc:docMk/>
            <pc:sldMk cId="2786952560" sldId="325"/>
            <ac:spMk id="21" creationId="{2652883D-BE47-3991-5B93-1D0229D69CF1}"/>
          </ac:spMkLst>
        </pc:spChg>
        <pc:spChg chg="mod">
          <ac:chgData name="Peter McGinty" userId="138e04b35f3df159" providerId="LiveId" clId="{3782F00D-F7FC-4E2A-8A39-6B9324183A70}" dt="2022-12-01T18:09:32.025" v="2259" actId="14100"/>
          <ac:spMkLst>
            <pc:docMk/>
            <pc:sldMk cId="2786952560" sldId="325"/>
            <ac:spMk id="23" creationId="{72769428-EEB2-DA62-7077-100687CF0423}"/>
          </ac:spMkLst>
        </pc:spChg>
        <pc:spChg chg="mod">
          <ac:chgData name="Peter McGinty" userId="138e04b35f3df159" providerId="LiveId" clId="{3782F00D-F7FC-4E2A-8A39-6B9324183A70}" dt="2022-12-01T10:37:43.069" v="1902"/>
          <ac:spMkLst>
            <pc:docMk/>
            <pc:sldMk cId="2786952560" sldId="325"/>
            <ac:spMk id="35" creationId="{968A07BA-5968-8BDF-6A56-C655900D34A2}"/>
          </ac:spMkLst>
        </pc:spChg>
      </pc:sldChg>
      <pc:sldChg chg="addSp modSp new mod ord">
        <pc:chgData name="Peter McGinty" userId="138e04b35f3df159" providerId="LiveId" clId="{3782F00D-F7FC-4E2A-8A39-6B9324183A70}" dt="2022-12-01T13:18:02.563" v="2208" actId="20577"/>
        <pc:sldMkLst>
          <pc:docMk/>
          <pc:sldMk cId="134148877" sldId="326"/>
        </pc:sldMkLst>
        <pc:spChg chg="mod">
          <ac:chgData name="Peter McGinty" userId="138e04b35f3df159" providerId="LiveId" clId="{3782F00D-F7FC-4E2A-8A39-6B9324183A70}" dt="2022-12-01T13:18:02.563" v="2208" actId="20577"/>
          <ac:spMkLst>
            <pc:docMk/>
            <pc:sldMk cId="134148877" sldId="326"/>
            <ac:spMk id="2" creationId="{E0C034AB-D607-65F4-E028-6E988B296474}"/>
          </ac:spMkLst>
        </pc:spChg>
        <pc:spChg chg="add mod">
          <ac:chgData name="Peter McGinty" userId="138e04b35f3df159" providerId="LiveId" clId="{3782F00D-F7FC-4E2A-8A39-6B9324183A70}" dt="2022-12-01T13:12:34.869" v="2171" actId="1076"/>
          <ac:spMkLst>
            <pc:docMk/>
            <pc:sldMk cId="134148877" sldId="326"/>
            <ac:spMk id="3" creationId="{C92B35EA-9AF1-41D7-FBEB-324A2474F86B}"/>
          </ac:spMkLst>
        </pc:spChg>
        <pc:spChg chg="add mod">
          <ac:chgData name="Peter McGinty" userId="138e04b35f3df159" providerId="LiveId" clId="{3782F00D-F7FC-4E2A-8A39-6B9324183A70}" dt="2022-12-01T13:08:45.567" v="2082" actId="14100"/>
          <ac:spMkLst>
            <pc:docMk/>
            <pc:sldMk cId="134148877" sldId="326"/>
            <ac:spMk id="4" creationId="{CA2441AB-251A-05B4-FFEE-72ABFBD1BB83}"/>
          </ac:spMkLst>
        </pc:spChg>
        <pc:spChg chg="add mod">
          <ac:chgData name="Peter McGinty" userId="138e04b35f3df159" providerId="LiveId" clId="{3782F00D-F7FC-4E2A-8A39-6B9324183A70}" dt="2022-12-01T13:11:43.932" v="2164" actId="403"/>
          <ac:spMkLst>
            <pc:docMk/>
            <pc:sldMk cId="134148877" sldId="326"/>
            <ac:spMk id="5" creationId="{1987EA65-10BB-3221-4CA7-AEFC0A124EB3}"/>
          </ac:spMkLst>
        </pc:spChg>
        <pc:spChg chg="add mod">
          <ac:chgData name="Peter McGinty" userId="138e04b35f3df159" providerId="LiveId" clId="{3782F00D-F7FC-4E2A-8A39-6B9324183A70}" dt="2022-12-01T13:11:36.767" v="2162" actId="403"/>
          <ac:spMkLst>
            <pc:docMk/>
            <pc:sldMk cId="134148877" sldId="326"/>
            <ac:spMk id="6" creationId="{512B76F5-CC3F-E014-8270-1A75AEFD71D5}"/>
          </ac:spMkLst>
        </pc:spChg>
        <pc:spChg chg="add mod">
          <ac:chgData name="Peter McGinty" userId="138e04b35f3df159" providerId="LiveId" clId="{3782F00D-F7FC-4E2A-8A39-6B9324183A70}" dt="2022-12-01T13:11:48.841" v="2166" actId="403"/>
          <ac:spMkLst>
            <pc:docMk/>
            <pc:sldMk cId="134148877" sldId="326"/>
            <ac:spMk id="7" creationId="{9B08E424-B158-AAAA-DCEF-CBBA8FE70042}"/>
          </ac:spMkLst>
        </pc:spChg>
        <pc:spChg chg="add mod">
          <ac:chgData name="Peter McGinty" userId="138e04b35f3df159" providerId="LiveId" clId="{3782F00D-F7FC-4E2A-8A39-6B9324183A70}" dt="2022-12-01T13:11:55.326" v="2168" actId="403"/>
          <ac:spMkLst>
            <pc:docMk/>
            <pc:sldMk cId="134148877" sldId="326"/>
            <ac:spMk id="8" creationId="{E3E35628-9608-231E-420B-A7087EAE235D}"/>
          </ac:spMkLst>
        </pc:spChg>
      </pc:sldChg>
      <pc:sldChg chg="add del">
        <pc:chgData name="Peter McGinty" userId="138e04b35f3df159" providerId="LiveId" clId="{3782F00D-F7FC-4E2A-8A39-6B9324183A70}" dt="2022-12-01T10:19:12.801" v="1685"/>
        <pc:sldMkLst>
          <pc:docMk/>
          <pc:sldMk cId="724400781" sldId="326"/>
        </pc:sldMkLst>
      </pc:sldChg>
      <pc:sldChg chg="modSp new mod">
        <pc:chgData name="Peter McGinty" userId="138e04b35f3df159" providerId="LiveId" clId="{3782F00D-F7FC-4E2A-8A39-6B9324183A70}" dt="2022-12-01T21:43:59.724" v="2542" actId="20577"/>
        <pc:sldMkLst>
          <pc:docMk/>
          <pc:sldMk cId="3262391463" sldId="327"/>
        </pc:sldMkLst>
        <pc:spChg chg="mod">
          <ac:chgData name="Peter McGinty" userId="138e04b35f3df159" providerId="LiveId" clId="{3782F00D-F7FC-4E2A-8A39-6B9324183A70}" dt="2022-12-01T21:43:59.724" v="2542" actId="20577"/>
          <ac:spMkLst>
            <pc:docMk/>
            <pc:sldMk cId="3262391463" sldId="327"/>
            <ac:spMk id="2" creationId="{32B8C3B7-2F47-1391-0E2C-1BE2E686A76E}"/>
          </ac:spMkLst>
        </pc:spChg>
      </pc:sldChg>
      <pc:sldChg chg="add">
        <pc:chgData name="Peter McGinty" userId="138e04b35f3df159" providerId="LiveId" clId="{3782F00D-F7FC-4E2A-8A39-6B9324183A70}" dt="2022-12-01T21:44:49.407" v="2543"/>
        <pc:sldMkLst>
          <pc:docMk/>
          <pc:sldMk cId="1246539249" sldId="328"/>
        </pc:sldMkLst>
      </pc:sldChg>
    </pc:docChg>
  </pc:docChgLst>
  <pc:docChgLst>
    <pc:chgData name="Peter McGinty" userId="138e04b35f3df159" providerId="LiveId" clId="{28041D0C-5229-4A72-80CE-462D37DBDA55}"/>
    <pc:docChg chg="undo custSel modSld sldOrd">
      <pc:chgData name="Peter McGinty" userId="138e04b35f3df159" providerId="LiveId" clId="{28041D0C-5229-4A72-80CE-462D37DBDA55}" dt="2023-12-04T22:24:39.976" v="87" actId="20577"/>
      <pc:docMkLst>
        <pc:docMk/>
      </pc:docMkLst>
      <pc:sldChg chg="modSp mod">
        <pc:chgData name="Peter McGinty" userId="138e04b35f3df159" providerId="LiveId" clId="{28041D0C-5229-4A72-80CE-462D37DBDA55}" dt="2023-12-04T22:15:49.649" v="0" actId="20577"/>
        <pc:sldMkLst>
          <pc:docMk/>
          <pc:sldMk cId="1024789107" sldId="263"/>
        </pc:sldMkLst>
        <pc:spChg chg="mod">
          <ac:chgData name="Peter McGinty" userId="138e04b35f3df159" providerId="LiveId" clId="{28041D0C-5229-4A72-80CE-462D37DBDA55}" dt="2023-12-04T22:15:49.649" v="0" actId="20577"/>
          <ac:spMkLst>
            <pc:docMk/>
            <pc:sldMk cId="1024789107" sldId="263"/>
            <ac:spMk id="2" creationId="{4B8869BE-F6C8-4060-B120-D9C2364336C6}"/>
          </ac:spMkLst>
        </pc:spChg>
      </pc:sldChg>
      <pc:sldChg chg="modSp mod">
        <pc:chgData name="Peter McGinty" userId="138e04b35f3df159" providerId="LiveId" clId="{28041D0C-5229-4A72-80CE-462D37DBDA55}" dt="2023-12-04T22:16:07.909" v="2" actId="20577"/>
        <pc:sldMkLst>
          <pc:docMk/>
          <pc:sldMk cId="594176916" sldId="264"/>
        </pc:sldMkLst>
        <pc:spChg chg="mod">
          <ac:chgData name="Peter McGinty" userId="138e04b35f3df159" providerId="LiveId" clId="{28041D0C-5229-4A72-80CE-462D37DBDA55}" dt="2023-12-04T22:16:07.909" v="2" actId="20577"/>
          <ac:spMkLst>
            <pc:docMk/>
            <pc:sldMk cId="594176916" sldId="264"/>
            <ac:spMk id="2" creationId="{D92BD8AA-284F-4687-9E53-BFCDB7081D12}"/>
          </ac:spMkLst>
        </pc:spChg>
      </pc:sldChg>
      <pc:sldChg chg="modSp mod">
        <pc:chgData name="Peter McGinty" userId="138e04b35f3df159" providerId="LiveId" clId="{28041D0C-5229-4A72-80CE-462D37DBDA55}" dt="2023-12-04T22:16:18.723" v="3" actId="20577"/>
        <pc:sldMkLst>
          <pc:docMk/>
          <pc:sldMk cId="1452934919" sldId="272"/>
        </pc:sldMkLst>
        <pc:spChg chg="mod">
          <ac:chgData name="Peter McGinty" userId="138e04b35f3df159" providerId="LiveId" clId="{28041D0C-5229-4A72-80CE-462D37DBDA55}" dt="2023-12-04T22:16:18.723" v="3" actId="20577"/>
          <ac:spMkLst>
            <pc:docMk/>
            <pc:sldMk cId="1452934919" sldId="272"/>
            <ac:spMk id="5" creationId="{7A70B3BF-F153-C926-7E82-8C66FD30AD12}"/>
          </ac:spMkLst>
        </pc:spChg>
      </pc:sldChg>
      <pc:sldChg chg="modSp mod">
        <pc:chgData name="Peter McGinty" userId="138e04b35f3df159" providerId="LiveId" clId="{28041D0C-5229-4A72-80CE-462D37DBDA55}" dt="2023-12-04T22:23:01.506" v="57" actId="20577"/>
        <pc:sldMkLst>
          <pc:docMk/>
          <pc:sldMk cId="2126223863" sldId="293"/>
        </pc:sldMkLst>
        <pc:spChg chg="mod">
          <ac:chgData name="Peter McGinty" userId="138e04b35f3df159" providerId="LiveId" clId="{28041D0C-5229-4A72-80CE-462D37DBDA55}" dt="2023-12-04T22:23:01.506" v="57" actId="20577"/>
          <ac:spMkLst>
            <pc:docMk/>
            <pc:sldMk cId="2126223863" sldId="293"/>
            <ac:spMk id="4" creationId="{5EA1B745-0064-41EC-9A5A-550A5A994AB9}"/>
          </ac:spMkLst>
        </pc:spChg>
      </pc:sldChg>
      <pc:sldChg chg="modSp mod">
        <pc:chgData name="Peter McGinty" userId="138e04b35f3df159" providerId="LiveId" clId="{28041D0C-5229-4A72-80CE-462D37DBDA55}" dt="2023-12-04T22:24:39.976" v="87" actId="20577"/>
        <pc:sldMkLst>
          <pc:docMk/>
          <pc:sldMk cId="908914709" sldId="315"/>
        </pc:sldMkLst>
        <pc:spChg chg="mod">
          <ac:chgData name="Peter McGinty" userId="138e04b35f3df159" providerId="LiveId" clId="{28041D0C-5229-4A72-80CE-462D37DBDA55}" dt="2023-12-04T22:24:39.976" v="87" actId="20577"/>
          <ac:spMkLst>
            <pc:docMk/>
            <pc:sldMk cId="908914709" sldId="315"/>
            <ac:spMk id="2" creationId="{A41EE34E-CF71-49F9-9C61-E466B84AA4AB}"/>
          </ac:spMkLst>
        </pc:spChg>
      </pc:sldChg>
      <pc:sldChg chg="modSp mod ord">
        <pc:chgData name="Peter McGinty" userId="138e04b35f3df159" providerId="LiveId" clId="{28041D0C-5229-4A72-80CE-462D37DBDA55}" dt="2023-12-04T22:20:13.983" v="10" actId="14100"/>
        <pc:sldMkLst>
          <pc:docMk/>
          <pc:sldMk cId="220661452" sldId="321"/>
        </pc:sldMkLst>
        <pc:spChg chg="mod">
          <ac:chgData name="Peter McGinty" userId="138e04b35f3df159" providerId="LiveId" clId="{28041D0C-5229-4A72-80CE-462D37DBDA55}" dt="2023-12-04T22:20:13.983" v="10" actId="14100"/>
          <ac:spMkLst>
            <pc:docMk/>
            <pc:sldMk cId="220661452" sldId="321"/>
            <ac:spMk id="20" creationId="{87416591-43E2-932C-9B21-11CEA3F4066C}"/>
          </ac:spMkLst>
        </pc:spChg>
      </pc:sldChg>
      <pc:sldChg chg="ord">
        <pc:chgData name="Peter McGinty" userId="138e04b35f3df159" providerId="LiveId" clId="{28041D0C-5229-4A72-80CE-462D37DBDA55}" dt="2023-12-04T22:18:22.407" v="5"/>
        <pc:sldMkLst>
          <pc:docMk/>
          <pc:sldMk cId="3240884555" sldId="322"/>
        </pc:sldMkLst>
      </pc:sldChg>
      <pc:sldChg chg="addSp delSp modSp mod">
        <pc:chgData name="Peter McGinty" userId="138e04b35f3df159" providerId="LiveId" clId="{28041D0C-5229-4A72-80CE-462D37DBDA55}" dt="2023-12-04T22:19:00.168" v="8" actId="167"/>
        <pc:sldMkLst>
          <pc:docMk/>
          <pc:sldMk cId="2786952560" sldId="325"/>
        </pc:sldMkLst>
        <pc:spChg chg="add mod ord">
          <ac:chgData name="Peter McGinty" userId="138e04b35f3df159" providerId="LiveId" clId="{28041D0C-5229-4A72-80CE-462D37DBDA55}" dt="2023-12-04T22:19:00.168" v="8" actId="167"/>
          <ac:spMkLst>
            <pc:docMk/>
            <pc:sldMk cId="2786952560" sldId="325"/>
            <ac:spMk id="4" creationId="{2283AAE6-1353-F9F4-A441-8DAED45B45AF}"/>
          </ac:spMkLst>
        </pc:spChg>
        <pc:spChg chg="del">
          <ac:chgData name="Peter McGinty" userId="138e04b35f3df159" providerId="LiveId" clId="{28041D0C-5229-4A72-80CE-462D37DBDA55}" dt="2023-12-04T22:18:44.244" v="6" actId="478"/>
          <ac:spMkLst>
            <pc:docMk/>
            <pc:sldMk cId="2786952560" sldId="325"/>
            <ac:spMk id="18" creationId="{3FEBC3EF-10C8-9CE7-C78F-5A6C3403529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 custT="1"/>
      <dgm:spPr/>
      <dgm:t>
        <a:bodyPr/>
        <a:lstStyle/>
        <a:p>
          <a:r>
            <a:rPr lang="en-GB" sz="4800" b="1"/>
            <a:t>design</a:t>
          </a:r>
          <a:endParaRPr lang="en-GB" sz="4400" b="1"/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 custT="1"/>
      <dgm:spPr/>
      <dgm:t>
        <a:bodyPr/>
        <a:lstStyle/>
        <a:p>
          <a:r>
            <a:rPr lang="en-GB" sz="4800" b="1"/>
            <a:t>build</a:t>
          </a:r>
          <a:endParaRPr lang="en-GB" sz="4400" b="1"/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 custT="1"/>
      <dgm:spPr/>
      <dgm:t>
        <a:bodyPr/>
        <a:lstStyle/>
        <a:p>
          <a:r>
            <a:rPr lang="en-GB" sz="4800" b="1"/>
            <a:t>test</a:t>
          </a:r>
          <a:endParaRPr lang="en-GB" sz="4400" b="1"/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 custT="1"/>
      <dgm:spPr/>
      <dgm:t>
        <a:bodyPr/>
        <a:lstStyle/>
        <a:p>
          <a:r>
            <a:rPr lang="en-GB" sz="4800" b="1"/>
            <a:t>evaluate</a:t>
          </a:r>
          <a:endParaRPr lang="en-GB" sz="4400" b="1"/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 custT="1"/>
      <dgm:spPr/>
      <dgm:t>
        <a:bodyPr/>
        <a:lstStyle/>
        <a:p>
          <a:r>
            <a:rPr lang="en-GB" sz="4800" b="1"/>
            <a:t>analyse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 custScaleX="143753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 custScaleX="143753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 custScaleX="143753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 custScaleX="143753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 custScaleX="143753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411462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design</a:t>
          </a:r>
          <a:endParaRPr lang="en-GB" sz="4400" b="1" kern="1200"/>
        </a:p>
      </dsp:txBody>
      <dsp:txXfrm>
        <a:off x="5411462" y="50570"/>
        <a:ext cx="2439357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437007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build</a:t>
          </a:r>
          <a:endParaRPr lang="en-GB" sz="4400" b="1" kern="1200"/>
        </a:p>
      </dsp:txBody>
      <dsp:txXfrm>
        <a:off x="6437007" y="3206874"/>
        <a:ext cx="2439357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3528264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3752095" y="5157577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test</a:t>
          </a:r>
          <a:endParaRPr lang="en-GB" sz="4400" b="1" kern="1200"/>
        </a:p>
      </dsp:txBody>
      <dsp:txXfrm>
        <a:off x="3752095" y="5157577"/>
        <a:ext cx="2439357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935817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067182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evaluate</a:t>
          </a:r>
          <a:endParaRPr lang="en-GB" sz="4400" b="1" kern="1200"/>
        </a:p>
      </dsp:txBody>
      <dsp:txXfrm>
        <a:off x="1067182" y="3206874"/>
        <a:ext cx="2439357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092727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analyse</a:t>
          </a:r>
        </a:p>
      </dsp:txBody>
      <dsp:txXfrm>
        <a:off x="2092727" y="50570"/>
        <a:ext cx="2439357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401690"/>
            <a:gd name="adj4" fmla="val 15662391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3.56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22 1 16087,'0'0'0,"-22"7"-432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32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19 7828,'0'0'928,"0"-19"-1040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6.39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0 24575,'5'0'0,"2"0"0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6.88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8.13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1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18.70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19.20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0 24575,'3'0'0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19.72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20.504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1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20.97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21.69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0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22.12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9 24575,'2'-2'0,"5"-1"0,3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39.72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20 11253,'0'0'0,"33"-19"-3553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24.69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30:55.05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10063 24575,'9'-1'0,"0"-1"0,0-1 0,0 1 0,0-1 0,-1-1 0,1 1 0,9-7 0,0 1 0,79-40 0,106-72 0,-122 67 0,90-57 0,-74 45 0,16-8 0,46-16 0,-147 82 0,-1-1 0,0 0 0,0-1 0,-1 0 0,16-20 0,16-17 0,-9 19 0,0 1 0,2 1 0,48-26 0,123-55 0,-92 50 0,287-179 0,-187 114 0,-102 60 0,122-65 0,51-29 0,-166 93 0,20-11 0,-75 37 0,-34 21 0,-1-2 0,28-21 0,7-7 0,3 2 0,1 3 0,111-47 0,-102 47 0,-1-3 0,82-63 0,-69 48 0,155-77 0,-148 81 0,-21 11 0,78-47 0,8-4 0,-136 82 0,-1-1 0,0-2 0,36-29 0,-29 20 0,63-39 0,-56 39 0,36-28 0,-39 27 0,75-43 0,-51 35 0,54-27 0,20-13 0,-116 63 0,35-23 0,1 2 0,58-24 0,-81 41 0,-1-2 0,0 0 0,46-39 0,18-11 0,8-4 0,18-9 0,15-12 0,-133 91 0,88-74 0,5-3 0,-16 21 0,-2-5 0,90-94 0,-58 58 0,-5 5 0,-30 22 0,33-35 0,60-59 0,-41 45 0,-47 37 0,-27 28 0,70-60 0,115-88 0,215-191 0,-381 331 0,80-92 0,-61 60 0,9-12 0,63-59 0,-96 103 0,-29 28 0,160-175 0,-152 157 0,2 2 0,57-49 0,44-15 0,-123 96 0,36-22 0,-34 24 0,27-22 0,205-145 0,-223 160 0,199-102 0,-153 86 0,-54 26 0,232-126 0,-156 78 0,154-100 0,-184 115 0,95-44 0,-19 11 0,-39 21 0,-60 34 0,-1-2 0,62-46 0,43-58 0,-121 99 0,-2-1 0,40-55 0,100-190 0,-23-15 0,-123 241 0,85-179-682,93-290-1,-184 462-6143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33.9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24575,'0'0'-8191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2.02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5.5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6.26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6.63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 24575,'2'-2'0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7.32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7 24575,'2'-2'0,"3"-3"0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7.70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0.20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40.49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6531,'0'0'512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0.72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1.39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1.7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2.6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3.36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3.77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9.93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0.5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0.8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1.24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3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22 1 16087,'0'0'0,"-22"7"-432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1.6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2.00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 1 24575,'-11'6'0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2.3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 24575,'0'-2'0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2.6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15 24575,'0'-2'0,"2"-1"0,5-2 0,4 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3.10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3.84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4.82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 1 24575,'-2'2'0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5.1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85 24575,'2'-7'0,"7"-5"0,8-6 0,2-3 0,1-5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5.51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7 24575,'0'-2'0,"0"-3"0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5.8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48 24575,'2'-4'0,"3"-5"0,4-6 0,4-5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3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12710,'0'0'864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6.86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7.19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7.5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7.88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8.2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8.5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24575,'0'2'0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8.95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9.33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198 0 24575,'0'0'-8191</inkml:trace>
  <inkml:trace contextRef="#ctx0" brushRef="#br0" timeOffset="1">1 712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10.1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10.51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24575,'6'0'0,"11"0"0,8 4 0,3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3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19 13366,'0'0'897,"0"-19"-1026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21.04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 0 24575,'-2'0'0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21.6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23.4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26.2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34.40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36.37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38.20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39.59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1.8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2.71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9812,'0'0'4611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3.21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24575,'2'0'0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4.0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4.84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7.5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9.9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1.2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1.81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2.3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2.75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 1 24575,'-2'0'0,"-3"0"0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3.6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24575,'2'0'0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47 1 6611,'0'0'5587,"-46"14"-9493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4.25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5.6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24575,'0'2'0,"3"1"0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18.1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19.86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23.0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3.7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24575,'2'2'0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4.2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4.9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24575,'2'0'0,"0"4"0,1 6 0,-1 11 0,0 11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5.3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5.7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24575,'2'2'0,"3"3"0,3 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13702,'0'0'513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6.16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24575,'0'4'0,"0"4"0,0 2 0,2 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6.63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24575,'2'0'0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7.21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7.59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7.9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8.3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8.6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24575,'4'0'0,"6"3"0,5 1 0,2 2 0,0-1 0,6 0 0,12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9.0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37 24575,'13'-7'0,"5"-3"0,9-1 0,6 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9.41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4 24575,'6'-4'0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0.55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18 40 9668,'0'0'5091,"-18"-40"-4595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0.9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1.32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0 982 24575,'0'0'-8191</inkml:trace>
  <inkml:trace contextRef="#ctx0" brushRef="#br0" timeOffset="1">98 1 24575,'0'0'-8191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1.7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2.07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2.45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2.82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3.27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27 0 24575,'-4'5'0,"-4"5"0,1 3 0,0 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5.94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6.2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24575,'2'0'0,"3"0"0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6.60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4.10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12710,'0'0'864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42 12 11573,'0'0'0,"-41"-12"-864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6.96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7.30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7.6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7.9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24575,'2'0'0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8.31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9.2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9.5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9.9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24575,'9'0'0,"4"0"0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0.2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0.64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24575,'4'0'0,"4"0"0,2 0 0,2 0 0,5 2 0,6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10341,'0'0'1328,"2"2"-1328,0-2-224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1.09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1.44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24575,'0'4'0,"0"4"0,0 6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2.1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185 1 24575,'0'2'0</inkml:trace>
  <inkml:trace contextRef="#ctx0" brushRef="#br0" timeOffset="1">1 761 24575,'0'0'-8191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2.51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2.86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3.21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24575,'0'4'0,"0"4"0,0 4 0,4 3 0,2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3.56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24575,'0'3'0,"0"1"0,0 6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3.91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55 0 24575,'-6'6'0,"-4"5"0,-5 4 0,-8 10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4.30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9.79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7 24575,'5'-2'0,"4"-3"0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19 7828,'0'0'928,"0"-19"-1040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0.1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1387 24575,'0'0'-8191</inkml:trace>
  <inkml:trace contextRef="#ctx0" brushRef="#br0" timeOffset="1">651 0 24575,'2'0'0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4.71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872 1 24575,'0'0'-8191</inkml:trace>
  <inkml:trace contextRef="#ctx0" brushRef="#br0" timeOffset="1">0 798 24575,'0'0'-8191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5.06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5.39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5.77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6.10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1621 86 24575,'0'0'-8191</inkml:trace>
  <inkml:trace contextRef="#ctx0" brushRef="#br0" timeOffset="1">0 1 24575,'0'0'-8191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6.4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6.84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7.18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7.54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20 11253,'0'0'0,"33"-19"-3553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8.22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8.5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8.92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0 713 24575,'0'0'-8191</inkml:trace>
  <inkml:trace contextRef="#ctx0" brushRef="#br0" timeOffset="1">160 0 24575,'0'0'-8191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9.2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00.04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00.62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01.29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01.62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02.57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3.60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6531,'0'0'512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4.10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5.27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 0 24575,'-2'0'0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5.63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7.0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8.31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9.26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9.6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24575,'2'0'0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0.2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32 0 24575,'-2'2'0,"-5"7"0,-4 4 0,-1 7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0.6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 10 24575,'-2'0'0,"2"0"0,2-2 0,3-1 0,3-2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1.17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28.1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63 152 672,'0'0'3124,"-2"-3"-3068,-3-13-104,4 13 8,0 2-73,0 1 115,0-1 0,0 0 0,0 0 0,0 1-1,0-1 1,0 0 0,0 0 0,0 0 0,0 0-1,1 0 1,-1 0 0,0 0 0,1 0 0,-1 0-1,1 0 1,-1-1 0,1 1 0,0 0 0,-1 0-1,1-1 1,0 1 0,0 0 0,0 0 0,0-3-1,-3-38-1144,3 35 1363,-1-1 0,0 0 0,0 1 0,-4-14-1,1 13 4192,1 16-3420,0 18-1452,3-24 749,-7 75 609,-3 85-73,10 35-664,13-187-973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1.7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2.10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44 1 24575,'-2'0'0,"-2"0"0,-6 2 0,0 3 0,1 3 0,0 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2.4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29.4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213 6 2401,'0'0'486,"-4"-1"-2055,-10-3 7310,0 5-5119,-59 59-322,44-34-248,-49 33 1,81-61-71,47-31-597,-43 28 543,0-1 0,-1 1-1,0-1 1,0 0 0,0 0-1,8-12 1,-14 17 56,0 0 0,1-1 1,-1 1-1,1 0 0,-1 0 0,1 0 0,0 0 0,0 0 0,-1 0 1,1 0-1,0 0 0,0 0 0,0 0 0,0 0 0,0 0 0,0 1 1,0-1-1,0 0 0,0 1 0,1-1 0,-1 1 0,0-1 0,0 1 1,0 0-1,1-1 0,-1 1 0,0 0 0,1 0 0,-1 0 0,0 0 1,0 0-1,1 0 0,-1 0 0,0 1 0,2-1 0,-2 0 24,1 1-1,-1-1 0,1 0 1,-1 1-1,1-1 0,-1 1 0,0-1 1,1 1-1,-1 0 0,0 0 1,1-1-1,-1 1 0,0 0 1,0 0-1,2 2 0,18 24 186,1-1 79,-19-24-240,1 0 1,-1 0-1,1 0 0,0 0 1,-1 0-1,1-1 1,0 0-1,0 0 1,0 0-1,0 0 0,0 0 1,0-1-1,1 0 1,-1 0-1,7-1 0,-5 1 101,-6 0-5,4 0 2252,12 0-5486,-9 0-15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0.9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1969,'0'0'1777,"10"6"4375,-8 117-5432,-2 77-200,-2-139-209,2 1-1,10 79 1,-9-134-281,0-9-617,-1-13-1651,0 9 871,0-11-2523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2.0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1 3330,'0'0'1880,"5"4"313,-5 4-2063,-1-1 0,0 1 0,-1 0 0,1-1 0,-1 1 0,-1-1 0,0 1 0,-7 13 1,-4 4 63,-20 25 0,11-16-117,-14 22-1366,54-76 1108,-3 6 141,71-112-606,-85 125 649,1 0 0,0 0 0,-1 0 0,1 0 0,0 0 0,0 0 0,-1 0 0,1 0 0,0 1 0,0-1 0,0 0 0,0 0 0,0 1 0,0-1 0,1 1 0,-1-1 0,0 1 0,0-1 0,0 1 0,0 0 0,1-1 0,-1 1 0,0 0 0,0 0 0,1 0 0,-1 0 0,0 0 0,2 0 0,-1 2 36,0-1 0,0 0 0,0 0 0,0 1 0,0-1 0,-1 1 0,1-1 0,0 1 0,-1 0 0,1 0 0,-1 0-1,0 0 1,2 4 0,21 41 1206,-12-23-473,21 33-1,-26-50-1031,-5-7-1111,-3-6-919,-4-4-1627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4.3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1425,'0'0'4981,"10"23"-3786,-4 26-965,-2 1 0,-3 82-1,-1 8 82,2-26 17,-3-65-282,2 0 1,9 49-1,-5-54 84,1 58 1,-6-66-23,2-1-1,13 70 1,11-6-124,-22-68 61,-2 1-1,-2 58 1,-2-29-24,10 31 3,-8-91-57,-1-1-1,1 1 1,0-1 0,0 1-1,0-1 1,0 1-1,0-1 1,0 1 0,0-1-1,0 1 1,0-1 0,0 1-1,0-1 1,0 1-1,1-1 1,-1 1 0,0-1-1,0 1 1,0-1-1,1 1 1,-1-1 0,0 1-1,0-1 1,1 0 0,-1 1-1,1-1 1,-1 0-1,0 1 1,1-1 0,-1 0-1,1 1 1,-1-1-1,0 0 1,1 0 0,-1 1-1,2-1 1,1-1-3201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4.88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19 13366,'0'0'897,"0"-19"-1026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5.3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36 4418,'0'0'2401,"0"-6"-416,1 15-1875,1 1 0,0-1 0,0 0 0,1 0 0,1 0 0,5 11 0,3 10 67,-5-6-23,6 33 0,-2-8 178,-11-48-318,0 0 0,0-1 0,0 1-1,0 0 1,1 0 0,-1 0 0,0-1-1,0 1 1,1 0 0,-1 0 0,0-1-1,1 1 1,-1 0 0,1-1 0,-1 1-1,1 0 1,-1-1 0,1 1-1,-1-1 1,1 1 0,0-1 0,-1 1-1,1-1 1,0 1 0,0-1 0,-1 0-1,2 1 1,-1-1-4,1-1 1,-1 1-1,0-1 0,0 1 1,0-1-1,0 0 0,0 1 1,0-1-1,0 0 0,0 0 1,0 1-1,0-1 0,0 0 1,0 0-1,-1 0 0,2-3 1,81-94 104,15-24-1007,-66 78 273,-29 41 619,-2 3 51,-1 12-3271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7.3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2689,'0'0'1230,"4"12"2116,-4-2-3317,0 168 3071,0-185-5565,4-1-598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9.4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5 480,'2'-5'9308,"8"185"-7189,1-2-1119,-4-114-952,15 109 395,-17-138-428,1 1 1,14 43-1,-9-39 5,8 52 0,-1 13-10,-16-88-30,0 1 0,-3 22 0,2 18 0,8 145-436,-4-108 387,-1-81 47,-3-12 18,0 0 0,0-1 1,0 1-1,-1 0 0,1 0 1,-1 0-1,1 1 0,-1-1 1,0 3-1,0-5-31,0 1 0,0-1 0,0 1 0,0 0 1,0-1-1,0 1 0,0-1 0,0 1 0,1 0 0,-1-1 0,0 1 1,0-1-1,1 1 0,-1-1 0,0 1 0,0-1 0,1 1 0,-1-1 1,1 1-1,-1-1-51,1 0 0,-1 0 1,0 0-1,1 0 0,-1 0 1,0-1-1,1 1 0,-1 0 0,0 0 1,0 0-1,1 0 0,-1-1 1,0 1-1,0 0 0,1 0 1,-1-1-1,0 1 0,0 0 1,0 0-1,0-1 0,1 1 0,-1 0 1,0-1-1,0 1 0,0 0 1,0-1-1,0 1 0,0 0 1,0 0-1,0-1 0,0 1 1,0 0-1,0-1 0,0 1 0,0 0 1,0-1-1,0 1 0,0-1 1,1-19-3053,0-9-1699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40.6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90 13 368,'0'0'1942,"2"-3"-1894,6-7 458,-4 15 1504,-4 28 1050,-1-21-3796,-1 3 858,0 0-1,-1 0 1,0 0-1,-1-1 1,-1 0 0,-8 16-1,-1 1 106,-31 46 0,34-63-225,11-13-63,0-3-881,0 0 620,0 0-1,0 0 1,1 0-1,-1 0 0,1 0 1,0 0-1,-1 0 1,1 1-1,0-1 0,1-2 1,6-10-2383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41.4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0 1425,'0'0'1502,"0"5"-1393,0 11 40,0-12 1434,0 19-367,-1 8-544,0-13-508,1 0 0,1 0 0,0 0 0,7 27-1,-3-29 49,1-1-1,1 0 0,0-1 1,1 0-1,1 0 1,0 0-1,1-1 0,17 18 1,-21-26-81,-4-2-53,0 0 1,1 0 0,-1-1-1,1 1 1,0-1 0,0 1-1,0-1 1,0 0 0,0 0-1,0-1 1,1 1 0,-1-1 0,5 2-1,-8-8 66,0-10-1131,-1 9-3428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43.2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336 183 112,'-6'0'9183,"-18"-3"-8108,18 0-826,-1 1 1,0-1-1,0 1 0,-11-2 0,14 3-180,-1 1-1,1-1 1,0 0 0,0 0-1,0 0 1,0-1-1,0 1 1,1-1 0,-1 0-1,0 0 1,1-1 0,-1 1-1,1-1 1,0 1-1,0-1 1,0 0 0,-3-4-1,-3-7 17,-1 1 0,-1 0-1,-15-14 1,21 23-33,-1 0 0,0 1 0,0 0 0,0 0 0,-1 0 0,1 1 0,-9-3 0,6 2 78,0 0-1,0 0 0,-15-9 1,-3 0 99,26 11-170,1 0-102,25 2-9428,-11 0 5694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48.5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303 2998 2769,'0'0'4184,"0"-19"-1338,-1-59-2602,-12-81 0,7 78 783,5-117-1,2 90-517,-1 67-408,1-33 45,-11-86 1,-45-230 833,48 305-949,4-126 1,4 118-23,8-54 8,-3 75-24,2-352 188,-8 316-167,12-34-41,-7-163 102,-11 281-122,5 20 34,0 1 0,-1 0 0,2 0 0,-1-1-1,0 1 1,1 0 0,-1-5 0,-7-39-339,8 46 349,-1 2 16,0-1 0,0 0 0,0 0 0,0 1 0,0-1 0,0 1 0,0-1 0,0 1 0,0-1 0,0 1 0,0 0 0,0-1 0,0 1 0,0 0 0,0 0 0,1 0 0,-1 0 0,0-1 0,0 3 0,-13 23-49,8-14 100,-18 27-68,-1-1-1,-42 46 1,58-69-36,6-11-51,0-1 0,0 0 0,0 0 0,0-1 0,-1 1 0,1 0 0,-7 2 0,1 1-59,-14 10-125,22-16 230,16-6-6531,-2-5 4188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49.1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 1 224,'0'0'0,"-9"1"256,7-1 112,0 0-352,0 0-400,-2 0 64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0.1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8 112,'-27'1'774,"21"-1"2152,-1-8 2480,9 8-4609,3-1-542,-1 2-1,1-1 1,0 0-1,0 1 1,0 0-1,-1 0 0,7 3 1,21 10 66,1-1 0,67 17 0,-85-25-289,-11-4-26,-1 0 0,1 0-1,0 0 1,0 0 0,0-1-1,4 1 1,-8-1 31,11 4 308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3.8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37 792 1409,'0'-3'8708,"2"-18"-8295,6-124 1585,5 59-1576,-7 55-402,-2-1-1,1-37 1,-5-279 897,10 301-917,-10 46 27,0-6-721,0 12 727,-1 0-1,0 1 0,0-1 0,-1 0 1,1 1-1,-1-1 0,0 0 0,0 0 0,-1 0 1,0-1-1,-5 9 0,-3 4-32,-3 7 6,-20 47-1,39-80-296,-1 0 0,2 0 1,-1 1-1,13-14 0,-11 13-68,0-1 0,0 1 0,-1-1 0,11-21-1,-16 26 389,1 1 0,1-1 0,-1 1-1,1 0 1,-1-1 0,1 1 0,0 1-1,1-1 1,-1 0 0,1 1-1,-1 0 1,8-5 0,-10 8 0,0 0 38,-1 0-70,4 0 32,0 0 0,0 1-1,0-1 1,0 1 0,0 0 0,0 1-1,0-1 1,0 1 0,0-1-1,-1 1 1,5 3 0,35 30 748,-33-26-618,-10-8-82,17 10 1598,-11-6-4260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5.33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9812,'0'0'4611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5.3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 2401,'0'0'7740,"0"17"-7559,-8 390 1052,8-184-873,0-233-2404,0 4-2107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6.2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1 120 2721,'0'0'2948,"5"-2"-170,-4 12-2520,1-1 1,-1 1 0,2 0 0,-1-1-1,1 0 1,1 0 0,7 16 0,5 11 13,-16-35-270,0-1 0,0 0 1,0 0-1,0 0 0,0 0 0,0 1 1,0-1-1,0 0 0,1 0 1,-1 0-1,0 0 0,0 0 0,0 0 1,0 0-1,0 1 0,1-1 0,-1 0 1,0 0-1,0 0 0,0 0 0,0 0 1,1 0-1,-1 0 0,0 0 0,0 0 1,0 0-1,0 0 0,1 0 0,-1 0 1,0 0-1,0 0 0,0 0 0,1 0 1,-1 0-1,0 0 0,0 0 0,0 0 1,6-1-68,-5 1 116,10-12 192,12-20-162,-8 10-97,16-29 0,-27 43-8,0 0 0,-1-1 0,0 0 1,0 1-1,-1-1 0,0 0 0,1-13 0,-3 8 17,0 11 5,0-1 0,0 1 0,0-1 0,1 1 0,-1-1-1,1 0 1,1-5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7.4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6 800,'0'0'2658,"0"-6"-2530,-4 6-2593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8.3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29 944,'-18'-9'886,"18"8"-312,-1-1-1,0 1 1,0 0-1,1-1 1,-1 1 0,1-1-1,0 1 1,-1 0-1,1-1 1,0 1 0,0-4 848,0 15-577,-1 5-636,-1 0-1,0 0 0,-9 27 0,7-28-24,1 1-1,0 0 0,-2 30 0,5 108-247,5-153-2438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9.5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181 1 2897,'0'0'2940,"-17"14"-1846,-31 37-871,-50 66 0,86-105-728,8-11-533,3-10 676,2 6 358,-1 1 0,2-1 0,-1 1 0,0-1 0,0 1 0,1 0 0,-1-1 0,1 1-1,0 0 1,0 0 0,-1 0 0,1 1 0,1-1 0,-1 0 0,3-2 0,42-24-145,-38 23 101,4-1 26,-2-2 0,1 0 0,-1 0-1,0-1 1,-1 0 0,0-1 0,0 0 0,11-16-1,-15 15 388,2 2 927,-7 9-1238,0 0 0,0 0 0,0 0 0,0 1 0,1-1 0,-1 0 0,0 0 0,0 1 1,0-1-1,0 1 0,0-1 0,0 1 0,0 0 0,2 0 0,13 9 1,0-1 288,0 1-1,22 19 1,-34-26-273,0 0-1,0 0 0,0 0 1,0-1-1,0 1 0,0-1 1,1 0-1,-1 0 1,1-1-1,-1 1 0,6 0 1,-9-2-41,-1 0 27,0 0-52,0 0 1,0 1-1,0-1 1,0 0-1,0 0 1,0 0-1,0 1 1,0-1-1,0 0 1,1 0-1,-1 0 1,0 0-1,0 0 0,0 1 1,0-1-1,0 0 1,1 0-1,-1 0 1,0 0-1,0 0 1,0 0-1,1 0 1,-1 0-1,0 0 1,0 1-1,0-1 0,0 0 1,1 0-1,-1 0 1,0 0-1,0 0 1,0 0-1,1 0 1,-1 0-1,0-1-104,1 1 0,-1 0 0,0 0 0,1 0-1,-1 0 1,0 0 0,1 1 0,-1-1 0,0 0 0,0 0-1,1 0 1,-1 0 0,0 0 0,0 0 0,1 0 0,-1 1 0,0-1-1,0 0 1,1 0 0,-1 0 0,0 0 0,0 1 0,1-1-1,-1 0 1,0 0 0,0 1 0,0-1 0,0 0 0,1 0 0,-1 1-1,0-1 1,0 0 0,0 1 0,0-1 0,0 0 0,0 0-1,0 1 1,0 3-2111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1.6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 1 864,'0'0'7623,"0"13"-7517,-14 289 1738,-8-185-1456,4-24-168,13-45-227,3 91 0,1-13 2,-1 141-1094,4-137 728,2-113 350,-4-17 42,0 0 6,1 0-3,-1 0 112,1 0-16,0 0-82,-1 0 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2.7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1 206 272,'0'0'7809,"6"11"-7478,71 93 1150,-60-91-1369,-14-11-115,0-1 0,-1 1 0,1 0 0,0-1 0,0 1 0,0-1 0,1 0 0,-1 0 0,0 0 0,0-1 0,1 1 0,-1-1 0,0 1 0,1-1 0,-1 0 0,0 0 0,4-1 0,-5 0 3,-1 0 1,1 0-1,-1 0 0,0 0 0,1 0 0,-1 0 1,0 0-1,0-1 0,0 1 0,0 0 0,0 0 0,0-1 1,-1 1-1,1-1 0,0 1 0,-1-1 0,1 1 1,-1-1-1,1 1 0,0-4 0,4-11-145,76-157-1822,-62 129 1896,-16 39 48,1-5 126,0-1 0,1 1-1,1 1 1,-1-1 0,2 1-1,10-13 1,-17 22-87,0 7-3015,0 0 1196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4.2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0 2097,'0'0'635,"0"22"2286,-2 304 625,0 3-3850,10-266 181,-8-61 139,0 0-1,0 1 1,0-1 0,1 0 0,-1 0-1,0 0 1,1 1 0,0-1 0,1 4-1,-1-6 215,-1 0-327,0 0-1,1 1 1,-1-1 0,1 0 0,-1 0-1,1 0 1,-1 1 0,1-1 0,-1 0-1,1 0 1,-1 0 0,1 0 0,-1 0 0,1 0-1,-1 0 1,1 0 0,-1 0 0,0 0-1,1 0 1,-1-1 0,1 1 0,-1 0-1,1 0 1,-1 0 0,1-1 0,-1 1-1,0 0 1,2-1 0,4-14-1728,-1-4-1504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5.6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91 0 2209,'0'0'1062,"0"7"-822,0 26 1585,1-36-440,3-8-1379,-2 8-319,-1 5 283,-1 10 207,0-1 0,-1 0-1,0 0 1,-1 1 0,0-1-1,0 0 1,-1-1-1,-1 1 1,0 0 0,0-1-1,-1 0 1,0 0 0,-13 16-1,17-24-161,-7 8 4,0 2-1,0-1 0,1 1 1,-9 21-1,31-89-2176,1 8-265,-13 37 1946,0 0 1,0 0-1,1 0 0,1 1 0,0-1 1,7-10-1,-8 16 921,0 1 1,1-1 0,0 1-1,6-5 1,-7 7-416,0-2 0,0 1 0,0 0 0,-1-1-1,1 0 1,-1 1 0,3-6 0,-5 9 54,0 0 0,-1 0-1,1 0 1,-1 0 0,1 1-1,-1-1 1,0 0 0,1 0 0,-1 1-1,1-1 1,-1 0 0,1 0-1,-1 1 1,0-1 0,1 1-1,-1-1 1,0 0 0,1 1-1,-1-1 1,0 1 0,1-1 0,-1 1-1,0-1 1,0 0 0,1 2-1,12 18 636,-11-16-440,7 11 127,1-1 1,0 0-1,1 0 1,1-1-1,0 0 1,1-1-1,22 17 1,-31-25 182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7.9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 0 112,'0'0'1974,"0"25"1046,1 77-1558,-3 110 1059,-3-167-2359,-1 14-1,-1-4-79,0 0 127,7 93 744,0-148-873,1-20-3221,5 5 695,5-2-478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5.77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47 1 6611,'0'0'5587,"-46"14"-9493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9.2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91 1377,'0'0'3086,"-7"-8"1162,6 23-4123,2 0 0,0 1 0,1-1 0,0 0 0,1 0 0,8 24 0,-4-18 39,-6-15-133,1-1-1,-1 1 1,1-1-1,1 1 1,-1-1-1,1 0 1,0 0-1,0 0 1,5 6-1,-8-11-88,2 0 26,0 0 45,-1-1 1,1 0-1,0 1 1,0-1 0,0 0-1,0 0 1,0 0 0,-1 0-1,1-1 1,0 1 0,-1 0-1,1-1 1,-1 1-1,0-1 1,1 1 0,-1-1-1,0 0 1,0 1 0,0-1-1,0 0 1,1-3 0,5-7 11,23-27 4,24-36-152,-48 65 96,0 0 1,-1 0-1,0-1 1,-1 1-1,6-21 1,-9 27 32,1 0 1,0 0-1,-1 0 1,1 0-1,5-6 1,5-10 15,-9 16 33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0:38.2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6.44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00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429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7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22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59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47.357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56.796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25 2 9236,'20'78'18011,"-19"-61"-18665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6.19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13702,'0'0'513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27.6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36.52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0:38.2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6.44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00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429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7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22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59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47.357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6.92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18 40 9668,'0'0'5091,"-18"-40"-4595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56.796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25 2 9236,'20'78'18011,"-19"-61"-18665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27.6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36.52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0:38.2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6.44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00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429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7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22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59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7.51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42 12 11573,'0'0'0,"-41"-12"-864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47.357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56.796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25 2 9236,'20'78'18011,"-19"-61"-18665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27.6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36.52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0:38.2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6.44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00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429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7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22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8.67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10341,'0'0'1328,"2"2"-1328,0-2-224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59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47.357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56.796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25 2 9236,'20'78'18011,"-19"-61"-18665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27.6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36.52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3.33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3.90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1 24575,'0'0'-8191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4.3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1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4.83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5.854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949F-C025-0E80-6028-795D690B0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1DDDE-2254-4016-6390-77323DE37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D797E-0168-6876-0734-2C5D2990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B4C2-7E8E-41A1-972E-2859447E3EA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FACD-1EBD-6878-E11D-0D6A1464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76E8C-B97C-78DA-4D4E-B5B85DE9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EF63-7876-4543-91D5-A552BDE6D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9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A051-800A-4385-AD93-2E50EF0C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DB980-2E58-FE8A-5C1A-08DD2FE8D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1630D-0BEB-F1B5-AE1A-D88CB82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B4C2-7E8E-41A1-972E-2859447E3EA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FD4D4-6A9D-DCE1-D8D5-3005E36F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F09C3-2AB7-C8A3-411C-4905E161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EF63-7876-4543-91D5-A552BDE6D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45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B72A1-077E-6BFB-DE31-B75419FDB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4C996-E5BD-2706-D560-DBBBBE2E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0B05-E562-6BFF-DE00-7632B46A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B4C2-7E8E-41A1-972E-2859447E3EA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5E1D-CA5B-6683-C708-DC982A39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46406-6407-E095-F1EE-8E0D72DE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EF63-7876-4543-91D5-A552BDE6D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49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D236-446A-0A15-3548-6CCE18F7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1145-92C2-077F-017A-A95A6768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ED2A5-AE03-96CA-057B-581A92B4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B4C2-7E8E-41A1-972E-2859447E3EA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12FE0-F8BB-680A-3CBD-7FD4DFBA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D7FC4-67ED-0917-8423-64FC6661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EF63-7876-4543-91D5-A552BDE6D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65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3E41-5800-87BE-B04F-4DC47E1A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B50B0-6CAC-0D3D-723C-FC9C52855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F4476-918A-A029-E17C-0364C4A6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B4C2-7E8E-41A1-972E-2859447E3EA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B30C-C67D-171C-F4FE-546BC73C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C5E11-26DC-DA8B-F625-909EA8B5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EF63-7876-4543-91D5-A552BDE6D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80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60BB-1887-C53A-CE9C-D6F44973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F1D6-2A34-684C-1BF4-DFE72E191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71CDA-2FD3-04A5-B854-251DE3C53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1B2C6-461B-21BD-E16A-AD82BB25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B4C2-7E8E-41A1-972E-2859447E3EA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6EAEC-EC79-6DF4-9A35-CB68261D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C2CF2-AA72-7163-98FB-666CFD2B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EF63-7876-4543-91D5-A552BDE6D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89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C97B-9F06-0A91-98FE-57715BEA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A02CB-8369-57FA-44D4-0C696803B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7D02C-0AF6-1CA3-D15A-73DFBF049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323BF-61B3-2B45-EA8E-2AA97A837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9B9F0-5A61-6D60-F68F-B6168E6E6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AFC62-99EB-12AC-B348-6AE972CB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B4C2-7E8E-41A1-972E-2859447E3EA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B1363-9D86-F9AC-02FE-3E74CA56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9CC9E-792A-8AED-F35E-7CCBEDF5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EF63-7876-4543-91D5-A552BDE6D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37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B057-67CF-2EEC-6685-118D182E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F8F29-D9E1-827F-B1A1-6721FD2E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B4C2-7E8E-41A1-972E-2859447E3EA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25E7F-1A30-ED49-F031-8AD406BA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E80A8-E90E-22DC-0354-9962F035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EF63-7876-4543-91D5-A552BDE6D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27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23922-1FA4-EAEF-0B96-45A4743A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B4C2-7E8E-41A1-972E-2859447E3EA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AFA60-4AE8-7BD6-4D79-F1A6E9EA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05922-A7C0-F7D6-1501-429237FB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EF63-7876-4543-91D5-A552BDE6D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4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6FD0-572E-30FF-22B3-55DC7B69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D64E-A143-F93F-1E76-9AABAE4E6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2E1CE-4958-96F0-1BD7-611114D2A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037CA-9D89-4DB6-0F3D-9C0B798A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B4C2-7E8E-41A1-972E-2859447E3EA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DFB4A-AA60-E7BF-4E3E-E0A1B372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E1A6B-D464-1A9F-0D32-05BDB9FC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EF63-7876-4543-91D5-A552BDE6D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14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891E-8396-8372-4453-11BD5A91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97D75-DC5C-A13E-6070-9C6B0B289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07C2C-27D1-574B-627A-52DC8686A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44175-3FA4-514D-DEDE-A7D7011D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B4C2-7E8E-41A1-972E-2859447E3EA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D1444-37C3-1342-443F-397941F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C1C57-E840-5937-4B31-2AD6D7D1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EF63-7876-4543-91D5-A552BDE6D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72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CD525-CE85-2CE7-6787-453EFFE7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DF66-B501-58E4-D922-64D7CB73F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A8927-3421-7757-D076-897181900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B4C2-7E8E-41A1-972E-2859447E3EA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C942-65F9-C9FE-5912-4E4E20D08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0686C-38EA-7A74-E42F-76CCAE077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EF63-7876-4543-91D5-A552BDE6D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92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module_statistics.asp" TargetMode="External"/><Relationship Id="rId2" Type="http://schemas.openxmlformats.org/officeDocument/2006/relationships/hyperlink" Target="https://docs.python.org/3/library/statistic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10.xml"/><Relationship Id="rId3" Type="http://schemas.openxmlformats.org/officeDocument/2006/relationships/image" Target="../media/image5.png"/><Relationship Id="rId21" Type="http://schemas.openxmlformats.org/officeDocument/2006/relationships/customXml" Target="../ink/ink12.xml"/><Relationship Id="rId7" Type="http://schemas.openxmlformats.org/officeDocument/2006/relationships/image" Target="../media/image7.png"/><Relationship Id="rId12" Type="http://schemas.openxmlformats.org/officeDocument/2006/relationships/customXml" Target="../ink/ink7.xml"/><Relationship Id="rId17" Type="http://schemas.openxmlformats.org/officeDocument/2006/relationships/image" Target="../media/image11.png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19" Type="http://schemas.openxmlformats.org/officeDocument/2006/relationships/customXml" Target="../ink/ink11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8.xml"/><Relationship Id="rId2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.xml"/><Relationship Id="rId21" Type="http://schemas.openxmlformats.org/officeDocument/2006/relationships/customXml" Target="../ink/ink24.xml"/><Relationship Id="rId42" Type="http://schemas.openxmlformats.org/officeDocument/2006/relationships/customXml" Target="../ink/ink35.xml"/><Relationship Id="rId47" Type="http://schemas.openxmlformats.org/officeDocument/2006/relationships/image" Target="../media/image26.png"/><Relationship Id="rId63" Type="http://schemas.openxmlformats.org/officeDocument/2006/relationships/image" Target="../media/image34.png"/><Relationship Id="rId68" Type="http://schemas.openxmlformats.org/officeDocument/2006/relationships/customXml" Target="../ink/ink48.xml"/><Relationship Id="rId2" Type="http://schemas.openxmlformats.org/officeDocument/2006/relationships/customXml" Target="../ink/ink13.xml"/><Relationship Id="rId16" Type="http://schemas.openxmlformats.org/officeDocument/2006/relationships/customXml" Target="../ink/ink21.xml"/><Relationship Id="rId29" Type="http://schemas.openxmlformats.org/officeDocument/2006/relationships/image" Target="../media/image17.png"/><Relationship Id="rId11" Type="http://schemas.openxmlformats.org/officeDocument/2006/relationships/customXml" Target="../ink/ink18.xml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37" Type="http://schemas.openxmlformats.org/officeDocument/2006/relationships/image" Target="../media/image21.png"/><Relationship Id="rId40" Type="http://schemas.openxmlformats.org/officeDocument/2006/relationships/customXml" Target="../ink/ink34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43.xml"/><Relationship Id="rId66" Type="http://schemas.openxmlformats.org/officeDocument/2006/relationships/customXml" Target="../ink/ink47.xml"/><Relationship Id="rId5" Type="http://schemas.openxmlformats.org/officeDocument/2006/relationships/image" Target="../media/image6.png"/><Relationship Id="rId61" Type="http://schemas.openxmlformats.org/officeDocument/2006/relationships/image" Target="../media/image33.png"/><Relationship Id="rId19" Type="http://schemas.openxmlformats.org/officeDocument/2006/relationships/customXml" Target="../ink/ink23.xml"/><Relationship Id="rId14" Type="http://schemas.openxmlformats.org/officeDocument/2006/relationships/customXml" Target="../ink/ink20.xml"/><Relationship Id="rId22" Type="http://schemas.openxmlformats.org/officeDocument/2006/relationships/customXml" Target="../ink/ink25.xml"/><Relationship Id="rId27" Type="http://schemas.openxmlformats.org/officeDocument/2006/relationships/image" Target="../media/image16.png"/><Relationship Id="rId30" Type="http://schemas.openxmlformats.org/officeDocument/2006/relationships/customXml" Target="../ink/ink29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38.xml"/><Relationship Id="rId56" Type="http://schemas.openxmlformats.org/officeDocument/2006/relationships/customXml" Target="../ink/ink42.xml"/><Relationship Id="rId64" Type="http://schemas.openxmlformats.org/officeDocument/2006/relationships/customXml" Target="../ink/ink46.xml"/><Relationship Id="rId69" Type="http://schemas.openxmlformats.org/officeDocument/2006/relationships/image" Target="../media/image37.png"/><Relationship Id="rId8" Type="http://schemas.openxmlformats.org/officeDocument/2006/relationships/customXml" Target="../ink/ink16.xml"/><Relationship Id="rId51" Type="http://schemas.openxmlformats.org/officeDocument/2006/relationships/image" Target="../media/image28.png"/><Relationship Id="rId72" Type="http://schemas.openxmlformats.org/officeDocument/2006/relationships/customXml" Target="../ink/ink50.xml"/><Relationship Id="rId3" Type="http://schemas.openxmlformats.org/officeDocument/2006/relationships/image" Target="../media/image5.png"/><Relationship Id="rId12" Type="http://schemas.openxmlformats.org/officeDocument/2006/relationships/customXml" Target="../ink/ink19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33.xml"/><Relationship Id="rId46" Type="http://schemas.openxmlformats.org/officeDocument/2006/relationships/customXml" Target="../ink/ink37.xml"/><Relationship Id="rId59" Type="http://schemas.openxmlformats.org/officeDocument/2006/relationships/image" Target="../media/image32.png"/><Relationship Id="rId67" Type="http://schemas.openxmlformats.org/officeDocument/2006/relationships/image" Target="../media/image36.png"/><Relationship Id="rId20" Type="http://schemas.openxmlformats.org/officeDocument/2006/relationships/image" Target="../media/image12.png"/><Relationship Id="rId41" Type="http://schemas.openxmlformats.org/officeDocument/2006/relationships/image" Target="../media/image23.png"/><Relationship Id="rId54" Type="http://schemas.openxmlformats.org/officeDocument/2006/relationships/customXml" Target="../ink/ink41.xml"/><Relationship Id="rId62" Type="http://schemas.openxmlformats.org/officeDocument/2006/relationships/customXml" Target="../ink/ink45.xml"/><Relationship Id="rId70" Type="http://schemas.openxmlformats.org/officeDocument/2006/relationships/customXml" Target="../ink/ink49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5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28.xml"/><Relationship Id="rId36" Type="http://schemas.openxmlformats.org/officeDocument/2006/relationships/customXml" Target="../ink/ink32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image" Target="../media/image8.png"/><Relationship Id="rId31" Type="http://schemas.openxmlformats.org/officeDocument/2006/relationships/image" Target="../media/image18.png"/><Relationship Id="rId44" Type="http://schemas.openxmlformats.org/officeDocument/2006/relationships/customXml" Target="../ink/ink36.xml"/><Relationship Id="rId52" Type="http://schemas.openxmlformats.org/officeDocument/2006/relationships/customXml" Target="../ink/ink40.xml"/><Relationship Id="rId60" Type="http://schemas.openxmlformats.org/officeDocument/2006/relationships/customXml" Target="../ink/ink44.xml"/><Relationship Id="rId65" Type="http://schemas.openxmlformats.org/officeDocument/2006/relationships/image" Target="../media/image35.png"/><Relationship Id="rId73" Type="http://schemas.openxmlformats.org/officeDocument/2006/relationships/image" Target="../media/image39.png"/><Relationship Id="rId4" Type="http://schemas.openxmlformats.org/officeDocument/2006/relationships/customXml" Target="../ink/ink14.xml"/><Relationship Id="rId9" Type="http://schemas.openxmlformats.org/officeDocument/2006/relationships/customXml" Target="../ink/ink17.xml"/><Relationship Id="rId13" Type="http://schemas.openxmlformats.org/officeDocument/2006/relationships/image" Target="../media/image9.png"/><Relationship Id="rId18" Type="http://schemas.openxmlformats.org/officeDocument/2006/relationships/customXml" Target="../ink/ink22.xml"/><Relationship Id="rId39" Type="http://schemas.openxmlformats.org/officeDocument/2006/relationships/image" Target="../media/image22.png"/><Relationship Id="rId34" Type="http://schemas.openxmlformats.org/officeDocument/2006/relationships/customXml" Target="../ink/ink31.xml"/><Relationship Id="rId50" Type="http://schemas.openxmlformats.org/officeDocument/2006/relationships/customXml" Target="../ink/ink39.xml"/><Relationship Id="rId55" Type="http://schemas.openxmlformats.org/officeDocument/2006/relationships/image" Target="../media/image30.png"/><Relationship Id="rId7" Type="http://schemas.openxmlformats.org/officeDocument/2006/relationships/image" Target="../media/image7.png"/><Relationship Id="rId71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customXml" Target="../ink/ink61.xml"/><Relationship Id="rId3" Type="http://schemas.openxmlformats.org/officeDocument/2006/relationships/image" Target="../media/image400.png"/><Relationship Id="rId7" Type="http://schemas.openxmlformats.org/officeDocument/2006/relationships/customXml" Target="../ink/ink55.xml"/><Relationship Id="rId12" Type="http://schemas.openxmlformats.org/officeDocument/2006/relationships/customXml" Target="../ink/ink60.xml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4.xml"/><Relationship Id="rId11" Type="http://schemas.openxmlformats.org/officeDocument/2006/relationships/customXml" Target="../ink/ink59.xml"/><Relationship Id="rId5" Type="http://schemas.openxmlformats.org/officeDocument/2006/relationships/customXml" Target="../ink/ink53.xml"/><Relationship Id="rId10" Type="http://schemas.openxmlformats.org/officeDocument/2006/relationships/customXml" Target="../ink/ink58.xml"/><Relationship Id="rId4" Type="http://schemas.openxmlformats.org/officeDocument/2006/relationships/customXml" Target="../ink/ink52.xml"/><Relationship Id="rId9" Type="http://schemas.openxmlformats.org/officeDocument/2006/relationships/customXml" Target="../ink/ink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13" Type="http://schemas.openxmlformats.org/officeDocument/2006/relationships/customXml" Target="../ink/ink72.xml"/><Relationship Id="rId3" Type="http://schemas.openxmlformats.org/officeDocument/2006/relationships/image" Target="../media/image400.png"/><Relationship Id="rId7" Type="http://schemas.openxmlformats.org/officeDocument/2006/relationships/customXml" Target="../ink/ink66.xml"/><Relationship Id="rId12" Type="http://schemas.openxmlformats.org/officeDocument/2006/relationships/customXml" Target="../ink/ink71.xml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5.xml"/><Relationship Id="rId11" Type="http://schemas.openxmlformats.org/officeDocument/2006/relationships/customXml" Target="../ink/ink70.xml"/><Relationship Id="rId5" Type="http://schemas.openxmlformats.org/officeDocument/2006/relationships/customXml" Target="../ink/ink64.xml"/><Relationship Id="rId10" Type="http://schemas.openxmlformats.org/officeDocument/2006/relationships/customXml" Target="../ink/ink69.xml"/><Relationship Id="rId4" Type="http://schemas.openxmlformats.org/officeDocument/2006/relationships/customXml" Target="../ink/ink63.xml"/><Relationship Id="rId9" Type="http://schemas.openxmlformats.org/officeDocument/2006/relationships/customXml" Target="../ink/ink6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customXml" Target="../ink/ink83.xml"/><Relationship Id="rId3" Type="http://schemas.openxmlformats.org/officeDocument/2006/relationships/image" Target="../media/image400.png"/><Relationship Id="rId7" Type="http://schemas.openxmlformats.org/officeDocument/2006/relationships/customXml" Target="../ink/ink77.xml"/><Relationship Id="rId12" Type="http://schemas.openxmlformats.org/officeDocument/2006/relationships/customXml" Target="../ink/ink82.xml"/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6.xml"/><Relationship Id="rId11" Type="http://schemas.openxmlformats.org/officeDocument/2006/relationships/customXml" Target="../ink/ink81.xml"/><Relationship Id="rId5" Type="http://schemas.openxmlformats.org/officeDocument/2006/relationships/customXml" Target="../ink/ink75.xml"/><Relationship Id="rId10" Type="http://schemas.openxmlformats.org/officeDocument/2006/relationships/customXml" Target="../ink/ink80.xml"/><Relationship Id="rId4" Type="http://schemas.openxmlformats.org/officeDocument/2006/relationships/customXml" Target="../ink/ink74.xml"/><Relationship Id="rId9" Type="http://schemas.openxmlformats.org/officeDocument/2006/relationships/customXml" Target="../ink/ink7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customXml" Target="../ink/ink94.xml"/><Relationship Id="rId3" Type="http://schemas.openxmlformats.org/officeDocument/2006/relationships/image" Target="../media/image400.png"/><Relationship Id="rId7" Type="http://schemas.openxmlformats.org/officeDocument/2006/relationships/customXml" Target="../ink/ink88.xml"/><Relationship Id="rId12" Type="http://schemas.openxmlformats.org/officeDocument/2006/relationships/customXml" Target="../ink/ink93.xml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7.xml"/><Relationship Id="rId11" Type="http://schemas.openxmlformats.org/officeDocument/2006/relationships/customXml" Target="../ink/ink92.xml"/><Relationship Id="rId5" Type="http://schemas.openxmlformats.org/officeDocument/2006/relationships/customXml" Target="../ink/ink86.xml"/><Relationship Id="rId10" Type="http://schemas.openxmlformats.org/officeDocument/2006/relationships/customXml" Target="../ink/ink91.xml"/><Relationship Id="rId4" Type="http://schemas.openxmlformats.org/officeDocument/2006/relationships/customXml" Target="../ink/ink85.xml"/><Relationship Id="rId9" Type="http://schemas.openxmlformats.org/officeDocument/2006/relationships/customXml" Target="../ink/ink9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customXml" Target="../ink/ink104.xml"/><Relationship Id="rId18" Type="http://schemas.openxmlformats.org/officeDocument/2006/relationships/customXml" Target="../ink/ink108.xml"/><Relationship Id="rId3" Type="http://schemas.openxmlformats.org/officeDocument/2006/relationships/image" Target="../media/image41.png"/><Relationship Id="rId21" Type="http://schemas.openxmlformats.org/officeDocument/2006/relationships/customXml" Target="../ink/ink110.xml"/><Relationship Id="rId7" Type="http://schemas.openxmlformats.org/officeDocument/2006/relationships/customXml" Target="../ink/ink99.xml"/><Relationship Id="rId12" Type="http://schemas.openxmlformats.org/officeDocument/2006/relationships/customXml" Target="../ink/ink103.xml"/><Relationship Id="rId17" Type="http://schemas.openxmlformats.org/officeDocument/2006/relationships/customXml" Target="../ink/ink107.xml"/><Relationship Id="rId2" Type="http://schemas.openxmlformats.org/officeDocument/2006/relationships/customXml" Target="../ink/ink95.xml"/><Relationship Id="rId16" Type="http://schemas.openxmlformats.org/officeDocument/2006/relationships/customXml" Target="../ink/ink106.xml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8.xml"/><Relationship Id="rId11" Type="http://schemas.openxmlformats.org/officeDocument/2006/relationships/customXml" Target="../ink/ink102.xml"/><Relationship Id="rId5" Type="http://schemas.openxmlformats.org/officeDocument/2006/relationships/customXml" Target="../ink/ink97.xml"/><Relationship Id="rId15" Type="http://schemas.openxmlformats.org/officeDocument/2006/relationships/customXml" Target="../ink/ink105.xml"/><Relationship Id="rId23" Type="http://schemas.openxmlformats.org/officeDocument/2006/relationships/image" Target="../media/image45.png"/><Relationship Id="rId10" Type="http://schemas.openxmlformats.org/officeDocument/2006/relationships/customXml" Target="../ink/ink101.xml"/><Relationship Id="rId19" Type="http://schemas.openxmlformats.org/officeDocument/2006/relationships/customXml" Target="../ink/ink109.xml"/><Relationship Id="rId4" Type="http://schemas.openxmlformats.org/officeDocument/2006/relationships/customXml" Target="../ink/ink96.xml"/><Relationship Id="rId9" Type="http://schemas.openxmlformats.org/officeDocument/2006/relationships/image" Target="../media/image42.png"/><Relationship Id="rId14" Type="http://schemas.openxmlformats.org/officeDocument/2006/relationships/image" Target="../media/image43.png"/><Relationship Id="rId22" Type="http://schemas.openxmlformats.org/officeDocument/2006/relationships/customXml" Target="../ink/ink1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1.xml"/><Relationship Id="rId21" Type="http://schemas.openxmlformats.org/officeDocument/2006/relationships/customXml" Target="../ink/ink127.xml"/><Relationship Id="rId42" Type="http://schemas.openxmlformats.org/officeDocument/2006/relationships/customXml" Target="../ink/ink141.xml"/><Relationship Id="rId63" Type="http://schemas.openxmlformats.org/officeDocument/2006/relationships/customXml" Target="../ink/ink159.xml"/><Relationship Id="rId84" Type="http://schemas.openxmlformats.org/officeDocument/2006/relationships/customXml" Target="../ink/ink176.xml"/><Relationship Id="rId138" Type="http://schemas.openxmlformats.org/officeDocument/2006/relationships/image" Target="../media/image76.png"/><Relationship Id="rId159" Type="http://schemas.openxmlformats.org/officeDocument/2006/relationships/customXml" Target="../ink/ink232.xml"/><Relationship Id="rId170" Type="http://schemas.openxmlformats.org/officeDocument/2006/relationships/customXml" Target="../ink/ink242.xml"/><Relationship Id="rId107" Type="http://schemas.openxmlformats.org/officeDocument/2006/relationships/customXml" Target="../ink/ink192.xml"/><Relationship Id="rId11" Type="http://schemas.openxmlformats.org/officeDocument/2006/relationships/image" Target="../media/image48.png"/><Relationship Id="rId32" Type="http://schemas.openxmlformats.org/officeDocument/2006/relationships/customXml" Target="../ink/ink135.xml"/><Relationship Id="rId53" Type="http://schemas.openxmlformats.org/officeDocument/2006/relationships/customXml" Target="../ink/ink150.xml"/><Relationship Id="rId74" Type="http://schemas.openxmlformats.org/officeDocument/2006/relationships/image" Target="../media/image60.png"/><Relationship Id="rId128" Type="http://schemas.openxmlformats.org/officeDocument/2006/relationships/customXml" Target="../ink/ink210.xml"/><Relationship Id="rId149" Type="http://schemas.openxmlformats.org/officeDocument/2006/relationships/customXml" Target="../ink/ink223.xml"/><Relationship Id="rId5" Type="http://schemas.openxmlformats.org/officeDocument/2006/relationships/image" Target="../media/image46.png"/><Relationship Id="rId95" Type="http://schemas.openxmlformats.org/officeDocument/2006/relationships/customXml" Target="../ink/ink184.xml"/><Relationship Id="rId160" Type="http://schemas.openxmlformats.org/officeDocument/2006/relationships/image" Target="../media/image82.png"/><Relationship Id="rId181" Type="http://schemas.openxmlformats.org/officeDocument/2006/relationships/customXml" Target="../ink/ink251.xml"/><Relationship Id="rId22" Type="http://schemas.openxmlformats.org/officeDocument/2006/relationships/customXml" Target="../ink/ink128.xml"/><Relationship Id="rId43" Type="http://schemas.openxmlformats.org/officeDocument/2006/relationships/customXml" Target="../ink/ink142.xml"/><Relationship Id="rId64" Type="http://schemas.openxmlformats.org/officeDocument/2006/relationships/customXml" Target="../ink/ink160.xml"/><Relationship Id="rId118" Type="http://schemas.openxmlformats.org/officeDocument/2006/relationships/customXml" Target="../ink/ink202.xml"/><Relationship Id="rId139" Type="http://schemas.openxmlformats.org/officeDocument/2006/relationships/customXml" Target="../ink/ink217.xml"/><Relationship Id="rId85" Type="http://schemas.openxmlformats.org/officeDocument/2006/relationships/customXml" Target="../ink/ink177.xml"/><Relationship Id="rId150" Type="http://schemas.openxmlformats.org/officeDocument/2006/relationships/customXml" Target="../ink/ink224.xml"/><Relationship Id="rId171" Type="http://schemas.openxmlformats.org/officeDocument/2006/relationships/customXml" Target="../ink/ink243.xml"/><Relationship Id="rId12" Type="http://schemas.openxmlformats.org/officeDocument/2006/relationships/customXml" Target="../ink/ink118.xml"/><Relationship Id="rId33" Type="http://schemas.openxmlformats.org/officeDocument/2006/relationships/customXml" Target="../ink/ink136.xml"/><Relationship Id="rId108" Type="http://schemas.openxmlformats.org/officeDocument/2006/relationships/customXml" Target="../ink/ink193.xml"/><Relationship Id="rId129" Type="http://schemas.openxmlformats.org/officeDocument/2006/relationships/customXml" Target="../ink/ink211.xml"/><Relationship Id="rId54" Type="http://schemas.openxmlformats.org/officeDocument/2006/relationships/image" Target="../media/image58.png"/><Relationship Id="rId75" Type="http://schemas.openxmlformats.org/officeDocument/2006/relationships/customXml" Target="../ink/ink169.xml"/><Relationship Id="rId96" Type="http://schemas.openxmlformats.org/officeDocument/2006/relationships/customXml" Target="../ink/ink185.xml"/><Relationship Id="rId140" Type="http://schemas.openxmlformats.org/officeDocument/2006/relationships/image" Target="../media/image77.png"/><Relationship Id="rId161" Type="http://schemas.openxmlformats.org/officeDocument/2006/relationships/customXml" Target="../ink/ink233.xml"/><Relationship Id="rId182" Type="http://schemas.openxmlformats.org/officeDocument/2006/relationships/image" Target="../media/image85.png"/><Relationship Id="rId6" Type="http://schemas.openxmlformats.org/officeDocument/2006/relationships/customXml" Target="../ink/ink114.xml"/><Relationship Id="rId23" Type="http://schemas.openxmlformats.org/officeDocument/2006/relationships/customXml" Target="../ink/ink129.xml"/><Relationship Id="rId119" Type="http://schemas.openxmlformats.org/officeDocument/2006/relationships/customXml" Target="../ink/ink203.xml"/><Relationship Id="rId44" Type="http://schemas.openxmlformats.org/officeDocument/2006/relationships/customXml" Target="../ink/ink143.xml"/><Relationship Id="rId60" Type="http://schemas.openxmlformats.org/officeDocument/2006/relationships/customXml" Target="../ink/ink156.xml"/><Relationship Id="rId65" Type="http://schemas.openxmlformats.org/officeDocument/2006/relationships/image" Target="../media/image59.png"/><Relationship Id="rId81" Type="http://schemas.openxmlformats.org/officeDocument/2006/relationships/customXml" Target="../ink/ink174.xml"/><Relationship Id="rId86" Type="http://schemas.openxmlformats.org/officeDocument/2006/relationships/image" Target="../media/image63.png"/><Relationship Id="rId130" Type="http://schemas.openxmlformats.org/officeDocument/2006/relationships/image" Target="../media/image73.png"/><Relationship Id="rId135" Type="http://schemas.openxmlformats.org/officeDocument/2006/relationships/customXml" Target="../ink/ink215.xml"/><Relationship Id="rId151" Type="http://schemas.openxmlformats.org/officeDocument/2006/relationships/customXml" Target="../ink/ink225.xml"/><Relationship Id="rId156" Type="http://schemas.openxmlformats.org/officeDocument/2006/relationships/customXml" Target="../ink/ink229.xml"/><Relationship Id="rId177" Type="http://schemas.openxmlformats.org/officeDocument/2006/relationships/customXml" Target="../ink/ink248.xml"/><Relationship Id="rId172" Type="http://schemas.openxmlformats.org/officeDocument/2006/relationships/customXml" Target="../ink/ink244.xml"/><Relationship Id="rId13" Type="http://schemas.openxmlformats.org/officeDocument/2006/relationships/customXml" Target="../ink/ink119.xml"/><Relationship Id="rId18" Type="http://schemas.openxmlformats.org/officeDocument/2006/relationships/customXml" Target="../ink/ink124.xml"/><Relationship Id="rId39" Type="http://schemas.openxmlformats.org/officeDocument/2006/relationships/customXml" Target="../ink/ink139.xml"/><Relationship Id="rId109" Type="http://schemas.openxmlformats.org/officeDocument/2006/relationships/customXml" Target="../ink/ink194.xml"/><Relationship Id="rId34" Type="http://schemas.openxmlformats.org/officeDocument/2006/relationships/image" Target="../media/image52.png"/><Relationship Id="rId50" Type="http://schemas.openxmlformats.org/officeDocument/2006/relationships/customXml" Target="../ink/ink148.xml"/><Relationship Id="rId55" Type="http://schemas.openxmlformats.org/officeDocument/2006/relationships/customXml" Target="../ink/ink151.xml"/><Relationship Id="rId76" Type="http://schemas.openxmlformats.org/officeDocument/2006/relationships/customXml" Target="../ink/ink170.xml"/><Relationship Id="rId97" Type="http://schemas.openxmlformats.org/officeDocument/2006/relationships/customXml" Target="../ink/ink186.xml"/><Relationship Id="rId104" Type="http://schemas.openxmlformats.org/officeDocument/2006/relationships/customXml" Target="../ink/ink190.xml"/><Relationship Id="rId120" Type="http://schemas.openxmlformats.org/officeDocument/2006/relationships/customXml" Target="../ink/ink204.xml"/><Relationship Id="rId125" Type="http://schemas.openxmlformats.org/officeDocument/2006/relationships/customXml" Target="../ink/ink208.xml"/><Relationship Id="rId141" Type="http://schemas.openxmlformats.org/officeDocument/2006/relationships/customXml" Target="../ink/ink218.xml"/><Relationship Id="rId146" Type="http://schemas.openxmlformats.org/officeDocument/2006/relationships/customXml" Target="../ink/ink221.xml"/><Relationship Id="rId167" Type="http://schemas.openxmlformats.org/officeDocument/2006/relationships/customXml" Target="../ink/ink239.xml"/><Relationship Id="rId7" Type="http://schemas.openxmlformats.org/officeDocument/2006/relationships/customXml" Target="../ink/ink115.xml"/><Relationship Id="rId71" Type="http://schemas.openxmlformats.org/officeDocument/2006/relationships/customXml" Target="../ink/ink166.xml"/><Relationship Id="rId92" Type="http://schemas.openxmlformats.org/officeDocument/2006/relationships/customXml" Target="../ink/ink181.xml"/><Relationship Id="rId162" Type="http://schemas.openxmlformats.org/officeDocument/2006/relationships/customXml" Target="../ink/ink234.xml"/><Relationship Id="rId183" Type="http://schemas.openxmlformats.org/officeDocument/2006/relationships/customXml" Target="../ink/ink252.xml"/><Relationship Id="rId2" Type="http://schemas.openxmlformats.org/officeDocument/2006/relationships/customXml" Target="../ink/ink112.xml"/><Relationship Id="rId29" Type="http://schemas.openxmlformats.org/officeDocument/2006/relationships/customXml" Target="../ink/ink133.xml"/><Relationship Id="rId24" Type="http://schemas.openxmlformats.org/officeDocument/2006/relationships/customXml" Target="../ink/ink130.xml"/><Relationship Id="rId40" Type="http://schemas.openxmlformats.org/officeDocument/2006/relationships/image" Target="../media/image55.png"/><Relationship Id="rId45" Type="http://schemas.openxmlformats.org/officeDocument/2006/relationships/customXml" Target="../ink/ink144.xml"/><Relationship Id="rId66" Type="http://schemas.openxmlformats.org/officeDocument/2006/relationships/customXml" Target="../ink/ink161.xml"/><Relationship Id="rId87" Type="http://schemas.openxmlformats.org/officeDocument/2006/relationships/customXml" Target="../ink/ink178.xml"/><Relationship Id="rId110" Type="http://schemas.openxmlformats.org/officeDocument/2006/relationships/customXml" Target="../ink/ink195.xml"/><Relationship Id="rId115" Type="http://schemas.openxmlformats.org/officeDocument/2006/relationships/customXml" Target="../ink/ink199.xml"/><Relationship Id="rId131" Type="http://schemas.openxmlformats.org/officeDocument/2006/relationships/customXml" Target="../ink/ink212.xml"/><Relationship Id="rId136" Type="http://schemas.openxmlformats.org/officeDocument/2006/relationships/image" Target="../media/image75.png"/><Relationship Id="rId157" Type="http://schemas.openxmlformats.org/officeDocument/2006/relationships/customXml" Target="../ink/ink230.xml"/><Relationship Id="rId178" Type="http://schemas.openxmlformats.org/officeDocument/2006/relationships/image" Target="../media/image84.png"/><Relationship Id="rId61" Type="http://schemas.openxmlformats.org/officeDocument/2006/relationships/customXml" Target="../ink/ink157.xml"/><Relationship Id="rId82" Type="http://schemas.openxmlformats.org/officeDocument/2006/relationships/customXml" Target="../ink/ink175.xml"/><Relationship Id="rId152" Type="http://schemas.openxmlformats.org/officeDocument/2006/relationships/image" Target="../media/image81.png"/><Relationship Id="rId173" Type="http://schemas.openxmlformats.org/officeDocument/2006/relationships/customXml" Target="../ink/ink245.xml"/><Relationship Id="rId19" Type="http://schemas.openxmlformats.org/officeDocument/2006/relationships/customXml" Target="../ink/ink125.xml"/><Relationship Id="rId14" Type="http://schemas.openxmlformats.org/officeDocument/2006/relationships/customXml" Target="../ink/ink120.xml"/><Relationship Id="rId30" Type="http://schemas.openxmlformats.org/officeDocument/2006/relationships/image" Target="../media/image51.png"/><Relationship Id="rId35" Type="http://schemas.openxmlformats.org/officeDocument/2006/relationships/customXml" Target="../ink/ink137.xml"/><Relationship Id="rId56" Type="http://schemas.openxmlformats.org/officeDocument/2006/relationships/customXml" Target="../ink/ink152.xml"/><Relationship Id="rId77" Type="http://schemas.openxmlformats.org/officeDocument/2006/relationships/customXml" Target="../ink/ink171.xml"/><Relationship Id="rId100" Type="http://schemas.openxmlformats.org/officeDocument/2006/relationships/image" Target="../media/image67.png"/><Relationship Id="rId105" Type="http://schemas.openxmlformats.org/officeDocument/2006/relationships/customXml" Target="../ink/ink191.xml"/><Relationship Id="rId126" Type="http://schemas.openxmlformats.org/officeDocument/2006/relationships/customXml" Target="../ink/ink209.xml"/><Relationship Id="rId147" Type="http://schemas.openxmlformats.org/officeDocument/2006/relationships/image" Target="../media/image80.png"/><Relationship Id="rId168" Type="http://schemas.openxmlformats.org/officeDocument/2006/relationships/customXml" Target="../ink/ink240.xml"/><Relationship Id="rId8" Type="http://schemas.openxmlformats.org/officeDocument/2006/relationships/customXml" Target="../ink/ink116.xml"/><Relationship Id="rId51" Type="http://schemas.openxmlformats.org/officeDocument/2006/relationships/customXml" Target="../ink/ink149.xml"/><Relationship Id="rId72" Type="http://schemas.openxmlformats.org/officeDocument/2006/relationships/customXml" Target="../ink/ink167.xml"/><Relationship Id="rId93" Type="http://schemas.openxmlformats.org/officeDocument/2006/relationships/customXml" Target="../ink/ink182.xml"/><Relationship Id="rId98" Type="http://schemas.openxmlformats.org/officeDocument/2006/relationships/image" Target="../media/image66.png"/><Relationship Id="rId121" Type="http://schemas.openxmlformats.org/officeDocument/2006/relationships/customXml" Target="../ink/ink205.xml"/><Relationship Id="rId142" Type="http://schemas.openxmlformats.org/officeDocument/2006/relationships/customXml" Target="../ink/ink219.xml"/><Relationship Id="rId163" Type="http://schemas.openxmlformats.org/officeDocument/2006/relationships/customXml" Target="../ink/ink235.xml"/><Relationship Id="rId3" Type="http://schemas.openxmlformats.org/officeDocument/2006/relationships/image" Target="../media/image450.png"/><Relationship Id="rId25" Type="http://schemas.openxmlformats.org/officeDocument/2006/relationships/customXml" Target="../ink/ink131.xml"/><Relationship Id="rId46" Type="http://schemas.openxmlformats.org/officeDocument/2006/relationships/customXml" Target="../ink/ink145.xml"/><Relationship Id="rId67" Type="http://schemas.openxmlformats.org/officeDocument/2006/relationships/customXml" Target="../ink/ink162.xml"/><Relationship Id="rId116" Type="http://schemas.openxmlformats.org/officeDocument/2006/relationships/customXml" Target="../ink/ink200.xml"/><Relationship Id="rId137" Type="http://schemas.openxmlformats.org/officeDocument/2006/relationships/customXml" Target="../ink/ink216.xml"/><Relationship Id="rId158" Type="http://schemas.openxmlformats.org/officeDocument/2006/relationships/customXml" Target="../ink/ink231.xml"/><Relationship Id="rId20" Type="http://schemas.openxmlformats.org/officeDocument/2006/relationships/customXml" Target="../ink/ink126.xml"/><Relationship Id="rId41" Type="http://schemas.openxmlformats.org/officeDocument/2006/relationships/customXml" Target="../ink/ink140.xml"/><Relationship Id="rId62" Type="http://schemas.openxmlformats.org/officeDocument/2006/relationships/customXml" Target="../ink/ink158.xml"/><Relationship Id="rId83" Type="http://schemas.openxmlformats.org/officeDocument/2006/relationships/image" Target="../media/image62.png"/><Relationship Id="rId88" Type="http://schemas.openxmlformats.org/officeDocument/2006/relationships/customXml" Target="../ink/ink179.xml"/><Relationship Id="rId111" Type="http://schemas.openxmlformats.org/officeDocument/2006/relationships/customXml" Target="../ink/ink196.xml"/><Relationship Id="rId132" Type="http://schemas.openxmlformats.org/officeDocument/2006/relationships/image" Target="../media/image74.png"/><Relationship Id="rId153" Type="http://schemas.openxmlformats.org/officeDocument/2006/relationships/customXml" Target="../ink/ink226.xml"/><Relationship Id="rId174" Type="http://schemas.openxmlformats.org/officeDocument/2006/relationships/customXml" Target="../ink/ink246.xml"/><Relationship Id="rId179" Type="http://schemas.openxmlformats.org/officeDocument/2006/relationships/customXml" Target="../ink/ink249.xml"/><Relationship Id="rId15" Type="http://schemas.openxmlformats.org/officeDocument/2006/relationships/customXml" Target="../ink/ink121.xml"/><Relationship Id="rId36" Type="http://schemas.openxmlformats.org/officeDocument/2006/relationships/image" Target="../media/image53.png"/><Relationship Id="rId57" Type="http://schemas.openxmlformats.org/officeDocument/2006/relationships/customXml" Target="../ink/ink153.xml"/><Relationship Id="rId106" Type="http://schemas.openxmlformats.org/officeDocument/2006/relationships/image" Target="../media/image69.png"/><Relationship Id="rId127" Type="http://schemas.openxmlformats.org/officeDocument/2006/relationships/image" Target="../media/image72.png"/><Relationship Id="rId10" Type="http://schemas.openxmlformats.org/officeDocument/2006/relationships/customXml" Target="../ink/ink117.xml"/><Relationship Id="rId31" Type="http://schemas.openxmlformats.org/officeDocument/2006/relationships/customXml" Target="../ink/ink134.xml"/><Relationship Id="rId52" Type="http://schemas.openxmlformats.org/officeDocument/2006/relationships/image" Target="../media/image57.png"/><Relationship Id="rId73" Type="http://schemas.openxmlformats.org/officeDocument/2006/relationships/customXml" Target="../ink/ink168.xml"/><Relationship Id="rId78" Type="http://schemas.openxmlformats.org/officeDocument/2006/relationships/image" Target="../media/image61.png"/><Relationship Id="rId94" Type="http://schemas.openxmlformats.org/officeDocument/2006/relationships/customXml" Target="../ink/ink183.xml"/><Relationship Id="rId99" Type="http://schemas.openxmlformats.org/officeDocument/2006/relationships/customXml" Target="../ink/ink187.xml"/><Relationship Id="rId101" Type="http://schemas.openxmlformats.org/officeDocument/2006/relationships/customXml" Target="../ink/ink188.xml"/><Relationship Id="rId122" Type="http://schemas.openxmlformats.org/officeDocument/2006/relationships/customXml" Target="../ink/ink206.xml"/><Relationship Id="rId143" Type="http://schemas.openxmlformats.org/officeDocument/2006/relationships/image" Target="../media/image78.png"/><Relationship Id="rId148" Type="http://schemas.openxmlformats.org/officeDocument/2006/relationships/customXml" Target="../ink/ink222.xml"/><Relationship Id="rId164" Type="http://schemas.openxmlformats.org/officeDocument/2006/relationships/customXml" Target="../ink/ink236.xml"/><Relationship Id="rId169" Type="http://schemas.openxmlformats.org/officeDocument/2006/relationships/customXml" Target="../ink/ink241.xml"/><Relationship Id="rId4" Type="http://schemas.openxmlformats.org/officeDocument/2006/relationships/customXml" Target="../ink/ink113.xml"/><Relationship Id="rId9" Type="http://schemas.openxmlformats.org/officeDocument/2006/relationships/image" Target="../media/image47.png"/><Relationship Id="rId180" Type="http://schemas.openxmlformats.org/officeDocument/2006/relationships/customXml" Target="../ink/ink250.xml"/><Relationship Id="rId26" Type="http://schemas.openxmlformats.org/officeDocument/2006/relationships/image" Target="../media/image49.png"/><Relationship Id="rId47" Type="http://schemas.openxmlformats.org/officeDocument/2006/relationships/customXml" Target="../ink/ink146.xml"/><Relationship Id="rId68" Type="http://schemas.openxmlformats.org/officeDocument/2006/relationships/customXml" Target="../ink/ink163.xml"/><Relationship Id="rId89" Type="http://schemas.openxmlformats.org/officeDocument/2006/relationships/image" Target="../media/image64.png"/><Relationship Id="rId112" Type="http://schemas.openxmlformats.org/officeDocument/2006/relationships/image" Target="../media/image70.png"/><Relationship Id="rId133" Type="http://schemas.openxmlformats.org/officeDocument/2006/relationships/customXml" Target="../ink/ink213.xml"/><Relationship Id="rId154" Type="http://schemas.openxmlformats.org/officeDocument/2006/relationships/customXml" Target="../ink/ink227.xml"/><Relationship Id="rId175" Type="http://schemas.openxmlformats.org/officeDocument/2006/relationships/customXml" Target="../ink/ink247.xml"/><Relationship Id="rId16" Type="http://schemas.openxmlformats.org/officeDocument/2006/relationships/customXml" Target="../ink/ink122.xml"/><Relationship Id="rId37" Type="http://schemas.openxmlformats.org/officeDocument/2006/relationships/customXml" Target="../ink/ink138.xml"/><Relationship Id="rId58" Type="http://schemas.openxmlformats.org/officeDocument/2006/relationships/customXml" Target="../ink/ink154.xml"/><Relationship Id="rId79" Type="http://schemas.openxmlformats.org/officeDocument/2006/relationships/customXml" Target="../ink/ink172.xml"/><Relationship Id="rId102" Type="http://schemas.openxmlformats.org/officeDocument/2006/relationships/image" Target="../media/image68.png"/><Relationship Id="rId123" Type="http://schemas.openxmlformats.org/officeDocument/2006/relationships/customXml" Target="../ink/ink207.xml"/><Relationship Id="rId144" Type="http://schemas.openxmlformats.org/officeDocument/2006/relationships/customXml" Target="../ink/ink220.xml"/><Relationship Id="rId90" Type="http://schemas.openxmlformats.org/officeDocument/2006/relationships/customXml" Target="../ink/ink180.xml"/><Relationship Id="rId165" Type="http://schemas.openxmlformats.org/officeDocument/2006/relationships/customXml" Target="../ink/ink237.xml"/><Relationship Id="rId27" Type="http://schemas.openxmlformats.org/officeDocument/2006/relationships/customXml" Target="../ink/ink132.xml"/><Relationship Id="rId48" Type="http://schemas.openxmlformats.org/officeDocument/2006/relationships/customXml" Target="../ink/ink147.xml"/><Relationship Id="rId69" Type="http://schemas.openxmlformats.org/officeDocument/2006/relationships/customXml" Target="../ink/ink164.xml"/><Relationship Id="rId113" Type="http://schemas.openxmlformats.org/officeDocument/2006/relationships/customXml" Target="../ink/ink197.xml"/><Relationship Id="rId134" Type="http://schemas.openxmlformats.org/officeDocument/2006/relationships/customXml" Target="../ink/ink214.xml"/><Relationship Id="rId80" Type="http://schemas.openxmlformats.org/officeDocument/2006/relationships/customXml" Target="../ink/ink173.xml"/><Relationship Id="rId155" Type="http://schemas.openxmlformats.org/officeDocument/2006/relationships/customXml" Target="../ink/ink228.xml"/><Relationship Id="rId176" Type="http://schemas.openxmlformats.org/officeDocument/2006/relationships/image" Target="../media/image83.png"/><Relationship Id="rId17" Type="http://schemas.openxmlformats.org/officeDocument/2006/relationships/customXml" Target="../ink/ink123.xml"/><Relationship Id="rId38" Type="http://schemas.openxmlformats.org/officeDocument/2006/relationships/image" Target="../media/image54.png"/><Relationship Id="rId59" Type="http://schemas.openxmlformats.org/officeDocument/2006/relationships/customXml" Target="../ink/ink155.xml"/><Relationship Id="rId103" Type="http://schemas.openxmlformats.org/officeDocument/2006/relationships/customXml" Target="../ink/ink189.xml"/><Relationship Id="rId124" Type="http://schemas.openxmlformats.org/officeDocument/2006/relationships/image" Target="../media/image71.png"/><Relationship Id="rId70" Type="http://schemas.openxmlformats.org/officeDocument/2006/relationships/customXml" Target="../ink/ink165.xml"/><Relationship Id="rId91" Type="http://schemas.openxmlformats.org/officeDocument/2006/relationships/image" Target="../media/image65.png"/><Relationship Id="rId145" Type="http://schemas.openxmlformats.org/officeDocument/2006/relationships/image" Target="../media/image79.png"/><Relationship Id="rId166" Type="http://schemas.openxmlformats.org/officeDocument/2006/relationships/customXml" Target="../ink/ink238.xml"/><Relationship Id="rId1" Type="http://schemas.openxmlformats.org/officeDocument/2006/relationships/slideLayout" Target="../slideLayouts/slideLayout6.xml"/><Relationship Id="rId28" Type="http://schemas.openxmlformats.org/officeDocument/2006/relationships/image" Target="../media/image50.png"/><Relationship Id="rId49" Type="http://schemas.openxmlformats.org/officeDocument/2006/relationships/image" Target="../media/image56.png"/><Relationship Id="rId114" Type="http://schemas.openxmlformats.org/officeDocument/2006/relationships/customXml" Target="../ink/ink19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150B9D-295B-412E-A78E-049B25897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Coding for Linguists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5F2C11-3C07-4A5C-B0E9-C797B8040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Randomness, Statistics, Regression &amp;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78140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C3B7-2F47-1391-0E2C-1BE2E686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you do it . . 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07F09-AD95-9CFD-3100-2CBD66DFA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39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172C-BA09-4390-B35B-94176016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Bayes’ Theorem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3C771-7380-4C35-8448-2FEE320BB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probability of event B given that event A has already happened</a:t>
            </a:r>
          </a:p>
        </p:txBody>
      </p:sp>
    </p:spTree>
    <p:extLst>
      <p:ext uri="{BB962C8B-B14F-4D97-AF65-F5344CB8AC3E}">
        <p14:creationId xmlns:p14="http://schemas.microsoft.com/office/powerpoint/2010/main" val="31344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7F92-CC07-408C-96DC-76698BEE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It’s the mid 18</a:t>
            </a:r>
            <a:r>
              <a:rPr lang="en-GB" baseline="30000" dirty="0"/>
              <a:t>th</a:t>
            </a:r>
            <a:r>
              <a:rPr lang="en-GB" dirty="0"/>
              <a:t> century and you have poxy spots!</a:t>
            </a:r>
            <a:br>
              <a:rPr lang="en-GB" dirty="0"/>
            </a:br>
            <a:r>
              <a:rPr lang="en-GB" dirty="0"/>
              <a:t>Is it chickenpox (inconvenient) or smallpox (fatal)?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D4DE2-4357-4CCD-8774-D9285F3B9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patient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43B09-BB15-447F-959C-682A751500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 sudden rash of blistery spots</a:t>
            </a:r>
          </a:p>
          <a:p>
            <a:pPr>
              <a:lnSpc>
                <a:spcPct val="100000"/>
              </a:lnSpc>
            </a:pPr>
            <a:r>
              <a:rPr lang="en-GB" dirty="0"/>
              <a:t>Looks like smallpox !</a:t>
            </a:r>
          </a:p>
          <a:p>
            <a:pPr>
              <a:lnSpc>
                <a:spcPct val="100000"/>
              </a:lnSpc>
            </a:pPr>
            <a:r>
              <a:rPr lang="en-GB" dirty="0"/>
              <a:t>Smallpox is disfiguring and often fatal !!! </a:t>
            </a:r>
          </a:p>
          <a:p>
            <a:pPr>
              <a:lnSpc>
                <a:spcPct val="100000"/>
              </a:lnSpc>
            </a:pPr>
            <a:r>
              <a:rPr lang="en-GB" dirty="0"/>
              <a:t>I’m a </a:t>
            </a:r>
            <a:r>
              <a:rPr lang="en-GB" dirty="0" err="1"/>
              <a:t>gonner</a:t>
            </a:r>
            <a:r>
              <a:rPr lang="en-GB" dirty="0"/>
              <a:t>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996B8-9033-421A-B492-0086261A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The doctor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BCF09-355A-4FCA-9BE6-6D4E7138BE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your advice and prognosis?</a:t>
            </a:r>
          </a:p>
        </p:txBody>
      </p:sp>
    </p:spTree>
    <p:extLst>
      <p:ext uri="{BB962C8B-B14F-4D97-AF65-F5344CB8AC3E}">
        <p14:creationId xmlns:p14="http://schemas.microsoft.com/office/powerpoint/2010/main" val="139175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EBC3EF-10C8-9CE7-C78F-5A6C3403529B}"/>
              </a:ext>
            </a:extLst>
          </p:cNvPr>
          <p:cNvSpPr/>
          <p:nvPr/>
        </p:nvSpPr>
        <p:spPr>
          <a:xfrm>
            <a:off x="609090" y="2448862"/>
            <a:ext cx="10826952" cy="22420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1B111-F566-302E-F999-4D98F91051DA}"/>
              </a:ext>
            </a:extLst>
          </p:cNvPr>
          <p:cNvSpPr txBox="1"/>
          <p:nvPr/>
        </p:nvSpPr>
        <p:spPr>
          <a:xfrm>
            <a:off x="612449" y="2453058"/>
            <a:ext cx="229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Total population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16591-43E2-932C-9B21-11CEA3F4066C}"/>
              </a:ext>
            </a:extLst>
          </p:cNvPr>
          <p:cNvSpPr/>
          <p:nvPr/>
        </p:nvSpPr>
        <p:spPr>
          <a:xfrm>
            <a:off x="1707952" y="3210621"/>
            <a:ext cx="2041088" cy="12786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2883D-BE47-3991-5B93-1D0229D69CF1}"/>
              </a:ext>
            </a:extLst>
          </p:cNvPr>
          <p:cNvSpPr txBox="1"/>
          <p:nvPr/>
        </p:nvSpPr>
        <p:spPr>
          <a:xfrm>
            <a:off x="1674927" y="3211772"/>
            <a:ext cx="10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smallpox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769428-EEB2-DA62-7077-100687CF0423}"/>
              </a:ext>
            </a:extLst>
          </p:cNvPr>
          <p:cNvSpPr/>
          <p:nvPr/>
        </p:nvSpPr>
        <p:spPr>
          <a:xfrm>
            <a:off x="6151132" y="3221104"/>
            <a:ext cx="2291830" cy="12681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DAF75-CC2D-675B-5568-BF93453A02FE}"/>
              </a:ext>
            </a:extLst>
          </p:cNvPr>
          <p:cNvSpPr txBox="1"/>
          <p:nvPr/>
        </p:nvSpPr>
        <p:spPr>
          <a:xfrm>
            <a:off x="6151132" y="3215151"/>
            <a:ext cx="126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poxy spots</a:t>
            </a:r>
          </a:p>
        </p:txBody>
      </p:sp>
      <p:sp>
        <p:nvSpPr>
          <p:cNvPr id="35" name="Title 34">
            <a:extLst>
              <a:ext uri="{FF2B5EF4-FFF2-40B4-BE49-F238E27FC236}">
                <a16:creationId xmlns:a16="http://schemas.microsoft.com/office/drawing/2014/main" id="{968A07BA-5968-8BDF-6A56-C655900D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2429" cy="1325563"/>
          </a:xfrm>
        </p:spPr>
        <p:txBody>
          <a:bodyPr/>
          <a:lstStyle/>
          <a:p>
            <a:r>
              <a:rPr lang="en-GB" dirty="0"/>
              <a:t>Diagnosis depends on relative size and overlap</a:t>
            </a:r>
          </a:p>
        </p:txBody>
      </p:sp>
    </p:spTree>
    <p:extLst>
      <p:ext uri="{BB962C8B-B14F-4D97-AF65-F5344CB8AC3E}">
        <p14:creationId xmlns:p14="http://schemas.microsoft.com/office/powerpoint/2010/main" val="415766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EBC3EF-10C8-9CE7-C78F-5A6C3403529B}"/>
              </a:ext>
            </a:extLst>
          </p:cNvPr>
          <p:cNvSpPr/>
          <p:nvPr/>
        </p:nvSpPr>
        <p:spPr>
          <a:xfrm>
            <a:off x="609090" y="2448862"/>
            <a:ext cx="10826952" cy="22420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769428-EEB2-DA62-7077-100687CF0423}"/>
              </a:ext>
            </a:extLst>
          </p:cNvPr>
          <p:cNvSpPr/>
          <p:nvPr/>
        </p:nvSpPr>
        <p:spPr>
          <a:xfrm>
            <a:off x="6151132" y="2917370"/>
            <a:ext cx="1194548" cy="7663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DAF75-CC2D-675B-5568-BF93453A02FE}"/>
              </a:ext>
            </a:extLst>
          </p:cNvPr>
          <p:cNvSpPr txBox="1"/>
          <p:nvPr/>
        </p:nvSpPr>
        <p:spPr>
          <a:xfrm>
            <a:off x="6151131" y="2881564"/>
            <a:ext cx="126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poxy spots</a:t>
            </a:r>
          </a:p>
        </p:txBody>
      </p:sp>
      <p:sp>
        <p:nvSpPr>
          <p:cNvPr id="35" name="Title 34">
            <a:extLst>
              <a:ext uri="{FF2B5EF4-FFF2-40B4-BE49-F238E27FC236}">
                <a16:creationId xmlns:a16="http://schemas.microsoft.com/office/drawing/2014/main" id="{968A07BA-5968-8BDF-6A56-C655900D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1137" cy="1325563"/>
          </a:xfrm>
        </p:spPr>
        <p:txBody>
          <a:bodyPr/>
          <a:lstStyle/>
          <a:p>
            <a:r>
              <a:rPr lang="en-GB" dirty="0"/>
              <a:t>Diagnosis depends on relative size and overlap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16591-43E2-932C-9B21-11CEA3F4066C}"/>
              </a:ext>
            </a:extLst>
          </p:cNvPr>
          <p:cNvSpPr/>
          <p:nvPr/>
        </p:nvSpPr>
        <p:spPr>
          <a:xfrm>
            <a:off x="4882234" y="3210622"/>
            <a:ext cx="1440000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2883D-BE47-3991-5B93-1D0229D69CF1}"/>
              </a:ext>
            </a:extLst>
          </p:cNvPr>
          <p:cNvSpPr txBox="1"/>
          <p:nvPr/>
        </p:nvSpPr>
        <p:spPr>
          <a:xfrm>
            <a:off x="4849209" y="3211772"/>
            <a:ext cx="10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smallpox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BC1E6-1DE1-9A2C-F2BA-A64971BE632A}"/>
              </a:ext>
            </a:extLst>
          </p:cNvPr>
          <p:cNvSpPr/>
          <p:nvPr/>
        </p:nvSpPr>
        <p:spPr>
          <a:xfrm>
            <a:off x="6151131" y="3210272"/>
            <a:ext cx="171103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B398B-79EB-F332-D8F1-884333D617D4}"/>
              </a:ext>
            </a:extLst>
          </p:cNvPr>
          <p:cNvSpPr txBox="1"/>
          <p:nvPr/>
        </p:nvSpPr>
        <p:spPr>
          <a:xfrm>
            <a:off x="612449" y="2453058"/>
            <a:ext cx="229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Total population</a:t>
            </a:r>
          </a:p>
        </p:txBody>
      </p:sp>
    </p:spTree>
    <p:extLst>
      <p:ext uri="{BB962C8B-B14F-4D97-AF65-F5344CB8AC3E}">
        <p14:creationId xmlns:p14="http://schemas.microsoft.com/office/powerpoint/2010/main" val="3180866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83AAE6-1353-F9F4-A441-8DAED45B45AF}"/>
              </a:ext>
            </a:extLst>
          </p:cNvPr>
          <p:cNvSpPr/>
          <p:nvPr/>
        </p:nvSpPr>
        <p:spPr>
          <a:xfrm>
            <a:off x="609090" y="2448862"/>
            <a:ext cx="10826952" cy="22420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769428-EEB2-DA62-7077-100687CF0423}"/>
              </a:ext>
            </a:extLst>
          </p:cNvPr>
          <p:cNvSpPr/>
          <p:nvPr/>
        </p:nvSpPr>
        <p:spPr>
          <a:xfrm>
            <a:off x="6151132" y="2917370"/>
            <a:ext cx="1194548" cy="6897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DAF75-CC2D-675B-5568-BF93453A02FE}"/>
              </a:ext>
            </a:extLst>
          </p:cNvPr>
          <p:cNvSpPr txBox="1"/>
          <p:nvPr/>
        </p:nvSpPr>
        <p:spPr>
          <a:xfrm>
            <a:off x="6151131" y="2881564"/>
            <a:ext cx="126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poxy spots</a:t>
            </a:r>
          </a:p>
        </p:txBody>
      </p:sp>
      <p:sp>
        <p:nvSpPr>
          <p:cNvPr id="35" name="Title 34">
            <a:extLst>
              <a:ext uri="{FF2B5EF4-FFF2-40B4-BE49-F238E27FC236}">
                <a16:creationId xmlns:a16="http://schemas.microsoft.com/office/drawing/2014/main" id="{968A07BA-5968-8BDF-6A56-C655900D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1137" cy="1325563"/>
          </a:xfrm>
        </p:spPr>
        <p:txBody>
          <a:bodyPr/>
          <a:lstStyle/>
          <a:p>
            <a:r>
              <a:rPr lang="en-GB" dirty="0"/>
              <a:t>Diagnosis depends on relative size and overlap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16591-43E2-932C-9B21-11CEA3F4066C}"/>
              </a:ext>
            </a:extLst>
          </p:cNvPr>
          <p:cNvSpPr/>
          <p:nvPr/>
        </p:nvSpPr>
        <p:spPr>
          <a:xfrm>
            <a:off x="6040869" y="3210622"/>
            <a:ext cx="1304810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BC1E6-1DE1-9A2C-F2BA-A64971BE632A}"/>
              </a:ext>
            </a:extLst>
          </p:cNvPr>
          <p:cNvSpPr/>
          <p:nvPr/>
        </p:nvSpPr>
        <p:spPr>
          <a:xfrm>
            <a:off x="6151130" y="3210272"/>
            <a:ext cx="1194549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2883D-BE47-3991-5B93-1D0229D69CF1}"/>
              </a:ext>
            </a:extLst>
          </p:cNvPr>
          <p:cNvSpPr txBox="1"/>
          <p:nvPr/>
        </p:nvSpPr>
        <p:spPr>
          <a:xfrm>
            <a:off x="5969783" y="3211772"/>
            <a:ext cx="109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smallpox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C2FCB-7A4C-6F5D-1B7F-932F966B6E51}"/>
              </a:ext>
            </a:extLst>
          </p:cNvPr>
          <p:cNvSpPr txBox="1"/>
          <p:nvPr/>
        </p:nvSpPr>
        <p:spPr>
          <a:xfrm>
            <a:off x="612449" y="2453058"/>
            <a:ext cx="229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Total population</a:t>
            </a:r>
          </a:p>
        </p:txBody>
      </p:sp>
    </p:spTree>
    <p:extLst>
      <p:ext uri="{BB962C8B-B14F-4D97-AF65-F5344CB8AC3E}">
        <p14:creationId xmlns:p14="http://schemas.microsoft.com/office/powerpoint/2010/main" val="2786952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EBC3EF-10C8-9CE7-C78F-5A6C3403529B}"/>
              </a:ext>
            </a:extLst>
          </p:cNvPr>
          <p:cNvSpPr/>
          <p:nvPr/>
        </p:nvSpPr>
        <p:spPr>
          <a:xfrm>
            <a:off x="609090" y="2448862"/>
            <a:ext cx="10826952" cy="22420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769428-EEB2-DA62-7077-100687CF0423}"/>
              </a:ext>
            </a:extLst>
          </p:cNvPr>
          <p:cNvSpPr/>
          <p:nvPr/>
        </p:nvSpPr>
        <p:spPr>
          <a:xfrm>
            <a:off x="6151132" y="2651760"/>
            <a:ext cx="4969714" cy="183315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DAF75-CC2D-675B-5568-BF93453A02FE}"/>
              </a:ext>
            </a:extLst>
          </p:cNvPr>
          <p:cNvSpPr txBox="1"/>
          <p:nvPr/>
        </p:nvSpPr>
        <p:spPr>
          <a:xfrm>
            <a:off x="6151132" y="2637724"/>
            <a:ext cx="126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poxy spots</a:t>
            </a:r>
          </a:p>
        </p:txBody>
      </p:sp>
      <p:sp>
        <p:nvSpPr>
          <p:cNvPr id="35" name="Title 34">
            <a:extLst>
              <a:ext uri="{FF2B5EF4-FFF2-40B4-BE49-F238E27FC236}">
                <a16:creationId xmlns:a16="http://schemas.microsoft.com/office/drawing/2014/main" id="{968A07BA-5968-8BDF-6A56-C655900D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1137" cy="1325563"/>
          </a:xfrm>
        </p:spPr>
        <p:txBody>
          <a:bodyPr/>
          <a:lstStyle/>
          <a:p>
            <a:r>
              <a:rPr lang="en-GB" dirty="0"/>
              <a:t>Diagnosis depends on relative size and overlap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16591-43E2-932C-9B21-11CEA3F4066C}"/>
              </a:ext>
            </a:extLst>
          </p:cNvPr>
          <p:cNvSpPr/>
          <p:nvPr/>
        </p:nvSpPr>
        <p:spPr>
          <a:xfrm>
            <a:off x="4882234" y="3210622"/>
            <a:ext cx="1440000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2883D-BE47-3991-5B93-1D0229D69CF1}"/>
              </a:ext>
            </a:extLst>
          </p:cNvPr>
          <p:cNvSpPr txBox="1"/>
          <p:nvPr/>
        </p:nvSpPr>
        <p:spPr>
          <a:xfrm>
            <a:off x="4849209" y="3211772"/>
            <a:ext cx="10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smallpox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BC1E6-1DE1-9A2C-F2BA-A64971BE632A}"/>
              </a:ext>
            </a:extLst>
          </p:cNvPr>
          <p:cNvSpPr/>
          <p:nvPr/>
        </p:nvSpPr>
        <p:spPr>
          <a:xfrm>
            <a:off x="6151131" y="3210272"/>
            <a:ext cx="171103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5C3B09-75AC-DB34-40A9-7EDB2408AF77}"/>
              </a:ext>
            </a:extLst>
          </p:cNvPr>
          <p:cNvSpPr txBox="1"/>
          <p:nvPr/>
        </p:nvSpPr>
        <p:spPr>
          <a:xfrm>
            <a:off x="612449" y="2453058"/>
            <a:ext cx="229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Total population</a:t>
            </a:r>
          </a:p>
        </p:txBody>
      </p:sp>
    </p:spTree>
    <p:extLst>
      <p:ext uri="{BB962C8B-B14F-4D97-AF65-F5344CB8AC3E}">
        <p14:creationId xmlns:p14="http://schemas.microsoft.com/office/powerpoint/2010/main" val="22066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EBC3EF-10C8-9CE7-C78F-5A6C3403529B}"/>
              </a:ext>
            </a:extLst>
          </p:cNvPr>
          <p:cNvSpPr/>
          <p:nvPr/>
        </p:nvSpPr>
        <p:spPr>
          <a:xfrm>
            <a:off x="609090" y="2448862"/>
            <a:ext cx="10826952" cy="22420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769428-EEB2-DA62-7077-100687CF0423}"/>
              </a:ext>
            </a:extLst>
          </p:cNvPr>
          <p:cNvSpPr/>
          <p:nvPr/>
        </p:nvSpPr>
        <p:spPr>
          <a:xfrm>
            <a:off x="6151132" y="2651760"/>
            <a:ext cx="4969714" cy="183315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DAF75-CC2D-675B-5568-BF93453A02FE}"/>
              </a:ext>
            </a:extLst>
          </p:cNvPr>
          <p:cNvSpPr txBox="1"/>
          <p:nvPr/>
        </p:nvSpPr>
        <p:spPr>
          <a:xfrm>
            <a:off x="6151132" y="2637724"/>
            <a:ext cx="126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poxy spots</a:t>
            </a:r>
          </a:p>
        </p:txBody>
      </p:sp>
      <p:sp>
        <p:nvSpPr>
          <p:cNvPr id="35" name="Title 34">
            <a:extLst>
              <a:ext uri="{FF2B5EF4-FFF2-40B4-BE49-F238E27FC236}">
                <a16:creationId xmlns:a16="http://schemas.microsoft.com/office/drawing/2014/main" id="{968A07BA-5968-8BDF-6A56-C655900D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1137" cy="1325563"/>
          </a:xfrm>
        </p:spPr>
        <p:txBody>
          <a:bodyPr/>
          <a:lstStyle/>
          <a:p>
            <a:r>
              <a:rPr lang="en-GB" dirty="0"/>
              <a:t>Diagnosis depends on relative size and overlap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16591-43E2-932C-9B21-11CEA3F4066C}"/>
              </a:ext>
            </a:extLst>
          </p:cNvPr>
          <p:cNvSpPr/>
          <p:nvPr/>
        </p:nvSpPr>
        <p:spPr>
          <a:xfrm>
            <a:off x="5822761" y="3210622"/>
            <a:ext cx="1440000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BC1E6-1DE1-9A2C-F2BA-A64971BE632A}"/>
              </a:ext>
            </a:extLst>
          </p:cNvPr>
          <p:cNvSpPr/>
          <p:nvPr/>
        </p:nvSpPr>
        <p:spPr>
          <a:xfrm>
            <a:off x="6151131" y="3210272"/>
            <a:ext cx="111163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2883D-BE47-3991-5B93-1D0229D69CF1}"/>
              </a:ext>
            </a:extLst>
          </p:cNvPr>
          <p:cNvSpPr txBox="1"/>
          <p:nvPr/>
        </p:nvSpPr>
        <p:spPr>
          <a:xfrm>
            <a:off x="5789736" y="3211772"/>
            <a:ext cx="10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smallpox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F07CC-E46F-DC77-E19D-B22F3D4993AC}"/>
              </a:ext>
            </a:extLst>
          </p:cNvPr>
          <p:cNvSpPr txBox="1"/>
          <p:nvPr/>
        </p:nvSpPr>
        <p:spPr>
          <a:xfrm>
            <a:off x="612449" y="2453058"/>
            <a:ext cx="229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Total population</a:t>
            </a:r>
          </a:p>
        </p:txBody>
      </p:sp>
    </p:spTree>
    <p:extLst>
      <p:ext uri="{BB962C8B-B14F-4D97-AF65-F5344CB8AC3E}">
        <p14:creationId xmlns:p14="http://schemas.microsoft.com/office/powerpoint/2010/main" val="3240884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EBC3EF-10C8-9CE7-C78F-5A6C3403529B}"/>
              </a:ext>
            </a:extLst>
          </p:cNvPr>
          <p:cNvSpPr/>
          <p:nvPr/>
        </p:nvSpPr>
        <p:spPr>
          <a:xfrm>
            <a:off x="326571" y="540251"/>
            <a:ext cx="11538857" cy="61221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1B111-F566-302E-F999-4D98F91051DA}"/>
              </a:ext>
            </a:extLst>
          </p:cNvPr>
          <p:cNvSpPr txBox="1"/>
          <p:nvPr/>
        </p:nvSpPr>
        <p:spPr>
          <a:xfrm>
            <a:off x="583282" y="1403675"/>
            <a:ext cx="5414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Total population is </a:t>
            </a:r>
            <a:r>
              <a:rPr lang="en-GB" sz="4800" dirty="0">
                <a:solidFill>
                  <a:schemeClr val="bg1"/>
                </a:solidFill>
              </a:rPr>
              <a:t>twice</a:t>
            </a:r>
            <a:r>
              <a:rPr lang="en-GB" sz="2400" dirty="0">
                <a:solidFill>
                  <a:schemeClr val="bg1"/>
                </a:solidFill>
              </a:rPr>
              <a:t> this size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769428-EEB2-DA62-7077-100687CF0423}"/>
              </a:ext>
            </a:extLst>
          </p:cNvPr>
          <p:cNvSpPr/>
          <p:nvPr/>
        </p:nvSpPr>
        <p:spPr>
          <a:xfrm>
            <a:off x="6151131" y="2490652"/>
            <a:ext cx="3600000" cy="29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DAF75-CC2D-675B-5568-BF93453A02FE}"/>
              </a:ext>
            </a:extLst>
          </p:cNvPr>
          <p:cNvSpPr txBox="1"/>
          <p:nvPr/>
        </p:nvSpPr>
        <p:spPr>
          <a:xfrm>
            <a:off x="7161644" y="2543196"/>
            <a:ext cx="1578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poxy spots</a:t>
            </a:r>
          </a:p>
        </p:txBody>
      </p:sp>
      <p:sp>
        <p:nvSpPr>
          <p:cNvPr id="35" name="Title 34">
            <a:extLst>
              <a:ext uri="{FF2B5EF4-FFF2-40B4-BE49-F238E27FC236}">
                <a16:creationId xmlns:a16="http://schemas.microsoft.com/office/drawing/2014/main" id="{968A07BA-5968-8BDF-6A56-C655900D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1137" cy="1325563"/>
          </a:xfrm>
        </p:spPr>
        <p:txBody>
          <a:bodyPr/>
          <a:lstStyle/>
          <a:p>
            <a:r>
              <a:rPr lang="en-GB" dirty="0"/>
              <a:t>The doctors local knowledge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16591-43E2-932C-9B21-11CEA3F4066C}"/>
              </a:ext>
            </a:extLst>
          </p:cNvPr>
          <p:cNvSpPr/>
          <p:nvPr/>
        </p:nvSpPr>
        <p:spPr>
          <a:xfrm>
            <a:off x="6096000" y="3385720"/>
            <a:ext cx="360000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BC1E6-1DE1-9A2C-F2BA-A64971BE632A}"/>
              </a:ext>
            </a:extLst>
          </p:cNvPr>
          <p:cNvSpPr/>
          <p:nvPr/>
        </p:nvSpPr>
        <p:spPr>
          <a:xfrm>
            <a:off x="6151131" y="3385720"/>
            <a:ext cx="304869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AFF89-ED3A-8B25-51E4-15C66CE78F08}"/>
              </a:ext>
            </a:extLst>
          </p:cNvPr>
          <p:cNvSpPr txBox="1"/>
          <p:nvPr/>
        </p:nvSpPr>
        <p:spPr>
          <a:xfrm>
            <a:off x="749244" y="2810873"/>
            <a:ext cx="4858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81 in 1,000 have poxy spots</a:t>
            </a:r>
          </a:p>
          <a:p>
            <a:r>
              <a:rPr lang="en-GB" sz="2400" dirty="0">
                <a:solidFill>
                  <a:schemeClr val="bg1"/>
                </a:solidFill>
              </a:rPr>
              <a:t>1 in 1,000 of pop have smallpox</a:t>
            </a:r>
          </a:p>
          <a:p>
            <a:r>
              <a:rPr lang="en-GB" sz="2400" dirty="0">
                <a:solidFill>
                  <a:schemeClr val="bg1"/>
                </a:solidFill>
              </a:rPr>
              <a:t>9 in 10 smallpox patients have spots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So chances you have smallpox is about 1%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2883D-BE47-3991-5B93-1D0229D69CF1}"/>
              </a:ext>
            </a:extLst>
          </p:cNvPr>
          <p:cNvSpPr txBox="1"/>
          <p:nvPr/>
        </p:nvSpPr>
        <p:spPr>
          <a:xfrm>
            <a:off x="6035360" y="3376388"/>
            <a:ext cx="27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smallpox</a:t>
            </a:r>
          </a:p>
        </p:txBody>
      </p:sp>
    </p:spTree>
    <p:extLst>
      <p:ext uri="{BB962C8B-B14F-4D97-AF65-F5344CB8AC3E}">
        <p14:creationId xmlns:p14="http://schemas.microsoft.com/office/powerpoint/2010/main" val="2108187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34AB-D607-65F4-E028-6E988B29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Bayes Theorem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C92B35EA-9AF1-41D7-FBEB-324A2474F8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10784" y="155485"/>
                <a:ext cx="6693233" cy="18823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C92B35EA-9AF1-41D7-FBEB-324A2474F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784" y="155485"/>
                <a:ext cx="6693233" cy="18823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A2441AB-251A-05B4-FFEE-72ABFBD1BB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1042" y="2090633"/>
                <a:ext cx="2201796" cy="4572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GB" sz="600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6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sz="6000" i="1" dirty="0">
                    <a:latin typeface="Cambria Math" panose="02040503050406030204" pitchFamily="18" charset="0"/>
                  </a:rPr>
                  <a:t>  </a:t>
                </a:r>
              </a:p>
              <a:p>
                <a:r>
                  <a:rPr lang="en-GB" sz="6000" i="1" dirty="0">
                    <a:latin typeface="Cambria Math" panose="02040503050406030204" pitchFamily="18" charset="0"/>
                  </a:rPr>
                  <a:t>     </a:t>
                </a:r>
                <a:endParaRPr lang="en-GB" sz="6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600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6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60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sz="6000" i="1" dirty="0">
                  <a:latin typeface="Cambria Math" panose="02040503050406030204" pitchFamily="18" charset="0"/>
                </a:endParaRPr>
              </a:p>
              <a:p>
                <a:endParaRPr lang="en-GB" sz="6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600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GB" sz="6000" i="1" dirty="0">
                  <a:latin typeface="Cambria Math" panose="02040503050406030204" pitchFamily="18" charset="0"/>
                </a:endParaRPr>
              </a:p>
              <a:p>
                <a:endParaRPr lang="en-GB" sz="6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600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60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6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600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GB" sz="6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A2441AB-251A-05B4-FFEE-72ABFBD1B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42" y="2090633"/>
                <a:ext cx="2201796" cy="457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987EA65-10BB-3221-4CA7-AEFC0A124EB3}"/>
              </a:ext>
            </a:extLst>
          </p:cNvPr>
          <p:cNvSpPr txBox="1"/>
          <p:nvPr/>
        </p:nvSpPr>
        <p:spPr>
          <a:xfrm>
            <a:off x="3884965" y="2384988"/>
            <a:ext cx="2104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Probability of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B76F5-CC3F-E014-8270-1A75AEFD71D5}"/>
              </a:ext>
            </a:extLst>
          </p:cNvPr>
          <p:cNvSpPr txBox="1"/>
          <p:nvPr/>
        </p:nvSpPr>
        <p:spPr>
          <a:xfrm>
            <a:off x="3941318" y="3530619"/>
            <a:ext cx="393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Probability of B given A is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8E424-B158-AAAA-DCEF-CBBA8FE70042}"/>
              </a:ext>
            </a:extLst>
          </p:cNvPr>
          <p:cNvSpPr txBox="1"/>
          <p:nvPr/>
        </p:nvSpPr>
        <p:spPr>
          <a:xfrm>
            <a:off x="3884965" y="4717249"/>
            <a:ext cx="2093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Probability of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35628-9608-231E-420B-A7087EAE235D}"/>
              </a:ext>
            </a:extLst>
          </p:cNvPr>
          <p:cNvSpPr txBox="1"/>
          <p:nvPr/>
        </p:nvSpPr>
        <p:spPr>
          <a:xfrm>
            <a:off x="3884965" y="5903879"/>
            <a:ext cx="393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Probability of A given B is true</a:t>
            </a:r>
          </a:p>
        </p:txBody>
      </p:sp>
    </p:spTree>
    <p:extLst>
      <p:ext uri="{BB962C8B-B14F-4D97-AF65-F5344CB8AC3E}">
        <p14:creationId xmlns:p14="http://schemas.microsoft.com/office/powerpoint/2010/main" val="13414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/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7F92-CC07-408C-96DC-76698BEE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It’s the mid 18</a:t>
            </a:r>
            <a:r>
              <a:rPr lang="en-GB" baseline="30000" dirty="0"/>
              <a:t>th</a:t>
            </a:r>
            <a:r>
              <a:rPr lang="en-GB" dirty="0"/>
              <a:t> century and you have poxy spots!</a:t>
            </a:r>
            <a:br>
              <a:rPr lang="en-GB" dirty="0"/>
            </a:br>
            <a:r>
              <a:rPr lang="en-GB" dirty="0"/>
              <a:t>Is it chickenpox (inconvenient) or smallpox (fatal)?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D4DE2-4357-4CCD-8774-D9285F3B9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patient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43B09-BB15-447F-959C-682A751500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A sudden rash of blistery spots</a:t>
            </a:r>
          </a:p>
          <a:p>
            <a:pPr>
              <a:lnSpc>
                <a:spcPct val="120000"/>
              </a:lnSpc>
            </a:pPr>
            <a:r>
              <a:rPr lang="en-GB" dirty="0"/>
              <a:t>Looks like smallpox !</a:t>
            </a:r>
          </a:p>
          <a:p>
            <a:pPr>
              <a:lnSpc>
                <a:spcPct val="120000"/>
              </a:lnSpc>
            </a:pPr>
            <a:r>
              <a:rPr lang="en-GB" dirty="0"/>
              <a:t>Smallpox is disfiguring and often fatal !!! </a:t>
            </a:r>
          </a:p>
          <a:p>
            <a:pPr>
              <a:lnSpc>
                <a:spcPct val="120000"/>
              </a:lnSpc>
            </a:pPr>
            <a:r>
              <a:rPr lang="en-GB" dirty="0"/>
              <a:t>I’m a </a:t>
            </a:r>
            <a:r>
              <a:rPr lang="en-GB" dirty="0" err="1"/>
              <a:t>gonner</a:t>
            </a:r>
            <a:r>
              <a:rPr lang="en-GB" dirty="0"/>
              <a:t>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996B8-9033-421A-B492-0086261A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The doctor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88BCF09-355A-4FCA-9BE6-6D4E7138BE6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Smallpox?</a:t>
                </a:r>
              </a:p>
              <a:p>
                <a:r>
                  <a:rPr lang="en-GB" dirty="0"/>
                  <a:t>9 in 10 s.pox patients have spots</a:t>
                </a:r>
              </a:p>
              <a:p>
                <a:r>
                  <a:rPr lang="en-GB" dirty="0"/>
                  <a:t>1 in 1000 of pop. have s.pox</a:t>
                </a:r>
              </a:p>
              <a:p>
                <a:r>
                  <a:rPr lang="en-GB" dirty="0"/>
                  <a:t>81 in 1000 of pop. have poxy spots</a:t>
                </a:r>
              </a:p>
              <a:p>
                <a:endParaRPr lang="en-GB" dirty="0"/>
              </a:p>
              <a:p>
                <a:r>
                  <a:rPr lang="en-GB" dirty="0"/>
                  <a:t>Chance it’s smallpox?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0.011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88BCF09-355A-4FCA-9BE6-6D4E7138B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l="-1882" t="-4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915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A818-ED1B-4888-9FB7-17D05E5D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Theorem for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A16B-FC7D-44A4-B2BA-87995155D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Conditional probability</a:t>
            </a:r>
          </a:p>
          <a:p>
            <a:pPr lvl="1"/>
            <a:r>
              <a:rPr lang="en-GB" dirty="0"/>
              <a:t>Muffled sound A after sound(s) B then most probably A is sound ‘X’</a:t>
            </a:r>
          </a:p>
          <a:p>
            <a:pPr lvl="1"/>
            <a:r>
              <a:rPr lang="en-GB" dirty="0"/>
              <a:t>Unknown word after word(s) B is most probably the word ‘Y’</a:t>
            </a:r>
          </a:p>
          <a:p>
            <a:r>
              <a:rPr lang="en-GB" dirty="0"/>
              <a:t>Classification analysis</a:t>
            </a:r>
          </a:p>
          <a:p>
            <a:pPr lvl="1"/>
            <a:r>
              <a:rPr lang="en-GB" dirty="0"/>
              <a:t>Most likely it’s an ‘X’ rather than a ‘Y’</a:t>
            </a:r>
          </a:p>
          <a:p>
            <a:endParaRPr lang="en-GB" dirty="0"/>
          </a:p>
          <a:p>
            <a:r>
              <a:rPr lang="en-GB" dirty="0"/>
              <a:t>Example – analysis of Titanic survival probabilities</a:t>
            </a:r>
            <a:r>
              <a:rPr lang="en-GB" baseline="30000" dirty="0"/>
              <a:t>*</a:t>
            </a:r>
          </a:p>
          <a:p>
            <a:pPr lvl="1"/>
            <a:r>
              <a:rPr lang="en-GB" dirty="0"/>
              <a:t>Woman with 1st class ticket – group most likely to write memoirs</a:t>
            </a:r>
          </a:p>
          <a:p>
            <a:pPr lvl="1"/>
            <a:r>
              <a:rPr lang="en-GB" dirty="0"/>
              <a:t>Anyone in 3</a:t>
            </a:r>
            <a:r>
              <a:rPr lang="en-GB" baseline="30000" dirty="0"/>
              <a:t>rd</a:t>
            </a:r>
            <a:r>
              <a:rPr lang="en-GB" dirty="0"/>
              <a:t> class or stowage – put your last message in that bottle now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346E7-7D6D-4BD3-9DCA-40FDE24F0416}"/>
              </a:ext>
            </a:extLst>
          </p:cNvPr>
          <p:cNvSpPr txBox="1"/>
          <p:nvPr/>
        </p:nvSpPr>
        <p:spPr>
          <a:xfrm>
            <a:off x="1577634" y="6286991"/>
            <a:ext cx="898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Titanic step-by-step analysis on Kaggle: https://www.kaggle.com/alexisbcook/titanic-tutorial</a:t>
            </a:r>
          </a:p>
        </p:txBody>
      </p:sp>
    </p:spTree>
    <p:extLst>
      <p:ext uri="{BB962C8B-B14F-4D97-AF65-F5344CB8AC3E}">
        <p14:creationId xmlns:p14="http://schemas.microsoft.com/office/powerpoint/2010/main" val="670853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70C1-8E74-4A1C-9DFC-D49702B2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6537D-5C94-4FBF-AFFC-240129DC1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Bringing it all down to one number</a:t>
            </a:r>
          </a:p>
        </p:txBody>
      </p:sp>
    </p:spTree>
    <p:extLst>
      <p:ext uri="{BB962C8B-B14F-4D97-AF65-F5344CB8AC3E}">
        <p14:creationId xmlns:p14="http://schemas.microsoft.com/office/powerpoint/2010/main" val="187121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4125B1-7C4D-4015-8071-F33502B5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02EB7-A4FE-43C3-9887-E0B024E7C5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Mean</a:t>
            </a:r>
          </a:p>
          <a:p>
            <a:pPr lvl="1"/>
            <a:r>
              <a:rPr lang="en-GB" dirty="0"/>
              <a:t>Arithmetic, Harmonic</a:t>
            </a:r>
          </a:p>
          <a:p>
            <a:r>
              <a:rPr lang="en-GB" dirty="0"/>
              <a:t>Mode</a:t>
            </a:r>
          </a:p>
          <a:p>
            <a:pPr lvl="1"/>
            <a:r>
              <a:rPr lang="en-GB" dirty="0"/>
              <a:t>Most frequent data item</a:t>
            </a:r>
          </a:p>
          <a:p>
            <a:r>
              <a:rPr lang="en-GB" dirty="0"/>
              <a:t>Median</a:t>
            </a:r>
          </a:p>
          <a:p>
            <a:pPr lvl="1"/>
            <a:r>
              <a:rPr lang="en-GB" dirty="0"/>
              <a:t>Equal data both sides</a:t>
            </a:r>
          </a:p>
          <a:p>
            <a:r>
              <a:rPr lang="en-GB" dirty="0"/>
              <a:t>Variance</a:t>
            </a:r>
          </a:p>
          <a:p>
            <a:pPr lvl="1"/>
            <a:r>
              <a:rPr lang="en-GB" dirty="0"/>
              <a:t>Standard deviation</a:t>
            </a:r>
          </a:p>
          <a:p>
            <a:pPr lvl="1"/>
            <a:r>
              <a:rPr lang="en-GB" dirty="0"/>
              <a:t>Skew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0CF4B3-D391-429E-B9C3-7E4AA89A75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Distribution</a:t>
            </a:r>
          </a:p>
          <a:p>
            <a:pPr lvl="1"/>
            <a:r>
              <a:rPr lang="en-GB" dirty="0"/>
              <a:t>Binomial</a:t>
            </a:r>
          </a:p>
          <a:p>
            <a:pPr lvl="1"/>
            <a:r>
              <a:rPr lang="en-GB" dirty="0"/>
              <a:t>Normal</a:t>
            </a:r>
          </a:p>
          <a:p>
            <a:pPr lvl="1"/>
            <a:r>
              <a:rPr lang="en-GB" dirty="0"/>
              <a:t>Log normal</a:t>
            </a:r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62120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B53D-8DA3-4DDB-B248-C465406E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statistics Library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1B745-0064-41EC-9A5A-550A5A99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https://docs.python.org/3/library/statistics.html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https://www.w3schools.com/python/module_statistics.asp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Use statistics judiciously, most people are easily confused</a:t>
            </a:r>
          </a:p>
          <a:p>
            <a:r>
              <a:rPr lang="en-GB" dirty="0"/>
              <a:t>Case by case – decide which statistical measures give </a:t>
            </a:r>
            <a:r>
              <a:rPr lang="en-GB" b="1" dirty="0"/>
              <a:t>meaningful</a:t>
            </a:r>
            <a:r>
              <a:rPr lang="en-GB" dirty="0"/>
              <a:t> insights into the structure of your data</a:t>
            </a:r>
          </a:p>
        </p:txBody>
      </p:sp>
    </p:spTree>
    <p:extLst>
      <p:ext uri="{BB962C8B-B14F-4D97-AF65-F5344CB8AC3E}">
        <p14:creationId xmlns:p14="http://schemas.microsoft.com/office/powerpoint/2010/main" val="2126223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1179-8031-41CF-849F-5171BB0B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2862A-12B4-40B1-BDF8-46046CD03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‘Best fit’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955838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36DE-E098-46B9-9180-E08B58E6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Dimension Linear Regression</a:t>
            </a:r>
            <a:br>
              <a:rPr lang="en-GB" dirty="0"/>
            </a:br>
            <a:r>
              <a:rPr lang="en-GB" dirty="0"/>
              <a:t>Prediction with a straight edge ruler</a:t>
            </a:r>
          </a:p>
        </p:txBody>
      </p:sp>
      <p:sp>
        <p:nvSpPr>
          <p:cNvPr id="9" name="Conector reto 8">
            <a:extLst>
              <a:ext uri="{FF2B5EF4-FFF2-40B4-BE49-F238E27FC236}">
                <a16:creationId xmlns:a16="http://schemas.microsoft.com/office/drawing/2014/main" id="{457B9988-B11F-439B-B61A-BAD10B006661}"/>
              </a:ext>
            </a:extLst>
          </p:cNvPr>
          <p:cNvSpPr/>
          <p:nvPr/>
        </p:nvSpPr>
        <p:spPr>
          <a:xfrm rot="5400000">
            <a:off x="338220" y="3799260"/>
            <a:ext cx="310896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A3CC6BAA-D07E-4635-AA37-8C64863FAEA6}"/>
              </a:ext>
            </a:extLst>
          </p:cNvPr>
          <p:cNvSpPr/>
          <p:nvPr/>
        </p:nvSpPr>
        <p:spPr>
          <a:xfrm>
            <a:off x="1757520" y="5143140"/>
            <a:ext cx="402336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54AC75-E027-44B1-818D-C2EC80BA3EB6}"/>
                  </a:ext>
                </a:extLst>
              </p14:cNvPr>
              <p14:cNvContentPartPr/>
              <p14:nvPr/>
            </p14:nvContentPartPr>
            <p14:xfrm>
              <a:off x="1988088" y="4636523"/>
              <a:ext cx="7920" cy="2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54AC75-E027-44B1-818D-C2EC80BA3E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5088" y="4573883"/>
                <a:ext cx="1335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D1D9C1A-1389-41F5-92C1-D0713424E360}"/>
                  </a:ext>
                </a:extLst>
              </p14:cNvPr>
              <p14:cNvContentPartPr/>
              <p14:nvPr/>
            </p14:nvContentPartPr>
            <p14:xfrm>
              <a:off x="2580288" y="4905443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D1D9C1A-1389-41F5-92C1-D0713424E3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7648" y="484244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C2ADEE1-1EB0-4FE2-AFF3-54230B80402E}"/>
                  </a:ext>
                </a:extLst>
              </p14:cNvPr>
              <p14:cNvContentPartPr/>
              <p14:nvPr/>
            </p14:nvContentPartPr>
            <p14:xfrm>
              <a:off x="3024888" y="4476683"/>
              <a:ext cx="360" cy="7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C2ADEE1-1EB0-4FE2-AFF3-54230B8040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1888" y="4413683"/>
                <a:ext cx="12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31B63EA-A66E-4057-907E-26AEAA417505}"/>
                  </a:ext>
                </a:extLst>
              </p14:cNvPr>
              <p14:cNvContentPartPr/>
              <p14:nvPr/>
            </p14:nvContentPartPr>
            <p14:xfrm>
              <a:off x="2539968" y="406592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31B63EA-A66E-4057-907E-26AEAA4175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6968" y="400328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1BB613D-F14C-4B8A-BF61-E90C907CBD66}"/>
                  </a:ext>
                </a:extLst>
              </p14:cNvPr>
              <p14:cNvContentPartPr/>
              <p14:nvPr/>
            </p14:nvContentPartPr>
            <p14:xfrm>
              <a:off x="3986088" y="3974843"/>
              <a:ext cx="17280" cy="5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1BB613D-F14C-4B8A-BF61-E90C907CBD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23448" y="3912203"/>
                <a:ext cx="1429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03E549-DA7F-4B7E-9D5E-A18ACD7A89D4}"/>
                  </a:ext>
                </a:extLst>
              </p14:cNvPr>
              <p14:cNvContentPartPr/>
              <p14:nvPr/>
            </p14:nvContentPartPr>
            <p14:xfrm>
              <a:off x="4508088" y="4435283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03E549-DA7F-4B7E-9D5E-A18ACD7A89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5088" y="437228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0E981A9-729F-40A0-8848-0E4E6FE60EA7}"/>
                  </a:ext>
                </a:extLst>
              </p14:cNvPr>
              <p14:cNvContentPartPr/>
              <p14:nvPr/>
            </p14:nvContentPartPr>
            <p14:xfrm>
              <a:off x="4935048" y="3635363"/>
              <a:ext cx="6480" cy="14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0E981A9-729F-40A0-8848-0E4E6FE60E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72048" y="3572363"/>
                <a:ext cx="1321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A9F8412-6BB4-4500-B866-F57B0B4989B6}"/>
                  </a:ext>
                </a:extLst>
              </p14:cNvPr>
              <p14:cNvContentPartPr/>
              <p14:nvPr/>
            </p14:nvContentPartPr>
            <p14:xfrm>
              <a:off x="4567848" y="3137483"/>
              <a:ext cx="15120" cy="4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A9F8412-6BB4-4500-B866-F57B0B4989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05208" y="3074483"/>
                <a:ext cx="1407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7362133-7BA0-4DDF-9FE3-E37F9BF7A25B}"/>
                  </a:ext>
                </a:extLst>
              </p14:cNvPr>
              <p14:cNvContentPartPr/>
              <p14:nvPr/>
            </p14:nvContentPartPr>
            <p14:xfrm>
              <a:off x="4700688" y="2456003"/>
              <a:ext cx="1800" cy="1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362133-7BA0-4DDF-9FE3-E37F9BF7A2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37688" y="2393363"/>
                <a:ext cx="1274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28D4D03-2309-4A4D-8D39-906FAF42636F}"/>
                  </a:ext>
                </a:extLst>
              </p14:cNvPr>
              <p14:cNvContentPartPr/>
              <p14:nvPr/>
            </p14:nvContentPartPr>
            <p14:xfrm>
              <a:off x="3736248" y="3387323"/>
              <a:ext cx="360" cy="7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28D4D03-2309-4A4D-8D39-906FAF4263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3608" y="3324323"/>
                <a:ext cx="12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82AEABB-8781-4716-A6C7-DBC7E0FE5747}"/>
                  </a:ext>
                </a:extLst>
              </p14:cNvPr>
              <p14:cNvContentPartPr/>
              <p14:nvPr/>
            </p14:nvContentPartPr>
            <p14:xfrm>
              <a:off x="5474328" y="2895563"/>
              <a:ext cx="12240" cy="7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82AEABB-8781-4716-A6C7-DBC7E0FE57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11328" y="2832923"/>
                <a:ext cx="1378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E25BECE-B852-4A85-BD87-1F404A2E2772}"/>
                  </a:ext>
                </a:extLst>
              </p14:cNvPr>
              <p14:cNvContentPartPr/>
              <p14:nvPr/>
            </p14:nvContentPartPr>
            <p14:xfrm>
              <a:off x="6005688" y="2499563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E25BECE-B852-4A85-BD87-1F404A2E27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3048" y="2436563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Connecteur droit 10">
            <a:extLst>
              <a:ext uri="{FF2B5EF4-FFF2-40B4-BE49-F238E27FC236}">
                <a16:creationId xmlns:a16="http://schemas.microsoft.com/office/drawing/2014/main" id="{91A58D0B-9969-45BF-A727-9B7A06C5C90D}"/>
              </a:ext>
            </a:extLst>
          </p:cNvPr>
          <p:cNvSpPr/>
          <p:nvPr/>
        </p:nvSpPr>
        <p:spPr>
          <a:xfrm flipV="1">
            <a:off x="2051640" y="1864120"/>
            <a:ext cx="4576059" cy="303844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97A93D-EAFA-4B03-943C-3910A79CC9D8}"/>
              </a:ext>
            </a:extLst>
          </p:cNvPr>
          <p:cNvSpPr txBox="1"/>
          <p:nvPr/>
        </p:nvSpPr>
        <p:spPr>
          <a:xfrm>
            <a:off x="6594186" y="1623540"/>
            <a:ext cx="1310743" cy="5232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2800" dirty="0">
                <a:solidFill>
                  <a:schemeClr val="accent6"/>
                </a:solidFill>
              </a:rPr>
              <a:t>good fit</a:t>
            </a:r>
          </a:p>
        </p:txBody>
      </p:sp>
      <p:sp>
        <p:nvSpPr>
          <p:cNvPr id="39" name="Connecteur droit 10">
            <a:extLst>
              <a:ext uri="{FF2B5EF4-FFF2-40B4-BE49-F238E27FC236}">
                <a16:creationId xmlns:a16="http://schemas.microsoft.com/office/drawing/2014/main" id="{0AB569DE-BFBF-4DC1-840A-752B2131AA31}"/>
              </a:ext>
            </a:extLst>
          </p:cNvPr>
          <p:cNvSpPr/>
          <p:nvPr/>
        </p:nvSpPr>
        <p:spPr>
          <a:xfrm flipV="1">
            <a:off x="2086920" y="2496679"/>
            <a:ext cx="4623487" cy="96273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ln>
                <a:solidFill>
                  <a:srgbClr val="FFC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38B139-32F5-4827-84E0-1BBADF469467}"/>
              </a:ext>
            </a:extLst>
          </p:cNvPr>
          <p:cNvSpPr txBox="1"/>
          <p:nvPr/>
        </p:nvSpPr>
        <p:spPr>
          <a:xfrm>
            <a:off x="6730829" y="2194393"/>
            <a:ext cx="1269899" cy="5232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2800" dirty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poor fit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7D2C6E-00F3-413F-A1F1-1208A8B6BE7A}"/>
              </a:ext>
            </a:extLst>
          </p:cNvPr>
          <p:cNvSpPr txBox="1"/>
          <p:nvPr/>
        </p:nvSpPr>
        <p:spPr>
          <a:xfrm>
            <a:off x="3736248" y="5102108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Lucida Console" panose="020B0609040504020204" pitchFamily="49" charset="0"/>
              </a:rPr>
              <a:t>x→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A6640E-24F0-4866-BDE4-B574750CBC7B}"/>
              </a:ext>
            </a:extLst>
          </p:cNvPr>
          <p:cNvSpPr txBox="1"/>
          <p:nvPr/>
        </p:nvSpPr>
        <p:spPr>
          <a:xfrm>
            <a:off x="1185393" y="3189416"/>
            <a:ext cx="52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Lucida Console" panose="020B0609040504020204" pitchFamily="49" charset="0"/>
              </a:rPr>
              <a:t>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FBE689-423B-4B6B-959D-22A8DDF00375}"/>
              </a:ext>
            </a:extLst>
          </p:cNvPr>
          <p:cNvSpPr txBox="1"/>
          <p:nvPr/>
        </p:nvSpPr>
        <p:spPr>
          <a:xfrm rot="16200000">
            <a:off x="1205113" y="2841689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Lucida Console" panose="020B0609040504020204" pitchFamily="49" charset="0"/>
              </a:rPr>
              <a:t>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606DC61-B43F-4E1A-AAF7-A43BB65179F4}"/>
                  </a:ext>
                </a:extLst>
              </p:cNvPr>
              <p:cNvSpPr txBox="1"/>
              <p:nvPr/>
            </p:nvSpPr>
            <p:spPr>
              <a:xfrm>
                <a:off x="7741308" y="3466415"/>
                <a:ext cx="21291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GB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606DC61-B43F-4E1A-AAF7-A43BB651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308" y="3466415"/>
                <a:ext cx="2129173" cy="49244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562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BA8BDA-AB9C-4BAC-8D55-7C00F5EF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Dimensional Linear Regression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70C85D-BDC1-4D6B-8E42-9DA8156FF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Fit – least total error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06C84C-206C-4E0B-AD39-1398FD7B2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738227" cy="3684588"/>
          </a:xfrm>
        </p:spPr>
        <p:txBody>
          <a:bodyPr/>
          <a:lstStyle/>
          <a:p>
            <a:r>
              <a:rPr lang="en-GB" dirty="0"/>
              <a:t>Datapoints have two dimensions (x, y) </a:t>
            </a:r>
          </a:p>
          <a:p>
            <a:r>
              <a:rPr lang="en-GB" dirty="0"/>
              <a:t>Minimise the distance between </a:t>
            </a:r>
            <a:r>
              <a:rPr lang="en-GB" dirty="0">
                <a:solidFill>
                  <a:srgbClr val="E71224"/>
                </a:solidFill>
              </a:rPr>
              <a:t>datapoints</a:t>
            </a:r>
            <a:r>
              <a:rPr lang="en-GB" dirty="0"/>
              <a:t> and </a:t>
            </a:r>
            <a:r>
              <a:rPr lang="en-GB" dirty="0">
                <a:solidFill>
                  <a:srgbClr val="70AD47"/>
                </a:solidFill>
              </a:rPr>
              <a:t>predictions</a:t>
            </a:r>
          </a:p>
        </p:txBody>
      </p:sp>
      <p:sp>
        <p:nvSpPr>
          <p:cNvPr id="11" name="Conector reto 8">
            <a:extLst>
              <a:ext uri="{FF2B5EF4-FFF2-40B4-BE49-F238E27FC236}">
                <a16:creationId xmlns:a16="http://schemas.microsoft.com/office/drawing/2014/main" id="{6221180E-F1B3-4B75-A8A2-D24598912820}"/>
              </a:ext>
            </a:extLst>
          </p:cNvPr>
          <p:cNvSpPr/>
          <p:nvPr/>
        </p:nvSpPr>
        <p:spPr>
          <a:xfrm rot="5400000">
            <a:off x="3785503" y="4266272"/>
            <a:ext cx="310896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12" name="Connecteur droit 10">
            <a:extLst>
              <a:ext uri="{FF2B5EF4-FFF2-40B4-BE49-F238E27FC236}">
                <a16:creationId xmlns:a16="http://schemas.microsoft.com/office/drawing/2014/main" id="{13403E98-EA5A-4CD2-B857-6C787BC62950}"/>
              </a:ext>
            </a:extLst>
          </p:cNvPr>
          <p:cNvSpPr/>
          <p:nvPr/>
        </p:nvSpPr>
        <p:spPr>
          <a:xfrm>
            <a:off x="5204803" y="5610152"/>
            <a:ext cx="402336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D9BC2C4-0E10-4784-8553-4747B7E806E6}"/>
                  </a:ext>
                </a:extLst>
              </p14:cNvPr>
              <p14:cNvContentPartPr/>
              <p14:nvPr/>
            </p14:nvContentPartPr>
            <p14:xfrm>
              <a:off x="5435371" y="5103535"/>
              <a:ext cx="7920" cy="2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D9BC2C4-0E10-4784-8553-4747B7E806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2371" y="5040895"/>
                <a:ext cx="1335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6C6C7CF-8E72-4227-8E38-3F617605DD24}"/>
                  </a:ext>
                </a:extLst>
              </p14:cNvPr>
              <p14:cNvContentPartPr/>
              <p14:nvPr/>
            </p14:nvContentPartPr>
            <p14:xfrm>
              <a:off x="6027571" y="537245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6C6C7CF-8E72-4227-8E38-3F617605DD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4931" y="53094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9D9DCE5-F0BA-4964-B6B9-FD64D3E224BF}"/>
                  </a:ext>
                </a:extLst>
              </p14:cNvPr>
              <p14:cNvContentPartPr/>
              <p14:nvPr/>
            </p14:nvContentPartPr>
            <p14:xfrm>
              <a:off x="6472171" y="4943695"/>
              <a:ext cx="360" cy="7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9D9DCE5-F0BA-4964-B6B9-FD64D3E224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9171" y="4880695"/>
                <a:ext cx="12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68F4B7E-A2F8-42D9-8FD6-8BB909624D03}"/>
                  </a:ext>
                </a:extLst>
              </p14:cNvPr>
              <p14:cNvContentPartPr/>
              <p14:nvPr/>
            </p14:nvContentPartPr>
            <p14:xfrm>
              <a:off x="5987251" y="4532935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68F4B7E-A2F8-42D9-8FD6-8BB909624D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4251" y="44702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9721107-D82E-4028-8A4E-8D9DE32CF67D}"/>
                  </a:ext>
                </a:extLst>
              </p14:cNvPr>
              <p14:cNvContentPartPr/>
              <p14:nvPr/>
            </p14:nvContentPartPr>
            <p14:xfrm>
              <a:off x="7433371" y="4441855"/>
              <a:ext cx="17280" cy="5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9721107-D82E-4028-8A4E-8D9DE32CF6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70731" y="4379215"/>
                <a:ext cx="1429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14D5AB-8441-4661-A9D7-AC00D1534682}"/>
                  </a:ext>
                </a:extLst>
              </p14:cNvPr>
              <p14:cNvContentPartPr/>
              <p14:nvPr/>
            </p14:nvContentPartPr>
            <p14:xfrm>
              <a:off x="7955371" y="490229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14D5AB-8441-4661-A9D7-AC00D15346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2371" y="48392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6191D25-55DC-4015-B828-2FC3786C6930}"/>
                  </a:ext>
                </a:extLst>
              </p14:cNvPr>
              <p14:cNvContentPartPr/>
              <p14:nvPr/>
            </p14:nvContentPartPr>
            <p14:xfrm>
              <a:off x="8382331" y="4102375"/>
              <a:ext cx="6480" cy="14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6191D25-55DC-4015-B828-2FC3786C69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19331" y="4039375"/>
                <a:ext cx="1321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7418AF1-6882-48B6-AC9C-3026E601E372}"/>
                  </a:ext>
                </a:extLst>
              </p14:cNvPr>
              <p14:cNvContentPartPr/>
              <p14:nvPr/>
            </p14:nvContentPartPr>
            <p14:xfrm>
              <a:off x="8015131" y="3604495"/>
              <a:ext cx="15120" cy="4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7418AF1-6882-48B6-AC9C-3026E601E37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52491" y="3541495"/>
                <a:ext cx="1407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03AED4-0261-492C-917B-FF5D4C7D2B43}"/>
                  </a:ext>
                </a:extLst>
              </p14:cNvPr>
              <p14:cNvContentPartPr/>
              <p14:nvPr/>
            </p14:nvContentPartPr>
            <p14:xfrm>
              <a:off x="8147971" y="2923015"/>
              <a:ext cx="1800" cy="1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03AED4-0261-492C-917B-FF5D4C7D2B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84971" y="2860375"/>
                <a:ext cx="1274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01E6BA8-F13C-4B5E-A87C-D1FEEC06CFAF}"/>
                  </a:ext>
                </a:extLst>
              </p14:cNvPr>
              <p14:cNvContentPartPr/>
              <p14:nvPr/>
            </p14:nvContentPartPr>
            <p14:xfrm>
              <a:off x="7183531" y="3854335"/>
              <a:ext cx="360" cy="7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01E6BA8-F13C-4B5E-A87C-D1FEEC06CF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20891" y="3791335"/>
                <a:ext cx="12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280812B-A8DA-4C1A-BF6E-BF1E0D8A7DF1}"/>
                  </a:ext>
                </a:extLst>
              </p14:cNvPr>
              <p14:cNvContentPartPr/>
              <p14:nvPr/>
            </p14:nvContentPartPr>
            <p14:xfrm>
              <a:off x="8921611" y="3362575"/>
              <a:ext cx="12240" cy="7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280812B-A8DA-4C1A-BF6E-BF1E0D8A7DF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58611" y="3299935"/>
                <a:ext cx="1378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A3CE26-11FD-4A01-A59D-AB0D6E818F4F}"/>
                  </a:ext>
                </a:extLst>
              </p14:cNvPr>
              <p14:cNvContentPartPr/>
              <p14:nvPr/>
            </p14:nvContentPartPr>
            <p14:xfrm>
              <a:off x="9452971" y="296657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A3CE26-11FD-4A01-A59D-AB0D6E818F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331" y="2903575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Connecteur droit 10">
            <a:extLst>
              <a:ext uri="{FF2B5EF4-FFF2-40B4-BE49-F238E27FC236}">
                <a16:creationId xmlns:a16="http://schemas.microsoft.com/office/drawing/2014/main" id="{1FEF4940-8D65-45C9-8675-666ADE5085AF}"/>
              </a:ext>
            </a:extLst>
          </p:cNvPr>
          <p:cNvSpPr/>
          <p:nvPr/>
        </p:nvSpPr>
        <p:spPr>
          <a:xfrm flipV="1">
            <a:off x="5498923" y="2331132"/>
            <a:ext cx="4576059" cy="303844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5699C6-5672-4D78-A710-921AE12E658A}"/>
              </a:ext>
            </a:extLst>
          </p:cNvPr>
          <p:cNvSpPr txBox="1"/>
          <p:nvPr/>
        </p:nvSpPr>
        <p:spPr>
          <a:xfrm>
            <a:off x="10041469" y="2090552"/>
            <a:ext cx="1310743" cy="5232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2800" dirty="0">
                <a:solidFill>
                  <a:schemeClr val="accent6"/>
                </a:solidFill>
              </a:rPr>
              <a:t>good fit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E2BC21-781E-4EB7-9F94-5FF71A991D37}"/>
              </a:ext>
            </a:extLst>
          </p:cNvPr>
          <p:cNvGrpSpPr/>
          <p:nvPr/>
        </p:nvGrpSpPr>
        <p:grpSpPr>
          <a:xfrm>
            <a:off x="9370807" y="2766429"/>
            <a:ext cx="112320" cy="173880"/>
            <a:chOff x="9373128" y="2181683"/>
            <a:chExt cx="11232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94F22E-8469-4A89-B1B6-2C7E1E113F76}"/>
                    </a:ext>
                  </a:extLst>
                </p14:cNvPr>
                <p14:cNvContentPartPr/>
                <p14:nvPr/>
              </p14:nvContentPartPr>
              <p14:xfrm>
                <a:off x="9424248" y="2181683"/>
                <a:ext cx="22680" cy="173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94F22E-8469-4A89-B1B6-2C7E1E113F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15608" y="2172683"/>
                  <a:ext cx="40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811FC46-B04E-429D-98E6-144637EA02E8}"/>
                    </a:ext>
                  </a:extLst>
                </p14:cNvPr>
                <p14:cNvContentPartPr/>
                <p14:nvPr/>
              </p14:nvContentPartPr>
              <p14:xfrm>
                <a:off x="9373128" y="2183483"/>
                <a:ext cx="112320" cy="5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811FC46-B04E-429D-98E6-144637EA02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64488" y="2174843"/>
                  <a:ext cx="12996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7FBA0B-FACA-462A-8BAD-D5740BC06AFA}"/>
              </a:ext>
            </a:extLst>
          </p:cNvPr>
          <p:cNvGrpSpPr/>
          <p:nvPr/>
        </p:nvGrpSpPr>
        <p:grpSpPr>
          <a:xfrm>
            <a:off x="8873647" y="3106629"/>
            <a:ext cx="90360" cy="250920"/>
            <a:chOff x="8875968" y="2521883"/>
            <a:chExt cx="9036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667D9F2-113D-441C-8CBA-65EE5CC26487}"/>
                    </a:ext>
                  </a:extLst>
                </p14:cNvPr>
                <p14:cNvContentPartPr/>
                <p14:nvPr/>
              </p14:nvContentPartPr>
              <p14:xfrm>
                <a:off x="8913048" y="2556443"/>
                <a:ext cx="8280" cy="216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67D9F2-113D-441C-8CBA-65EE5CC264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04048" y="2547803"/>
                  <a:ext cx="259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698505-00D4-412E-8555-41C1BDB69649}"/>
                    </a:ext>
                  </a:extLst>
                </p14:cNvPr>
                <p14:cNvContentPartPr/>
                <p14:nvPr/>
              </p14:nvContentPartPr>
              <p14:xfrm>
                <a:off x="8875968" y="2521883"/>
                <a:ext cx="90360" cy="90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698505-00D4-412E-8555-41C1BDB696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67328" y="2513243"/>
                  <a:ext cx="1080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01ECB4-0338-4B9D-8292-E7AC32FDB84E}"/>
              </a:ext>
            </a:extLst>
          </p:cNvPr>
          <p:cNvGrpSpPr/>
          <p:nvPr/>
        </p:nvGrpSpPr>
        <p:grpSpPr>
          <a:xfrm>
            <a:off x="8038447" y="2967309"/>
            <a:ext cx="349560" cy="1067760"/>
            <a:chOff x="8040768" y="2382563"/>
            <a:chExt cx="349560" cy="10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66236B4-88D0-46F2-866C-37F6C34E6BE9}"/>
                    </a:ext>
                  </a:extLst>
                </p14:cNvPr>
                <p14:cNvContentPartPr/>
                <p14:nvPr/>
              </p14:nvContentPartPr>
              <p14:xfrm>
                <a:off x="8162808" y="2382563"/>
                <a:ext cx="39960" cy="521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66236B4-88D0-46F2-866C-37F6C34E6B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54168" y="2373923"/>
                  <a:ext cx="5760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33747DB-9BB3-481D-A1A7-C7477A04BE47}"/>
                    </a:ext>
                  </a:extLst>
                </p14:cNvPr>
                <p14:cNvContentPartPr/>
                <p14:nvPr/>
              </p14:nvContentPartPr>
              <p14:xfrm>
                <a:off x="8186568" y="2839043"/>
                <a:ext cx="113400" cy="10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33747DB-9BB3-481D-A1A7-C7477A04BE4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77928" y="2830403"/>
                  <a:ext cx="131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4BB5706-A478-41A5-BA52-ECDE1198D3EA}"/>
                    </a:ext>
                  </a:extLst>
                </p14:cNvPr>
                <p14:cNvContentPartPr/>
                <p14:nvPr/>
              </p14:nvContentPartPr>
              <p14:xfrm>
                <a:off x="8040768" y="3010403"/>
                <a:ext cx="3240" cy="7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4BB5706-A478-41A5-BA52-ECDE1198D3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32128" y="3001763"/>
                  <a:ext cx="208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132ECE-3800-4C57-B520-F54D456F3F46}"/>
                    </a:ext>
                  </a:extLst>
                </p14:cNvPr>
                <p14:cNvContentPartPr/>
                <p14:nvPr/>
              </p14:nvContentPartPr>
              <p14:xfrm>
                <a:off x="8318688" y="2924003"/>
                <a:ext cx="61920" cy="526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132ECE-3800-4C57-B520-F54D456F3F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09688" y="2915003"/>
                  <a:ext cx="7956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C08BEEE-549D-4B4C-94B7-3D983B7B134F}"/>
                    </a:ext>
                  </a:extLst>
                </p14:cNvPr>
                <p14:cNvContentPartPr/>
                <p14:nvPr/>
              </p14:nvContentPartPr>
              <p14:xfrm>
                <a:off x="8280888" y="2931203"/>
                <a:ext cx="37800" cy="104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C08BEEE-549D-4B4C-94B7-3D983B7B13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72248" y="2922203"/>
                  <a:ext cx="55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C02D47-6BDB-467C-A548-1DF7298BF757}"/>
                    </a:ext>
                  </a:extLst>
                </p14:cNvPr>
                <p14:cNvContentPartPr/>
                <p14:nvPr/>
              </p14:nvContentPartPr>
              <p14:xfrm>
                <a:off x="8336328" y="2888723"/>
                <a:ext cx="54000" cy="136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C02D47-6BDB-467C-A548-1DF7298BF7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27328" y="2879723"/>
                  <a:ext cx="71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DF26E5F-79D9-483E-9282-18966507ECFE}"/>
                    </a:ext>
                  </a:extLst>
                </p14:cNvPr>
                <p14:cNvContentPartPr/>
                <p14:nvPr/>
              </p14:nvContentPartPr>
              <p14:xfrm>
                <a:off x="8112768" y="2844803"/>
                <a:ext cx="120960" cy="66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DF26E5F-79D9-483E-9282-18966507EC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03768" y="2835803"/>
                  <a:ext cx="13860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238353B-40AF-4C79-B3F9-7E10E9BACD05}"/>
              </a:ext>
            </a:extLst>
          </p:cNvPr>
          <p:cNvGrpSpPr/>
          <p:nvPr/>
        </p:nvGrpSpPr>
        <p:grpSpPr>
          <a:xfrm>
            <a:off x="7852327" y="3794949"/>
            <a:ext cx="172800" cy="1079640"/>
            <a:chOff x="7854648" y="3210203"/>
            <a:chExt cx="172800" cy="10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32E03D8-2B42-4634-9AB9-D25C2354922E}"/>
                    </a:ext>
                  </a:extLst>
                </p14:cNvPr>
                <p14:cNvContentPartPr/>
                <p14:nvPr/>
              </p14:nvContentPartPr>
              <p14:xfrm>
                <a:off x="7854648" y="3210203"/>
                <a:ext cx="109080" cy="1079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32E03D8-2B42-4634-9AB9-D25C235492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45648" y="3201203"/>
                  <a:ext cx="126720" cy="10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C1D3BBA-C04A-471C-A4D6-1BAEA5863238}"/>
                    </a:ext>
                  </a:extLst>
                </p14:cNvPr>
                <p14:cNvContentPartPr/>
                <p14:nvPr/>
              </p14:nvContentPartPr>
              <p14:xfrm>
                <a:off x="7938168" y="3217043"/>
                <a:ext cx="7200" cy="1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C1D3BBA-C04A-471C-A4D6-1BAEA586323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29528" y="3208403"/>
                  <a:ext cx="24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5918106-75D3-4046-822B-99A87D31AF41}"/>
                    </a:ext>
                  </a:extLst>
                </p14:cNvPr>
                <p14:cNvContentPartPr/>
                <p14:nvPr/>
              </p14:nvContentPartPr>
              <p14:xfrm>
                <a:off x="7930608" y="3214523"/>
                <a:ext cx="96840" cy="28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5918106-75D3-4046-822B-99A87D31AF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21968" y="3205523"/>
                  <a:ext cx="11448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129D0E3-C4E6-48FD-948B-27BCCC56F508}"/>
                  </a:ext>
                </a:extLst>
              </p14:cNvPr>
              <p14:cNvContentPartPr/>
              <p14:nvPr/>
            </p14:nvContentPartPr>
            <p14:xfrm>
              <a:off x="7432567" y="4113189"/>
              <a:ext cx="92160" cy="2854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129D0E3-C4E6-48FD-948B-27BCCC56F50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23567" y="4104549"/>
                <a:ext cx="109800" cy="30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89DD1213-2336-4874-ADD4-6DF59B82B912}"/>
              </a:ext>
            </a:extLst>
          </p:cNvPr>
          <p:cNvGrpSpPr/>
          <p:nvPr/>
        </p:nvGrpSpPr>
        <p:grpSpPr>
          <a:xfrm>
            <a:off x="7199287" y="3907269"/>
            <a:ext cx="61200" cy="251280"/>
            <a:chOff x="7201608" y="3322523"/>
            <a:chExt cx="6120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95A8753-B3C7-4BC3-BA1B-E4B2CB258486}"/>
                    </a:ext>
                  </a:extLst>
                </p14:cNvPr>
                <p14:cNvContentPartPr/>
                <p14:nvPr/>
              </p14:nvContentPartPr>
              <p14:xfrm>
                <a:off x="7215648" y="3322523"/>
                <a:ext cx="3240" cy="233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95A8753-B3C7-4BC3-BA1B-E4B2CB2584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06648" y="3313883"/>
                  <a:ext cx="20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A6A1F3A-A224-4B41-B285-9C8F3F218472}"/>
                    </a:ext>
                  </a:extLst>
                </p14:cNvPr>
                <p14:cNvContentPartPr/>
                <p14:nvPr/>
              </p14:nvContentPartPr>
              <p14:xfrm>
                <a:off x="7201608" y="3484163"/>
                <a:ext cx="61200" cy="89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A6A1F3A-A224-4B41-B285-9C8F3F21847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92968" y="3475163"/>
                  <a:ext cx="788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1BB3C1-F91F-41D5-B193-197FE611A7FC}"/>
              </a:ext>
            </a:extLst>
          </p:cNvPr>
          <p:cNvGrpSpPr/>
          <p:nvPr/>
        </p:nvGrpSpPr>
        <p:grpSpPr>
          <a:xfrm>
            <a:off x="6414487" y="4751109"/>
            <a:ext cx="137520" cy="136800"/>
            <a:chOff x="6416808" y="4166363"/>
            <a:chExt cx="13752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FEC7C4-C755-464C-9B86-BD87D837D825}"/>
                    </a:ext>
                  </a:extLst>
                </p14:cNvPr>
                <p14:cNvContentPartPr/>
                <p14:nvPr/>
              </p14:nvContentPartPr>
              <p14:xfrm>
                <a:off x="6486648" y="4189043"/>
                <a:ext cx="1800" cy="2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FEC7C4-C755-464C-9B86-BD87D837D8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77648" y="4180043"/>
                  <a:ext cx="19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ECCEB38-ADD9-4CE2-A53E-52F49B226916}"/>
                    </a:ext>
                  </a:extLst>
                </p14:cNvPr>
                <p14:cNvContentPartPr/>
                <p14:nvPr/>
              </p14:nvContentPartPr>
              <p14:xfrm>
                <a:off x="6468288" y="4180763"/>
                <a:ext cx="19800" cy="122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ECCEB38-ADD9-4CE2-A53E-52F49B2269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59648" y="4171763"/>
                  <a:ext cx="37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71CADF4-5480-48EF-B70F-9197B99A96E6}"/>
                    </a:ext>
                  </a:extLst>
                </p14:cNvPr>
                <p14:cNvContentPartPr/>
                <p14:nvPr/>
              </p14:nvContentPartPr>
              <p14:xfrm>
                <a:off x="6416808" y="4166363"/>
                <a:ext cx="137520" cy="70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71CADF4-5480-48EF-B70F-9197B99A96E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08168" y="4157723"/>
                  <a:ext cx="15516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FA516F-1D6F-44B2-86DC-76524A28A167}"/>
              </a:ext>
            </a:extLst>
          </p:cNvPr>
          <p:cNvGrpSpPr/>
          <p:nvPr/>
        </p:nvGrpSpPr>
        <p:grpSpPr>
          <a:xfrm>
            <a:off x="5883487" y="4559589"/>
            <a:ext cx="229320" cy="751680"/>
            <a:chOff x="5885808" y="3974843"/>
            <a:chExt cx="229320" cy="75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525C4DF-9707-4F86-9484-F2C78BB9E154}"/>
                    </a:ext>
                  </a:extLst>
                </p14:cNvPr>
                <p14:cNvContentPartPr/>
                <p14:nvPr/>
              </p14:nvContentPartPr>
              <p14:xfrm>
                <a:off x="5952408" y="3974843"/>
                <a:ext cx="23400" cy="451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525C4DF-9707-4F86-9484-F2C78BB9E15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43408" y="3966203"/>
                  <a:ext cx="410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C121499-CE68-45D5-B335-C3D7F3A13D60}"/>
                    </a:ext>
                  </a:extLst>
                </p14:cNvPr>
                <p14:cNvContentPartPr/>
                <p14:nvPr/>
              </p14:nvContentPartPr>
              <p14:xfrm>
                <a:off x="5885808" y="4302803"/>
                <a:ext cx="121680" cy="126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C121499-CE68-45D5-B335-C3D7F3A13D6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77168" y="4293803"/>
                  <a:ext cx="139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9A971A8-604C-4469-B4B8-AA0148E025E9}"/>
                    </a:ext>
                  </a:extLst>
                </p14:cNvPr>
                <p14:cNvContentPartPr/>
                <p14:nvPr/>
              </p14:nvContentPartPr>
              <p14:xfrm>
                <a:off x="6060408" y="4449683"/>
                <a:ext cx="14400" cy="276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9A971A8-604C-4469-B4B8-AA0148E025E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51408" y="4440683"/>
                  <a:ext cx="32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A61CB6F-1B9C-40B4-85C3-34A43A987FAD}"/>
                    </a:ext>
                  </a:extLst>
                </p14:cNvPr>
                <p14:cNvContentPartPr/>
                <p14:nvPr/>
              </p14:nvContentPartPr>
              <p14:xfrm>
                <a:off x="6017928" y="4430243"/>
                <a:ext cx="97200" cy="97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A61CB6F-1B9C-40B4-85C3-34A43A987F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08928" y="4421243"/>
                  <a:ext cx="11484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1CD2489-FB87-49AE-ADA4-8560D493D057}"/>
              </a:ext>
            </a:extLst>
          </p:cNvPr>
          <p:cNvGrpSpPr/>
          <p:nvPr/>
        </p:nvGrpSpPr>
        <p:grpSpPr>
          <a:xfrm>
            <a:off x="5411167" y="5154309"/>
            <a:ext cx="89640" cy="276120"/>
            <a:chOff x="5413488" y="4569563"/>
            <a:chExt cx="8964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AA380DE-F933-46BD-BFA7-4D31A8BFD29C}"/>
                    </a:ext>
                  </a:extLst>
                </p14:cNvPr>
                <p14:cNvContentPartPr/>
                <p14:nvPr/>
              </p14:nvContentPartPr>
              <p14:xfrm>
                <a:off x="5438688" y="4569563"/>
                <a:ext cx="9720" cy="252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AA380DE-F933-46BD-BFA7-4D31A8BFD29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29688" y="4560563"/>
                  <a:ext cx="27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8957437-B3E4-4561-B266-3BA57578AD20}"/>
                    </a:ext>
                  </a:extLst>
                </p14:cNvPr>
                <p14:cNvContentPartPr/>
                <p14:nvPr/>
              </p14:nvContentPartPr>
              <p14:xfrm>
                <a:off x="5413488" y="4739843"/>
                <a:ext cx="89640" cy="105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8957437-B3E4-4561-B266-3BA57578AD2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04488" y="4730843"/>
                  <a:ext cx="107280" cy="12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6972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EA86-7F6B-45F3-AF25-C526DAB6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Multi-dimensional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BEAF2-5F5F-4576-B90A-DBA34B1733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Data often (usually!) has more than one or two dimensions. Often 4 or 5 or 6, sometimes dozens, and sometimes thousands</a:t>
                </a:r>
              </a:p>
              <a:p>
                <a:r>
                  <a:rPr lang="en-GB" dirty="0"/>
                  <a:t>Linear regression is applicable in any number of dimensions</a:t>
                </a:r>
              </a:p>
              <a:p>
                <a:r>
                  <a:rPr lang="en-GB" dirty="0"/>
                  <a:t>Mathematically identical but difficult to visualise</a:t>
                </a:r>
              </a:p>
              <a:p>
                <a:r>
                  <a:rPr lang="en-GB" dirty="0"/>
                  <a:t>The result is a multi-dimensional linear equation that can be solved using liner algebra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 </m:t>
                    </m:r>
                    <m:groupChr>
                      <m:groupChrPr>
                        <m:chr m:val="→"/>
                        <m:vertJc m:val="bot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goes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</m:t>
                        </m:r>
                      </m:e>
                    </m:groupCh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BEAF2-5F5F-4576-B90A-DBA34B1733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714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CDEE-0A5B-4205-B4CD-B4C8AA4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Regression – the data</a:t>
            </a: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284D7A22-2D23-4D93-80AC-FE119FBD20ED}"/>
              </a:ext>
            </a:extLst>
          </p:cNvPr>
          <p:cNvSpPr/>
          <p:nvPr/>
        </p:nvSpPr>
        <p:spPr>
          <a:xfrm rot="5400000">
            <a:off x="38160" y="3787020"/>
            <a:ext cx="347472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850C957D-A03B-40AD-B320-FD69560B7632}"/>
              </a:ext>
            </a:extLst>
          </p:cNvPr>
          <p:cNvSpPr/>
          <p:nvPr/>
        </p:nvSpPr>
        <p:spPr>
          <a:xfrm rot="5400000">
            <a:off x="3692935" y="3246788"/>
            <a:ext cx="22091" cy="4227436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101297" y="4207894"/>
              <a:ext cx="7920" cy="34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7937" y="414453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734889" y="4518582"/>
              <a:ext cx="7920" cy="34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1529" y="4455222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365336" y="4336368"/>
              <a:ext cx="7920" cy="34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976" y="4273008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570230" y="3690920"/>
              <a:ext cx="7920" cy="34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6870" y="36275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950249" y="3225471"/>
              <a:ext cx="7920" cy="34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6889" y="3162111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43191" y="4417853"/>
              <a:ext cx="7920" cy="34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831" y="435449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901147" y="4168134"/>
              <a:ext cx="7920" cy="34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7787" y="410477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454962" y="3899123"/>
              <a:ext cx="7920" cy="34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1602" y="383576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137988" y="3302776"/>
              <a:ext cx="7920" cy="34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4628" y="3239416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965562" y="3787020"/>
              <a:ext cx="792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2202" y="37236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700519" y="3190911"/>
              <a:ext cx="7920" cy="34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7159" y="3127551"/>
                <a:ext cx="134640" cy="1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516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69BE-F6C8-4060-B120-D9C23643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6C17-1506-401E-AEB5-BB29B08B6C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Randomness</a:t>
            </a:r>
          </a:p>
          <a:p>
            <a:r>
              <a:rPr lang="en-GB" dirty="0"/>
              <a:t>Probability</a:t>
            </a:r>
          </a:p>
          <a:p>
            <a:r>
              <a:rPr lang="en-GB" dirty="0"/>
              <a:t>Dependant &amp; Independent events</a:t>
            </a:r>
          </a:p>
          <a:p>
            <a:r>
              <a:rPr lang="en-GB" dirty="0"/>
              <a:t>Bayes Theorem</a:t>
            </a:r>
          </a:p>
          <a:p>
            <a:r>
              <a:rPr lang="en-GB" dirty="0"/>
              <a:t>Statistical measures</a:t>
            </a:r>
          </a:p>
          <a:p>
            <a:pPr lvl="1"/>
            <a:r>
              <a:rPr lang="en-GB" dirty="0"/>
              <a:t>Average: mean, mode, median</a:t>
            </a:r>
          </a:p>
          <a:p>
            <a:pPr lvl="1"/>
            <a:r>
              <a:rPr lang="en-GB" dirty="0"/>
              <a:t>Distributions</a:t>
            </a:r>
          </a:p>
          <a:p>
            <a:pPr lvl="1"/>
            <a:r>
              <a:rPr lang="en-GB" dirty="0"/>
              <a:t>Measures of variance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0AA2C-6000-4957-B024-8EFB2B6938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Regression Analysis</a:t>
            </a:r>
          </a:p>
          <a:p>
            <a:r>
              <a:rPr lang="en-GB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1024789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CDEE-0A5B-4205-B4CD-B4C8AA4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Regression – good enough?</a:t>
            </a: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284D7A22-2D23-4D93-80AC-FE119FBD20ED}"/>
              </a:ext>
            </a:extLst>
          </p:cNvPr>
          <p:cNvSpPr/>
          <p:nvPr/>
        </p:nvSpPr>
        <p:spPr>
          <a:xfrm rot="5400000">
            <a:off x="38160" y="3787020"/>
            <a:ext cx="347472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850C957D-A03B-40AD-B320-FD69560B7632}"/>
              </a:ext>
            </a:extLst>
          </p:cNvPr>
          <p:cNvSpPr/>
          <p:nvPr/>
        </p:nvSpPr>
        <p:spPr>
          <a:xfrm rot="5400000">
            <a:off x="3692935" y="3246788"/>
            <a:ext cx="22091" cy="4227436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101297" y="4207894"/>
              <a:ext cx="7920" cy="34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7937" y="414453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734889" y="4518582"/>
              <a:ext cx="7920" cy="34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1529" y="4455222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365336" y="4336368"/>
              <a:ext cx="7920" cy="34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976" y="4273008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570230" y="3690920"/>
              <a:ext cx="7920" cy="34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6870" y="36275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950249" y="3225471"/>
              <a:ext cx="7920" cy="34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6889" y="3162111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43191" y="4417853"/>
              <a:ext cx="7920" cy="34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831" y="435449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901147" y="4168134"/>
              <a:ext cx="7920" cy="34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7787" y="410477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454962" y="3899123"/>
              <a:ext cx="7920" cy="34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1602" y="383576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137988" y="3302776"/>
              <a:ext cx="7920" cy="34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4628" y="3239416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965562" y="3787020"/>
              <a:ext cx="792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2202" y="37236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700519" y="3190911"/>
              <a:ext cx="7920" cy="34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7159" y="3127551"/>
                <a:ext cx="134640" cy="1612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Connector: Curved 21">
            <a:extLst>
              <a:ext uri="{FF2B5EF4-FFF2-40B4-BE49-F238E27FC236}">
                <a16:creationId xmlns:a16="http://schemas.microsoft.com/office/drawing/2014/main" id="{58108DB7-779B-4C3D-8436-D06D11515CD6}"/>
              </a:ext>
            </a:extLst>
          </p:cNvPr>
          <p:cNvSpPr/>
          <p:nvPr/>
        </p:nvSpPr>
        <p:spPr>
          <a:xfrm rot="5400000" flipV="1">
            <a:off x="3114958" y="1186473"/>
            <a:ext cx="2467930" cy="4183273"/>
          </a:xfrm>
          <a:custGeom>
            <a:avLst/>
            <a:gdLst>
              <a:gd name="connsiteX0" fmla="*/ 0 w 417109"/>
              <a:gd name="connsiteY0" fmla="*/ 0 h 3962401"/>
              <a:gd name="connsiteX1" fmla="*/ 2466220 w 417109"/>
              <a:gd name="connsiteY1" fmla="*/ 1981201 h 3962401"/>
              <a:gd name="connsiteX2" fmla="*/ 417109 w 417109"/>
              <a:gd name="connsiteY2" fmla="*/ 3962401 h 3962401"/>
              <a:gd name="connsiteX0" fmla="*/ 0 w 2491605"/>
              <a:gd name="connsiteY0" fmla="*/ 0 h 3962401"/>
              <a:gd name="connsiteX1" fmla="*/ 1463264 w 2491605"/>
              <a:gd name="connsiteY1" fmla="*/ 446157 h 3962401"/>
              <a:gd name="connsiteX2" fmla="*/ 2466220 w 2491605"/>
              <a:gd name="connsiteY2" fmla="*/ 1981201 h 3962401"/>
              <a:gd name="connsiteX3" fmla="*/ 417109 w 2491605"/>
              <a:gd name="connsiteY3" fmla="*/ 3962401 h 3962401"/>
              <a:gd name="connsiteX0" fmla="*/ 0 w 2490660"/>
              <a:gd name="connsiteY0" fmla="*/ 0 h 3962401"/>
              <a:gd name="connsiteX1" fmla="*/ 1427925 w 2490660"/>
              <a:gd name="connsiteY1" fmla="*/ 538922 h 3962401"/>
              <a:gd name="connsiteX2" fmla="*/ 2466220 w 2490660"/>
              <a:gd name="connsiteY2" fmla="*/ 1981201 h 3962401"/>
              <a:gd name="connsiteX3" fmla="*/ 417109 w 2490660"/>
              <a:gd name="connsiteY3" fmla="*/ 3962401 h 3962401"/>
              <a:gd name="connsiteX0" fmla="*/ 0 w 2466358"/>
              <a:gd name="connsiteY0" fmla="*/ 0 h 3962401"/>
              <a:gd name="connsiteX1" fmla="*/ 1427925 w 2466358"/>
              <a:gd name="connsiteY1" fmla="*/ 538922 h 3962401"/>
              <a:gd name="connsiteX2" fmla="*/ 2466220 w 2466358"/>
              <a:gd name="connsiteY2" fmla="*/ 1981201 h 3962401"/>
              <a:gd name="connsiteX3" fmla="*/ 417109 w 2466358"/>
              <a:gd name="connsiteY3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930" h="4183273" fill="none">
                <a:moveTo>
                  <a:pt x="0" y="0"/>
                </a:moveTo>
                <a:cubicBezTo>
                  <a:pt x="243877" y="74359"/>
                  <a:pt x="1016888" y="208722"/>
                  <a:pt x="1427925" y="538922"/>
                </a:cubicBezTo>
                <a:cubicBezTo>
                  <a:pt x="1838962" y="869122"/>
                  <a:pt x="2430881" y="1484981"/>
                  <a:pt x="2466220" y="1981201"/>
                </a:cubicBezTo>
                <a:cubicBezTo>
                  <a:pt x="2501559" y="2477421"/>
                  <a:pt x="1981479" y="3186044"/>
                  <a:pt x="1639960" y="3516244"/>
                </a:cubicBezTo>
                <a:cubicBezTo>
                  <a:pt x="1271943" y="3912710"/>
                  <a:pt x="634172" y="4108914"/>
                  <a:pt x="430364" y="4183273"/>
                </a:cubicBezTo>
              </a:path>
            </a:pathLst>
          </a:custGeom>
          <a:solidFill>
            <a:srgbClr val="66CC00">
              <a:alpha val="5000"/>
            </a:srgbClr>
          </a:solidFill>
          <a:ln w="72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59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CDEE-0A5B-4205-B4CD-B4C8AA4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Regression – is middle bump real?</a:t>
            </a: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284D7A22-2D23-4D93-80AC-FE119FBD20ED}"/>
              </a:ext>
            </a:extLst>
          </p:cNvPr>
          <p:cNvSpPr/>
          <p:nvPr/>
        </p:nvSpPr>
        <p:spPr>
          <a:xfrm rot="5400000">
            <a:off x="38160" y="3787020"/>
            <a:ext cx="347472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850C957D-A03B-40AD-B320-FD69560B7632}"/>
              </a:ext>
            </a:extLst>
          </p:cNvPr>
          <p:cNvSpPr/>
          <p:nvPr/>
        </p:nvSpPr>
        <p:spPr>
          <a:xfrm rot="5400000">
            <a:off x="3692935" y="3246788"/>
            <a:ext cx="22091" cy="4227436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101297" y="4207894"/>
              <a:ext cx="7920" cy="34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7937" y="414453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734889" y="4518582"/>
              <a:ext cx="7920" cy="34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1529" y="4455222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365336" y="4336368"/>
              <a:ext cx="7920" cy="34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976" y="4273008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570230" y="3690920"/>
              <a:ext cx="7920" cy="34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6870" y="36275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950249" y="3225471"/>
              <a:ext cx="7920" cy="34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6889" y="3162111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43191" y="4417853"/>
              <a:ext cx="7920" cy="34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831" y="435449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901147" y="4168134"/>
              <a:ext cx="7920" cy="34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7787" y="410477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454962" y="3899123"/>
              <a:ext cx="7920" cy="34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1602" y="383576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137988" y="3302776"/>
              <a:ext cx="7920" cy="34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4628" y="3239416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965562" y="3787020"/>
              <a:ext cx="792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2202" y="37236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700519" y="3190911"/>
              <a:ext cx="7920" cy="34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7159" y="3127551"/>
                <a:ext cx="134640" cy="1612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Connector: Curved 21">
            <a:extLst>
              <a:ext uri="{FF2B5EF4-FFF2-40B4-BE49-F238E27FC236}">
                <a16:creationId xmlns:a16="http://schemas.microsoft.com/office/drawing/2014/main" id="{58108DB7-779B-4C3D-8436-D06D11515CD6}"/>
              </a:ext>
            </a:extLst>
          </p:cNvPr>
          <p:cNvSpPr/>
          <p:nvPr/>
        </p:nvSpPr>
        <p:spPr>
          <a:xfrm rot="5400000" flipV="1">
            <a:off x="3124618" y="1176812"/>
            <a:ext cx="2448610" cy="4183273"/>
          </a:xfrm>
          <a:custGeom>
            <a:avLst/>
            <a:gdLst>
              <a:gd name="connsiteX0" fmla="*/ 0 w 417109"/>
              <a:gd name="connsiteY0" fmla="*/ 0 h 3962401"/>
              <a:gd name="connsiteX1" fmla="*/ 2466220 w 417109"/>
              <a:gd name="connsiteY1" fmla="*/ 1981201 h 3962401"/>
              <a:gd name="connsiteX2" fmla="*/ 417109 w 417109"/>
              <a:gd name="connsiteY2" fmla="*/ 3962401 h 3962401"/>
              <a:gd name="connsiteX0" fmla="*/ 0 w 2491605"/>
              <a:gd name="connsiteY0" fmla="*/ 0 h 3962401"/>
              <a:gd name="connsiteX1" fmla="*/ 1463264 w 2491605"/>
              <a:gd name="connsiteY1" fmla="*/ 446157 h 3962401"/>
              <a:gd name="connsiteX2" fmla="*/ 2466220 w 2491605"/>
              <a:gd name="connsiteY2" fmla="*/ 1981201 h 3962401"/>
              <a:gd name="connsiteX3" fmla="*/ 417109 w 2491605"/>
              <a:gd name="connsiteY3" fmla="*/ 3962401 h 3962401"/>
              <a:gd name="connsiteX0" fmla="*/ 0 w 2490660"/>
              <a:gd name="connsiteY0" fmla="*/ 0 h 3962401"/>
              <a:gd name="connsiteX1" fmla="*/ 1427925 w 2490660"/>
              <a:gd name="connsiteY1" fmla="*/ 538922 h 3962401"/>
              <a:gd name="connsiteX2" fmla="*/ 2466220 w 2490660"/>
              <a:gd name="connsiteY2" fmla="*/ 1981201 h 3962401"/>
              <a:gd name="connsiteX3" fmla="*/ 417109 w 2490660"/>
              <a:gd name="connsiteY3" fmla="*/ 3962401 h 3962401"/>
              <a:gd name="connsiteX0" fmla="*/ 0 w 2466358"/>
              <a:gd name="connsiteY0" fmla="*/ 0 h 3962401"/>
              <a:gd name="connsiteX1" fmla="*/ 1427925 w 2466358"/>
              <a:gd name="connsiteY1" fmla="*/ 538922 h 3962401"/>
              <a:gd name="connsiteX2" fmla="*/ 2466220 w 2466358"/>
              <a:gd name="connsiteY2" fmla="*/ 1981201 h 3962401"/>
              <a:gd name="connsiteX3" fmla="*/ 417109 w 2466358"/>
              <a:gd name="connsiteY3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  <a:gd name="connsiteX0" fmla="*/ 0 w 1960254"/>
              <a:gd name="connsiteY0" fmla="*/ 0 h 4183273"/>
              <a:gd name="connsiteX1" fmla="*/ 1427925 w 1960254"/>
              <a:gd name="connsiteY1" fmla="*/ 538922 h 4183273"/>
              <a:gd name="connsiteX2" fmla="*/ 1944971 w 1960254"/>
              <a:gd name="connsiteY2" fmla="*/ 2219743 h 4183273"/>
              <a:gd name="connsiteX3" fmla="*/ 1639960 w 1960254"/>
              <a:gd name="connsiteY3" fmla="*/ 3516244 h 4183273"/>
              <a:gd name="connsiteX4" fmla="*/ 430364 w 1960254"/>
              <a:gd name="connsiteY4" fmla="*/ 4183273 h 4183273"/>
              <a:gd name="connsiteX0" fmla="*/ 0 w 1960253"/>
              <a:gd name="connsiteY0" fmla="*/ 0 h 4183273"/>
              <a:gd name="connsiteX1" fmla="*/ 1427925 w 1960253"/>
              <a:gd name="connsiteY1" fmla="*/ 538922 h 4183273"/>
              <a:gd name="connsiteX2" fmla="*/ 1944971 w 1960253"/>
              <a:gd name="connsiteY2" fmla="*/ 2219743 h 4183273"/>
              <a:gd name="connsiteX3" fmla="*/ 1639960 w 1960253"/>
              <a:gd name="connsiteY3" fmla="*/ 3516244 h 4183273"/>
              <a:gd name="connsiteX4" fmla="*/ 430364 w 1960253"/>
              <a:gd name="connsiteY4" fmla="*/ 4183273 h 4183273"/>
              <a:gd name="connsiteX0" fmla="*/ 0 w 1950259"/>
              <a:gd name="connsiteY0" fmla="*/ 0 h 4183273"/>
              <a:gd name="connsiteX1" fmla="*/ 1427925 w 1950259"/>
              <a:gd name="connsiteY1" fmla="*/ 538922 h 4183273"/>
              <a:gd name="connsiteX2" fmla="*/ 1803404 w 1950259"/>
              <a:gd name="connsiteY2" fmla="*/ 1373810 h 4183273"/>
              <a:gd name="connsiteX3" fmla="*/ 1944971 w 1950259"/>
              <a:gd name="connsiteY3" fmla="*/ 2219743 h 4183273"/>
              <a:gd name="connsiteX4" fmla="*/ 1639960 w 1950259"/>
              <a:gd name="connsiteY4" fmla="*/ 3516244 h 4183273"/>
              <a:gd name="connsiteX5" fmla="*/ 430364 w 1950259"/>
              <a:gd name="connsiteY5" fmla="*/ 4183273 h 4183273"/>
              <a:gd name="connsiteX0" fmla="*/ 0 w 2450441"/>
              <a:gd name="connsiteY0" fmla="*/ 0 h 4183273"/>
              <a:gd name="connsiteX1" fmla="*/ 1427925 w 2450441"/>
              <a:gd name="connsiteY1" fmla="*/ 538922 h 4183273"/>
              <a:gd name="connsiteX2" fmla="*/ 2439509 w 2450441"/>
              <a:gd name="connsiteY2" fmla="*/ 1400315 h 4183273"/>
              <a:gd name="connsiteX3" fmla="*/ 1944971 w 2450441"/>
              <a:gd name="connsiteY3" fmla="*/ 2219743 h 4183273"/>
              <a:gd name="connsiteX4" fmla="*/ 1639960 w 2450441"/>
              <a:gd name="connsiteY4" fmla="*/ 3516244 h 4183273"/>
              <a:gd name="connsiteX5" fmla="*/ 430364 w 2450441"/>
              <a:gd name="connsiteY5" fmla="*/ 4183273 h 4183273"/>
              <a:gd name="connsiteX0" fmla="*/ 0 w 2449743"/>
              <a:gd name="connsiteY0" fmla="*/ 0 h 4183273"/>
              <a:gd name="connsiteX1" fmla="*/ 1427925 w 2449743"/>
              <a:gd name="connsiteY1" fmla="*/ 538922 h 4183273"/>
              <a:gd name="connsiteX2" fmla="*/ 2439509 w 2449743"/>
              <a:gd name="connsiteY2" fmla="*/ 1400315 h 4183273"/>
              <a:gd name="connsiteX3" fmla="*/ 1944971 w 2449743"/>
              <a:gd name="connsiteY3" fmla="*/ 2219743 h 4183273"/>
              <a:gd name="connsiteX4" fmla="*/ 1856413 w 2449743"/>
              <a:gd name="connsiteY4" fmla="*/ 2955236 h 4183273"/>
              <a:gd name="connsiteX5" fmla="*/ 1639960 w 2449743"/>
              <a:gd name="connsiteY5" fmla="*/ 3516244 h 4183273"/>
              <a:gd name="connsiteX6" fmla="*/ 430364 w 2449743"/>
              <a:gd name="connsiteY6" fmla="*/ 4183273 h 4183273"/>
              <a:gd name="connsiteX0" fmla="*/ 0 w 2448340"/>
              <a:gd name="connsiteY0" fmla="*/ 0 h 4183273"/>
              <a:gd name="connsiteX1" fmla="*/ 1427925 w 2448340"/>
              <a:gd name="connsiteY1" fmla="*/ 538922 h 4183273"/>
              <a:gd name="connsiteX2" fmla="*/ 2439509 w 2448340"/>
              <a:gd name="connsiteY2" fmla="*/ 1400315 h 4183273"/>
              <a:gd name="connsiteX3" fmla="*/ 1944971 w 2448340"/>
              <a:gd name="connsiteY3" fmla="*/ 2219743 h 4183273"/>
              <a:gd name="connsiteX4" fmla="*/ 2390917 w 2448340"/>
              <a:gd name="connsiteY4" fmla="*/ 2990575 h 4183273"/>
              <a:gd name="connsiteX5" fmla="*/ 1639960 w 2448340"/>
              <a:gd name="connsiteY5" fmla="*/ 3516244 h 4183273"/>
              <a:gd name="connsiteX6" fmla="*/ 430364 w 2448340"/>
              <a:gd name="connsiteY6" fmla="*/ 4183273 h 4183273"/>
              <a:gd name="connsiteX0" fmla="*/ 0 w 2448610"/>
              <a:gd name="connsiteY0" fmla="*/ 0 h 4183273"/>
              <a:gd name="connsiteX1" fmla="*/ 1427925 w 2448610"/>
              <a:gd name="connsiteY1" fmla="*/ 538922 h 4183273"/>
              <a:gd name="connsiteX2" fmla="*/ 2439509 w 2448610"/>
              <a:gd name="connsiteY2" fmla="*/ 1400315 h 4183273"/>
              <a:gd name="connsiteX3" fmla="*/ 1944971 w 2448610"/>
              <a:gd name="connsiteY3" fmla="*/ 2219743 h 4183273"/>
              <a:gd name="connsiteX4" fmla="*/ 2276066 w 2448610"/>
              <a:gd name="connsiteY4" fmla="*/ 2937569 h 4183273"/>
              <a:gd name="connsiteX5" fmla="*/ 1639960 w 2448610"/>
              <a:gd name="connsiteY5" fmla="*/ 3516244 h 4183273"/>
              <a:gd name="connsiteX6" fmla="*/ 430364 w 2448610"/>
              <a:gd name="connsiteY6" fmla="*/ 4183273 h 4183273"/>
              <a:gd name="connsiteX0" fmla="*/ 0 w 2448610"/>
              <a:gd name="connsiteY0" fmla="*/ 0 h 4183273"/>
              <a:gd name="connsiteX1" fmla="*/ 1427925 w 2448610"/>
              <a:gd name="connsiteY1" fmla="*/ 538922 h 4183273"/>
              <a:gd name="connsiteX2" fmla="*/ 2439509 w 2448610"/>
              <a:gd name="connsiteY2" fmla="*/ 1400315 h 4183273"/>
              <a:gd name="connsiteX3" fmla="*/ 1944971 w 2448610"/>
              <a:gd name="connsiteY3" fmla="*/ 2219743 h 4183273"/>
              <a:gd name="connsiteX4" fmla="*/ 2276066 w 2448610"/>
              <a:gd name="connsiteY4" fmla="*/ 2937569 h 4183273"/>
              <a:gd name="connsiteX5" fmla="*/ 1639960 w 2448610"/>
              <a:gd name="connsiteY5" fmla="*/ 3516244 h 4183273"/>
              <a:gd name="connsiteX6" fmla="*/ 430364 w 2448610"/>
              <a:gd name="connsiteY6" fmla="*/ 4183273 h 418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8610" h="4183273" fill="none">
                <a:moveTo>
                  <a:pt x="0" y="0"/>
                </a:moveTo>
                <a:cubicBezTo>
                  <a:pt x="243877" y="74359"/>
                  <a:pt x="1021340" y="305536"/>
                  <a:pt x="1427925" y="538922"/>
                </a:cubicBezTo>
                <a:cubicBezTo>
                  <a:pt x="1834510" y="772308"/>
                  <a:pt x="2353335" y="1120178"/>
                  <a:pt x="2439509" y="1400315"/>
                </a:cubicBezTo>
                <a:cubicBezTo>
                  <a:pt x="2525683" y="1680452"/>
                  <a:pt x="1972212" y="1963534"/>
                  <a:pt x="1944971" y="2219743"/>
                </a:cubicBezTo>
                <a:cubicBezTo>
                  <a:pt x="1917731" y="2475952"/>
                  <a:pt x="2326901" y="2721486"/>
                  <a:pt x="2276066" y="2937569"/>
                </a:cubicBezTo>
                <a:cubicBezTo>
                  <a:pt x="2225231" y="3153653"/>
                  <a:pt x="1877635" y="3311571"/>
                  <a:pt x="1639960" y="3516244"/>
                </a:cubicBezTo>
                <a:cubicBezTo>
                  <a:pt x="1223355" y="3802278"/>
                  <a:pt x="634172" y="4108914"/>
                  <a:pt x="430364" y="4183273"/>
                </a:cubicBezTo>
              </a:path>
            </a:pathLst>
          </a:custGeom>
          <a:solidFill>
            <a:srgbClr val="66CC00">
              <a:alpha val="5000"/>
            </a:srgbClr>
          </a:solidFill>
          <a:ln w="72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66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67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CDEE-0A5B-4205-B4CD-B4C8AA4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Regression – overfitted</a:t>
            </a: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284D7A22-2D23-4D93-80AC-FE119FBD20ED}"/>
              </a:ext>
            </a:extLst>
          </p:cNvPr>
          <p:cNvSpPr/>
          <p:nvPr/>
        </p:nvSpPr>
        <p:spPr>
          <a:xfrm rot="5400000">
            <a:off x="38160" y="3787020"/>
            <a:ext cx="347472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850C957D-A03B-40AD-B320-FD69560B7632}"/>
              </a:ext>
            </a:extLst>
          </p:cNvPr>
          <p:cNvSpPr/>
          <p:nvPr/>
        </p:nvSpPr>
        <p:spPr>
          <a:xfrm rot="5400000">
            <a:off x="3692935" y="3246788"/>
            <a:ext cx="22091" cy="4227436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101297" y="4207894"/>
              <a:ext cx="7920" cy="34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7937" y="414453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734889" y="4518582"/>
              <a:ext cx="7920" cy="34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1529" y="4455222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365336" y="4336368"/>
              <a:ext cx="7920" cy="34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976" y="4273008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570230" y="3690920"/>
              <a:ext cx="7920" cy="34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6870" y="36275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950249" y="3225471"/>
              <a:ext cx="7920" cy="34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6889" y="3162111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43191" y="4417853"/>
              <a:ext cx="7920" cy="34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831" y="435449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901147" y="4168134"/>
              <a:ext cx="7920" cy="34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7787" y="410477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454962" y="3899123"/>
              <a:ext cx="7920" cy="34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1602" y="383576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137988" y="3302776"/>
              <a:ext cx="7920" cy="34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4628" y="3239416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965562" y="3787020"/>
              <a:ext cx="792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2202" y="37236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700519" y="3190911"/>
              <a:ext cx="7920" cy="34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7159" y="3127551"/>
                <a:ext cx="134640" cy="16128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Connector: Curved 21">
            <a:extLst>
              <a:ext uri="{FF2B5EF4-FFF2-40B4-BE49-F238E27FC236}">
                <a16:creationId xmlns:a16="http://schemas.microsoft.com/office/drawing/2014/main" id="{87E0BA52-A121-455F-AC85-313F4F34B4AD}"/>
              </a:ext>
            </a:extLst>
          </p:cNvPr>
          <p:cNvSpPr/>
          <p:nvPr/>
        </p:nvSpPr>
        <p:spPr>
          <a:xfrm rot="5400000" flipV="1">
            <a:off x="3136122" y="1165309"/>
            <a:ext cx="2523720" cy="4281391"/>
          </a:xfrm>
          <a:custGeom>
            <a:avLst/>
            <a:gdLst>
              <a:gd name="connsiteX0" fmla="*/ 0 w 417109"/>
              <a:gd name="connsiteY0" fmla="*/ 0 h 3962401"/>
              <a:gd name="connsiteX1" fmla="*/ 2466220 w 417109"/>
              <a:gd name="connsiteY1" fmla="*/ 1981201 h 3962401"/>
              <a:gd name="connsiteX2" fmla="*/ 417109 w 417109"/>
              <a:gd name="connsiteY2" fmla="*/ 3962401 h 3962401"/>
              <a:gd name="connsiteX0" fmla="*/ 0 w 2491605"/>
              <a:gd name="connsiteY0" fmla="*/ 0 h 3962401"/>
              <a:gd name="connsiteX1" fmla="*/ 1463264 w 2491605"/>
              <a:gd name="connsiteY1" fmla="*/ 446157 h 3962401"/>
              <a:gd name="connsiteX2" fmla="*/ 2466220 w 2491605"/>
              <a:gd name="connsiteY2" fmla="*/ 1981201 h 3962401"/>
              <a:gd name="connsiteX3" fmla="*/ 417109 w 2491605"/>
              <a:gd name="connsiteY3" fmla="*/ 3962401 h 3962401"/>
              <a:gd name="connsiteX0" fmla="*/ 0 w 2490660"/>
              <a:gd name="connsiteY0" fmla="*/ 0 h 3962401"/>
              <a:gd name="connsiteX1" fmla="*/ 1427925 w 2490660"/>
              <a:gd name="connsiteY1" fmla="*/ 538922 h 3962401"/>
              <a:gd name="connsiteX2" fmla="*/ 2466220 w 2490660"/>
              <a:gd name="connsiteY2" fmla="*/ 1981201 h 3962401"/>
              <a:gd name="connsiteX3" fmla="*/ 417109 w 2490660"/>
              <a:gd name="connsiteY3" fmla="*/ 3962401 h 3962401"/>
              <a:gd name="connsiteX0" fmla="*/ 0 w 2466358"/>
              <a:gd name="connsiteY0" fmla="*/ 0 h 3962401"/>
              <a:gd name="connsiteX1" fmla="*/ 1427925 w 2466358"/>
              <a:gd name="connsiteY1" fmla="*/ 538922 h 3962401"/>
              <a:gd name="connsiteX2" fmla="*/ 2466220 w 2466358"/>
              <a:gd name="connsiteY2" fmla="*/ 1981201 h 3962401"/>
              <a:gd name="connsiteX3" fmla="*/ 417109 w 2466358"/>
              <a:gd name="connsiteY3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  <a:gd name="connsiteX0" fmla="*/ 0 w 1960254"/>
              <a:gd name="connsiteY0" fmla="*/ 0 h 4183273"/>
              <a:gd name="connsiteX1" fmla="*/ 1427925 w 1960254"/>
              <a:gd name="connsiteY1" fmla="*/ 538922 h 4183273"/>
              <a:gd name="connsiteX2" fmla="*/ 1944971 w 1960254"/>
              <a:gd name="connsiteY2" fmla="*/ 2219743 h 4183273"/>
              <a:gd name="connsiteX3" fmla="*/ 1639960 w 1960254"/>
              <a:gd name="connsiteY3" fmla="*/ 3516244 h 4183273"/>
              <a:gd name="connsiteX4" fmla="*/ 430364 w 1960254"/>
              <a:gd name="connsiteY4" fmla="*/ 4183273 h 4183273"/>
              <a:gd name="connsiteX0" fmla="*/ 0 w 1960253"/>
              <a:gd name="connsiteY0" fmla="*/ 0 h 4183273"/>
              <a:gd name="connsiteX1" fmla="*/ 1427925 w 1960253"/>
              <a:gd name="connsiteY1" fmla="*/ 538922 h 4183273"/>
              <a:gd name="connsiteX2" fmla="*/ 1944971 w 1960253"/>
              <a:gd name="connsiteY2" fmla="*/ 2219743 h 4183273"/>
              <a:gd name="connsiteX3" fmla="*/ 1639960 w 1960253"/>
              <a:gd name="connsiteY3" fmla="*/ 3516244 h 4183273"/>
              <a:gd name="connsiteX4" fmla="*/ 430364 w 1960253"/>
              <a:gd name="connsiteY4" fmla="*/ 4183273 h 4183273"/>
              <a:gd name="connsiteX0" fmla="*/ 0 w 1950259"/>
              <a:gd name="connsiteY0" fmla="*/ 0 h 4183273"/>
              <a:gd name="connsiteX1" fmla="*/ 1427925 w 1950259"/>
              <a:gd name="connsiteY1" fmla="*/ 538922 h 4183273"/>
              <a:gd name="connsiteX2" fmla="*/ 1803404 w 1950259"/>
              <a:gd name="connsiteY2" fmla="*/ 1373810 h 4183273"/>
              <a:gd name="connsiteX3" fmla="*/ 1944971 w 1950259"/>
              <a:gd name="connsiteY3" fmla="*/ 2219743 h 4183273"/>
              <a:gd name="connsiteX4" fmla="*/ 1639960 w 1950259"/>
              <a:gd name="connsiteY4" fmla="*/ 3516244 h 4183273"/>
              <a:gd name="connsiteX5" fmla="*/ 430364 w 1950259"/>
              <a:gd name="connsiteY5" fmla="*/ 4183273 h 4183273"/>
              <a:gd name="connsiteX0" fmla="*/ 0 w 2450441"/>
              <a:gd name="connsiteY0" fmla="*/ 0 h 4183273"/>
              <a:gd name="connsiteX1" fmla="*/ 1427925 w 2450441"/>
              <a:gd name="connsiteY1" fmla="*/ 538922 h 4183273"/>
              <a:gd name="connsiteX2" fmla="*/ 2439509 w 2450441"/>
              <a:gd name="connsiteY2" fmla="*/ 1400315 h 4183273"/>
              <a:gd name="connsiteX3" fmla="*/ 1944971 w 2450441"/>
              <a:gd name="connsiteY3" fmla="*/ 2219743 h 4183273"/>
              <a:gd name="connsiteX4" fmla="*/ 1639960 w 2450441"/>
              <a:gd name="connsiteY4" fmla="*/ 3516244 h 4183273"/>
              <a:gd name="connsiteX5" fmla="*/ 430364 w 2450441"/>
              <a:gd name="connsiteY5" fmla="*/ 4183273 h 4183273"/>
              <a:gd name="connsiteX0" fmla="*/ 0 w 2449743"/>
              <a:gd name="connsiteY0" fmla="*/ 0 h 4183273"/>
              <a:gd name="connsiteX1" fmla="*/ 1427925 w 2449743"/>
              <a:gd name="connsiteY1" fmla="*/ 538922 h 4183273"/>
              <a:gd name="connsiteX2" fmla="*/ 2439509 w 2449743"/>
              <a:gd name="connsiteY2" fmla="*/ 1400315 h 4183273"/>
              <a:gd name="connsiteX3" fmla="*/ 1944971 w 2449743"/>
              <a:gd name="connsiteY3" fmla="*/ 2219743 h 4183273"/>
              <a:gd name="connsiteX4" fmla="*/ 1856413 w 2449743"/>
              <a:gd name="connsiteY4" fmla="*/ 2955236 h 4183273"/>
              <a:gd name="connsiteX5" fmla="*/ 1639960 w 2449743"/>
              <a:gd name="connsiteY5" fmla="*/ 3516244 h 4183273"/>
              <a:gd name="connsiteX6" fmla="*/ 430364 w 2449743"/>
              <a:gd name="connsiteY6" fmla="*/ 4183273 h 4183273"/>
              <a:gd name="connsiteX0" fmla="*/ 0 w 2448340"/>
              <a:gd name="connsiteY0" fmla="*/ 0 h 4183273"/>
              <a:gd name="connsiteX1" fmla="*/ 1427925 w 2448340"/>
              <a:gd name="connsiteY1" fmla="*/ 538922 h 4183273"/>
              <a:gd name="connsiteX2" fmla="*/ 2439509 w 2448340"/>
              <a:gd name="connsiteY2" fmla="*/ 1400315 h 4183273"/>
              <a:gd name="connsiteX3" fmla="*/ 1944971 w 2448340"/>
              <a:gd name="connsiteY3" fmla="*/ 2219743 h 4183273"/>
              <a:gd name="connsiteX4" fmla="*/ 2390917 w 2448340"/>
              <a:gd name="connsiteY4" fmla="*/ 2990575 h 4183273"/>
              <a:gd name="connsiteX5" fmla="*/ 1639960 w 2448340"/>
              <a:gd name="connsiteY5" fmla="*/ 3516244 h 4183273"/>
              <a:gd name="connsiteX6" fmla="*/ 430364 w 2448340"/>
              <a:gd name="connsiteY6" fmla="*/ 4183273 h 4183273"/>
              <a:gd name="connsiteX0" fmla="*/ 0 w 2448610"/>
              <a:gd name="connsiteY0" fmla="*/ 0 h 4183273"/>
              <a:gd name="connsiteX1" fmla="*/ 1427925 w 2448610"/>
              <a:gd name="connsiteY1" fmla="*/ 538922 h 4183273"/>
              <a:gd name="connsiteX2" fmla="*/ 2439509 w 2448610"/>
              <a:gd name="connsiteY2" fmla="*/ 1400315 h 4183273"/>
              <a:gd name="connsiteX3" fmla="*/ 1944971 w 2448610"/>
              <a:gd name="connsiteY3" fmla="*/ 2219743 h 4183273"/>
              <a:gd name="connsiteX4" fmla="*/ 2276066 w 2448610"/>
              <a:gd name="connsiteY4" fmla="*/ 2937569 h 4183273"/>
              <a:gd name="connsiteX5" fmla="*/ 1639960 w 2448610"/>
              <a:gd name="connsiteY5" fmla="*/ 3516244 h 4183273"/>
              <a:gd name="connsiteX6" fmla="*/ 430364 w 2448610"/>
              <a:gd name="connsiteY6" fmla="*/ 4183273 h 4183273"/>
              <a:gd name="connsiteX0" fmla="*/ 0 w 2448610"/>
              <a:gd name="connsiteY0" fmla="*/ 0 h 4183273"/>
              <a:gd name="connsiteX1" fmla="*/ 1427925 w 2448610"/>
              <a:gd name="connsiteY1" fmla="*/ 538922 h 4183273"/>
              <a:gd name="connsiteX2" fmla="*/ 2439509 w 2448610"/>
              <a:gd name="connsiteY2" fmla="*/ 1400315 h 4183273"/>
              <a:gd name="connsiteX3" fmla="*/ 1944971 w 2448610"/>
              <a:gd name="connsiteY3" fmla="*/ 2219743 h 4183273"/>
              <a:gd name="connsiteX4" fmla="*/ 2276066 w 2448610"/>
              <a:gd name="connsiteY4" fmla="*/ 2937569 h 4183273"/>
              <a:gd name="connsiteX5" fmla="*/ 1639960 w 2448610"/>
              <a:gd name="connsiteY5" fmla="*/ 3516244 h 4183273"/>
              <a:gd name="connsiteX6" fmla="*/ 430364 w 2448610"/>
              <a:gd name="connsiteY6" fmla="*/ 4183273 h 4183273"/>
              <a:gd name="connsiteX0" fmla="*/ 0 w 2448610"/>
              <a:gd name="connsiteY0" fmla="*/ 0 h 4183273"/>
              <a:gd name="connsiteX1" fmla="*/ 1172837 w 2448610"/>
              <a:gd name="connsiteY1" fmla="*/ 452587 h 4183273"/>
              <a:gd name="connsiteX2" fmla="*/ 2439509 w 2448610"/>
              <a:gd name="connsiteY2" fmla="*/ 1400315 h 4183273"/>
              <a:gd name="connsiteX3" fmla="*/ 1944971 w 2448610"/>
              <a:gd name="connsiteY3" fmla="*/ 2219743 h 4183273"/>
              <a:gd name="connsiteX4" fmla="*/ 2276066 w 2448610"/>
              <a:gd name="connsiteY4" fmla="*/ 2937569 h 4183273"/>
              <a:gd name="connsiteX5" fmla="*/ 1639960 w 2448610"/>
              <a:gd name="connsiteY5" fmla="*/ 3516244 h 4183273"/>
              <a:gd name="connsiteX6" fmla="*/ 430364 w 2448610"/>
              <a:gd name="connsiteY6" fmla="*/ 4183273 h 4183273"/>
              <a:gd name="connsiteX0" fmla="*/ 0 w 2439688"/>
              <a:gd name="connsiteY0" fmla="*/ 0 h 4183273"/>
              <a:gd name="connsiteX1" fmla="*/ 1172837 w 2439688"/>
              <a:gd name="connsiteY1" fmla="*/ 452587 h 4183273"/>
              <a:gd name="connsiteX2" fmla="*/ 1880320 w 2439688"/>
              <a:gd name="connsiteY2" fmla="*/ 866586 h 4183273"/>
              <a:gd name="connsiteX3" fmla="*/ 2439509 w 2439688"/>
              <a:gd name="connsiteY3" fmla="*/ 1400315 h 4183273"/>
              <a:gd name="connsiteX4" fmla="*/ 1944971 w 2439688"/>
              <a:gd name="connsiteY4" fmla="*/ 2219743 h 4183273"/>
              <a:gd name="connsiteX5" fmla="*/ 2276066 w 2439688"/>
              <a:gd name="connsiteY5" fmla="*/ 2937569 h 4183273"/>
              <a:gd name="connsiteX6" fmla="*/ 1639960 w 2439688"/>
              <a:gd name="connsiteY6" fmla="*/ 3516244 h 4183273"/>
              <a:gd name="connsiteX7" fmla="*/ 430364 w 2439688"/>
              <a:gd name="connsiteY7" fmla="*/ 4183273 h 4183273"/>
              <a:gd name="connsiteX0" fmla="*/ 0 w 2439688"/>
              <a:gd name="connsiteY0" fmla="*/ 0 h 4183273"/>
              <a:gd name="connsiteX1" fmla="*/ 1172837 w 2439688"/>
              <a:gd name="connsiteY1" fmla="*/ 452587 h 4183273"/>
              <a:gd name="connsiteX2" fmla="*/ 1797908 w 2439688"/>
              <a:gd name="connsiteY2" fmla="*/ 705683 h 4183273"/>
              <a:gd name="connsiteX3" fmla="*/ 2439509 w 2439688"/>
              <a:gd name="connsiteY3" fmla="*/ 1400315 h 4183273"/>
              <a:gd name="connsiteX4" fmla="*/ 1944971 w 2439688"/>
              <a:gd name="connsiteY4" fmla="*/ 2219743 h 4183273"/>
              <a:gd name="connsiteX5" fmla="*/ 2276066 w 2439688"/>
              <a:gd name="connsiteY5" fmla="*/ 2937569 h 4183273"/>
              <a:gd name="connsiteX6" fmla="*/ 1639960 w 2439688"/>
              <a:gd name="connsiteY6" fmla="*/ 3516244 h 4183273"/>
              <a:gd name="connsiteX7" fmla="*/ 430364 w 2439688"/>
              <a:gd name="connsiteY7" fmla="*/ 4183273 h 4183273"/>
              <a:gd name="connsiteX0" fmla="*/ 0 w 2458893"/>
              <a:gd name="connsiteY0" fmla="*/ 0 h 4183273"/>
              <a:gd name="connsiteX1" fmla="*/ 1172837 w 2458893"/>
              <a:gd name="connsiteY1" fmla="*/ 452587 h 4183273"/>
              <a:gd name="connsiteX2" fmla="*/ 1797908 w 2458893"/>
              <a:gd name="connsiteY2" fmla="*/ 705683 h 4183273"/>
              <a:gd name="connsiteX3" fmla="*/ 2304162 w 2458893"/>
              <a:gd name="connsiteY3" fmla="*/ 1149147 h 4183273"/>
              <a:gd name="connsiteX4" fmla="*/ 2439509 w 2458893"/>
              <a:gd name="connsiteY4" fmla="*/ 1400315 h 4183273"/>
              <a:gd name="connsiteX5" fmla="*/ 1944971 w 2458893"/>
              <a:gd name="connsiteY5" fmla="*/ 2219743 h 4183273"/>
              <a:gd name="connsiteX6" fmla="*/ 2276066 w 2458893"/>
              <a:gd name="connsiteY6" fmla="*/ 2937569 h 4183273"/>
              <a:gd name="connsiteX7" fmla="*/ 1639960 w 2458893"/>
              <a:gd name="connsiteY7" fmla="*/ 3516244 h 4183273"/>
              <a:gd name="connsiteX8" fmla="*/ 430364 w 2458893"/>
              <a:gd name="connsiteY8" fmla="*/ 4183273 h 4183273"/>
              <a:gd name="connsiteX0" fmla="*/ 0 w 2534321"/>
              <a:gd name="connsiteY0" fmla="*/ 0 h 4183273"/>
              <a:gd name="connsiteX1" fmla="*/ 1172837 w 2534321"/>
              <a:gd name="connsiteY1" fmla="*/ 452587 h 4183273"/>
              <a:gd name="connsiteX2" fmla="*/ 1797908 w 2534321"/>
              <a:gd name="connsiteY2" fmla="*/ 705683 h 4183273"/>
              <a:gd name="connsiteX3" fmla="*/ 2304162 w 2534321"/>
              <a:gd name="connsiteY3" fmla="*/ 1149147 h 4183273"/>
              <a:gd name="connsiteX4" fmla="*/ 2521923 w 2534321"/>
              <a:gd name="connsiteY4" fmla="*/ 1486653 h 4183273"/>
              <a:gd name="connsiteX5" fmla="*/ 1944971 w 2534321"/>
              <a:gd name="connsiteY5" fmla="*/ 2219743 h 4183273"/>
              <a:gd name="connsiteX6" fmla="*/ 2276066 w 2534321"/>
              <a:gd name="connsiteY6" fmla="*/ 2937569 h 4183273"/>
              <a:gd name="connsiteX7" fmla="*/ 1639960 w 2534321"/>
              <a:gd name="connsiteY7" fmla="*/ 3516244 h 4183273"/>
              <a:gd name="connsiteX8" fmla="*/ 430364 w 2534321"/>
              <a:gd name="connsiteY8" fmla="*/ 4183273 h 4183273"/>
              <a:gd name="connsiteX0" fmla="*/ 0 w 2523671"/>
              <a:gd name="connsiteY0" fmla="*/ 0 h 4183273"/>
              <a:gd name="connsiteX1" fmla="*/ 1172837 w 2523671"/>
              <a:gd name="connsiteY1" fmla="*/ 452587 h 4183273"/>
              <a:gd name="connsiteX2" fmla="*/ 1797908 w 2523671"/>
              <a:gd name="connsiteY2" fmla="*/ 705683 h 4183273"/>
              <a:gd name="connsiteX3" fmla="*/ 2304162 w 2523671"/>
              <a:gd name="connsiteY3" fmla="*/ 1149147 h 4183273"/>
              <a:gd name="connsiteX4" fmla="*/ 2521923 w 2523671"/>
              <a:gd name="connsiteY4" fmla="*/ 1486653 h 4183273"/>
              <a:gd name="connsiteX5" fmla="*/ 2194277 w 2523671"/>
              <a:gd name="connsiteY5" fmla="*/ 1859476 h 4183273"/>
              <a:gd name="connsiteX6" fmla="*/ 1944971 w 2523671"/>
              <a:gd name="connsiteY6" fmla="*/ 2219743 h 4183273"/>
              <a:gd name="connsiteX7" fmla="*/ 2276066 w 2523671"/>
              <a:gd name="connsiteY7" fmla="*/ 2937569 h 4183273"/>
              <a:gd name="connsiteX8" fmla="*/ 1639960 w 2523671"/>
              <a:gd name="connsiteY8" fmla="*/ 3516244 h 4183273"/>
              <a:gd name="connsiteX9" fmla="*/ 430364 w 2523671"/>
              <a:gd name="connsiteY9" fmla="*/ 4183273 h 4183273"/>
              <a:gd name="connsiteX0" fmla="*/ 0 w 2523671"/>
              <a:gd name="connsiteY0" fmla="*/ 0 h 4183273"/>
              <a:gd name="connsiteX1" fmla="*/ 1172837 w 2523671"/>
              <a:gd name="connsiteY1" fmla="*/ 452587 h 4183273"/>
              <a:gd name="connsiteX2" fmla="*/ 1797908 w 2523671"/>
              <a:gd name="connsiteY2" fmla="*/ 705683 h 4183273"/>
              <a:gd name="connsiteX3" fmla="*/ 2304162 w 2523671"/>
              <a:gd name="connsiteY3" fmla="*/ 1149147 h 4183273"/>
              <a:gd name="connsiteX4" fmla="*/ 2521923 w 2523671"/>
              <a:gd name="connsiteY4" fmla="*/ 1486653 h 4183273"/>
              <a:gd name="connsiteX5" fmla="*/ 2194277 w 2523671"/>
              <a:gd name="connsiteY5" fmla="*/ 1859476 h 4183273"/>
              <a:gd name="connsiteX6" fmla="*/ 1862558 w 2523671"/>
              <a:gd name="connsiteY6" fmla="*/ 2207970 h 4183273"/>
              <a:gd name="connsiteX7" fmla="*/ 2276066 w 2523671"/>
              <a:gd name="connsiteY7" fmla="*/ 2937569 h 4183273"/>
              <a:gd name="connsiteX8" fmla="*/ 1639960 w 2523671"/>
              <a:gd name="connsiteY8" fmla="*/ 3516244 h 4183273"/>
              <a:gd name="connsiteX9" fmla="*/ 430364 w 2523671"/>
              <a:gd name="connsiteY9" fmla="*/ 4183273 h 4183273"/>
              <a:gd name="connsiteX0" fmla="*/ 0 w 2523720"/>
              <a:gd name="connsiteY0" fmla="*/ 0 h 4183273"/>
              <a:gd name="connsiteX1" fmla="*/ 1172837 w 2523720"/>
              <a:gd name="connsiteY1" fmla="*/ 452587 h 4183273"/>
              <a:gd name="connsiteX2" fmla="*/ 1797908 w 2523720"/>
              <a:gd name="connsiteY2" fmla="*/ 705683 h 4183273"/>
              <a:gd name="connsiteX3" fmla="*/ 2308086 w 2523720"/>
              <a:gd name="connsiteY3" fmla="*/ 1094205 h 4183273"/>
              <a:gd name="connsiteX4" fmla="*/ 2521923 w 2523720"/>
              <a:gd name="connsiteY4" fmla="*/ 1486653 h 4183273"/>
              <a:gd name="connsiteX5" fmla="*/ 2194277 w 2523720"/>
              <a:gd name="connsiteY5" fmla="*/ 1859476 h 4183273"/>
              <a:gd name="connsiteX6" fmla="*/ 1862558 w 2523720"/>
              <a:gd name="connsiteY6" fmla="*/ 2207970 h 4183273"/>
              <a:gd name="connsiteX7" fmla="*/ 2276066 w 2523720"/>
              <a:gd name="connsiteY7" fmla="*/ 2937569 h 4183273"/>
              <a:gd name="connsiteX8" fmla="*/ 1639960 w 2523720"/>
              <a:gd name="connsiteY8" fmla="*/ 3516244 h 4183273"/>
              <a:gd name="connsiteX9" fmla="*/ 430364 w 2523720"/>
              <a:gd name="connsiteY9" fmla="*/ 4183273 h 4183273"/>
              <a:gd name="connsiteX0" fmla="*/ 0 w 2523720"/>
              <a:gd name="connsiteY0" fmla="*/ 0 h 4183273"/>
              <a:gd name="connsiteX1" fmla="*/ 1172837 w 2523720"/>
              <a:gd name="connsiteY1" fmla="*/ 452587 h 4183273"/>
              <a:gd name="connsiteX2" fmla="*/ 1797908 w 2523720"/>
              <a:gd name="connsiteY2" fmla="*/ 705683 h 4183273"/>
              <a:gd name="connsiteX3" fmla="*/ 2308086 w 2523720"/>
              <a:gd name="connsiteY3" fmla="*/ 1094205 h 4183273"/>
              <a:gd name="connsiteX4" fmla="*/ 2521923 w 2523720"/>
              <a:gd name="connsiteY4" fmla="*/ 1486653 h 4183273"/>
              <a:gd name="connsiteX5" fmla="*/ 2194277 w 2523720"/>
              <a:gd name="connsiteY5" fmla="*/ 1859476 h 4183273"/>
              <a:gd name="connsiteX6" fmla="*/ 1862558 w 2523720"/>
              <a:gd name="connsiteY6" fmla="*/ 2207970 h 4183273"/>
              <a:gd name="connsiteX7" fmla="*/ 2413425 w 2523720"/>
              <a:gd name="connsiteY7" fmla="*/ 2992515 h 4183273"/>
              <a:gd name="connsiteX8" fmla="*/ 1639960 w 2523720"/>
              <a:gd name="connsiteY8" fmla="*/ 3516244 h 4183273"/>
              <a:gd name="connsiteX9" fmla="*/ 430364 w 2523720"/>
              <a:gd name="connsiteY9" fmla="*/ 4183273 h 4183273"/>
              <a:gd name="connsiteX0" fmla="*/ 0 w 2523720"/>
              <a:gd name="connsiteY0" fmla="*/ 0 h 4183273"/>
              <a:gd name="connsiteX1" fmla="*/ 1172837 w 2523720"/>
              <a:gd name="connsiteY1" fmla="*/ 452587 h 4183273"/>
              <a:gd name="connsiteX2" fmla="*/ 1797908 w 2523720"/>
              <a:gd name="connsiteY2" fmla="*/ 705683 h 4183273"/>
              <a:gd name="connsiteX3" fmla="*/ 2308086 w 2523720"/>
              <a:gd name="connsiteY3" fmla="*/ 1094205 h 4183273"/>
              <a:gd name="connsiteX4" fmla="*/ 2521923 w 2523720"/>
              <a:gd name="connsiteY4" fmla="*/ 1486653 h 4183273"/>
              <a:gd name="connsiteX5" fmla="*/ 2194277 w 2523720"/>
              <a:gd name="connsiteY5" fmla="*/ 1859476 h 4183273"/>
              <a:gd name="connsiteX6" fmla="*/ 1862558 w 2523720"/>
              <a:gd name="connsiteY6" fmla="*/ 2207970 h 4183273"/>
              <a:gd name="connsiteX7" fmla="*/ 2413425 w 2523720"/>
              <a:gd name="connsiteY7" fmla="*/ 2992515 h 4183273"/>
              <a:gd name="connsiteX8" fmla="*/ 1200423 w 2523720"/>
              <a:gd name="connsiteY8" fmla="*/ 3700697 h 4183273"/>
              <a:gd name="connsiteX9" fmla="*/ 430364 w 2523720"/>
              <a:gd name="connsiteY9" fmla="*/ 4183273 h 4183273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200423 w 2523720"/>
              <a:gd name="connsiteY8" fmla="*/ 3700697 h 4069467"/>
              <a:gd name="connsiteX9" fmla="*/ 2471087 w 2523720"/>
              <a:gd name="connsiteY9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9794 w 2523720"/>
              <a:gd name="connsiteY8" fmla="*/ 3429262 h 4069467"/>
              <a:gd name="connsiteX9" fmla="*/ 1200423 w 2523720"/>
              <a:gd name="connsiteY9" fmla="*/ 3700697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1200423 w 2523720"/>
              <a:gd name="connsiteY9" fmla="*/ 3700697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2471087 w 2523720"/>
              <a:gd name="connsiteY9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1864622 w 2523720"/>
              <a:gd name="connsiteY9" fmla="*/ 3562693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1217089 w 2523720"/>
              <a:gd name="connsiteY9" fmla="*/ 3703976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1217089 w 2523720"/>
              <a:gd name="connsiteY9" fmla="*/ 3703976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1217089 w 2523720"/>
              <a:gd name="connsiteY9" fmla="*/ 3703976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182502 w 2523720"/>
              <a:gd name="connsiteY7" fmla="*/ 2616898 h 4069467"/>
              <a:gd name="connsiteX8" fmla="*/ 2413425 w 2523720"/>
              <a:gd name="connsiteY8" fmla="*/ 2992515 h 4069467"/>
              <a:gd name="connsiteX9" fmla="*/ 1691948 w 2523720"/>
              <a:gd name="connsiteY9" fmla="*/ 3327229 h 4069467"/>
              <a:gd name="connsiteX10" fmla="*/ 1217089 w 2523720"/>
              <a:gd name="connsiteY10" fmla="*/ 3703976 h 4069467"/>
              <a:gd name="connsiteX11" fmla="*/ 2471087 w 2523720"/>
              <a:gd name="connsiteY11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139336 w 2523720"/>
              <a:gd name="connsiteY7" fmla="*/ 2652221 h 4069467"/>
              <a:gd name="connsiteX8" fmla="*/ 2413425 w 2523720"/>
              <a:gd name="connsiteY8" fmla="*/ 2992515 h 4069467"/>
              <a:gd name="connsiteX9" fmla="*/ 1691948 w 2523720"/>
              <a:gd name="connsiteY9" fmla="*/ 3327229 h 4069467"/>
              <a:gd name="connsiteX10" fmla="*/ 1217089 w 2523720"/>
              <a:gd name="connsiteY10" fmla="*/ 3703976 h 4069467"/>
              <a:gd name="connsiteX11" fmla="*/ 2471087 w 2523720"/>
              <a:gd name="connsiteY11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139336 w 2523720"/>
              <a:gd name="connsiteY7" fmla="*/ 2652221 h 4069467"/>
              <a:gd name="connsiteX8" fmla="*/ 2413425 w 2523720"/>
              <a:gd name="connsiteY8" fmla="*/ 2992515 h 4069467"/>
              <a:gd name="connsiteX9" fmla="*/ 1691948 w 2523720"/>
              <a:gd name="connsiteY9" fmla="*/ 3327229 h 4069467"/>
              <a:gd name="connsiteX10" fmla="*/ 1217089 w 2523720"/>
              <a:gd name="connsiteY10" fmla="*/ 3703976 h 4069467"/>
              <a:gd name="connsiteX11" fmla="*/ 2471087 w 2523720"/>
              <a:gd name="connsiteY11" fmla="*/ 4069467 h 4069467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2047248 w 2523720"/>
              <a:gd name="connsiteY11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2047248 w 2523720"/>
              <a:gd name="connsiteY11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2047248 w 2523720"/>
              <a:gd name="connsiteY11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2047248 w 2523720"/>
              <a:gd name="connsiteY11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240632 w 2523720"/>
              <a:gd name="connsiteY11" fmla="*/ 3931593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23720" h="4281391" fill="none">
                <a:moveTo>
                  <a:pt x="0" y="0"/>
                </a:moveTo>
                <a:cubicBezTo>
                  <a:pt x="243877" y="74359"/>
                  <a:pt x="873186" y="334973"/>
                  <a:pt x="1172837" y="452587"/>
                </a:cubicBezTo>
                <a:cubicBezTo>
                  <a:pt x="1472488" y="570201"/>
                  <a:pt x="1609354" y="589590"/>
                  <a:pt x="1797908" y="705683"/>
                </a:cubicBezTo>
                <a:cubicBezTo>
                  <a:pt x="1986462" y="821776"/>
                  <a:pt x="2201153" y="978433"/>
                  <a:pt x="2308086" y="1094205"/>
                </a:cubicBezTo>
                <a:cubicBezTo>
                  <a:pt x="2415019" y="1209977"/>
                  <a:pt x="2540237" y="1368265"/>
                  <a:pt x="2521923" y="1486653"/>
                </a:cubicBezTo>
                <a:cubicBezTo>
                  <a:pt x="2503609" y="1605041"/>
                  <a:pt x="2317909" y="1768690"/>
                  <a:pt x="2194277" y="1859476"/>
                </a:cubicBezTo>
                <a:cubicBezTo>
                  <a:pt x="2043178" y="1950265"/>
                  <a:pt x="1871715" y="2075846"/>
                  <a:pt x="1862558" y="2207970"/>
                </a:cubicBezTo>
                <a:cubicBezTo>
                  <a:pt x="1853401" y="2340094"/>
                  <a:pt x="2071078" y="2580336"/>
                  <a:pt x="2139336" y="2652221"/>
                </a:cubicBezTo>
                <a:cubicBezTo>
                  <a:pt x="2305716" y="2806532"/>
                  <a:pt x="2495184" y="2874127"/>
                  <a:pt x="2413425" y="2992515"/>
                </a:cubicBezTo>
                <a:cubicBezTo>
                  <a:pt x="2331666" y="3110904"/>
                  <a:pt x="1842287" y="3232206"/>
                  <a:pt x="1691948" y="3327229"/>
                </a:cubicBezTo>
                <a:cubicBezTo>
                  <a:pt x="1529844" y="3410489"/>
                  <a:pt x="1292308" y="3603249"/>
                  <a:pt x="1217089" y="3703976"/>
                </a:cubicBezTo>
                <a:cubicBezTo>
                  <a:pt x="1141870" y="3804703"/>
                  <a:pt x="1208241" y="3847139"/>
                  <a:pt x="1303426" y="3892351"/>
                </a:cubicBezTo>
                <a:cubicBezTo>
                  <a:pt x="1551674" y="3984666"/>
                  <a:pt x="1912812" y="4223091"/>
                  <a:pt x="2047248" y="4281391"/>
                </a:cubicBezTo>
              </a:path>
            </a:pathLst>
          </a:custGeom>
          <a:solidFill>
            <a:srgbClr val="66CC00">
              <a:alpha val="5000"/>
            </a:srgbClr>
          </a:solidFill>
          <a:ln w="72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66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CD62-B70C-43CF-A8D0-E6FB7363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using Anaconda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A474D-19AB-4D9B-8D2C-F5AD86103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309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E6EC-3AE5-467E-B1C4-32F98E82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</a:t>
            </a:r>
            <a:r>
              <a:rPr lang="en-GB"/>
              <a:t>Regression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4C53-1116-4D88-AA55-FB9F9E3A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import libraries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</a:t>
            </a:r>
            <a:r>
              <a:rPr lang="en-GB" dirty="0" err="1">
                <a:latin typeface="Lucida Console" panose="020B0609040504020204" pitchFamily="49" charset="0"/>
              </a:rPr>
              <a:t>numpy</a:t>
            </a:r>
            <a:r>
              <a:rPr lang="en-GB" dirty="0">
                <a:latin typeface="Lucida Console" panose="020B0609040504020204" pitchFamily="49" charset="0"/>
              </a:rPr>
              <a:t> as np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</a:t>
            </a:r>
            <a:r>
              <a:rPr lang="en-GB" dirty="0" err="1">
                <a:latin typeface="Lucida Console" panose="020B0609040504020204" pitchFamily="49" charset="0"/>
              </a:rPr>
              <a:t>matplotlib.pyplot</a:t>
            </a:r>
            <a:r>
              <a:rPr lang="en-GB" dirty="0">
                <a:latin typeface="Lucida Console" panose="020B0609040504020204" pitchFamily="49" charset="0"/>
              </a:rPr>
              <a:t> as </a:t>
            </a:r>
            <a:r>
              <a:rPr lang="en-GB" dirty="0" err="1">
                <a:latin typeface="Lucida Console" panose="020B0609040504020204" pitchFamily="49" charset="0"/>
              </a:rPr>
              <a:t>plt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from </a:t>
            </a:r>
            <a:r>
              <a:rPr lang="en-GB" dirty="0" err="1">
                <a:latin typeface="Lucida Console" panose="020B0609040504020204" pitchFamily="49" charset="0"/>
              </a:rPr>
              <a:t>sklearn.linear_model</a:t>
            </a:r>
            <a:r>
              <a:rPr lang="en-GB" dirty="0">
                <a:latin typeface="Lucida Console" panose="020B0609040504020204" pitchFamily="49" charset="0"/>
              </a:rPr>
              <a:t> import </a:t>
            </a:r>
            <a:r>
              <a:rPr lang="en-GB" dirty="0" err="1">
                <a:latin typeface="Lucida Console" panose="020B0609040504020204" pitchFamily="49" charset="0"/>
              </a:rPr>
              <a:t>LinearRegression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934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E6EC-3AE5-467E-B1C4-32F98E82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(3.8) – prepare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4C53-1116-4D88-AA55-FB9F9E3A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get the data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xdata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([5, 15, 25, 35, 45, 55])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ydata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([5, 20, 14, 32, 22, 38])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transform arrays for regression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x = </a:t>
            </a:r>
            <a:r>
              <a:rPr lang="en-GB" dirty="0" err="1">
                <a:latin typeface="Lucida Console" panose="020B0609040504020204" pitchFamily="49" charset="0"/>
              </a:rPr>
              <a:t>xdata.reshape</a:t>
            </a:r>
            <a:r>
              <a:rPr lang="en-GB" dirty="0">
                <a:latin typeface="Lucida Console" panose="020B0609040504020204" pitchFamily="49" charset="0"/>
              </a:rPr>
              <a:t>((-1, 1))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y = </a:t>
            </a:r>
            <a:r>
              <a:rPr lang="en-GB" dirty="0" err="1">
                <a:latin typeface="Lucida Console" panose="020B0609040504020204" pitchFamily="49" charset="0"/>
              </a:rPr>
              <a:t>ydata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 print these to check they are OK and see the shape</a:t>
            </a:r>
          </a:p>
        </p:txBody>
      </p:sp>
    </p:spTree>
    <p:extLst>
      <p:ext uri="{BB962C8B-B14F-4D97-AF65-F5344CB8AC3E}">
        <p14:creationId xmlns:p14="http://schemas.microsoft.com/office/powerpoint/2010/main" val="102976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E6EC-3AE5-467E-B1C4-32F98E82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GB" dirty="0"/>
              <a:t>Anaconda (3.8) – create model and fit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4C53-1116-4D88-AA55-FB9F9E3A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 create model object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model = </a:t>
            </a:r>
            <a:r>
              <a:rPr lang="en-GB" dirty="0" err="1">
                <a:latin typeface="Lucida Console" panose="020B0609040504020204" pitchFamily="49" charset="0"/>
              </a:rPr>
              <a:t>LinearRegression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model.fit</a:t>
            </a:r>
            <a:r>
              <a:rPr lang="en-GB" dirty="0">
                <a:latin typeface="Lucida Console" panose="020B0609040504020204" pitchFamily="49" charset="0"/>
              </a:rPr>
              <a:t>(x, y)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examine its properties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r_sq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model.score</a:t>
            </a:r>
            <a:r>
              <a:rPr lang="en-GB" dirty="0">
                <a:latin typeface="Lucida Console" panose="020B0609040504020204" pitchFamily="49" charset="0"/>
              </a:rPr>
              <a:t>(x, y)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print('coefficient of determination:', </a:t>
            </a:r>
            <a:r>
              <a:rPr lang="en-GB" dirty="0" err="1">
                <a:latin typeface="Lucida Console" panose="020B0609040504020204" pitchFamily="49" charset="0"/>
              </a:rPr>
              <a:t>r_sq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print('intercept:', </a:t>
            </a:r>
            <a:r>
              <a:rPr lang="en-GB" dirty="0" err="1">
                <a:latin typeface="Lucida Console" panose="020B0609040504020204" pitchFamily="49" charset="0"/>
              </a:rPr>
              <a:t>model.intercept</a:t>
            </a:r>
            <a:r>
              <a:rPr lang="en-GB" dirty="0">
                <a:latin typeface="Lucida Console" panose="020B0609040504020204" pitchFamily="49" charset="0"/>
              </a:rPr>
              <a:t>_)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print('slope:', </a:t>
            </a:r>
            <a:r>
              <a:rPr lang="en-GB" dirty="0" err="1">
                <a:latin typeface="Lucida Console" panose="020B0609040504020204" pitchFamily="49" charset="0"/>
              </a:rPr>
              <a:t>model.coef</a:t>
            </a:r>
            <a:r>
              <a:rPr lang="en-GB" dirty="0">
                <a:latin typeface="Lucida Console" panose="020B0609040504020204" pitchFamily="49" charset="0"/>
              </a:rPr>
              <a:t>_)</a:t>
            </a:r>
          </a:p>
        </p:txBody>
      </p:sp>
    </p:spTree>
    <p:extLst>
      <p:ext uri="{BB962C8B-B14F-4D97-AF65-F5344CB8AC3E}">
        <p14:creationId xmlns:p14="http://schemas.microsoft.com/office/powerpoint/2010/main" val="2104897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E6EC-3AE5-467E-B1C4-32F98E82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(3.8) – plot the data </a:t>
            </a:r>
            <a:r>
              <a:rPr lang="en-GB"/>
              <a:t>and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4C53-1116-4D88-AA55-FB9F9E3A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plt.plot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xdata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ydata</a:t>
            </a:r>
            <a:r>
              <a:rPr lang="en-GB" dirty="0">
                <a:latin typeface="Lucida Console" panose="020B0609040504020204" pitchFamily="49" charset="0"/>
              </a:rPr>
              <a:t>, ls='', marker = 'o’)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yline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</a:t>
            </a:r>
            <a:r>
              <a:rPr lang="en-GB" dirty="0" err="1">
                <a:latin typeface="Lucida Console" panose="020B0609040504020204" pitchFamily="49" charset="0"/>
              </a:rPr>
              <a:t>model.intercept</a:t>
            </a:r>
            <a:r>
              <a:rPr lang="en-GB" dirty="0">
                <a:latin typeface="Lucida Console" panose="020B0609040504020204" pitchFamily="49" charset="0"/>
              </a:rPr>
              <a:t>_, 55*</a:t>
            </a:r>
            <a:r>
              <a:rPr lang="en-GB" dirty="0" err="1">
                <a:latin typeface="Lucida Console" panose="020B0609040504020204" pitchFamily="49" charset="0"/>
              </a:rPr>
              <a:t>model.coef</a:t>
            </a:r>
            <a:r>
              <a:rPr lang="en-GB" dirty="0">
                <a:latin typeface="Lucida Console" panose="020B0609040504020204" pitchFamily="49" charset="0"/>
              </a:rPr>
              <a:t>_[0] + </a:t>
            </a:r>
            <a:r>
              <a:rPr lang="en-GB" dirty="0" err="1">
                <a:latin typeface="Lucida Console" panose="020B0609040504020204" pitchFamily="49" charset="0"/>
              </a:rPr>
              <a:t>model.intercept</a:t>
            </a:r>
            <a:r>
              <a:rPr lang="en-GB" dirty="0">
                <a:latin typeface="Lucida Console" panose="020B0609040504020204" pitchFamily="49" charset="0"/>
              </a:rPr>
              <a:t>_])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xline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([0, 55])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plt.plot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xline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yline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plt.show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94980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038C-A433-4729-B03C-BF7C89AD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(3.8) 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C5761-B3E5-4659-909C-ED7EEA130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xdata2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([0.1, 1.09, 2.11, 2.91, 3.8, 4.9, 5.9])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ydata2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([1.9, 4.9, 8.2, 11.4, 13.7, 16.7, 20.2])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plt.plot</a:t>
            </a:r>
            <a:r>
              <a:rPr lang="en-GB" dirty="0">
                <a:latin typeface="Lucida Console" panose="020B0609040504020204" pitchFamily="49" charset="0"/>
              </a:rPr>
              <a:t>(xdata2, ydata2, ls='', marker = 'o’)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x2 = xdata2.reshape((-1, 1))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y2 = ydata2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model2 = </a:t>
            </a:r>
            <a:r>
              <a:rPr lang="en-GB" dirty="0" err="1">
                <a:latin typeface="Lucida Console" panose="020B0609040504020204" pitchFamily="49" charset="0"/>
              </a:rPr>
              <a:t>LinearRegression</a:t>
            </a:r>
            <a:r>
              <a:rPr lang="en-GB" dirty="0">
                <a:latin typeface="Lucida Console" panose="020B0609040504020204" pitchFamily="49" charset="0"/>
              </a:rPr>
              <a:t>().fit(x2, y2)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yline2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([model2.intercept_, 6*model2.coef_[0] + model2.intercept_])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xline2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([0, 6])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plt.plot</a:t>
            </a:r>
            <a:r>
              <a:rPr lang="en-GB" dirty="0">
                <a:latin typeface="Lucida Console" panose="020B0609040504020204" pitchFamily="49" charset="0"/>
              </a:rPr>
              <a:t>(xline2, yline2)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plt.show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4871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C3B7-2F47-1391-0E2C-1BE2E686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you do it . . 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07F09-AD95-9CFD-3100-2CBD66DFA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53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D8AA-284F-4687-9E53-BFCDB708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Randomness, Probability and 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28080-EF19-4773-9101-B163488FB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176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AEBA-11D4-4CEB-B945-35438963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3.10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2403-AF07-4746-9B3F-D5698CAC2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feature in Python 3.10</a:t>
            </a:r>
          </a:p>
        </p:txBody>
      </p:sp>
    </p:spTree>
    <p:extLst>
      <p:ext uri="{BB962C8B-B14F-4D97-AF65-F5344CB8AC3E}">
        <p14:creationId xmlns:p14="http://schemas.microsoft.com/office/powerpoint/2010/main" val="1158819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531D-3754-41FC-AA34-16952506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–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76C5-A2E5-4326-B4FD-FD21CFEE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python version 3.10 includes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# </a:t>
            </a:r>
            <a:r>
              <a:rPr lang="en-GB" dirty="0" err="1">
                <a:latin typeface="Lucida Console" panose="020B0609040504020204" pitchFamily="49" charset="0"/>
              </a:rPr>
              <a:t>linear_regression</a:t>
            </a:r>
            <a:r>
              <a:rPr lang="en-GB" dirty="0">
                <a:latin typeface="Lucida Console" panose="020B0609040504020204" pitchFamily="49" charset="0"/>
              </a:rPr>
              <a:t>() in statistics library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xdata</a:t>
            </a:r>
            <a:r>
              <a:rPr lang="en-GB" dirty="0">
                <a:latin typeface="Lucida Console" panose="020B0609040504020204" pitchFamily="49" charset="0"/>
              </a:rPr>
              <a:t> = [0.1, 1.09, 2.11, 2.91, 3.8. 4.9, 5.9]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ydata</a:t>
            </a:r>
            <a:r>
              <a:rPr lang="en-GB" dirty="0">
                <a:latin typeface="Lucida Console" panose="020B0609040504020204" pitchFamily="49" charset="0"/>
              </a:rPr>
              <a:t> = [1.9. 4.9, 8.2,11.4, 13.7, 16.7, 20.2]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plot data and best fit linear model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# on same chart</a:t>
            </a:r>
          </a:p>
        </p:txBody>
      </p:sp>
    </p:spTree>
    <p:extLst>
      <p:ext uri="{BB962C8B-B14F-4D97-AF65-F5344CB8AC3E}">
        <p14:creationId xmlns:p14="http://schemas.microsoft.com/office/powerpoint/2010/main" val="2042887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724B-20EB-429E-8A1E-304DE0D2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Python – installed on your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DF2D-C2E5-4F0F-AD18-44FD66CB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Upgrade to version 3.10</a:t>
            </a:r>
          </a:p>
          <a:p>
            <a:endParaRPr lang="en-GB" dirty="0"/>
          </a:p>
          <a:p>
            <a:r>
              <a:rPr lang="en-GB" sz="3200" dirty="0">
                <a:solidFill>
                  <a:srgbClr val="FF0000"/>
                </a:solidFill>
              </a:rPr>
              <a:t>Error messages much improved!</a:t>
            </a:r>
          </a:p>
          <a:p>
            <a:endParaRPr lang="en-GB" dirty="0"/>
          </a:p>
          <a:p>
            <a:r>
              <a:rPr lang="en-GB" dirty="0"/>
              <a:t>IDLE has minor but worthwhile improvements </a:t>
            </a:r>
          </a:p>
        </p:txBody>
      </p:sp>
    </p:spTree>
    <p:extLst>
      <p:ext uri="{BB962C8B-B14F-4D97-AF65-F5344CB8AC3E}">
        <p14:creationId xmlns:p14="http://schemas.microsoft.com/office/powerpoint/2010/main" val="1353964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1179-8031-41CF-849F-5171BB0B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2862A-12B4-40B1-BDF8-46046CD03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05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495A-6AE2-4C9F-8B31-1DF7A2C4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Friend or Foe?</a:t>
            </a: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068A0EEF-DF17-4ACA-99D4-4A43F0AF080C}"/>
              </a:ext>
            </a:extLst>
          </p:cNvPr>
          <p:cNvSpPr/>
          <p:nvPr/>
        </p:nvSpPr>
        <p:spPr>
          <a:xfrm rot="5400000">
            <a:off x="38160" y="3787020"/>
            <a:ext cx="347472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9951CFC6-925E-49E8-8C7A-E8611C9BE149}"/>
              </a:ext>
            </a:extLst>
          </p:cNvPr>
          <p:cNvSpPr/>
          <p:nvPr/>
        </p:nvSpPr>
        <p:spPr>
          <a:xfrm rot="5400000">
            <a:off x="3692935" y="3246788"/>
            <a:ext cx="22091" cy="4227436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C91299-C649-4C0F-B8C9-AC9DE50153DD}"/>
                  </a:ext>
                </a:extLst>
              </p14:cNvPr>
              <p14:cNvContentPartPr/>
              <p14:nvPr/>
            </p14:nvContentPartPr>
            <p14:xfrm>
              <a:off x="2866435" y="223493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C91299-C649-4C0F-B8C9-AC9DE50153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3435" y="21719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A058EE7-9E71-4734-93C4-1E70CD5CD80D}"/>
                  </a:ext>
                </a:extLst>
              </p14:cNvPr>
              <p14:cNvContentPartPr/>
              <p14:nvPr/>
            </p14:nvContentPartPr>
            <p14:xfrm>
              <a:off x="2380795" y="244229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A058EE7-9E71-4734-93C4-1E70CD5CD8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7795" y="23792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00086C9-39A6-4D82-9701-C2E628AD8773}"/>
                  </a:ext>
                </a:extLst>
              </p14:cNvPr>
              <p14:cNvContentPartPr/>
              <p14:nvPr/>
            </p14:nvContentPartPr>
            <p14:xfrm>
              <a:off x="2261635" y="32108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00086C9-39A6-4D82-9701-C2E628AD87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8635" y="31478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1DB1238-EB52-46C8-891C-04C3FF6E0937}"/>
                  </a:ext>
                </a:extLst>
              </p14:cNvPr>
              <p14:cNvContentPartPr/>
              <p14:nvPr/>
            </p14:nvContentPartPr>
            <p14:xfrm>
              <a:off x="3034555" y="327749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1DB1238-EB52-46C8-891C-04C3FF6E09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1555" y="32144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CB0EB46-A8D2-4014-A7C2-4E7D8D31BEB7}"/>
                  </a:ext>
                </a:extLst>
              </p14:cNvPr>
              <p14:cNvContentPartPr/>
              <p14:nvPr/>
            </p14:nvContentPartPr>
            <p14:xfrm>
              <a:off x="2817835" y="367925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CB0EB46-A8D2-4014-A7C2-4E7D8D31BE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4835" y="36162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FF76AA-0EFE-4256-923B-B14A6492601E}"/>
                  </a:ext>
                </a:extLst>
              </p14:cNvPr>
              <p14:cNvContentPartPr/>
              <p14:nvPr/>
            </p14:nvContentPartPr>
            <p14:xfrm>
              <a:off x="3493915" y="3131694"/>
              <a:ext cx="46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FF76AA-0EFE-4256-923B-B14A649260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30915" y="3068694"/>
                <a:ext cx="130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FEE3FC3-3EA2-41A0-8108-6162C6DBBB1F}"/>
                  </a:ext>
                </a:extLst>
              </p14:cNvPr>
              <p14:cNvContentPartPr/>
              <p14:nvPr/>
            </p14:nvContentPartPr>
            <p14:xfrm>
              <a:off x="2901715" y="284873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EE3FC3-3EA2-41A0-8108-6162C6DBBB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8715" y="27857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728B8E1-93D1-49D6-AC96-BC58927053EA}"/>
                  </a:ext>
                </a:extLst>
              </p14:cNvPr>
              <p14:cNvContentPartPr/>
              <p14:nvPr/>
            </p14:nvContentPartPr>
            <p14:xfrm>
              <a:off x="3626395" y="239369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728B8E1-93D1-49D6-AC96-BC58927053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3395" y="23306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8A6A4D3-F59D-4ECF-B1A0-72F883F0156C}"/>
                  </a:ext>
                </a:extLst>
              </p14:cNvPr>
              <p14:cNvContentPartPr/>
              <p14:nvPr/>
            </p14:nvContentPartPr>
            <p14:xfrm>
              <a:off x="4173955" y="4682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8A6A4D3-F59D-4ECF-B1A0-72F883F015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0955" y="46192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C87358-556F-47BD-B2D1-2A60141C732D}"/>
                  </a:ext>
                </a:extLst>
              </p14:cNvPr>
              <p14:cNvContentPartPr/>
              <p14:nvPr/>
            </p14:nvContentPartPr>
            <p14:xfrm>
              <a:off x="5388955" y="4911894"/>
              <a:ext cx="108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C87358-556F-47BD-B2D1-2A60141C732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41705" y="4848894"/>
                <a:ext cx="9531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034D743-CCB3-45F7-BC0A-12FD7669E2F3}"/>
                  </a:ext>
                </a:extLst>
              </p14:cNvPr>
              <p14:cNvContentPartPr/>
              <p14:nvPr/>
            </p14:nvContentPartPr>
            <p14:xfrm>
              <a:off x="4390675" y="513725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034D743-CCB3-45F7-BC0A-12FD7669E2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675" y="50742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58DBDA8-8848-446A-9DC3-D20DE526C255}"/>
                  </a:ext>
                </a:extLst>
              </p14:cNvPr>
              <p14:cNvContentPartPr/>
              <p14:nvPr/>
            </p14:nvContentPartPr>
            <p14:xfrm>
              <a:off x="6303355" y="475709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58DBDA8-8848-446A-9DC3-D20DE526C2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0355" y="46940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1D061B0-6964-440F-9D11-F2FB08A67F94}"/>
                  </a:ext>
                </a:extLst>
              </p14:cNvPr>
              <p14:cNvContentPartPr/>
              <p14:nvPr/>
            </p14:nvContentPartPr>
            <p14:xfrm>
              <a:off x="5278435" y="447881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1D061B0-6964-440F-9D11-F2FB08A67F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5435" y="44158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771DCDB-43EB-43EF-885E-0B6BC7B038C8}"/>
                  </a:ext>
                </a:extLst>
              </p14:cNvPr>
              <p14:cNvContentPartPr/>
              <p14:nvPr/>
            </p14:nvContentPartPr>
            <p14:xfrm>
              <a:off x="4942915" y="416525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771DCDB-43EB-43EF-885E-0B6BC7B038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9915" y="41022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A278FF9-8215-4197-A57A-1840260068B0}"/>
                  </a:ext>
                </a:extLst>
              </p14:cNvPr>
              <p14:cNvContentPartPr/>
              <p14:nvPr/>
            </p14:nvContentPartPr>
            <p14:xfrm>
              <a:off x="5958835" y="3879774"/>
              <a:ext cx="7200" cy="3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A278FF9-8215-4197-A57A-1840260068B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95835" y="3816774"/>
                <a:ext cx="1328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30F868-FF8A-441E-8A86-5E079BEC3804}"/>
                  </a:ext>
                </a:extLst>
              </p14:cNvPr>
              <p14:cNvContentPartPr/>
              <p14:nvPr/>
            </p14:nvContentPartPr>
            <p14:xfrm>
              <a:off x="5406595" y="385601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30F868-FF8A-441E-8A86-5E079BEC38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3595" y="379301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EAC2AA08-99B0-4E75-863F-D26EBBB77362}"/>
              </a:ext>
            </a:extLst>
          </p:cNvPr>
          <p:cNvSpPr/>
          <p:nvPr/>
        </p:nvSpPr>
        <p:spPr>
          <a:xfrm>
            <a:off x="1967978" y="1902534"/>
            <a:ext cx="2133419" cy="2133419"/>
          </a:xfrm>
          <a:prstGeom prst="ellipse">
            <a:avLst/>
          </a:prstGeom>
          <a:solidFill>
            <a:schemeClr val="bg1">
              <a:alpha val="5000"/>
            </a:schemeClr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AB008B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3C5D92-B1CF-4D19-8F7F-269E2C351968}"/>
              </a:ext>
            </a:extLst>
          </p:cNvPr>
          <p:cNvSpPr/>
          <p:nvPr/>
        </p:nvSpPr>
        <p:spPr>
          <a:xfrm>
            <a:off x="3913920" y="3612730"/>
            <a:ext cx="2835964" cy="1911650"/>
          </a:xfrm>
          <a:prstGeom prst="ellipse">
            <a:avLst/>
          </a:prstGeom>
          <a:solidFill>
            <a:schemeClr val="bg1">
              <a:alpha val="5000"/>
            </a:schemeClr>
          </a:solidFill>
          <a:ln w="18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AB008B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68F6C7-FBE6-4E5E-BCA3-C8A663206BA1}"/>
                  </a:ext>
                </a:extLst>
              </p14:cNvPr>
              <p14:cNvContentPartPr/>
              <p14:nvPr/>
            </p14:nvContentPartPr>
            <p14:xfrm>
              <a:off x="1997448" y="1443683"/>
              <a:ext cx="4651200" cy="362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68F6C7-FBE6-4E5E-BCA3-C8A663206B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61448" y="1407683"/>
                <a:ext cx="4722840" cy="36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1470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1179-8031-41CF-849F-5171BB0B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2862A-12B4-40B1-BDF8-46046CD03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a multitude of patterns that do not yield </a:t>
            </a:r>
            <a:r>
              <a:rPr lang="en-GB"/>
              <a:t>to regression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600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AC6E2C23-54EF-43C4-A93D-C7B63236C60D}"/>
              </a:ext>
            </a:extLst>
          </p:cNvPr>
          <p:cNvSpPr/>
          <p:nvPr/>
        </p:nvSpPr>
        <p:spPr>
          <a:xfrm rot="5400000" flipV="1">
            <a:off x="-627060" y="4121216"/>
            <a:ext cx="4717084" cy="26233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FB94F87-1713-4E60-8D93-9DE8A732E05D}"/>
              </a:ext>
            </a:extLst>
          </p:cNvPr>
          <p:cNvSpPr/>
          <p:nvPr/>
        </p:nvSpPr>
        <p:spPr>
          <a:xfrm rot="5400000">
            <a:off x="6546032" y="1352268"/>
            <a:ext cx="1087" cy="9974471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383C70B-8AFF-4EFD-8A5B-B4206B3E629B}"/>
                  </a:ext>
                </a:extLst>
              </p14:cNvPr>
              <p14:cNvContentPartPr/>
              <p14:nvPr/>
            </p14:nvContentPartPr>
            <p14:xfrm>
              <a:off x="4810467" y="3107921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383C70B-8AFF-4EFD-8A5B-B4206B3E62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1827" y="309892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783AC35-C1F4-41FD-8689-958CCBEB665F}"/>
                  </a:ext>
                </a:extLst>
              </p14:cNvPr>
              <p14:cNvContentPartPr/>
              <p14:nvPr/>
            </p14:nvContentPartPr>
            <p14:xfrm>
              <a:off x="4823427" y="3103241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783AC35-C1F4-41FD-8689-958CCBEB66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7787" y="306760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73A6E1-9215-405F-BFED-28696AB949D2}"/>
                  </a:ext>
                </a:extLst>
              </p14:cNvPr>
              <p14:cNvContentPartPr/>
              <p14:nvPr/>
            </p14:nvContentPartPr>
            <p14:xfrm>
              <a:off x="4638027" y="3032681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73A6E1-9215-405F-BFED-28696AB949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2387" y="29970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206A478-4ACC-4646-AE85-DAC679696A48}"/>
                  </a:ext>
                </a:extLst>
              </p14:cNvPr>
              <p14:cNvContentPartPr/>
              <p14:nvPr/>
            </p14:nvContentPartPr>
            <p14:xfrm>
              <a:off x="4496547" y="3328601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206A478-4ACC-4646-AE85-DAC679696A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0907" y="32929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4529F06-17A6-4BE1-9E0C-72EC889D2C4D}"/>
                  </a:ext>
                </a:extLst>
              </p14:cNvPr>
              <p14:cNvContentPartPr/>
              <p14:nvPr/>
            </p14:nvContentPartPr>
            <p14:xfrm>
              <a:off x="4920987" y="3318881"/>
              <a:ext cx="1080" cy="1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4529F06-17A6-4BE1-9E0C-72EC889D2C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84987" y="3283241"/>
                <a:ext cx="727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75E8888-C7B4-4BB4-8F60-8A060FC47CAC}"/>
                  </a:ext>
                </a:extLst>
              </p14:cNvPr>
              <p14:cNvContentPartPr/>
              <p14:nvPr/>
            </p14:nvContentPartPr>
            <p14:xfrm>
              <a:off x="4642347" y="3268841"/>
              <a:ext cx="2880" cy="2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75E8888-C7B4-4BB4-8F60-8A060FC47C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6707" y="3232841"/>
                <a:ext cx="745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2CFEF68-1A41-4E26-BD84-731F1E0F1033}"/>
                  </a:ext>
                </a:extLst>
              </p14:cNvPr>
              <p14:cNvContentPartPr/>
              <p14:nvPr/>
            </p14:nvContentPartPr>
            <p14:xfrm>
              <a:off x="4677627" y="3443441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2CFEF68-1A41-4E26-BD84-731F1E0F10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1987" y="34074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359F17C-BCCF-4105-A993-37D39D72329D}"/>
                  </a:ext>
                </a:extLst>
              </p14:cNvPr>
              <p14:cNvContentPartPr/>
              <p14:nvPr/>
            </p14:nvContentPartPr>
            <p14:xfrm>
              <a:off x="4492195" y="2407014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359F17C-BCCF-4105-A993-37D39D7232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6195" y="2371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01527DE-AB12-48CA-8BEB-6A0A8EB1521D}"/>
                  </a:ext>
                </a:extLst>
              </p14:cNvPr>
              <p14:cNvContentPartPr/>
              <p14:nvPr/>
            </p14:nvContentPartPr>
            <p14:xfrm>
              <a:off x="4072795" y="252221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01527DE-AB12-48CA-8BEB-6A0A8EB152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6795" y="2486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2C91249-807C-4C8B-91EC-D2D05FD84D63}"/>
                  </a:ext>
                </a:extLst>
              </p14:cNvPr>
              <p14:cNvContentPartPr/>
              <p14:nvPr/>
            </p14:nvContentPartPr>
            <p14:xfrm>
              <a:off x="4311115" y="2341134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2C91249-807C-4C8B-91EC-D2D05FD84D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5115" y="2305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8F016B4-4EB8-421B-A7A9-B2AE9ECD5D48}"/>
                  </a:ext>
                </a:extLst>
              </p14:cNvPr>
              <p14:cNvContentPartPr/>
              <p14:nvPr/>
            </p14:nvContentPartPr>
            <p14:xfrm>
              <a:off x="3944275" y="2716254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8F016B4-4EB8-421B-A7A9-B2AE9ECD5D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8635" y="2680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2E8CB86-1A33-4C67-AFE1-8E8F596BE19D}"/>
                  </a:ext>
                </a:extLst>
              </p14:cNvPr>
              <p14:cNvContentPartPr/>
              <p14:nvPr/>
            </p14:nvContentPartPr>
            <p14:xfrm>
              <a:off x="3727915" y="3427614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2E8CB86-1A33-4C67-AFE1-8E8F596BE1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2275" y="33919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5111698-FFA1-4F5E-B88D-F96DBB72F940}"/>
                  </a:ext>
                </a:extLst>
              </p14:cNvPr>
              <p14:cNvContentPartPr/>
              <p14:nvPr/>
            </p14:nvContentPartPr>
            <p14:xfrm>
              <a:off x="3807475" y="2972574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5111698-FFA1-4F5E-B88D-F96DBB72F9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1475" y="29369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E642F21-26B2-4D7B-80E3-C4F062566DA5}"/>
                  </a:ext>
                </a:extLst>
              </p14:cNvPr>
              <p14:cNvContentPartPr/>
              <p14:nvPr/>
            </p14:nvContentPartPr>
            <p14:xfrm>
              <a:off x="3745555" y="3264174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E642F21-26B2-4D7B-80E3-C4F062566D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9915" y="3228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938BC3F-7AC4-4501-9D15-DCFB57D20D24}"/>
                  </a:ext>
                </a:extLst>
              </p14:cNvPr>
              <p14:cNvContentPartPr/>
              <p14:nvPr/>
            </p14:nvContentPartPr>
            <p14:xfrm>
              <a:off x="4112035" y="3917934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938BC3F-7AC4-4501-9D15-DCFB57D20D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6395" y="38822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6777941-6F55-47DF-99DF-FC4D564B69C9}"/>
                  </a:ext>
                </a:extLst>
              </p14:cNvPr>
              <p14:cNvContentPartPr/>
              <p14:nvPr/>
            </p14:nvContentPartPr>
            <p14:xfrm>
              <a:off x="4637995" y="4227174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6777941-6F55-47DF-99DF-FC4D564B69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2355" y="4191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FF67BA1-0E2C-4BA7-9B9F-BE4CAB20C917}"/>
                  </a:ext>
                </a:extLst>
              </p14:cNvPr>
              <p14:cNvContentPartPr/>
              <p14:nvPr/>
            </p14:nvContentPartPr>
            <p14:xfrm>
              <a:off x="4854355" y="4408254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FF67BA1-0E2C-4BA7-9B9F-BE4CAB20C9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8715" y="4372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661C1B7-4AD9-4098-82D6-B85689D5CDF0}"/>
                  </a:ext>
                </a:extLst>
              </p14:cNvPr>
              <p14:cNvContentPartPr/>
              <p14:nvPr/>
            </p14:nvContentPartPr>
            <p14:xfrm>
              <a:off x="5309395" y="4368654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661C1B7-4AD9-4098-82D6-B85689D5CD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3755" y="43326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C724E4B-E9F7-4F46-9744-5964C5C64FDE}"/>
                  </a:ext>
                </a:extLst>
              </p14:cNvPr>
              <p14:cNvContentPartPr/>
              <p14:nvPr/>
            </p14:nvContentPartPr>
            <p14:xfrm>
              <a:off x="4841395" y="4112334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C724E4B-E9F7-4F46-9744-5964C5C64F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5395" y="40766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F1668A7-98FA-442A-8D02-FB9F353C25B8}"/>
                  </a:ext>
                </a:extLst>
              </p14:cNvPr>
              <p14:cNvContentPartPr/>
              <p14:nvPr/>
            </p14:nvContentPartPr>
            <p14:xfrm>
              <a:off x="4519555" y="4147614"/>
              <a:ext cx="3960" cy="2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F1668A7-98FA-442A-8D02-FB9F353C25B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83555" y="4111974"/>
                <a:ext cx="756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949273A-0511-49F2-B63C-12F629B7A8E5}"/>
                  </a:ext>
                </a:extLst>
              </p14:cNvPr>
              <p14:cNvContentPartPr/>
              <p14:nvPr/>
            </p14:nvContentPartPr>
            <p14:xfrm>
              <a:off x="4169635" y="4168854"/>
              <a:ext cx="360" cy="1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949273A-0511-49F2-B63C-12F629B7A8E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33995" y="4133214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1A627C8-CC52-48E4-89CE-10F77E21C7CE}"/>
                  </a:ext>
                </a:extLst>
              </p14:cNvPr>
              <p14:cNvContentPartPr/>
              <p14:nvPr/>
            </p14:nvContentPartPr>
            <p14:xfrm>
              <a:off x="3674995" y="3956814"/>
              <a:ext cx="7200" cy="5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1A627C8-CC52-48E4-89CE-10F77E21C7C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638995" y="3921174"/>
                <a:ext cx="78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39B3ED2-3689-48F6-A7D6-572ED16C8169}"/>
                  </a:ext>
                </a:extLst>
              </p14:cNvPr>
              <p14:cNvContentPartPr/>
              <p14:nvPr/>
            </p14:nvContentPartPr>
            <p14:xfrm>
              <a:off x="3763195" y="3617334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39B3ED2-3689-48F6-A7D6-572ED16C81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7555" y="35816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90E9388-92C9-4E54-9766-12242606A358}"/>
                  </a:ext>
                </a:extLst>
              </p14:cNvPr>
              <p14:cNvContentPartPr/>
              <p14:nvPr/>
            </p14:nvContentPartPr>
            <p14:xfrm>
              <a:off x="5486155" y="4099014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90E9388-92C9-4E54-9766-12242606A3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0155" y="4063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91AC31D-1BB2-4D65-994F-E8D8DFB51223}"/>
                  </a:ext>
                </a:extLst>
              </p14:cNvPr>
              <p14:cNvContentPartPr/>
              <p14:nvPr/>
            </p14:nvContentPartPr>
            <p14:xfrm>
              <a:off x="5856595" y="3303774"/>
              <a:ext cx="1080" cy="1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91AC31D-1BB2-4D65-994F-E8D8DFB5122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20595" y="3268134"/>
                <a:ext cx="727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47F1299-B83E-462A-AC8D-91B862C3D6A3}"/>
                  </a:ext>
                </a:extLst>
              </p14:cNvPr>
              <p14:cNvContentPartPr/>
              <p14:nvPr/>
            </p14:nvContentPartPr>
            <p14:xfrm>
              <a:off x="5512795" y="3445974"/>
              <a:ext cx="24480" cy="30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47F1299-B83E-462A-AC8D-91B862C3D6A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76795" y="3410334"/>
                <a:ext cx="961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550AD87-AECD-4B85-B38D-8E50750DEF4A}"/>
                  </a:ext>
                </a:extLst>
              </p14:cNvPr>
              <p14:cNvContentPartPr/>
              <p14:nvPr/>
            </p14:nvContentPartPr>
            <p14:xfrm>
              <a:off x="5583355" y="3045294"/>
              <a:ext cx="360" cy="2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550AD87-AECD-4B85-B38D-8E50750DEF4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47355" y="3009294"/>
                <a:ext cx="720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500203D-538E-4304-BEE3-00AD83976B09}"/>
                  </a:ext>
                </a:extLst>
              </p14:cNvPr>
              <p14:cNvContentPartPr/>
              <p14:nvPr/>
            </p14:nvContentPartPr>
            <p14:xfrm>
              <a:off x="5441875" y="2659374"/>
              <a:ext cx="10800" cy="17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500203D-538E-4304-BEE3-00AD83976B0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406235" y="2623374"/>
                <a:ext cx="824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82E522-DBE6-4BEB-B5CD-62774BA6297A}"/>
                  </a:ext>
                </a:extLst>
              </p14:cNvPr>
              <p14:cNvContentPartPr/>
              <p14:nvPr/>
            </p14:nvContentPartPr>
            <p14:xfrm>
              <a:off x="5291755" y="2301174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82E522-DBE6-4BEB-B5CD-62774BA629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56115" y="22655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B08F1D6-068E-4ADA-8C78-7DF259D3F35F}"/>
                  </a:ext>
                </a:extLst>
              </p14:cNvPr>
              <p14:cNvContentPartPr/>
              <p14:nvPr/>
            </p14:nvContentPartPr>
            <p14:xfrm>
              <a:off x="4933915" y="2146374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B08F1D6-068E-4ADA-8C78-7DF259D3F3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7915" y="21107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7543280-2ABB-431C-991B-24FBE3285581}"/>
                  </a:ext>
                </a:extLst>
              </p14:cNvPr>
              <p14:cNvContentPartPr/>
              <p14:nvPr/>
            </p14:nvContentPartPr>
            <p14:xfrm>
              <a:off x="4536475" y="2155374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7543280-2ABB-431C-991B-24FBE32855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0475" y="21197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CE58D10-BD0D-4594-AD84-C9597567A9FF}"/>
                  </a:ext>
                </a:extLst>
              </p14:cNvPr>
              <p14:cNvContentPartPr/>
              <p14:nvPr/>
            </p14:nvContentPartPr>
            <p14:xfrm>
              <a:off x="4359715" y="2318814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CE58D10-BD0D-4594-AD84-C9597567A9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3715" y="22828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6FC905A-F56C-4CED-BB26-CF1BDFE3E5C6}"/>
                  </a:ext>
                </a:extLst>
              </p14:cNvPr>
              <p14:cNvContentPartPr/>
              <p14:nvPr/>
            </p14:nvContentPartPr>
            <p14:xfrm>
              <a:off x="4108075" y="2190654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6FC905A-F56C-4CED-BB26-CF1BDFE3E5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2075" y="2155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7C0183A-B2AF-4B7B-958B-0031C8569A14}"/>
                  </a:ext>
                </a:extLst>
              </p14:cNvPr>
              <p14:cNvContentPartPr/>
              <p14:nvPr/>
            </p14:nvContentPartPr>
            <p14:xfrm>
              <a:off x="3847075" y="2429334"/>
              <a:ext cx="360" cy="1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7C0183A-B2AF-4B7B-958B-0031C8569A1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11435" y="2393334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CF0BC1D-39D0-41A0-B936-D952C534125F}"/>
                  </a:ext>
                </a:extLst>
              </p14:cNvPr>
              <p14:cNvContentPartPr/>
              <p14:nvPr/>
            </p14:nvContentPartPr>
            <p14:xfrm>
              <a:off x="3692635" y="2668014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CF0BC1D-39D0-41A0-B936-D952C53412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6995" y="2632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5A3972C-020E-418C-982D-D889B0B7EDB1}"/>
                  </a:ext>
                </a:extLst>
              </p14:cNvPr>
              <p14:cNvContentPartPr/>
              <p14:nvPr/>
            </p14:nvContentPartPr>
            <p14:xfrm>
              <a:off x="3502555" y="2950614"/>
              <a:ext cx="71280" cy="256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5A3972C-020E-418C-982D-D889B0B7ED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66915" y="2914614"/>
                <a:ext cx="1429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1AD020E-B1C9-472C-8053-362B866E03AC}"/>
                  </a:ext>
                </a:extLst>
              </p14:cNvPr>
              <p14:cNvContentPartPr/>
              <p14:nvPr/>
            </p14:nvContentPartPr>
            <p14:xfrm>
              <a:off x="4788115" y="231881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1AD020E-B1C9-472C-8053-362B866E03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52475" y="22828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29974FD-9254-4093-8530-8444BDC0C3A2}"/>
                  </a:ext>
                </a:extLst>
              </p14:cNvPr>
              <p14:cNvContentPartPr/>
              <p14:nvPr/>
            </p14:nvContentPartPr>
            <p14:xfrm>
              <a:off x="5238835" y="2358414"/>
              <a:ext cx="27720" cy="4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29974FD-9254-4093-8530-8444BDC0C3A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02835" y="2322774"/>
                <a:ext cx="993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D419FEB-E5A0-4A7D-8590-9ED0B9880C0A}"/>
                  </a:ext>
                </a:extLst>
              </p14:cNvPr>
              <p14:cNvContentPartPr/>
              <p14:nvPr/>
            </p14:nvContentPartPr>
            <p14:xfrm>
              <a:off x="5211475" y="4019454"/>
              <a:ext cx="108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D419FEB-E5A0-4A7D-8590-9ED0B9880C0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75835" y="398345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F72B86F-1177-432A-8FD4-C5CD8147B654}"/>
                  </a:ext>
                </a:extLst>
              </p14:cNvPr>
              <p14:cNvContentPartPr/>
              <p14:nvPr/>
            </p14:nvContentPartPr>
            <p14:xfrm>
              <a:off x="5499475" y="3697254"/>
              <a:ext cx="36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F72B86F-1177-432A-8FD4-C5CD8147B6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3475" y="3661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EA8F06B-808E-4F38-91C8-4238476FC8D3}"/>
                  </a:ext>
                </a:extLst>
              </p14:cNvPr>
              <p14:cNvContentPartPr/>
              <p14:nvPr/>
            </p14:nvContentPartPr>
            <p14:xfrm>
              <a:off x="5764435" y="2716254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EA8F06B-808E-4F38-91C8-4238476FC8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8435" y="2680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D82A850-F06C-4D2A-B361-A28E4ECA145A}"/>
                  </a:ext>
                </a:extLst>
              </p14:cNvPr>
              <p14:cNvContentPartPr/>
              <p14:nvPr/>
            </p14:nvContentPartPr>
            <p14:xfrm>
              <a:off x="5738155" y="3591054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D82A850-F06C-4D2A-B361-A28E4ECA14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02155" y="35550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3B95947-47CF-4A6C-964B-711DF6DCDAC7}"/>
                  </a:ext>
                </a:extLst>
              </p14:cNvPr>
              <p14:cNvContentPartPr/>
              <p14:nvPr/>
            </p14:nvContentPartPr>
            <p14:xfrm>
              <a:off x="4487875" y="3131694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3B95947-47CF-4A6C-964B-711DF6DCDA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1875" y="30956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8B346E4-B8B2-4031-BA98-685CA2D8B92D}"/>
                  </a:ext>
                </a:extLst>
              </p14:cNvPr>
              <p14:cNvContentPartPr/>
              <p14:nvPr/>
            </p14:nvContentPartPr>
            <p14:xfrm>
              <a:off x="4797115" y="3242214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8B346E4-B8B2-4031-BA98-685CA2D8B9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1475" y="3206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0C0A104-7661-4FA3-AFB7-BAF9E1C163F7}"/>
                  </a:ext>
                </a:extLst>
              </p14:cNvPr>
              <p14:cNvContentPartPr/>
              <p14:nvPr/>
            </p14:nvContentPartPr>
            <p14:xfrm>
              <a:off x="4752835" y="3379014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0C0A104-7661-4FA3-AFB7-BAF9E1C16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6835" y="3343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ABC245C-2D41-45E4-967E-668EE108FA67}"/>
                  </a:ext>
                </a:extLst>
              </p14:cNvPr>
              <p14:cNvContentPartPr/>
              <p14:nvPr/>
            </p14:nvContentPartPr>
            <p14:xfrm>
              <a:off x="4677595" y="3145014"/>
              <a:ext cx="3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ABC245C-2D41-45E4-967E-668EE108FA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1955" y="3109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29FAA5C-F3CE-4CCD-A86C-A132A4CD9E50}"/>
                  </a:ext>
                </a:extLst>
              </p14:cNvPr>
              <p14:cNvContentPartPr/>
              <p14:nvPr/>
            </p14:nvContentPartPr>
            <p14:xfrm>
              <a:off x="3533515" y="3454254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29FAA5C-F3CE-4CCD-A86C-A132A4CD9E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7875" y="3418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2EC409A-3E3C-49F3-AADB-C03EFE8BCE5C}"/>
                  </a:ext>
                </a:extLst>
              </p14:cNvPr>
              <p14:cNvContentPartPr/>
              <p14:nvPr/>
            </p14:nvContentPartPr>
            <p14:xfrm>
              <a:off x="3498235" y="3741174"/>
              <a:ext cx="36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2EC409A-3E3C-49F3-AADB-C03EFE8BCE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2595" y="37055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26C490E-B2E3-439D-8DAC-DD0459EE681C}"/>
                  </a:ext>
                </a:extLst>
              </p14:cNvPr>
              <p14:cNvContentPartPr/>
              <p14:nvPr/>
            </p14:nvContentPartPr>
            <p14:xfrm>
              <a:off x="3763195" y="3878334"/>
              <a:ext cx="108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26C490E-B2E3-439D-8DAC-DD0459EE681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27555" y="384233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A610074-EA08-4251-9829-2E9FA6966E9D}"/>
                  </a:ext>
                </a:extLst>
              </p14:cNvPr>
              <p14:cNvContentPartPr/>
              <p14:nvPr/>
            </p14:nvContentPartPr>
            <p14:xfrm>
              <a:off x="3988915" y="4063734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A610074-EA08-4251-9829-2E9FA6966E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2915" y="40280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FE1E41C-DCD6-4F1B-997F-DF44FD3A6067}"/>
                  </a:ext>
                </a:extLst>
              </p14:cNvPr>
              <p14:cNvContentPartPr/>
              <p14:nvPr/>
            </p14:nvContentPartPr>
            <p14:xfrm>
              <a:off x="4465915" y="4298094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FE1E41C-DCD6-4F1B-997F-DF44FD3A60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9915" y="42620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FDEF4F4-4F81-4FD5-ABDB-CEE74379892D}"/>
                  </a:ext>
                </a:extLst>
              </p14:cNvPr>
              <p14:cNvContentPartPr/>
              <p14:nvPr/>
            </p14:nvContentPartPr>
            <p14:xfrm>
              <a:off x="5035435" y="4447854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FDEF4F4-4F81-4FD5-ABDB-CEE7437989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9795" y="4412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D27D4A4-0523-46D6-B672-3D7BAF875144}"/>
                  </a:ext>
                </a:extLst>
              </p14:cNvPr>
              <p14:cNvContentPartPr/>
              <p14:nvPr/>
            </p14:nvContentPartPr>
            <p14:xfrm>
              <a:off x="5667235" y="3869334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D27D4A4-0523-46D6-B672-3D7BAF8751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1235" y="38336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6DD2BEB-1AD8-47A2-B007-2BF167E9AE6B}"/>
                  </a:ext>
                </a:extLst>
              </p14:cNvPr>
              <p14:cNvContentPartPr/>
              <p14:nvPr/>
            </p14:nvContentPartPr>
            <p14:xfrm>
              <a:off x="5680555" y="4222854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6DD2BEB-1AD8-47A2-B007-2BF167E9AE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4555" y="41868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E7A0D68-9944-408C-9EBF-82DC6E1EB0B1}"/>
                  </a:ext>
                </a:extLst>
              </p14:cNvPr>
              <p14:cNvContentPartPr/>
              <p14:nvPr/>
            </p14:nvContentPartPr>
            <p14:xfrm>
              <a:off x="4531795" y="4593654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E7A0D68-9944-408C-9EBF-82DC6E1EB0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6155" y="4558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1AB56A7-747C-424A-9834-4AEE4658EBBA}"/>
                  </a:ext>
                </a:extLst>
              </p14:cNvPr>
              <p14:cNvContentPartPr/>
              <p14:nvPr/>
            </p14:nvContentPartPr>
            <p14:xfrm>
              <a:off x="4041475" y="4412574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1AB56A7-747C-424A-9834-4AEE4658EB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5835" y="43769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8AB8ED-7449-45A9-9F0C-425439CFE32A}"/>
                  </a:ext>
                </a:extLst>
              </p14:cNvPr>
              <p14:cNvContentPartPr/>
              <p14:nvPr/>
            </p14:nvContentPartPr>
            <p14:xfrm>
              <a:off x="3827275" y="4218174"/>
              <a:ext cx="288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8AB8ED-7449-45A9-9F0C-425439CFE32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791275" y="4182534"/>
                <a:ext cx="74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C91647B-C5F4-4BB5-BFD3-B589DA035F1E}"/>
                  </a:ext>
                </a:extLst>
              </p14:cNvPr>
              <p14:cNvContentPartPr/>
              <p14:nvPr/>
            </p14:nvContentPartPr>
            <p14:xfrm>
              <a:off x="3250915" y="3604374"/>
              <a:ext cx="108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C91647B-C5F4-4BB5-BFD3-B589DA035F1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215275" y="356837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97A3290-3F98-4FAF-B04F-8C9319CEB689}"/>
                  </a:ext>
                </a:extLst>
              </p14:cNvPr>
              <p14:cNvContentPartPr/>
              <p14:nvPr/>
            </p14:nvContentPartPr>
            <p14:xfrm>
              <a:off x="3410035" y="3087414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97A3290-3F98-4FAF-B04F-8C9319CEB6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4035" y="30517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B83AEF5-70AC-4236-9ED1-8EBFE1431713}"/>
                  </a:ext>
                </a:extLst>
              </p14:cNvPr>
              <p14:cNvContentPartPr/>
              <p14:nvPr/>
            </p14:nvContentPartPr>
            <p14:xfrm>
              <a:off x="3626395" y="4231494"/>
              <a:ext cx="1080" cy="21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B83AEF5-70AC-4236-9ED1-8EBFE143171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590395" y="4195854"/>
                <a:ext cx="727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395BCEE-EC5A-4806-80B7-BED5B89FC5C2}"/>
                  </a:ext>
                </a:extLst>
              </p14:cNvPr>
              <p14:cNvContentPartPr/>
              <p14:nvPr/>
            </p14:nvContentPartPr>
            <p14:xfrm>
              <a:off x="3507235" y="2778174"/>
              <a:ext cx="36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395BCEE-EC5A-4806-80B7-BED5B89FC5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1235" y="27425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4F7E89D-581C-44C7-830A-8C52F33B9E16}"/>
                  </a:ext>
                </a:extLst>
              </p14:cNvPr>
              <p14:cNvContentPartPr/>
              <p14:nvPr/>
            </p14:nvContentPartPr>
            <p14:xfrm>
              <a:off x="3334795" y="3361374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4F7E89D-581C-44C7-830A-8C52F33B9E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9155" y="3325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BF9EDEB-8C1F-4789-AE4F-39FA819D3AB1}"/>
                  </a:ext>
                </a:extLst>
              </p14:cNvPr>
              <p14:cNvContentPartPr/>
              <p14:nvPr/>
            </p14:nvContentPartPr>
            <p14:xfrm>
              <a:off x="5534755" y="2416014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BF9EDEB-8C1F-4789-AE4F-39FA819D3A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8755" y="2380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FBF43D3-FF37-425F-A94F-8CEBD17DA5F7}"/>
                  </a:ext>
                </a:extLst>
              </p14:cNvPr>
              <p14:cNvContentPartPr/>
              <p14:nvPr/>
            </p14:nvContentPartPr>
            <p14:xfrm>
              <a:off x="2552875" y="1960974"/>
              <a:ext cx="1080" cy="1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FBF43D3-FF37-425F-A94F-8CEBD17DA5F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17235" y="1925334"/>
                <a:ext cx="727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796EDF3-24C7-4D5C-8FBB-C9FA30386527}"/>
                  </a:ext>
                </a:extLst>
              </p14:cNvPr>
              <p14:cNvContentPartPr/>
              <p14:nvPr/>
            </p14:nvContentPartPr>
            <p14:xfrm>
              <a:off x="2208355" y="2442294"/>
              <a:ext cx="360" cy="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796EDF3-24C7-4D5C-8FBB-C9FA303865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2715" y="24066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B962797-2F87-4F2B-B4BA-3B9031BE8E43}"/>
                  </a:ext>
                </a:extLst>
              </p14:cNvPr>
              <p14:cNvContentPartPr/>
              <p14:nvPr/>
            </p14:nvContentPartPr>
            <p14:xfrm>
              <a:off x="2420395" y="2499894"/>
              <a:ext cx="4320" cy="244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B962797-2F87-4F2B-B4BA-3B9031BE8E4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384755" y="2464254"/>
                <a:ext cx="75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19275EA-4E31-43A8-8103-B03286D5682C}"/>
                  </a:ext>
                </a:extLst>
              </p14:cNvPr>
              <p14:cNvContentPartPr/>
              <p14:nvPr/>
            </p14:nvContentPartPr>
            <p14:xfrm>
              <a:off x="2062555" y="3123054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19275EA-4E31-43A8-8103-B03286D568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6915" y="30870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A767EBF-4B18-494E-BD5C-94FEF78C4E7F}"/>
                  </a:ext>
                </a:extLst>
              </p14:cNvPr>
              <p14:cNvContentPartPr/>
              <p14:nvPr/>
            </p14:nvContentPartPr>
            <p14:xfrm>
              <a:off x="2155435" y="3370014"/>
              <a:ext cx="5760" cy="6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A767EBF-4B18-494E-BD5C-94FEF78C4E7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19435" y="3334374"/>
                <a:ext cx="774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C2816BD-77F5-43FF-B976-6661DA9FBA9B}"/>
                  </a:ext>
                </a:extLst>
              </p14:cNvPr>
              <p14:cNvContentPartPr/>
              <p14:nvPr/>
            </p14:nvContentPartPr>
            <p14:xfrm>
              <a:off x="2460355" y="3997494"/>
              <a:ext cx="1080" cy="126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C2816BD-77F5-43FF-B976-6661DA9FBA9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424355" y="3961494"/>
                <a:ext cx="727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CDB7148-80EF-46AB-83E3-A643B2E9A356}"/>
                  </a:ext>
                </a:extLst>
              </p14:cNvPr>
              <p14:cNvContentPartPr/>
              <p14:nvPr/>
            </p14:nvContentPartPr>
            <p14:xfrm>
              <a:off x="2398435" y="4337334"/>
              <a:ext cx="108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CDB7148-80EF-46AB-83E3-A643B2E9A35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362795" y="430169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C0DB0FB-B84A-4778-8EB5-019CAB12A798}"/>
                  </a:ext>
                </a:extLst>
              </p14:cNvPr>
              <p14:cNvContentPartPr/>
              <p14:nvPr/>
            </p14:nvContentPartPr>
            <p14:xfrm>
              <a:off x="2711995" y="4655574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C0DB0FB-B84A-4778-8EB5-019CAB12A7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6355" y="46195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746ECC1-5005-436D-BCA3-DD75DF34D541}"/>
                  </a:ext>
                </a:extLst>
              </p14:cNvPr>
              <p14:cNvContentPartPr/>
              <p14:nvPr/>
            </p14:nvContentPartPr>
            <p14:xfrm>
              <a:off x="2866435" y="4894254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746ECC1-5005-436D-BCA3-DD75DF34D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0795" y="4858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C795DF1-93E2-45FF-B416-548A578CBB4C}"/>
                  </a:ext>
                </a:extLst>
              </p14:cNvPr>
              <p14:cNvContentPartPr/>
              <p14:nvPr/>
            </p14:nvContentPartPr>
            <p14:xfrm>
              <a:off x="3379075" y="5269734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C795DF1-93E2-45FF-B416-548A578CBB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3075" y="52337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0BD95F4-63F8-4CBA-A9B2-15D56B6EF3B6}"/>
                  </a:ext>
                </a:extLst>
              </p14:cNvPr>
              <p14:cNvContentPartPr/>
              <p14:nvPr/>
            </p14:nvContentPartPr>
            <p14:xfrm>
              <a:off x="3696955" y="5565654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0BD95F4-63F8-4CBA-A9B2-15D56B6EF3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1315" y="55296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F9426F9-9808-46B5-84C9-187EB7D6ED8C}"/>
                  </a:ext>
                </a:extLst>
              </p14:cNvPr>
              <p14:cNvContentPartPr/>
              <p14:nvPr/>
            </p14:nvContentPartPr>
            <p14:xfrm>
              <a:off x="4103395" y="5698134"/>
              <a:ext cx="43920" cy="104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F9426F9-9808-46B5-84C9-187EB7D6ED8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067755" y="5662134"/>
                <a:ext cx="1155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81D46EF-F48A-431B-84DC-6CBE8948D927}"/>
                  </a:ext>
                </a:extLst>
              </p14:cNvPr>
              <p14:cNvContentPartPr/>
              <p14:nvPr/>
            </p14:nvContentPartPr>
            <p14:xfrm>
              <a:off x="4602715" y="5742414"/>
              <a:ext cx="33120" cy="13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81D46EF-F48A-431B-84DC-6CBE8948D92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566715" y="5706774"/>
                <a:ext cx="1047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F183EDC-AA50-4D74-9A95-11F88730A789}"/>
                  </a:ext>
                </a:extLst>
              </p14:cNvPr>
              <p14:cNvContentPartPr/>
              <p14:nvPr/>
            </p14:nvContentPartPr>
            <p14:xfrm>
              <a:off x="5441875" y="5696694"/>
              <a:ext cx="2520" cy="1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F183EDC-AA50-4D74-9A95-11F88730A78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406235" y="5660694"/>
                <a:ext cx="741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8ED3BB5-1D4E-4A09-9A37-33CD29807174}"/>
                  </a:ext>
                </a:extLst>
              </p14:cNvPr>
              <p14:cNvContentPartPr/>
              <p14:nvPr/>
            </p14:nvContentPartPr>
            <p14:xfrm>
              <a:off x="6687835" y="4699854"/>
              <a:ext cx="360" cy="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8ED3BB5-1D4E-4A09-9A37-33CD298071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1835" y="4664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AF97490-6CED-403F-A960-BB8829E61031}"/>
                  </a:ext>
                </a:extLst>
              </p14:cNvPr>
              <p14:cNvContentPartPr/>
              <p14:nvPr/>
            </p14:nvContentPartPr>
            <p14:xfrm>
              <a:off x="6789355" y="4531734"/>
              <a:ext cx="360" cy="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AF97490-6CED-403F-A960-BB8829E610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3715" y="44960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63E9A32-136F-442F-B5FE-7765F19E3CD2}"/>
                  </a:ext>
                </a:extLst>
              </p14:cNvPr>
              <p14:cNvContentPartPr/>
              <p14:nvPr/>
            </p14:nvContentPartPr>
            <p14:xfrm>
              <a:off x="6868915" y="3533454"/>
              <a:ext cx="35640" cy="3538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63E9A32-136F-442F-B5FE-7765F19E3C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832915" y="3497814"/>
                <a:ext cx="1072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DDF8784-4724-4046-9ED2-D765A5B59AA7}"/>
                  </a:ext>
                </a:extLst>
              </p14:cNvPr>
              <p14:cNvContentPartPr/>
              <p14:nvPr/>
            </p14:nvContentPartPr>
            <p14:xfrm>
              <a:off x="7049995" y="3303774"/>
              <a:ext cx="36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DDF8784-4724-4046-9ED2-D765A5B59A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3995" y="3268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3032067-2754-4FA0-9E1C-053164406234}"/>
                  </a:ext>
                </a:extLst>
              </p14:cNvPr>
              <p14:cNvContentPartPr/>
              <p14:nvPr/>
            </p14:nvContentPartPr>
            <p14:xfrm>
              <a:off x="7014355" y="2725254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3032067-2754-4FA0-9E1C-0531644062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8715" y="2689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58DEAA5-DC65-408C-93D3-39450BD51E51}"/>
                  </a:ext>
                </a:extLst>
              </p14:cNvPr>
              <p14:cNvContentPartPr/>
              <p14:nvPr/>
            </p14:nvContentPartPr>
            <p14:xfrm>
              <a:off x="6612595" y="2433654"/>
              <a:ext cx="36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58DEAA5-DC65-408C-93D3-39450BD51E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6595" y="2398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02163ED-D300-4471-B7D0-CD4B4AC27BA2}"/>
                  </a:ext>
                </a:extLst>
              </p14:cNvPr>
              <p14:cNvContentPartPr/>
              <p14:nvPr/>
            </p14:nvContentPartPr>
            <p14:xfrm>
              <a:off x="6497755" y="2080494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02163ED-D300-4471-B7D0-CD4B4AC27B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1755" y="20444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33806C9-F1F9-4B43-8706-4C4664C0215E}"/>
                  </a:ext>
                </a:extLst>
              </p14:cNvPr>
              <p14:cNvContentPartPr/>
              <p14:nvPr/>
            </p14:nvContentPartPr>
            <p14:xfrm>
              <a:off x="6488035" y="1669374"/>
              <a:ext cx="9720" cy="154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33806C9-F1F9-4B43-8706-4C4664C0215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452395" y="1633374"/>
                <a:ext cx="813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D179FC3-A61D-4400-8B82-8ABA4463250E}"/>
                  </a:ext>
                </a:extLst>
              </p14:cNvPr>
              <p14:cNvContentPartPr/>
              <p14:nvPr/>
            </p14:nvContentPartPr>
            <p14:xfrm>
              <a:off x="3007915" y="1581174"/>
              <a:ext cx="36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D179FC3-A61D-4400-8B82-8ABA446325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2275" y="15455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0A6AAFC-0B8E-4DC3-8CF7-B053A46B4259}"/>
                  </a:ext>
                </a:extLst>
              </p14:cNvPr>
              <p14:cNvContentPartPr/>
              <p14:nvPr/>
            </p14:nvContentPartPr>
            <p14:xfrm>
              <a:off x="3224275" y="1589814"/>
              <a:ext cx="288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0A6AAFC-0B8E-4DC3-8CF7-B053A46B425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188635" y="1554174"/>
                <a:ext cx="74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1C7C9F3-A466-4BC2-A5CB-4EF1EFCD3DDE}"/>
                  </a:ext>
                </a:extLst>
              </p14:cNvPr>
              <p14:cNvContentPartPr/>
              <p14:nvPr/>
            </p14:nvContentPartPr>
            <p14:xfrm>
              <a:off x="3727915" y="1479654"/>
              <a:ext cx="360" cy="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1C7C9F3-A466-4BC2-A5CB-4EF1EFCD3D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2275" y="14436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F82163E-0256-434A-89CA-6138AF9AFE90}"/>
                  </a:ext>
                </a:extLst>
              </p14:cNvPr>
              <p14:cNvContentPartPr/>
              <p14:nvPr/>
            </p14:nvContentPartPr>
            <p14:xfrm>
              <a:off x="4116715" y="1324854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F82163E-0256-434A-89CA-6138AF9AFE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0715" y="1289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6D58F1F-B3B7-4A54-9AFA-C5B75E99D892}"/>
                  </a:ext>
                </a:extLst>
              </p14:cNvPr>
              <p14:cNvContentPartPr/>
              <p14:nvPr/>
            </p14:nvContentPartPr>
            <p14:xfrm>
              <a:off x="4814755" y="1059894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6D58F1F-B3B7-4A54-9AFA-C5B75E99D8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8755" y="10238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50AEC2F-96BA-4D7A-BE18-45B531E66C1E}"/>
                  </a:ext>
                </a:extLst>
              </p14:cNvPr>
              <p14:cNvContentPartPr/>
              <p14:nvPr/>
            </p14:nvContentPartPr>
            <p14:xfrm>
              <a:off x="5031115" y="1148094"/>
              <a:ext cx="360" cy="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50AEC2F-96BA-4D7A-BE18-45B531E66C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5115" y="11124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5EB83A0-631B-4DC4-ABE9-005673B1397C}"/>
                  </a:ext>
                </a:extLst>
              </p14:cNvPr>
              <p14:cNvContentPartPr/>
              <p14:nvPr/>
            </p14:nvContentPartPr>
            <p14:xfrm>
              <a:off x="5335675" y="1240974"/>
              <a:ext cx="1080" cy="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5EB83A0-631B-4DC4-ABE9-005673B1397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00035" y="120497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42763DB-F40E-4A20-8A47-81F5CC82DC3F}"/>
                  </a:ext>
                </a:extLst>
              </p14:cNvPr>
              <p14:cNvContentPartPr/>
              <p14:nvPr/>
            </p14:nvContentPartPr>
            <p14:xfrm>
              <a:off x="6060355" y="1373454"/>
              <a:ext cx="36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42763DB-F40E-4A20-8A47-81F5CC82DC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4355" y="13378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12E48EA-4000-4F9C-AE14-92A06832ACC0}"/>
                  </a:ext>
                </a:extLst>
              </p14:cNvPr>
              <p14:cNvContentPartPr/>
              <p14:nvPr/>
            </p14:nvContentPartPr>
            <p14:xfrm>
              <a:off x="3524875" y="1210014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12E48EA-4000-4F9C-AE14-92A06832AC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9235" y="1174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0C02EF0-6B9A-4572-B6D8-133292C9A2D1}"/>
                  </a:ext>
                </a:extLst>
              </p14:cNvPr>
              <p14:cNvContentPartPr/>
              <p14:nvPr/>
            </p14:nvContentPartPr>
            <p14:xfrm>
              <a:off x="4607035" y="1015614"/>
              <a:ext cx="360" cy="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0C02EF0-6B9A-4572-B6D8-133292C9A2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1395" y="9799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AD90FE5-723E-4906-A70E-99743EF2DD4F}"/>
                  </a:ext>
                </a:extLst>
              </p14:cNvPr>
              <p14:cNvContentPartPr/>
              <p14:nvPr/>
            </p14:nvContentPartPr>
            <p14:xfrm>
              <a:off x="5066395" y="918414"/>
              <a:ext cx="828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AD90FE5-723E-4906-A70E-99743EF2DD4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030395" y="882774"/>
                <a:ext cx="79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2894790-A7D0-445C-A87B-2E0D2389B627}"/>
                  </a:ext>
                </a:extLst>
              </p14:cNvPr>
              <p14:cNvContentPartPr/>
              <p14:nvPr/>
            </p14:nvContentPartPr>
            <p14:xfrm>
              <a:off x="5631955" y="1055574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2894790-A7D0-445C-A87B-2E0D2389B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5955" y="10195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FF9827D-ADB6-4C7A-924C-20E71BB82C99}"/>
                  </a:ext>
                </a:extLst>
              </p14:cNvPr>
              <p14:cNvContentPartPr/>
              <p14:nvPr/>
            </p14:nvContentPartPr>
            <p14:xfrm>
              <a:off x="5808715" y="1126134"/>
              <a:ext cx="26640" cy="21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FF9827D-ADB6-4C7A-924C-20E71BB82C9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772715" y="1090494"/>
                <a:ext cx="982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7823FF0-9D2E-41E3-978B-737A6B79CD18}"/>
                  </a:ext>
                </a:extLst>
              </p14:cNvPr>
              <p14:cNvContentPartPr/>
              <p14:nvPr/>
            </p14:nvContentPartPr>
            <p14:xfrm>
              <a:off x="6877555" y="1770894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7823FF0-9D2E-41E3-978B-737A6B79CD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1555" y="1735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26D077E-7685-4A99-9CFC-A10A29B37A82}"/>
                  </a:ext>
                </a:extLst>
              </p14:cNvPr>
              <p14:cNvContentPartPr/>
              <p14:nvPr/>
            </p14:nvContentPartPr>
            <p14:xfrm>
              <a:off x="6913195" y="2102454"/>
              <a:ext cx="360" cy="97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26D077E-7685-4A99-9CFC-A10A29B37A8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877195" y="2066454"/>
                <a:ext cx="720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17562C9-461E-4B99-9C1F-D8C7687AB1A8}"/>
                  </a:ext>
                </a:extLst>
              </p14:cNvPr>
              <p14:cNvContentPartPr/>
              <p14:nvPr/>
            </p14:nvContentPartPr>
            <p14:xfrm>
              <a:off x="7027675" y="3184614"/>
              <a:ext cx="66600" cy="2739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17562C9-461E-4B99-9C1F-D8C7687AB1A8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992035" y="3148974"/>
                <a:ext cx="1382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4F7A094-06F4-420E-A2A1-866C2540ABF1}"/>
                  </a:ext>
                </a:extLst>
              </p14:cNvPr>
              <p14:cNvContentPartPr/>
              <p14:nvPr/>
            </p14:nvContentPartPr>
            <p14:xfrm>
              <a:off x="6669835" y="3643974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4F7A094-06F4-420E-A2A1-866C2540AB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34195" y="3608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239193F-239C-4C3A-AF9D-CA06E4CF5C50}"/>
                  </a:ext>
                </a:extLst>
              </p14:cNvPr>
              <p14:cNvContentPartPr/>
              <p14:nvPr/>
            </p14:nvContentPartPr>
            <p14:xfrm>
              <a:off x="6749395" y="3979854"/>
              <a:ext cx="360" cy="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239193F-239C-4C3A-AF9D-CA06E4CF5C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13755" y="3944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4C0C602-A424-477B-A7DA-470CEB284A09}"/>
                  </a:ext>
                </a:extLst>
              </p14:cNvPr>
              <p14:cNvContentPartPr/>
              <p14:nvPr/>
            </p14:nvContentPartPr>
            <p14:xfrm>
              <a:off x="6749395" y="4271454"/>
              <a:ext cx="3960" cy="198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4C0C602-A424-477B-A7DA-470CEB284A0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713755" y="4235454"/>
                <a:ext cx="756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7A83E91-5890-457B-8EE8-67734D1899FD}"/>
                  </a:ext>
                </a:extLst>
              </p14:cNvPr>
              <p14:cNvContentPartPr/>
              <p14:nvPr/>
            </p14:nvContentPartPr>
            <p14:xfrm>
              <a:off x="6881875" y="4571694"/>
              <a:ext cx="360" cy="64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7A83E91-5890-457B-8EE8-67734D1899FD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846235" y="4535694"/>
                <a:ext cx="720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912811A-A998-437E-BA06-7C30D1FB9B65}"/>
                  </a:ext>
                </a:extLst>
              </p14:cNvPr>
              <p14:cNvContentPartPr/>
              <p14:nvPr/>
            </p14:nvContentPartPr>
            <p14:xfrm>
              <a:off x="6822475" y="4911894"/>
              <a:ext cx="19800" cy="208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912811A-A998-437E-BA06-7C30D1FB9B65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786835" y="4875894"/>
                <a:ext cx="914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1D4C81A-3D27-4335-A17D-F74B56459204}"/>
                  </a:ext>
                </a:extLst>
              </p14:cNvPr>
              <p14:cNvContentPartPr/>
              <p14:nvPr/>
            </p14:nvContentPartPr>
            <p14:xfrm>
              <a:off x="6435835" y="5105934"/>
              <a:ext cx="360" cy="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1D4C81A-3D27-4335-A17D-F74B564592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0195" y="507029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5F380C5-04C0-44EE-B123-EC6D9082CD80}"/>
              </a:ext>
            </a:extLst>
          </p:cNvPr>
          <p:cNvGrpSpPr/>
          <p:nvPr/>
        </p:nvGrpSpPr>
        <p:grpSpPr>
          <a:xfrm>
            <a:off x="5813035" y="4858974"/>
            <a:ext cx="456120" cy="768960"/>
            <a:chOff x="5813035" y="4858974"/>
            <a:chExt cx="456120" cy="76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CAB0364-AC69-42B3-97C8-3151C1DB8F9C}"/>
                    </a:ext>
                  </a:extLst>
                </p14:cNvPr>
                <p14:cNvContentPartPr/>
                <p14:nvPr/>
              </p14:nvContentPartPr>
              <p14:xfrm>
                <a:off x="5843995" y="5625054"/>
                <a:ext cx="5400" cy="2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CAB0364-AC69-42B3-97C8-3151C1DB8F9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807995" y="5589054"/>
                  <a:ext cx="770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A8A6BAB-66C3-44DD-9138-3E7EDAB0D1CE}"/>
                    </a:ext>
                  </a:extLst>
                </p14:cNvPr>
                <p14:cNvContentPartPr/>
                <p14:nvPr/>
              </p14:nvContentPartPr>
              <p14:xfrm>
                <a:off x="6033715" y="4858974"/>
                <a:ext cx="235440" cy="499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A8A6BAB-66C3-44DD-9138-3E7EDAB0D1C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98075" y="4822974"/>
                  <a:ext cx="3070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886A855-6CFC-43C0-8ABE-8A73C62D7903}"/>
                    </a:ext>
                  </a:extLst>
                </p14:cNvPr>
                <p14:cNvContentPartPr/>
                <p14:nvPr/>
              </p14:nvContentPartPr>
              <p14:xfrm>
                <a:off x="5813035" y="5296014"/>
                <a:ext cx="314280" cy="287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886A855-6CFC-43C0-8ABE-8A73C62D790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77035" y="5260374"/>
                  <a:ext cx="385920" cy="35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FDF2690-9097-478D-8456-7F0BE5FE7494}"/>
                  </a:ext>
                </a:extLst>
              </p14:cNvPr>
              <p14:cNvContentPartPr/>
              <p14:nvPr/>
            </p14:nvContentPartPr>
            <p14:xfrm>
              <a:off x="5433235" y="5812974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FDF2690-9097-478D-8456-7F0BE5FE74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7595" y="577733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A3D5B2A-E7EA-4CA6-B93F-B64E84D5622D}"/>
              </a:ext>
            </a:extLst>
          </p:cNvPr>
          <p:cNvGrpSpPr/>
          <p:nvPr/>
        </p:nvGrpSpPr>
        <p:grpSpPr>
          <a:xfrm>
            <a:off x="4876675" y="5817294"/>
            <a:ext cx="132840" cy="360"/>
            <a:chOff x="4876675" y="5817294"/>
            <a:chExt cx="1328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4D9B7D3-1892-4EB1-8BD8-CAA75C0F3FB5}"/>
                    </a:ext>
                  </a:extLst>
                </p14:cNvPr>
                <p14:cNvContentPartPr/>
                <p14:nvPr/>
              </p14:nvContentPartPr>
              <p14:xfrm>
                <a:off x="5009155" y="5817294"/>
                <a:ext cx="36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4D9B7D3-1892-4EB1-8BD8-CAA75C0F3F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73155" y="57816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AAA9678-3A6B-4E07-A499-564287C29FE4}"/>
                    </a:ext>
                  </a:extLst>
                </p14:cNvPr>
                <p14:cNvContentPartPr/>
                <p14:nvPr/>
              </p14:nvContentPartPr>
              <p14:xfrm>
                <a:off x="4876675" y="5817294"/>
                <a:ext cx="360" cy="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AAA9678-3A6B-4E07-A499-564287C29F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40675" y="57816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D3AC80A-176D-4FD5-9CBA-3150C59CB3A1}"/>
                  </a:ext>
                </a:extLst>
              </p14:cNvPr>
              <p14:cNvContentPartPr/>
              <p14:nvPr/>
            </p14:nvContentPartPr>
            <p14:xfrm>
              <a:off x="3807475" y="5874894"/>
              <a:ext cx="583560" cy="313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D3AC80A-176D-4FD5-9CBA-3150C59CB3A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771475" y="5839254"/>
                <a:ext cx="6552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754425D-8A26-426F-AF8D-D4AB7FC7875B}"/>
                  </a:ext>
                </a:extLst>
              </p14:cNvPr>
              <p14:cNvContentPartPr/>
              <p14:nvPr/>
            </p14:nvContentPartPr>
            <p14:xfrm>
              <a:off x="3405355" y="5715774"/>
              <a:ext cx="360" cy="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754425D-8A26-426F-AF8D-D4AB7FC787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9715" y="5680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B91E35D-02C3-49F2-AE25-96C170941C8B}"/>
                  </a:ext>
                </a:extLst>
              </p14:cNvPr>
              <p14:cNvContentPartPr/>
              <p14:nvPr/>
            </p14:nvContentPartPr>
            <p14:xfrm>
              <a:off x="3188995" y="5560974"/>
              <a:ext cx="360" cy="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B91E35D-02C3-49F2-AE25-96C170941C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3355" y="5525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F818DF6-9E09-4E43-B79C-87A3251AE221}"/>
                  </a:ext>
                </a:extLst>
              </p14:cNvPr>
              <p14:cNvContentPartPr/>
              <p14:nvPr/>
            </p14:nvContentPartPr>
            <p14:xfrm>
              <a:off x="2711995" y="5247414"/>
              <a:ext cx="360" cy="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F818DF6-9E09-4E43-B79C-87A3251AE2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6355" y="52117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CFB69D9-8092-4FB7-8F51-E166500175F7}"/>
                  </a:ext>
                </a:extLst>
              </p14:cNvPr>
              <p14:cNvContentPartPr/>
              <p14:nvPr/>
            </p14:nvContentPartPr>
            <p14:xfrm>
              <a:off x="2849155" y="5022054"/>
              <a:ext cx="36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CFB69D9-8092-4FB7-8F51-E166500175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3155" y="49864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6431865-BD06-4960-89A2-92273185BFAB}"/>
                  </a:ext>
                </a:extLst>
              </p14:cNvPr>
              <p14:cNvContentPartPr/>
              <p14:nvPr/>
            </p14:nvContentPartPr>
            <p14:xfrm>
              <a:off x="2416075" y="4682214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6431865-BD06-4960-89A2-92273185BF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0075" y="4646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65A1AF8-9D41-4868-A0B6-E64930DD47F0}"/>
                  </a:ext>
                </a:extLst>
              </p14:cNvPr>
              <p14:cNvContentPartPr/>
              <p14:nvPr/>
            </p14:nvContentPartPr>
            <p14:xfrm>
              <a:off x="2093515" y="4399254"/>
              <a:ext cx="360" cy="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65A1AF8-9D41-4868-A0B6-E64930DD47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57875" y="4363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216AA9E-A824-4A40-8970-E4DF76457F70}"/>
                  </a:ext>
                </a:extLst>
              </p14:cNvPr>
              <p14:cNvContentPartPr/>
              <p14:nvPr/>
            </p14:nvContentPartPr>
            <p14:xfrm>
              <a:off x="1899115" y="3674934"/>
              <a:ext cx="57960" cy="2566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216AA9E-A824-4A40-8970-E4DF76457F7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863115" y="3638934"/>
                <a:ext cx="1296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3A339C3-2957-412D-957A-892C2AAD708D}"/>
                  </a:ext>
                </a:extLst>
              </p14:cNvPr>
              <p14:cNvContentPartPr/>
              <p14:nvPr/>
            </p14:nvContentPartPr>
            <p14:xfrm>
              <a:off x="2035915" y="3317094"/>
              <a:ext cx="36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3A339C3-2957-412D-957A-892C2AAD70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0275" y="32814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8C7E236-419B-49AF-9881-2855318EF30B}"/>
                  </a:ext>
                </a:extLst>
              </p14:cNvPr>
              <p14:cNvContentPartPr/>
              <p14:nvPr/>
            </p14:nvContentPartPr>
            <p14:xfrm>
              <a:off x="2186395" y="2579454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8C7E236-419B-49AF-9881-2855318EF3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0395" y="25434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260D47B-BD7D-42F9-B3DC-C97DA94C9AEB}"/>
                  </a:ext>
                </a:extLst>
              </p14:cNvPr>
              <p14:cNvContentPartPr/>
              <p14:nvPr/>
            </p14:nvContentPartPr>
            <p14:xfrm>
              <a:off x="2177755" y="2000574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260D47B-BD7D-42F9-B3DC-C97DA94C9A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1755" y="19649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9EAABAF-DAE5-4A09-A161-27037C2F01EA}"/>
                  </a:ext>
                </a:extLst>
              </p14:cNvPr>
              <p14:cNvContentPartPr/>
              <p14:nvPr/>
            </p14:nvContentPartPr>
            <p14:xfrm>
              <a:off x="2508955" y="1678374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9EAABAF-DAE5-4A09-A161-27037C2F01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2955" y="16427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C8037BB-395E-449C-8CE7-3446D5B93A1E}"/>
                  </a:ext>
                </a:extLst>
              </p14:cNvPr>
              <p14:cNvContentPartPr/>
              <p14:nvPr/>
            </p14:nvContentPartPr>
            <p14:xfrm>
              <a:off x="2787235" y="1404414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C8037BB-395E-449C-8CE7-3446D5B93A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1235" y="13684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C3F6999-E318-4871-9704-CD46FD64FDFE}"/>
                  </a:ext>
                </a:extLst>
              </p14:cNvPr>
              <p14:cNvContentPartPr/>
              <p14:nvPr/>
            </p14:nvContentPartPr>
            <p14:xfrm>
              <a:off x="2442715" y="2186334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C3F6999-E318-4871-9704-CD46FD64FD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6715" y="2150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4E2CE65-3547-4EEB-8B29-A87E37332B2B}"/>
                  </a:ext>
                </a:extLst>
              </p14:cNvPr>
              <p14:cNvContentPartPr/>
              <p14:nvPr/>
            </p14:nvContentPartPr>
            <p14:xfrm>
              <a:off x="7222075" y="2950614"/>
              <a:ext cx="360" cy="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4E2CE65-3547-4EEB-8B29-A87E37332B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6435" y="2914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F7F1DFA-D781-4BDB-8560-4137F5EB09ED}"/>
                  </a:ext>
                </a:extLst>
              </p14:cNvPr>
              <p14:cNvContentPartPr/>
              <p14:nvPr/>
            </p14:nvContentPartPr>
            <p14:xfrm>
              <a:off x="7045675" y="2407014"/>
              <a:ext cx="36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F7F1DFA-D781-4BDB-8560-4137F5EB09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9675" y="2371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C60F9BE-8473-470D-8281-A54C1A1FB516}"/>
                  </a:ext>
                </a:extLst>
              </p14:cNvPr>
              <p14:cNvContentPartPr/>
              <p14:nvPr/>
            </p14:nvContentPartPr>
            <p14:xfrm>
              <a:off x="6532315" y="1157094"/>
              <a:ext cx="108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C60F9BE-8473-470D-8281-A54C1A1FB51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496675" y="112109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CC38BD9-76BE-4D4D-982D-8D3016867538}"/>
                  </a:ext>
                </a:extLst>
              </p14:cNvPr>
              <p14:cNvContentPartPr/>
              <p14:nvPr/>
            </p14:nvContentPartPr>
            <p14:xfrm>
              <a:off x="6462115" y="1271934"/>
              <a:ext cx="360" cy="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CC38BD9-76BE-4D4D-982D-8D30168675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6475" y="12359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DD7A0B4-BA7E-4B81-855D-AF7622316602}"/>
                  </a:ext>
                </a:extLst>
              </p14:cNvPr>
              <p14:cNvContentPartPr/>
              <p14:nvPr/>
            </p14:nvContentPartPr>
            <p14:xfrm>
              <a:off x="1996315" y="2530854"/>
              <a:ext cx="360" cy="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DD7A0B4-BA7E-4B81-855D-AF76223166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0315" y="2495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EFE95D0-B20C-4E50-973A-75960776F22F}"/>
                  </a:ext>
                </a:extLst>
              </p14:cNvPr>
              <p14:cNvContentPartPr/>
              <p14:nvPr/>
            </p14:nvContentPartPr>
            <p14:xfrm>
              <a:off x="2190715" y="4054734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EFE95D0-B20C-4E50-973A-75960776F2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5075" y="40190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40EC21AF-4949-4CC8-A2B9-EF978F05E908}"/>
                  </a:ext>
                </a:extLst>
              </p14:cNvPr>
              <p14:cNvContentPartPr/>
              <p14:nvPr/>
            </p14:nvContentPartPr>
            <p14:xfrm>
              <a:off x="3966595" y="6091254"/>
              <a:ext cx="36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40EC21AF-4949-4CC8-A2B9-EF978F05E9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0595" y="6055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B711EAB-F369-43A8-8A12-6A9DBC825F39}"/>
                  </a:ext>
                </a:extLst>
              </p14:cNvPr>
              <p14:cNvContentPartPr/>
              <p14:nvPr/>
            </p14:nvContentPartPr>
            <p14:xfrm>
              <a:off x="6378235" y="6356214"/>
              <a:ext cx="108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B711EAB-F369-43A8-8A12-6A9DBC825F3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42595" y="632057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C48AF87-76E3-488B-986C-2437A17033A0}"/>
                  </a:ext>
                </a:extLst>
              </p14:cNvPr>
              <p14:cNvContentPartPr/>
              <p14:nvPr/>
            </p14:nvContentPartPr>
            <p14:xfrm>
              <a:off x="5885755" y="5888214"/>
              <a:ext cx="11880" cy="158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C48AF87-76E3-488B-986C-2437A17033A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849755" y="5852214"/>
                <a:ext cx="835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597E4F5-978D-4E67-9C32-EB0293B3B7DE}"/>
                  </a:ext>
                </a:extLst>
              </p14:cNvPr>
              <p14:cNvContentPartPr/>
              <p14:nvPr/>
            </p14:nvContentPartPr>
            <p14:xfrm>
              <a:off x="5158195" y="6176214"/>
              <a:ext cx="6120" cy="39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597E4F5-978D-4E67-9C32-EB0293B3B7DE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122555" y="6140214"/>
                <a:ext cx="777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0993ABB-A65E-4565-B0D0-317ADA031D93}"/>
                  </a:ext>
                </a:extLst>
              </p14:cNvPr>
              <p14:cNvContentPartPr/>
              <p14:nvPr/>
            </p14:nvContentPartPr>
            <p14:xfrm>
              <a:off x="7359235" y="5473134"/>
              <a:ext cx="360" cy="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0993ABB-A65E-4565-B0D0-317ADA031D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23235" y="5437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298ED91F-F244-463B-97B7-969820ACF314}"/>
                  </a:ext>
                </a:extLst>
              </p14:cNvPr>
              <p14:cNvContentPartPr/>
              <p14:nvPr/>
            </p14:nvContentPartPr>
            <p14:xfrm>
              <a:off x="7526995" y="4244814"/>
              <a:ext cx="360" cy="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298ED91F-F244-463B-97B7-969820ACF3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90995" y="4209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19D2D35-62A6-4791-9DB2-CBA3B7D02A37}"/>
                  </a:ext>
                </a:extLst>
              </p14:cNvPr>
              <p14:cNvContentPartPr/>
              <p14:nvPr/>
            </p14:nvContentPartPr>
            <p14:xfrm>
              <a:off x="7316755" y="3749814"/>
              <a:ext cx="16200" cy="90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19D2D35-62A6-4791-9DB2-CBA3B7D02A37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280755" y="3714174"/>
                <a:ext cx="878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5775244-B49B-4D4A-9916-F1B1C5AAC247}"/>
                  </a:ext>
                </a:extLst>
              </p14:cNvPr>
              <p14:cNvContentPartPr/>
              <p14:nvPr/>
            </p14:nvContentPartPr>
            <p14:xfrm>
              <a:off x="7116235" y="4006134"/>
              <a:ext cx="360" cy="3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5775244-B49B-4D4A-9916-F1B1C5AAC2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80235" y="3970494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1D9443B-7AB9-4259-854A-B82D2AB4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techniques required</a:t>
            </a:r>
          </a:p>
        </p:txBody>
      </p:sp>
    </p:spTree>
    <p:extLst>
      <p:ext uri="{BB962C8B-B14F-4D97-AF65-F5344CB8AC3E}">
        <p14:creationId xmlns:p14="http://schemas.microsoft.com/office/powerpoint/2010/main" val="830544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E34E-CF71-49F9-9C61-E466B84A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week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</a:t>
            </a:r>
            <a:r>
              <a:rPr lang="en-GB"/>
              <a:t>IT ecosystem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FF87C-BBBB-8734-8067-405BCE5C2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91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AFD5-3162-45B4-A246-ADC235BB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events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E080C-0847-306A-03AE-939911CAD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Selecting one from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E10F-0F34-4696-81A7-7282604D4E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Tossing a coin</a:t>
            </a:r>
          </a:p>
          <a:p>
            <a:endParaRPr lang="en-GB" dirty="0"/>
          </a:p>
          <a:p>
            <a:r>
              <a:rPr lang="en-GB" dirty="0"/>
              <a:t>Pick a marble from a bag of 3 blue and 9 red marbles</a:t>
            </a:r>
          </a:p>
          <a:p>
            <a:endParaRPr lang="en-GB" dirty="0"/>
          </a:p>
          <a:p>
            <a:r>
              <a:rPr lang="en-GB" dirty="0"/>
              <a:t>Pick a card, any card, 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0B3BF-F153-C926-7E82-8C66FD30A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Selecting many from a collection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5BE3D-5404-8F36-2BEA-F0AD1CAEB6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Toss the same coin twice</a:t>
            </a:r>
          </a:p>
          <a:p>
            <a:endParaRPr lang="en-GB" dirty="0"/>
          </a:p>
          <a:p>
            <a:r>
              <a:rPr lang="en-GB"/>
              <a:t>Pick two marbles </a:t>
            </a:r>
            <a:r>
              <a:rPr lang="en-GB" dirty="0"/>
              <a:t>from a bag of 3 blue and 9 red marbles</a:t>
            </a:r>
          </a:p>
          <a:p>
            <a:endParaRPr lang="en-GB" dirty="0"/>
          </a:p>
          <a:p>
            <a:r>
              <a:rPr lang="en-GB" dirty="0"/>
              <a:t>Pick two cards</a:t>
            </a:r>
          </a:p>
        </p:txBody>
      </p:sp>
    </p:spTree>
    <p:extLst>
      <p:ext uri="{BB962C8B-B14F-4D97-AF65-F5344CB8AC3E}">
        <p14:creationId xmlns:p14="http://schemas.microsoft.com/office/powerpoint/2010/main" val="145293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5FF4-C086-4C0A-815E-C4DE75A1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Dependant &amp; Independent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9DA73-BC7E-463E-9E6B-C4478AFA9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4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7F92-CC07-408C-96DC-76698BEE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two marbles from a bag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43B09-BB15-447F-959C-682A751500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Independent events</a:t>
            </a:r>
          </a:p>
          <a:p>
            <a:r>
              <a:rPr lang="en-GB" dirty="0"/>
              <a:t>Choose a marble from the bag</a:t>
            </a:r>
          </a:p>
          <a:p>
            <a:r>
              <a:rPr lang="en-GB" dirty="0"/>
              <a:t>Replace the marble in the bag</a:t>
            </a:r>
          </a:p>
          <a:p>
            <a:r>
              <a:rPr lang="en-GB" dirty="0"/>
              <a:t>Choose a marble from the bag</a:t>
            </a:r>
          </a:p>
          <a:p>
            <a:pPr marL="0" indent="0">
              <a:buNone/>
            </a:pPr>
            <a:r>
              <a:rPr lang="en-GB" b="1" dirty="0"/>
              <a:t>Dependent events</a:t>
            </a:r>
          </a:p>
          <a:p>
            <a:r>
              <a:rPr lang="en-GB" dirty="0"/>
              <a:t>Choose a marble from the bag</a:t>
            </a:r>
          </a:p>
          <a:p>
            <a:r>
              <a:rPr lang="en-GB" dirty="0"/>
              <a:t>Do not replace marble in bag</a:t>
            </a:r>
          </a:p>
          <a:p>
            <a:r>
              <a:rPr lang="en-GB" dirty="0"/>
              <a:t>Choose a marble from the bag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D38DF29-4333-9B4D-AE30-5491C1593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938" y="1099115"/>
            <a:ext cx="4161898" cy="498926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8D5FF68-27E5-7C42-9EC6-BEB2C0177F18}"/>
              </a:ext>
            </a:extLst>
          </p:cNvPr>
          <p:cNvSpPr/>
          <p:nvPr/>
        </p:nvSpPr>
        <p:spPr>
          <a:xfrm>
            <a:off x="9100677" y="5188291"/>
            <a:ext cx="243167" cy="243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81CA65-D832-71E7-423E-00E30981284B}"/>
              </a:ext>
            </a:extLst>
          </p:cNvPr>
          <p:cNvSpPr/>
          <p:nvPr/>
        </p:nvSpPr>
        <p:spPr>
          <a:xfrm>
            <a:off x="8302622" y="4283725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E2AFA7-095F-1270-AC14-12CFB8CCA6A8}"/>
              </a:ext>
            </a:extLst>
          </p:cNvPr>
          <p:cNvSpPr/>
          <p:nvPr/>
        </p:nvSpPr>
        <p:spPr>
          <a:xfrm>
            <a:off x="9297083" y="4595864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E3E75C-FCFB-30A3-9466-E8B772DFE9F2}"/>
              </a:ext>
            </a:extLst>
          </p:cNvPr>
          <p:cNvSpPr/>
          <p:nvPr/>
        </p:nvSpPr>
        <p:spPr>
          <a:xfrm>
            <a:off x="9734632" y="4509716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CEA2F3-A3CB-F7F9-2FB1-0CE331F682BE}"/>
              </a:ext>
            </a:extLst>
          </p:cNvPr>
          <p:cNvSpPr/>
          <p:nvPr/>
        </p:nvSpPr>
        <p:spPr>
          <a:xfrm>
            <a:off x="8153162" y="4807114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4611E6-6AC9-96B2-C21B-764DBB30C3A0}"/>
              </a:ext>
            </a:extLst>
          </p:cNvPr>
          <p:cNvSpPr/>
          <p:nvPr/>
        </p:nvSpPr>
        <p:spPr>
          <a:xfrm>
            <a:off x="8626626" y="5263510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46A17A-EE40-49AD-B0CA-3DC99D94E1E8}"/>
              </a:ext>
            </a:extLst>
          </p:cNvPr>
          <p:cNvSpPr/>
          <p:nvPr/>
        </p:nvSpPr>
        <p:spPr>
          <a:xfrm>
            <a:off x="7954888" y="5188291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9EA236-AA9C-1DA2-2069-76B73938A722}"/>
              </a:ext>
            </a:extLst>
          </p:cNvPr>
          <p:cNvSpPr/>
          <p:nvPr/>
        </p:nvSpPr>
        <p:spPr>
          <a:xfrm>
            <a:off x="10155857" y="4567956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8F1C20-9304-D6CF-2C72-BDF14C871DF2}"/>
              </a:ext>
            </a:extLst>
          </p:cNvPr>
          <p:cNvSpPr/>
          <p:nvPr/>
        </p:nvSpPr>
        <p:spPr>
          <a:xfrm>
            <a:off x="8714478" y="4752883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F413DE-2D19-D29E-4674-BF345F407B8A}"/>
              </a:ext>
            </a:extLst>
          </p:cNvPr>
          <p:cNvSpPr/>
          <p:nvPr/>
        </p:nvSpPr>
        <p:spPr>
          <a:xfrm>
            <a:off x="9679690" y="4945124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4CBBE8-9F1A-0D8D-259E-359820EA6D9B}"/>
              </a:ext>
            </a:extLst>
          </p:cNvPr>
          <p:cNvSpPr/>
          <p:nvPr/>
        </p:nvSpPr>
        <p:spPr>
          <a:xfrm>
            <a:off x="7524280" y="4631300"/>
            <a:ext cx="243167" cy="243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FDD172-DCC4-0637-F3B6-DB1385BBE580}"/>
              </a:ext>
            </a:extLst>
          </p:cNvPr>
          <p:cNvSpPr/>
          <p:nvPr/>
        </p:nvSpPr>
        <p:spPr>
          <a:xfrm>
            <a:off x="8964887" y="4417662"/>
            <a:ext cx="243167" cy="243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06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98F4-A6B8-4D56-9864-66F3898C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3B3B-8DEF-456A-AF47-5BB2FDBB1B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standard library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do these first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from random import *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randint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5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choice()  # read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choices   # the Python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shuffle() # docs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sample()  # for these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64CDA-7A3E-47E3-8B7B-055FAA08D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57764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numpy library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do these second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numpy </a:t>
            </a:r>
            <a:r>
              <a:rPr lang="en-GB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random</a:t>
            </a:r>
            <a:b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x=</a:t>
            </a:r>
            <a:r>
              <a:rPr lang="en-GB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random.randint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5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(x) 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0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DA90-C27F-4FAD-A729-B4C7B3AE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E8082-40FD-4005-9D7B-795593C77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Task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176C4-C568-4D73-91F4-7AA9BA057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012" y="2505075"/>
            <a:ext cx="5530564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numpy </a:t>
            </a:r>
            <a:r>
              <a:rPr lang="en-GB" sz="2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random </a:t>
            </a:r>
            <a:r>
              <a:rPr lang="en-GB" sz="2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400" dirty="0">
                <a:effectLst/>
                <a:latin typeface="Lucida Console" panose="020B0609040504020204" pitchFamily="49" charset="0"/>
              </a:rPr>
              <a:t> r</a:t>
            </a:r>
            <a:b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x=</a:t>
            </a:r>
            <a:r>
              <a:rPr lang="en-GB" sz="2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r.randint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2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y=</a:t>
            </a:r>
            <a:r>
              <a:rPr lang="en-GB" sz="2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r.randint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2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endParaRPr lang="en-GB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# create scatter plot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# in a Jupyter notebook?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47B14-E38D-4A62-A866-0B3F5D46C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Task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C0F15-30EF-439A-988D-85C6BE3B3D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# create a separate chart with</a:t>
            </a:r>
            <a:br>
              <a:rPr lang="en-GB" dirty="0"/>
            </a:br>
            <a:r>
              <a:rPr lang="en-GB" dirty="0"/>
              <a:t># floating point random values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 create a third scatterplot </a:t>
            </a:r>
            <a:br>
              <a:rPr lang="en-GB" dirty="0"/>
            </a:br>
            <a:r>
              <a:rPr lang="en-GB" dirty="0"/>
              <a:t># containing both sets of data.</a:t>
            </a:r>
          </a:p>
          <a:p>
            <a:pPr marL="0" indent="0">
              <a:buNone/>
            </a:pPr>
            <a:r>
              <a:rPr lang="en-GB" dirty="0"/>
              <a:t># label the chart and axis.</a:t>
            </a:r>
            <a:br>
              <a:rPr lang="en-GB" dirty="0"/>
            </a:br>
            <a:r>
              <a:rPr lang="en-GB" dirty="0"/>
              <a:t># colour the data meaningfully.</a:t>
            </a:r>
          </a:p>
        </p:txBody>
      </p:sp>
    </p:spTree>
    <p:extLst>
      <p:ext uri="{BB962C8B-B14F-4D97-AF65-F5344CB8AC3E}">
        <p14:creationId xmlns:p14="http://schemas.microsoft.com/office/powerpoint/2010/main" val="424186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1471</Words>
  <Application>Microsoft Office PowerPoint</Application>
  <PresentationFormat>Widescreen</PresentationFormat>
  <Paragraphs>260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Lucida Console</vt:lpstr>
      <vt:lpstr>Office Theme</vt:lpstr>
      <vt:lpstr>LIN6209  Coding for Linguists</vt:lpstr>
      <vt:lpstr>PowerPoint Presentation</vt:lpstr>
      <vt:lpstr>This week</vt:lpstr>
      <vt:lpstr>Randomness, Probability and Sampling</vt:lpstr>
      <vt:lpstr>Random events</vt:lpstr>
      <vt:lpstr>Dependant &amp; Independent events</vt:lpstr>
      <vt:lpstr>Choosing two marbles from a bag</vt:lpstr>
      <vt:lpstr>Python libraries</vt:lpstr>
      <vt:lpstr>PowerPoint Presentation</vt:lpstr>
      <vt:lpstr>Now you do it . . . </vt:lpstr>
      <vt:lpstr>Bayes’ Theorem</vt:lpstr>
      <vt:lpstr>It’s the mid 18th century and you have poxy spots! Is it chickenpox (inconvenient) or smallpox (fatal)?</vt:lpstr>
      <vt:lpstr>Diagnosis depends on relative size and overlap</vt:lpstr>
      <vt:lpstr>Diagnosis depends on relative size and overlap</vt:lpstr>
      <vt:lpstr>Diagnosis depends on relative size and overlap</vt:lpstr>
      <vt:lpstr>Diagnosis depends on relative size and overlap</vt:lpstr>
      <vt:lpstr>Diagnosis depends on relative size and overlap</vt:lpstr>
      <vt:lpstr>The doctors local knowledge</vt:lpstr>
      <vt:lpstr>Bayes Theorem</vt:lpstr>
      <vt:lpstr>It’s the mid 18th century and you have poxy spots! Is it chickenpox (inconvenient) or smallpox (fatal)?</vt:lpstr>
      <vt:lpstr>Bayes Theorem for Machine Learning</vt:lpstr>
      <vt:lpstr>Statistical Measures</vt:lpstr>
      <vt:lpstr>Statistical Measures</vt:lpstr>
      <vt:lpstr>Python statistics Library</vt:lpstr>
      <vt:lpstr>Regression Analysis</vt:lpstr>
      <vt:lpstr>Two Dimension Linear Regression Prediction with a straight edge ruler</vt:lpstr>
      <vt:lpstr>Two Dimensional Linear Regression</vt:lpstr>
      <vt:lpstr>Multi-dimensional Linear Regression</vt:lpstr>
      <vt:lpstr>Polynomial Regression – the data</vt:lpstr>
      <vt:lpstr>Polynomial Regression – good enough?</vt:lpstr>
      <vt:lpstr>Polynomial Regression – is middle bump real?</vt:lpstr>
      <vt:lpstr>Polynomial Regression – overfitted</vt:lpstr>
      <vt:lpstr>Regression using Anaconda</vt:lpstr>
      <vt:lpstr>Anaconda Regression Analysis</vt:lpstr>
      <vt:lpstr>Anaconda (3.8) – prepare the data</vt:lpstr>
      <vt:lpstr>Anaconda (3.8) – create model and fit to data</vt:lpstr>
      <vt:lpstr>Anaconda (3.8) – plot the data and regression</vt:lpstr>
      <vt:lpstr>Anaconda (3.8) another example</vt:lpstr>
      <vt:lpstr>Now you do it . . . </vt:lpstr>
      <vt:lpstr>Python 3.10</vt:lpstr>
      <vt:lpstr>Python – regression analysis</vt:lpstr>
      <vt:lpstr>Python – installed on your PC</vt:lpstr>
      <vt:lpstr>Category Analysis</vt:lpstr>
      <vt:lpstr>Friend or Foe?</vt:lpstr>
      <vt:lpstr>Pattern Analysis</vt:lpstr>
      <vt:lpstr>Other techniques required</vt:lpstr>
      <vt:lpstr>Next week  The IT ecosystem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LIN6209  Coding for Linguists</dc:title>
  <dc:creator>Peter McGinty</dc:creator>
  <cp:lastModifiedBy>Peter McGinty</cp:lastModifiedBy>
  <cp:revision>1</cp:revision>
  <cp:lastPrinted>2022-12-01T21:55:12Z</cp:lastPrinted>
  <dcterms:created xsi:type="dcterms:W3CDTF">2022-12-01T08:55:56Z</dcterms:created>
  <dcterms:modified xsi:type="dcterms:W3CDTF">2023-12-04T22:24:48Z</dcterms:modified>
</cp:coreProperties>
</file>