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6" r:id="rId2"/>
    <p:sldId id="300" r:id="rId3"/>
    <p:sldId id="285" r:id="rId4"/>
    <p:sldId id="308" r:id="rId5"/>
    <p:sldId id="297" r:id="rId6"/>
    <p:sldId id="301" r:id="rId7"/>
    <p:sldId id="287" r:id="rId8"/>
    <p:sldId id="298" r:id="rId9"/>
    <p:sldId id="306" r:id="rId10"/>
    <p:sldId id="307" r:id="rId11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ilers" id="{FAB720DA-9B01-FC4A-8C41-47AE1C56F4C1}">
          <p14:sldIdLst>
            <p14:sldId id="296"/>
            <p14:sldId id="300"/>
            <p14:sldId id="285"/>
            <p14:sldId id="308"/>
            <p14:sldId id="297"/>
            <p14:sldId id="301"/>
            <p14:sldId id="287"/>
            <p14:sldId id="298"/>
          </p14:sldIdLst>
        </p14:section>
        <p14:section name="Domain Specific Languages" id="{1B447091-4C04-4294-A893-3D5553AF5B60}">
          <p14:sldIdLst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186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00ECA-FE0F-4429-92CA-D19E5B208CCC}" v="1" dt="2022-12-15T12:38:28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howGuides="1">
      <p:cViewPr varScale="1">
        <p:scale>
          <a:sx n="81" d="100"/>
          <a:sy n="81" d="100"/>
        </p:scale>
        <p:origin x="80" y="17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8D27B3F6-1050-4CE3-8941-F5C462A2F9B5}"/>
    <pc:docChg chg="custSel addSld modSld sldOrd addSection modSection">
      <pc:chgData name="Peter McGinty" userId="138e04b35f3df159" providerId="LiveId" clId="{8D27B3F6-1050-4CE3-8941-F5C462A2F9B5}" dt="2021-12-02T13:34:15.057" v="1005" actId="313"/>
      <pc:docMkLst>
        <pc:docMk/>
      </pc:docMkLst>
      <pc:sldChg chg="modSp new mod">
        <pc:chgData name="Peter McGinty" userId="138e04b35f3df159" providerId="LiveId" clId="{8D27B3F6-1050-4CE3-8941-F5C462A2F9B5}" dt="2021-12-02T13:06:32.446" v="421" actId="20577"/>
        <pc:sldMkLst>
          <pc:docMk/>
          <pc:sldMk cId="2844108189" sldId="256"/>
        </pc:sldMkLst>
        <pc:spChg chg="mod">
          <ac:chgData name="Peter McGinty" userId="138e04b35f3df159" providerId="LiveId" clId="{8D27B3F6-1050-4CE3-8941-F5C462A2F9B5}" dt="2021-12-02T12:48:48.162" v="30" actId="20577"/>
          <ac:spMkLst>
            <pc:docMk/>
            <pc:sldMk cId="2844108189" sldId="256"/>
            <ac:spMk id="2" creationId="{75F721FF-591B-4F42-A1C2-9F02C64FCBAB}"/>
          </ac:spMkLst>
        </pc:spChg>
        <pc:spChg chg="mod">
          <ac:chgData name="Peter McGinty" userId="138e04b35f3df159" providerId="LiveId" clId="{8D27B3F6-1050-4CE3-8941-F5C462A2F9B5}" dt="2021-12-02T13:06:32.446" v="421" actId="20577"/>
          <ac:spMkLst>
            <pc:docMk/>
            <pc:sldMk cId="2844108189" sldId="256"/>
            <ac:spMk id="3" creationId="{9590120A-DE88-4678-A54F-94F49AF0BE5A}"/>
          </ac:spMkLst>
        </pc:spChg>
      </pc:sldChg>
      <pc:sldChg chg="add">
        <pc:chgData name="Peter McGinty" userId="138e04b35f3df159" providerId="LiveId" clId="{8D27B3F6-1050-4CE3-8941-F5C462A2F9B5}" dt="2021-12-02T12:49:36.610" v="57"/>
        <pc:sldMkLst>
          <pc:docMk/>
          <pc:sldMk cId="2162078861" sldId="259"/>
        </pc:sldMkLst>
      </pc:sldChg>
      <pc:sldChg chg="modSp add mod">
        <pc:chgData name="Peter McGinty" userId="138e04b35f3df159" providerId="LiveId" clId="{8D27B3F6-1050-4CE3-8941-F5C462A2F9B5}" dt="2021-12-02T12:49:23.451" v="56" actId="20577"/>
        <pc:sldMkLst>
          <pc:docMk/>
          <pc:sldMk cId="1024789107" sldId="263"/>
        </pc:sldMkLst>
        <pc:spChg chg="mod">
          <ac:chgData name="Peter McGinty" userId="138e04b35f3df159" providerId="LiveId" clId="{8D27B3F6-1050-4CE3-8941-F5C462A2F9B5}" dt="2021-12-02T12:49:23.451" v="56" actId="20577"/>
          <ac:spMkLst>
            <pc:docMk/>
            <pc:sldMk cId="1024789107" sldId="263"/>
            <ac:spMk id="2" creationId="{4B8869BE-F6C8-4060-B120-D9C2364336C6}"/>
          </ac:spMkLst>
        </pc:spChg>
      </pc:sldChg>
      <pc:sldChg chg="modSp new mod">
        <pc:chgData name="Peter McGinty" userId="138e04b35f3df159" providerId="LiveId" clId="{8D27B3F6-1050-4CE3-8941-F5C462A2F9B5}" dt="2021-12-02T13:06:49.023" v="442" actId="20577"/>
        <pc:sldMkLst>
          <pc:docMk/>
          <pc:sldMk cId="3331706330" sldId="264"/>
        </pc:sldMkLst>
        <pc:spChg chg="mod">
          <ac:chgData name="Peter McGinty" userId="138e04b35f3df159" providerId="LiveId" clId="{8D27B3F6-1050-4CE3-8941-F5C462A2F9B5}" dt="2021-12-02T12:50:02.720" v="92" actId="20577"/>
          <ac:spMkLst>
            <pc:docMk/>
            <pc:sldMk cId="3331706330" sldId="264"/>
            <ac:spMk id="2" creationId="{D79AFCB2-A0CC-41FC-8DA9-1D04F215E9AF}"/>
          </ac:spMkLst>
        </pc:spChg>
        <pc:spChg chg="mod">
          <ac:chgData name="Peter McGinty" userId="138e04b35f3df159" providerId="LiveId" clId="{8D27B3F6-1050-4CE3-8941-F5C462A2F9B5}" dt="2021-12-02T13:04:07.137" v="413" actId="20577"/>
          <ac:spMkLst>
            <pc:docMk/>
            <pc:sldMk cId="3331706330" sldId="264"/>
            <ac:spMk id="3" creationId="{92E0F9FD-206F-4488-802A-0F860F881AAB}"/>
          </ac:spMkLst>
        </pc:spChg>
        <pc:spChg chg="mod">
          <ac:chgData name="Peter McGinty" userId="138e04b35f3df159" providerId="LiveId" clId="{8D27B3F6-1050-4CE3-8941-F5C462A2F9B5}" dt="2021-12-02T13:06:49.023" v="442" actId="20577"/>
          <ac:spMkLst>
            <pc:docMk/>
            <pc:sldMk cId="3331706330" sldId="264"/>
            <ac:spMk id="4" creationId="{5D1563B9-DD5B-4998-A7AC-4BE6A8CA40FB}"/>
          </ac:spMkLst>
        </pc:spChg>
      </pc:sldChg>
      <pc:sldChg chg="modSp new mod ord">
        <pc:chgData name="Peter McGinty" userId="138e04b35f3df159" providerId="LiveId" clId="{8D27B3F6-1050-4CE3-8941-F5C462A2F9B5}" dt="2021-12-02T13:19:46.562" v="656" actId="20577"/>
        <pc:sldMkLst>
          <pc:docMk/>
          <pc:sldMk cId="1929977546" sldId="265"/>
        </pc:sldMkLst>
        <pc:spChg chg="mod">
          <ac:chgData name="Peter McGinty" userId="138e04b35f3df159" providerId="LiveId" clId="{8D27B3F6-1050-4CE3-8941-F5C462A2F9B5}" dt="2021-12-02T13:19:28.779" v="611" actId="20577"/>
          <ac:spMkLst>
            <pc:docMk/>
            <pc:sldMk cId="1929977546" sldId="265"/>
            <ac:spMk id="2" creationId="{D283533A-4CFE-41BB-A7AB-D5D51643634F}"/>
          </ac:spMkLst>
        </pc:spChg>
        <pc:spChg chg="mod">
          <ac:chgData name="Peter McGinty" userId="138e04b35f3df159" providerId="LiveId" clId="{8D27B3F6-1050-4CE3-8941-F5C462A2F9B5}" dt="2021-12-02T13:19:46.562" v="656" actId="20577"/>
          <ac:spMkLst>
            <pc:docMk/>
            <pc:sldMk cId="1929977546" sldId="265"/>
            <ac:spMk id="3" creationId="{5AD28C63-31B7-486A-9A33-2FBE0A44495E}"/>
          </ac:spMkLst>
        </pc:spChg>
      </pc:sldChg>
      <pc:sldChg chg="modSp new mod">
        <pc:chgData name="Peter McGinty" userId="138e04b35f3df159" providerId="LiveId" clId="{8D27B3F6-1050-4CE3-8941-F5C462A2F9B5}" dt="2021-12-02T13:14:00.037" v="477" actId="20577"/>
        <pc:sldMkLst>
          <pc:docMk/>
          <pc:sldMk cId="1564427093" sldId="266"/>
        </pc:sldMkLst>
        <pc:spChg chg="mod">
          <ac:chgData name="Peter McGinty" userId="138e04b35f3df159" providerId="LiveId" clId="{8D27B3F6-1050-4CE3-8941-F5C462A2F9B5}" dt="2021-12-02T13:14:00.037" v="477" actId="20577"/>
          <ac:spMkLst>
            <pc:docMk/>
            <pc:sldMk cId="1564427093" sldId="266"/>
            <ac:spMk id="2" creationId="{1D49208B-B99B-4D46-8A1D-1CD30F05C37E}"/>
          </ac:spMkLst>
        </pc:spChg>
      </pc:sldChg>
      <pc:sldChg chg="addSp delSp modSp new mod ord modClrScheme chgLayout">
        <pc:chgData name="Peter McGinty" userId="138e04b35f3df159" providerId="LiveId" clId="{8D27B3F6-1050-4CE3-8941-F5C462A2F9B5}" dt="2021-12-02T13:26:59.563" v="813" actId="20577"/>
        <pc:sldMkLst>
          <pc:docMk/>
          <pc:sldMk cId="656831645" sldId="267"/>
        </pc:sldMkLst>
        <pc:spChg chg="mod ord">
          <ac:chgData name="Peter McGinty" userId="138e04b35f3df159" providerId="LiveId" clId="{8D27B3F6-1050-4CE3-8941-F5C462A2F9B5}" dt="2021-12-02T13:26:26.034" v="789" actId="6264"/>
          <ac:spMkLst>
            <pc:docMk/>
            <pc:sldMk cId="656831645" sldId="267"/>
            <ac:spMk id="2" creationId="{47CDAAF8-D3CC-44AD-A865-3EF7EA53A2AB}"/>
          </ac:spMkLst>
        </pc:spChg>
        <pc:spChg chg="mod ord">
          <ac:chgData name="Peter McGinty" userId="138e04b35f3df159" providerId="LiveId" clId="{8D27B3F6-1050-4CE3-8941-F5C462A2F9B5}" dt="2021-12-02T13:26:26.034" v="789" actId="6264"/>
          <ac:spMkLst>
            <pc:docMk/>
            <pc:sldMk cId="656831645" sldId="267"/>
            <ac:spMk id="3" creationId="{9489F3A9-56C0-4BF5-92A6-EE34E6ACCB69}"/>
          </ac:spMkLst>
        </pc:spChg>
        <pc:spChg chg="add mod ord">
          <ac:chgData name="Peter McGinty" userId="138e04b35f3df159" providerId="LiveId" clId="{8D27B3F6-1050-4CE3-8941-F5C462A2F9B5}" dt="2021-12-02T13:26:59.563" v="813" actId="20577"/>
          <ac:spMkLst>
            <pc:docMk/>
            <pc:sldMk cId="656831645" sldId="267"/>
            <ac:spMk id="4" creationId="{D1F1FFDE-E152-4F00-9CCA-6E8C65417EC5}"/>
          </ac:spMkLst>
        </pc:spChg>
        <pc:spChg chg="add del mod">
          <ac:chgData name="Peter McGinty" userId="138e04b35f3df159" providerId="LiveId" clId="{8D27B3F6-1050-4CE3-8941-F5C462A2F9B5}" dt="2021-12-02T13:26:26.034" v="789" actId="6264"/>
          <ac:spMkLst>
            <pc:docMk/>
            <pc:sldMk cId="656831645" sldId="267"/>
            <ac:spMk id="5" creationId="{FEA0B6B1-4279-44D5-BEE7-B7F30EF938CE}"/>
          </ac:spMkLst>
        </pc:spChg>
        <pc:spChg chg="add del mod">
          <ac:chgData name="Peter McGinty" userId="138e04b35f3df159" providerId="LiveId" clId="{8D27B3F6-1050-4CE3-8941-F5C462A2F9B5}" dt="2021-12-02T13:26:26.034" v="789" actId="6264"/>
          <ac:spMkLst>
            <pc:docMk/>
            <pc:sldMk cId="656831645" sldId="267"/>
            <ac:spMk id="6" creationId="{A5D28807-1445-4EF5-98F6-8E4292D2276C}"/>
          </ac:spMkLst>
        </pc:spChg>
        <pc:spChg chg="add del mod">
          <ac:chgData name="Peter McGinty" userId="138e04b35f3df159" providerId="LiveId" clId="{8D27B3F6-1050-4CE3-8941-F5C462A2F9B5}" dt="2021-12-02T13:26:26.034" v="789" actId="6264"/>
          <ac:spMkLst>
            <pc:docMk/>
            <pc:sldMk cId="656831645" sldId="267"/>
            <ac:spMk id="7" creationId="{6AB49C63-194E-4D9C-A52E-7A5952A33FE7}"/>
          </ac:spMkLst>
        </pc:spChg>
      </pc:sldChg>
      <pc:sldChg chg="addSp delSp modSp new mod">
        <pc:chgData name="Peter McGinty" userId="138e04b35f3df159" providerId="LiveId" clId="{8D27B3F6-1050-4CE3-8941-F5C462A2F9B5}" dt="2021-12-02T13:34:15.057" v="1005" actId="313"/>
        <pc:sldMkLst>
          <pc:docMk/>
          <pc:sldMk cId="3823082348" sldId="268"/>
        </pc:sldMkLst>
        <pc:spChg chg="mod">
          <ac:chgData name="Peter McGinty" userId="138e04b35f3df159" providerId="LiveId" clId="{8D27B3F6-1050-4CE3-8941-F5C462A2F9B5}" dt="2021-12-02T13:31:26.703" v="844" actId="20577"/>
          <ac:spMkLst>
            <pc:docMk/>
            <pc:sldMk cId="3823082348" sldId="268"/>
            <ac:spMk id="2" creationId="{96F0F36A-3A9F-4DDE-A2DB-B751E8E25546}"/>
          </ac:spMkLst>
        </pc:spChg>
        <pc:spChg chg="mod">
          <ac:chgData name="Peter McGinty" userId="138e04b35f3df159" providerId="LiveId" clId="{8D27B3F6-1050-4CE3-8941-F5C462A2F9B5}" dt="2021-12-02T13:34:15.057" v="1005" actId="313"/>
          <ac:spMkLst>
            <pc:docMk/>
            <pc:sldMk cId="3823082348" sldId="268"/>
            <ac:spMk id="3" creationId="{B3CC1417-8E53-4A18-B66F-68CF8EF3307E}"/>
          </ac:spMkLst>
        </pc:spChg>
        <pc:spChg chg="del">
          <ac:chgData name="Peter McGinty" userId="138e04b35f3df159" providerId="LiveId" clId="{8D27B3F6-1050-4CE3-8941-F5C462A2F9B5}" dt="2021-12-02T13:30:46.504" v="815" actId="478"/>
          <ac:spMkLst>
            <pc:docMk/>
            <pc:sldMk cId="3823082348" sldId="268"/>
            <ac:spMk id="4" creationId="{BD9A098E-F25D-48A9-9EA6-06FCA5EE8F86}"/>
          </ac:spMkLst>
        </pc:spChg>
        <pc:picChg chg="add mod">
          <ac:chgData name="Peter McGinty" userId="138e04b35f3df159" providerId="LiveId" clId="{8D27B3F6-1050-4CE3-8941-F5C462A2F9B5}" dt="2021-12-02T13:31:04.947" v="817" actId="1076"/>
          <ac:picMkLst>
            <pc:docMk/>
            <pc:sldMk cId="3823082348" sldId="268"/>
            <ac:picMk id="6" creationId="{CD433BB5-92FE-4604-B12C-265FBBB30F93}"/>
          </ac:picMkLst>
        </pc:picChg>
      </pc:sldChg>
    </pc:docChg>
  </pc:docChgLst>
  <pc:docChgLst>
    <pc:chgData name="Peter McGinty" userId="138e04b35f3df159" providerId="LiveId" clId="{80700ECA-FE0F-4429-92CA-D19E5B208CCC}"/>
    <pc:docChg chg="undo custSel addSld delSld modSld sldOrd addSection delSection modSection">
      <pc:chgData name="Peter McGinty" userId="138e04b35f3df159" providerId="LiveId" clId="{80700ECA-FE0F-4429-92CA-D19E5B208CCC}" dt="2022-12-15T12:51:50.900" v="459" actId="18676"/>
      <pc:docMkLst>
        <pc:docMk/>
      </pc:docMkLst>
      <pc:sldChg chg="add del">
        <pc:chgData name="Peter McGinty" userId="138e04b35f3df159" providerId="LiveId" clId="{80700ECA-FE0F-4429-92CA-D19E5B208CCC}" dt="2022-12-15T12:11:52.633" v="6" actId="18676"/>
        <pc:sldMkLst>
          <pc:docMk/>
          <pc:sldMk cId="2844108189" sldId="256"/>
        </pc:sldMkLst>
      </pc:sldChg>
      <pc:sldChg chg="add del">
        <pc:chgData name="Peter McGinty" userId="138e04b35f3df159" providerId="LiveId" clId="{80700ECA-FE0F-4429-92CA-D19E5B208CCC}" dt="2022-12-15T12:11:52.633" v="6" actId="18676"/>
        <pc:sldMkLst>
          <pc:docMk/>
          <pc:sldMk cId="2162078861" sldId="259"/>
        </pc:sldMkLst>
      </pc:sldChg>
      <pc:sldChg chg="add del">
        <pc:chgData name="Peter McGinty" userId="138e04b35f3df159" providerId="LiveId" clId="{80700ECA-FE0F-4429-92CA-D19E5B208CCC}" dt="2022-12-15T12:11:52.633" v="6" actId="18676"/>
        <pc:sldMkLst>
          <pc:docMk/>
          <pc:sldMk cId="3331706330" sldId="264"/>
        </pc:sldMkLst>
      </pc:sldChg>
      <pc:sldChg chg="add del">
        <pc:chgData name="Peter McGinty" userId="138e04b35f3df159" providerId="LiveId" clId="{80700ECA-FE0F-4429-92CA-D19E5B208CCC}" dt="2022-12-15T12:11:59.451" v="8" actId="18676"/>
        <pc:sldMkLst>
          <pc:docMk/>
          <pc:sldMk cId="1929977546" sldId="265"/>
        </pc:sldMkLst>
      </pc:sldChg>
      <pc:sldChg chg="add del">
        <pc:chgData name="Peter McGinty" userId="138e04b35f3df159" providerId="LiveId" clId="{80700ECA-FE0F-4429-92CA-D19E5B208CCC}" dt="2022-12-15T12:12:03.698" v="9" actId="18676"/>
        <pc:sldMkLst>
          <pc:docMk/>
          <pc:sldMk cId="1564427093" sldId="266"/>
        </pc:sldMkLst>
      </pc:sldChg>
      <pc:sldChg chg="add del">
        <pc:chgData name="Peter McGinty" userId="138e04b35f3df159" providerId="LiveId" clId="{80700ECA-FE0F-4429-92CA-D19E5B208CCC}" dt="2022-12-15T12:11:59.451" v="8" actId="18676"/>
        <pc:sldMkLst>
          <pc:docMk/>
          <pc:sldMk cId="656831645" sldId="267"/>
        </pc:sldMkLst>
      </pc:sldChg>
      <pc:sldChg chg="add del">
        <pc:chgData name="Peter McGinty" userId="138e04b35f3df159" providerId="LiveId" clId="{80700ECA-FE0F-4429-92CA-D19E5B208CCC}" dt="2022-12-15T12:11:59.451" v="8" actId="18676"/>
        <pc:sldMkLst>
          <pc:docMk/>
          <pc:sldMk cId="3823082348" sldId="268"/>
        </pc:sldMkLst>
      </pc:sldChg>
      <pc:sldChg chg="add del">
        <pc:chgData name="Peter McGinty" userId="138e04b35f3df159" providerId="LiveId" clId="{80700ECA-FE0F-4429-92CA-D19E5B208CCC}" dt="2022-12-15T12:11:59.451" v="8" actId="18676"/>
        <pc:sldMkLst>
          <pc:docMk/>
          <pc:sldMk cId="1271464736" sldId="270"/>
        </pc:sldMkLst>
      </pc:sldChg>
      <pc:sldChg chg="add del">
        <pc:chgData name="Peter McGinty" userId="138e04b35f3df159" providerId="LiveId" clId="{80700ECA-FE0F-4429-92CA-D19E5B208CCC}" dt="2022-12-15T12:11:59.451" v="8" actId="18676"/>
        <pc:sldMkLst>
          <pc:docMk/>
          <pc:sldMk cId="4288147392" sldId="273"/>
        </pc:sldMkLst>
      </pc:sldChg>
      <pc:sldChg chg="add del">
        <pc:chgData name="Peter McGinty" userId="138e04b35f3df159" providerId="LiveId" clId="{80700ECA-FE0F-4429-92CA-D19E5B208CCC}" dt="2022-12-15T12:12:03.698" v="9" actId="18676"/>
        <pc:sldMkLst>
          <pc:docMk/>
          <pc:sldMk cId="660510370" sldId="275"/>
        </pc:sldMkLst>
      </pc:sldChg>
      <pc:sldChg chg="add del">
        <pc:chgData name="Peter McGinty" userId="138e04b35f3df159" providerId="LiveId" clId="{80700ECA-FE0F-4429-92CA-D19E5B208CCC}" dt="2022-12-15T12:12:03.698" v="9" actId="18676"/>
        <pc:sldMkLst>
          <pc:docMk/>
          <pc:sldMk cId="3479872181" sldId="277"/>
        </pc:sldMkLst>
      </pc:sldChg>
      <pc:sldChg chg="add del">
        <pc:chgData name="Peter McGinty" userId="138e04b35f3df159" providerId="LiveId" clId="{80700ECA-FE0F-4429-92CA-D19E5B208CCC}" dt="2022-12-15T12:12:03.698" v="9" actId="18676"/>
        <pc:sldMkLst>
          <pc:docMk/>
          <pc:sldMk cId="2701936950" sldId="278"/>
        </pc:sldMkLst>
      </pc:sldChg>
      <pc:sldChg chg="add del">
        <pc:chgData name="Peter McGinty" userId="138e04b35f3df159" providerId="LiveId" clId="{80700ECA-FE0F-4429-92CA-D19E5B208CCC}" dt="2022-12-15T12:12:03.698" v="9" actId="18676"/>
        <pc:sldMkLst>
          <pc:docMk/>
          <pc:sldMk cId="911546890" sldId="279"/>
        </pc:sldMkLst>
      </pc:sldChg>
      <pc:sldChg chg="add del">
        <pc:chgData name="Peter McGinty" userId="138e04b35f3df159" providerId="LiveId" clId="{80700ECA-FE0F-4429-92CA-D19E5B208CCC}" dt="2022-12-15T12:12:03.698" v="9" actId="18676"/>
        <pc:sldMkLst>
          <pc:docMk/>
          <pc:sldMk cId="2408212533" sldId="282"/>
        </pc:sldMkLst>
      </pc:sldChg>
      <pc:sldChg chg="add del">
        <pc:chgData name="Peter McGinty" userId="138e04b35f3df159" providerId="LiveId" clId="{80700ECA-FE0F-4429-92CA-D19E5B208CCC}" dt="2022-12-15T12:12:03.698" v="9" actId="18676"/>
        <pc:sldMkLst>
          <pc:docMk/>
          <pc:sldMk cId="3253664465" sldId="283"/>
        </pc:sldMkLst>
      </pc:sldChg>
      <pc:sldChg chg="modSp mod ord">
        <pc:chgData name="Peter McGinty" userId="138e04b35f3df159" providerId="LiveId" clId="{80700ECA-FE0F-4429-92CA-D19E5B208CCC}" dt="2022-12-15T12:48:51.451" v="445" actId="207"/>
        <pc:sldMkLst>
          <pc:docMk/>
          <pc:sldMk cId="2650349761" sldId="285"/>
        </pc:sldMkLst>
        <pc:spChg chg="mod">
          <ac:chgData name="Peter McGinty" userId="138e04b35f3df159" providerId="LiveId" clId="{80700ECA-FE0F-4429-92CA-D19E5B208CCC}" dt="2022-12-15T12:45:39.693" v="434" actId="208"/>
          <ac:spMkLst>
            <pc:docMk/>
            <pc:sldMk cId="2650349761" sldId="285"/>
            <ac:spMk id="5" creationId="{F08CF9E0-AFE9-4E19-8ADD-3A69A807FE6B}"/>
          </ac:spMkLst>
        </pc:spChg>
        <pc:spChg chg="mod">
          <ac:chgData name="Peter McGinty" userId="138e04b35f3df159" providerId="LiveId" clId="{80700ECA-FE0F-4429-92CA-D19E5B208CCC}" dt="2022-12-15T12:45:33.686" v="433" actId="208"/>
          <ac:spMkLst>
            <pc:docMk/>
            <pc:sldMk cId="2650349761" sldId="285"/>
            <ac:spMk id="7" creationId="{26EF6E7D-AF3C-4F1C-B8F4-AED8A95578E3}"/>
          </ac:spMkLst>
        </pc:spChg>
        <pc:spChg chg="mod">
          <ac:chgData name="Peter McGinty" userId="138e04b35f3df159" providerId="LiveId" clId="{80700ECA-FE0F-4429-92CA-D19E5B208CCC}" dt="2022-12-15T12:48:51.451" v="445" actId="207"/>
          <ac:spMkLst>
            <pc:docMk/>
            <pc:sldMk cId="2650349761" sldId="285"/>
            <ac:spMk id="8" creationId="{ED0D99BE-218D-4673-A99C-3688DF734118}"/>
          </ac:spMkLst>
        </pc:spChg>
        <pc:spChg chg="mod">
          <ac:chgData name="Peter McGinty" userId="138e04b35f3df159" providerId="LiveId" clId="{80700ECA-FE0F-4429-92CA-D19E5B208CCC}" dt="2022-12-15T12:46:57.039" v="439" actId="208"/>
          <ac:spMkLst>
            <pc:docMk/>
            <pc:sldMk cId="2650349761" sldId="285"/>
            <ac:spMk id="9" creationId="{D5A4ACC8-499B-4BAA-9C77-88CCC89BF7AE}"/>
          </ac:spMkLst>
        </pc:spChg>
        <pc:spChg chg="mod">
          <ac:chgData name="Peter McGinty" userId="138e04b35f3df159" providerId="LiveId" clId="{80700ECA-FE0F-4429-92CA-D19E5B208CCC}" dt="2022-12-15T12:46:57.039" v="439" actId="208"/>
          <ac:spMkLst>
            <pc:docMk/>
            <pc:sldMk cId="2650349761" sldId="285"/>
            <ac:spMk id="11" creationId="{33384100-080E-4506-BA24-89B91F315246}"/>
          </ac:spMkLst>
        </pc:spChg>
      </pc:sldChg>
      <pc:sldChg chg="del">
        <pc:chgData name="Peter McGinty" userId="138e04b35f3df159" providerId="LiveId" clId="{80700ECA-FE0F-4429-92CA-D19E5B208CCC}" dt="2022-12-15T12:51:50.900" v="459" actId="18676"/>
        <pc:sldMkLst>
          <pc:docMk/>
          <pc:sldMk cId="2333093352" sldId="286"/>
        </pc:sldMkLst>
      </pc:sldChg>
      <pc:sldChg chg="add del">
        <pc:chgData name="Peter McGinty" userId="138e04b35f3df159" providerId="LiveId" clId="{80700ECA-FE0F-4429-92CA-D19E5B208CCC}" dt="2022-12-15T12:12:03.698" v="9" actId="18676"/>
        <pc:sldMkLst>
          <pc:docMk/>
          <pc:sldMk cId="470273501" sldId="289"/>
        </pc:sldMkLst>
      </pc:sldChg>
      <pc:sldChg chg="add del">
        <pc:chgData name="Peter McGinty" userId="138e04b35f3df159" providerId="LiveId" clId="{80700ECA-FE0F-4429-92CA-D19E5B208CCC}" dt="2022-12-15T12:12:03.698" v="9" actId="18676"/>
        <pc:sldMkLst>
          <pc:docMk/>
          <pc:sldMk cId="947668760" sldId="290"/>
        </pc:sldMkLst>
      </pc:sldChg>
      <pc:sldChg chg="modSp del mod">
        <pc:chgData name="Peter McGinty" userId="138e04b35f3df159" providerId="LiveId" clId="{80700ECA-FE0F-4429-92CA-D19E5B208CCC}" dt="2022-12-15T12:51:50.900" v="459" actId="18676"/>
        <pc:sldMkLst>
          <pc:docMk/>
          <pc:sldMk cId="2562774990" sldId="291"/>
        </pc:sldMkLst>
        <pc:spChg chg="mod">
          <ac:chgData name="Peter McGinty" userId="138e04b35f3df159" providerId="LiveId" clId="{80700ECA-FE0F-4429-92CA-D19E5B208CCC}" dt="2022-12-15T12:37:31.267" v="300" actId="207"/>
          <ac:spMkLst>
            <pc:docMk/>
            <pc:sldMk cId="2562774990" sldId="291"/>
            <ac:spMk id="4" creationId="{E8750221-A4C6-4E92-85CE-211A3C9CA252}"/>
          </ac:spMkLst>
        </pc:spChg>
      </pc:sldChg>
      <pc:sldChg chg="del">
        <pc:chgData name="Peter McGinty" userId="138e04b35f3df159" providerId="LiveId" clId="{80700ECA-FE0F-4429-92CA-D19E5B208CCC}" dt="2022-12-15T12:51:50.900" v="459" actId="18676"/>
        <pc:sldMkLst>
          <pc:docMk/>
          <pc:sldMk cId="936444438" sldId="292"/>
        </pc:sldMkLst>
      </pc:sldChg>
      <pc:sldChg chg="del">
        <pc:chgData name="Peter McGinty" userId="138e04b35f3df159" providerId="LiveId" clId="{80700ECA-FE0F-4429-92CA-D19E5B208CCC}" dt="2022-12-15T12:51:50.900" v="459" actId="18676"/>
        <pc:sldMkLst>
          <pc:docMk/>
          <pc:sldMk cId="1784541308" sldId="293"/>
        </pc:sldMkLst>
      </pc:sldChg>
      <pc:sldChg chg="del">
        <pc:chgData name="Peter McGinty" userId="138e04b35f3df159" providerId="LiveId" clId="{80700ECA-FE0F-4429-92CA-D19E5B208CCC}" dt="2022-12-15T12:51:50.900" v="459" actId="18676"/>
        <pc:sldMkLst>
          <pc:docMk/>
          <pc:sldMk cId="3651802987" sldId="294"/>
        </pc:sldMkLst>
      </pc:sldChg>
      <pc:sldChg chg="add del">
        <pc:chgData name="Peter McGinty" userId="138e04b35f3df159" providerId="LiveId" clId="{80700ECA-FE0F-4429-92CA-D19E5B208CCC}" dt="2022-12-15T12:12:03.698" v="9" actId="18676"/>
        <pc:sldMkLst>
          <pc:docMk/>
          <pc:sldMk cId="124179426" sldId="295"/>
        </pc:sldMkLst>
      </pc:sldChg>
      <pc:sldChg chg="modSp mod">
        <pc:chgData name="Peter McGinty" userId="138e04b35f3df159" providerId="LiveId" clId="{80700ECA-FE0F-4429-92CA-D19E5B208CCC}" dt="2022-12-15T12:42:33.275" v="413" actId="20577"/>
        <pc:sldMkLst>
          <pc:docMk/>
          <pc:sldMk cId="1246969720" sldId="296"/>
        </pc:sldMkLst>
        <pc:spChg chg="mod">
          <ac:chgData name="Peter McGinty" userId="138e04b35f3df159" providerId="LiveId" clId="{80700ECA-FE0F-4429-92CA-D19E5B208CCC}" dt="2022-12-15T12:42:22.254" v="410" actId="20577"/>
          <ac:spMkLst>
            <pc:docMk/>
            <pc:sldMk cId="1246969720" sldId="296"/>
            <ac:spMk id="2" creationId="{5BD097E7-5DDC-4778-8B32-EDABB9393A41}"/>
          </ac:spMkLst>
        </pc:spChg>
        <pc:spChg chg="mod">
          <ac:chgData name="Peter McGinty" userId="138e04b35f3df159" providerId="LiveId" clId="{80700ECA-FE0F-4429-92CA-D19E5B208CCC}" dt="2022-12-15T12:42:33.275" v="413" actId="20577"/>
          <ac:spMkLst>
            <pc:docMk/>
            <pc:sldMk cId="1246969720" sldId="296"/>
            <ac:spMk id="3" creationId="{711F2CF6-A655-4E3B-8721-026A654359D4}"/>
          </ac:spMkLst>
        </pc:spChg>
      </pc:sldChg>
      <pc:sldChg chg="modSp mod">
        <pc:chgData name="Peter McGinty" userId="138e04b35f3df159" providerId="LiveId" clId="{80700ECA-FE0F-4429-92CA-D19E5B208CCC}" dt="2022-12-15T12:50:53.547" v="458" actId="20577"/>
        <pc:sldMkLst>
          <pc:docMk/>
          <pc:sldMk cId="1128990037" sldId="297"/>
        </pc:sldMkLst>
        <pc:spChg chg="mod">
          <ac:chgData name="Peter McGinty" userId="138e04b35f3df159" providerId="LiveId" clId="{80700ECA-FE0F-4429-92CA-D19E5B208CCC}" dt="2022-12-15T12:15:07.841" v="35" actId="20577"/>
          <ac:spMkLst>
            <pc:docMk/>
            <pc:sldMk cId="1128990037" sldId="297"/>
            <ac:spMk id="3" creationId="{F5F236DA-E5E2-41D0-9E0E-C9AF73C0ACDA}"/>
          </ac:spMkLst>
        </pc:spChg>
        <pc:spChg chg="mod">
          <ac:chgData name="Peter McGinty" userId="138e04b35f3df159" providerId="LiveId" clId="{80700ECA-FE0F-4429-92CA-D19E5B208CCC}" dt="2022-12-15T12:50:53.547" v="458" actId="20577"/>
          <ac:spMkLst>
            <pc:docMk/>
            <pc:sldMk cId="1128990037" sldId="297"/>
            <ac:spMk id="4" creationId="{24D976AC-2935-4CB8-AB63-3A1116F316E1}"/>
          </ac:spMkLst>
        </pc:spChg>
      </pc:sldChg>
      <pc:sldChg chg="del">
        <pc:chgData name="Peter McGinty" userId="138e04b35f3df159" providerId="LiveId" clId="{80700ECA-FE0F-4429-92CA-D19E5B208CCC}" dt="2022-12-15T12:12:16.036" v="10" actId="18676"/>
        <pc:sldMkLst>
          <pc:docMk/>
          <pc:sldMk cId="4224998263" sldId="299"/>
        </pc:sldMkLst>
      </pc:sldChg>
      <pc:sldChg chg="modSp mod ord">
        <pc:chgData name="Peter McGinty" userId="138e04b35f3df159" providerId="LiveId" clId="{80700ECA-FE0F-4429-92CA-D19E5B208CCC}" dt="2022-12-15T12:43:27.070" v="428" actId="20577"/>
        <pc:sldMkLst>
          <pc:docMk/>
          <pc:sldMk cId="931277373" sldId="300"/>
        </pc:sldMkLst>
        <pc:spChg chg="mod">
          <ac:chgData name="Peter McGinty" userId="138e04b35f3df159" providerId="LiveId" clId="{80700ECA-FE0F-4429-92CA-D19E5B208CCC}" dt="2022-12-15T12:43:27.070" v="428" actId="20577"/>
          <ac:spMkLst>
            <pc:docMk/>
            <pc:sldMk cId="931277373" sldId="300"/>
            <ac:spMk id="3" creationId="{A5CA6DBB-42D7-45CB-964E-BE6B038B92A2}"/>
          </ac:spMkLst>
        </pc:spChg>
      </pc:sldChg>
      <pc:sldChg chg="del">
        <pc:chgData name="Peter McGinty" userId="138e04b35f3df159" providerId="LiveId" clId="{80700ECA-FE0F-4429-92CA-D19E5B208CCC}" dt="2022-12-15T12:12:16.036" v="10" actId="18676"/>
        <pc:sldMkLst>
          <pc:docMk/>
          <pc:sldMk cId="1532382907" sldId="302"/>
        </pc:sldMkLst>
      </pc:sldChg>
      <pc:sldChg chg="del">
        <pc:chgData name="Peter McGinty" userId="138e04b35f3df159" providerId="LiveId" clId="{80700ECA-FE0F-4429-92CA-D19E5B208CCC}" dt="2022-12-15T12:12:27.127" v="11" actId="18676"/>
        <pc:sldMkLst>
          <pc:docMk/>
          <pc:sldMk cId="71336077" sldId="304"/>
        </pc:sldMkLst>
      </pc:sldChg>
      <pc:sldChg chg="del">
        <pc:chgData name="Peter McGinty" userId="138e04b35f3df159" providerId="LiveId" clId="{80700ECA-FE0F-4429-92CA-D19E5B208CCC}" dt="2022-12-15T12:12:27.127" v="11" actId="18676"/>
        <pc:sldMkLst>
          <pc:docMk/>
          <pc:sldMk cId="2853254695" sldId="305"/>
        </pc:sldMkLst>
      </pc:sldChg>
      <pc:sldChg chg="modSp add mod">
        <pc:chgData name="Peter McGinty" userId="138e04b35f3df159" providerId="LiveId" clId="{80700ECA-FE0F-4429-92CA-D19E5B208CCC}" dt="2022-12-15T12:49:35.019" v="449" actId="20577"/>
        <pc:sldMkLst>
          <pc:docMk/>
          <pc:sldMk cId="2131737083" sldId="308"/>
        </pc:sldMkLst>
        <pc:spChg chg="mod">
          <ac:chgData name="Peter McGinty" userId="138e04b35f3df159" providerId="LiveId" clId="{80700ECA-FE0F-4429-92CA-D19E5B208CCC}" dt="2022-12-15T12:38:56.542" v="336" actId="20577"/>
          <ac:spMkLst>
            <pc:docMk/>
            <pc:sldMk cId="2131737083" sldId="308"/>
            <ac:spMk id="2" creationId="{2F647832-71FD-4832-84B7-75B2420C8DEF}"/>
          </ac:spMkLst>
        </pc:spChg>
        <pc:spChg chg="mod">
          <ac:chgData name="Peter McGinty" userId="138e04b35f3df159" providerId="LiveId" clId="{80700ECA-FE0F-4429-92CA-D19E5B208CCC}" dt="2022-12-15T12:49:35.019" v="449" actId="20577"/>
          <ac:spMkLst>
            <pc:docMk/>
            <pc:sldMk cId="2131737083" sldId="308"/>
            <ac:spMk id="4" creationId="{E8750221-A4C6-4E92-85CE-211A3C9CA252}"/>
          </ac:spMkLst>
        </pc:spChg>
      </pc:sldChg>
      <pc:sldChg chg="add del">
        <pc:chgData name="Peter McGinty" userId="138e04b35f3df159" providerId="LiveId" clId="{80700ECA-FE0F-4429-92CA-D19E5B208CCC}" dt="2022-12-15T12:11:59.451" v="8" actId="18676"/>
        <pc:sldMkLst>
          <pc:docMk/>
          <pc:sldMk cId="1727222188" sldId="309"/>
        </pc:sldMkLst>
      </pc:sldChg>
      <pc:sldChg chg="add del">
        <pc:chgData name="Peter McGinty" userId="138e04b35f3df159" providerId="LiveId" clId="{80700ECA-FE0F-4429-92CA-D19E5B208CCC}" dt="2022-12-15T12:11:55.585" v="7" actId="18676"/>
        <pc:sldMkLst>
          <pc:docMk/>
          <pc:sldMk cId="4223190559" sldId="310"/>
        </pc:sldMkLst>
      </pc:sldChg>
    </pc:docChg>
  </pc:docChgLst>
  <pc:docChgLst>
    <pc:chgData name="Peter McGinty" userId="138e04b35f3df159" providerId="LiveId" clId="{4565A1E1-AE15-1C48-A36C-1FF480606DA5}"/>
    <pc:docChg chg="undo custSel addSld modSld sldOrd addSection modSection">
      <pc:chgData name="Peter McGinty" userId="138e04b35f3df159" providerId="LiveId" clId="{4565A1E1-AE15-1C48-A36C-1FF480606DA5}" dt="2021-12-05T09:50:20.014" v="158"/>
      <pc:docMkLst>
        <pc:docMk/>
      </pc:docMkLst>
      <pc:sldChg chg="modSp new mod">
        <pc:chgData name="Peter McGinty" userId="138e04b35f3df159" providerId="LiveId" clId="{4565A1E1-AE15-1C48-A36C-1FF480606DA5}" dt="2021-12-05T09:45:02.429" v="59" actId="20577"/>
        <pc:sldMkLst>
          <pc:docMk/>
          <pc:sldMk cId="4119412367" sldId="284"/>
        </pc:sldMkLst>
        <pc:spChg chg="mod">
          <ac:chgData name="Peter McGinty" userId="138e04b35f3df159" providerId="LiveId" clId="{4565A1E1-AE15-1C48-A36C-1FF480606DA5}" dt="2021-12-05T09:39:31.466" v="21" actId="20577"/>
          <ac:spMkLst>
            <pc:docMk/>
            <pc:sldMk cId="4119412367" sldId="284"/>
            <ac:spMk id="2" creationId="{7FC196BB-3560-074E-A54C-F5F60FB0935F}"/>
          </ac:spMkLst>
        </pc:spChg>
        <pc:spChg chg="mod">
          <ac:chgData name="Peter McGinty" userId="138e04b35f3df159" providerId="LiveId" clId="{4565A1E1-AE15-1C48-A36C-1FF480606DA5}" dt="2021-12-05T09:45:02.429" v="59" actId="20577"/>
          <ac:spMkLst>
            <pc:docMk/>
            <pc:sldMk cId="4119412367" sldId="284"/>
            <ac:spMk id="3" creationId="{132F9A39-E14C-C14D-A026-32696233B269}"/>
          </ac:spMkLst>
        </pc:spChg>
      </pc:sldChg>
      <pc:sldChg chg="modSp new mod ord">
        <pc:chgData name="Peter McGinty" userId="138e04b35f3df159" providerId="LiveId" clId="{4565A1E1-AE15-1C48-A36C-1FF480606DA5}" dt="2021-12-05T09:47:57.808" v="138" actId="20577"/>
        <pc:sldMkLst>
          <pc:docMk/>
          <pc:sldMk cId="2650349761" sldId="285"/>
        </pc:sldMkLst>
        <pc:spChg chg="mod">
          <ac:chgData name="Peter McGinty" userId="138e04b35f3df159" providerId="LiveId" clId="{4565A1E1-AE15-1C48-A36C-1FF480606DA5}" dt="2021-12-05T09:47:57.808" v="138" actId="20577"/>
          <ac:spMkLst>
            <pc:docMk/>
            <pc:sldMk cId="2650349761" sldId="285"/>
            <ac:spMk id="2" creationId="{C9BE3F7E-3348-9244-ADAD-B78FDE5E897F}"/>
          </ac:spMkLst>
        </pc:spChg>
      </pc:sldChg>
      <pc:sldChg chg="modSp new mod ord">
        <pc:chgData name="Peter McGinty" userId="138e04b35f3df159" providerId="LiveId" clId="{4565A1E1-AE15-1C48-A36C-1FF480606DA5}" dt="2021-12-05T09:47:31.029" v="105" actId="20577"/>
        <pc:sldMkLst>
          <pc:docMk/>
          <pc:sldMk cId="2333093352" sldId="286"/>
        </pc:sldMkLst>
        <pc:spChg chg="mod">
          <ac:chgData name="Peter McGinty" userId="138e04b35f3df159" providerId="LiveId" clId="{4565A1E1-AE15-1C48-A36C-1FF480606DA5}" dt="2021-12-05T09:47:31.029" v="105" actId="20577"/>
          <ac:spMkLst>
            <pc:docMk/>
            <pc:sldMk cId="2333093352" sldId="286"/>
            <ac:spMk id="2" creationId="{06D14B60-A433-7047-A0C0-CFB7167C27BB}"/>
          </ac:spMkLst>
        </pc:spChg>
      </pc:sldChg>
      <pc:sldChg chg="modSp add mod">
        <pc:chgData name="Peter McGinty" userId="138e04b35f3df159" providerId="LiveId" clId="{4565A1E1-AE15-1C48-A36C-1FF480606DA5}" dt="2021-12-05T09:48:30.532" v="153" actId="20577"/>
        <pc:sldMkLst>
          <pc:docMk/>
          <pc:sldMk cId="407061829" sldId="287"/>
        </pc:sldMkLst>
        <pc:spChg chg="mod">
          <ac:chgData name="Peter McGinty" userId="138e04b35f3df159" providerId="LiveId" clId="{4565A1E1-AE15-1C48-A36C-1FF480606DA5}" dt="2021-12-05T09:48:30.532" v="153" actId="20577"/>
          <ac:spMkLst>
            <pc:docMk/>
            <pc:sldMk cId="407061829" sldId="287"/>
            <ac:spMk id="2" creationId="{C9BE3F7E-3348-9244-ADAD-B78FDE5E897F}"/>
          </ac:spMkLst>
        </pc:spChg>
      </pc:sldChg>
    </pc:docChg>
  </pc:docChgLst>
  <pc:docChgLst>
    <pc:chgData name="Peter McGinty" userId="138e04b35f3df159" providerId="LiveId" clId="{818D08FD-773E-468F-80C0-2ACAE79F9E25}"/>
    <pc:docChg chg="undo redo custSel addSld delSld modSld sldOrd addSection delSection modSection">
      <pc:chgData name="Peter McGinty" userId="138e04b35f3df159" providerId="LiveId" clId="{818D08FD-773E-468F-80C0-2ACAE79F9E25}" dt="2021-12-07T07:29:10.108" v="13814" actId="47"/>
      <pc:docMkLst>
        <pc:docMk/>
      </pc:docMkLst>
      <pc:sldChg chg="modSp mod">
        <pc:chgData name="Peter McGinty" userId="138e04b35f3df159" providerId="LiveId" clId="{818D08FD-773E-468F-80C0-2ACAE79F9E25}" dt="2021-12-06T08:05:51.849" v="11911" actId="6549"/>
        <pc:sldMkLst>
          <pc:docMk/>
          <pc:sldMk cId="2844108189" sldId="256"/>
        </pc:sldMkLst>
        <pc:spChg chg="mod">
          <ac:chgData name="Peter McGinty" userId="138e04b35f3df159" providerId="LiveId" clId="{818D08FD-773E-468F-80C0-2ACAE79F9E25}" dt="2021-12-06T08:05:51.849" v="11911" actId="6549"/>
          <ac:spMkLst>
            <pc:docMk/>
            <pc:sldMk cId="2844108189" sldId="256"/>
            <ac:spMk id="3" creationId="{9590120A-DE88-4678-A54F-94F49AF0BE5A}"/>
          </ac:spMkLst>
        </pc:spChg>
      </pc:sldChg>
      <pc:sldChg chg="add del ord">
        <pc:chgData name="Peter McGinty" userId="138e04b35f3df159" providerId="LiveId" clId="{818D08FD-773E-468F-80C0-2ACAE79F9E25}" dt="2021-12-07T07:29:07.181" v="13813" actId="47"/>
        <pc:sldMkLst>
          <pc:docMk/>
          <pc:sldMk cId="0" sldId="260"/>
        </pc:sldMkLst>
      </pc:sldChg>
      <pc:sldChg chg="addSp delSp modSp add mod ord">
        <pc:chgData name="Peter McGinty" userId="138e04b35f3df159" providerId="LiveId" clId="{818D08FD-773E-468F-80C0-2ACAE79F9E25}" dt="2021-12-06T08:17:52.695" v="12015" actId="14100"/>
        <pc:sldMkLst>
          <pc:docMk/>
          <pc:sldMk cId="0" sldId="261"/>
        </pc:sldMkLst>
        <pc:spChg chg="mod">
          <ac:chgData name="Peter McGinty" userId="138e04b35f3df159" providerId="LiveId" clId="{818D08FD-773E-468F-80C0-2ACAE79F9E25}" dt="2021-12-06T08:16:52.029" v="12014" actId="20577"/>
          <ac:spMkLst>
            <pc:docMk/>
            <pc:sldMk cId="0" sldId="261"/>
            <ac:spMk id="3" creationId="{729E50CE-29C8-764B-B307-AB6D6F221B2F}"/>
          </ac:spMkLst>
        </pc:spChg>
        <pc:spChg chg="add mod">
          <ac:chgData name="Peter McGinty" userId="138e04b35f3df159" providerId="LiveId" clId="{818D08FD-773E-468F-80C0-2ACAE79F9E25}" dt="2021-12-05T13:10:19.136" v="7379" actId="1076"/>
          <ac:spMkLst>
            <pc:docMk/>
            <pc:sldMk cId="0" sldId="261"/>
            <ac:spMk id="4" creationId="{117D8B87-F300-45F9-9A31-542ED62E62B4}"/>
          </ac:spMkLst>
        </pc:spChg>
        <pc:spChg chg="add del mod">
          <ac:chgData name="Peter McGinty" userId="138e04b35f3df159" providerId="LiveId" clId="{818D08FD-773E-468F-80C0-2ACAE79F9E25}" dt="2021-12-05T12:53:42.546" v="6640" actId="478"/>
          <ac:spMkLst>
            <pc:docMk/>
            <pc:sldMk cId="0" sldId="261"/>
            <ac:spMk id="22" creationId="{F728D4A4-AF1E-4D38-9249-29817CF1540D}"/>
          </ac:spMkLst>
        </pc:spChg>
        <pc:spChg chg="add del mod">
          <ac:chgData name="Peter McGinty" userId="138e04b35f3df159" providerId="LiveId" clId="{818D08FD-773E-468F-80C0-2ACAE79F9E25}" dt="2021-12-05T12:53:36.910" v="6638" actId="478"/>
          <ac:spMkLst>
            <pc:docMk/>
            <pc:sldMk cId="0" sldId="261"/>
            <ac:spMk id="23" creationId="{7E6A0DEC-4C9B-428C-BB04-B7CA8F017270}"/>
          </ac:spMkLst>
        </pc:spChg>
        <pc:spChg chg="add mod">
          <ac:chgData name="Peter McGinty" userId="138e04b35f3df159" providerId="LiveId" clId="{818D08FD-773E-468F-80C0-2ACAE79F9E25}" dt="2021-12-05T13:01:25.411" v="6934" actId="404"/>
          <ac:spMkLst>
            <pc:docMk/>
            <pc:sldMk cId="0" sldId="261"/>
            <ac:spMk id="29" creationId="{BEF9C40E-D033-4148-B6F4-250967B9F205}"/>
          </ac:spMkLst>
        </pc:spChg>
        <pc:spChg chg="add mod">
          <ac:chgData name="Peter McGinty" userId="138e04b35f3df159" providerId="LiveId" clId="{818D08FD-773E-468F-80C0-2ACAE79F9E25}" dt="2021-12-05T12:52:44.132" v="6607" actId="1037"/>
          <ac:spMkLst>
            <pc:docMk/>
            <pc:sldMk cId="0" sldId="261"/>
            <ac:spMk id="30" creationId="{CF3DC4EF-DC72-4B1C-8DC4-D360CF7863EB}"/>
          </ac:spMkLst>
        </pc:spChg>
        <pc:spChg chg="mod">
          <ac:chgData name="Peter McGinty" userId="138e04b35f3df159" providerId="LiveId" clId="{818D08FD-773E-468F-80C0-2ACAE79F9E25}" dt="2021-12-05T13:01:28.470" v="6935" actId="404"/>
          <ac:spMkLst>
            <pc:docMk/>
            <pc:sldMk cId="0" sldId="261"/>
            <ac:spMk id="33" creationId="{00000000-0000-0000-0000-000000000000}"/>
          </ac:spMkLst>
        </pc:spChg>
        <pc:spChg chg="mod">
          <ac:chgData name="Peter McGinty" userId="138e04b35f3df159" providerId="LiveId" clId="{818D08FD-773E-468F-80C0-2ACAE79F9E25}" dt="2021-12-05T12:57:47.881" v="6707" actId="207"/>
          <ac:spMkLst>
            <pc:docMk/>
            <pc:sldMk cId="0" sldId="261"/>
            <ac:spMk id="34" creationId="{00000000-0000-0000-0000-000000000000}"/>
          </ac:spMkLst>
        </pc:spChg>
        <pc:spChg chg="add mod">
          <ac:chgData name="Peter McGinty" userId="138e04b35f3df159" providerId="LiveId" clId="{818D08FD-773E-468F-80C0-2ACAE79F9E25}" dt="2021-12-05T12:59:11.142" v="6767" actId="1037"/>
          <ac:spMkLst>
            <pc:docMk/>
            <pc:sldMk cId="0" sldId="261"/>
            <ac:spMk id="35" creationId="{76DF01D4-0B72-46E0-9A96-31C26F6CB95B}"/>
          </ac:spMkLst>
        </pc:spChg>
        <pc:spChg chg="mod">
          <ac:chgData name="Peter McGinty" userId="138e04b35f3df159" providerId="LiveId" clId="{818D08FD-773E-468F-80C0-2ACAE79F9E25}" dt="2021-12-05T12:58:14.439" v="6710" actId="14100"/>
          <ac:spMkLst>
            <pc:docMk/>
            <pc:sldMk cId="0" sldId="261"/>
            <ac:spMk id="37" creationId="{00000000-0000-0000-0000-000000000000}"/>
          </ac:spMkLst>
        </pc:spChg>
        <pc:spChg chg="mod">
          <ac:chgData name="Peter McGinty" userId="138e04b35f3df159" providerId="LiveId" clId="{818D08FD-773E-468F-80C0-2ACAE79F9E25}" dt="2021-12-05T12:55:22.783" v="6661" actId="14100"/>
          <ac:spMkLst>
            <pc:docMk/>
            <pc:sldMk cId="0" sldId="261"/>
            <ac:spMk id="38" creationId="{00000000-0000-0000-0000-000000000000}"/>
          </ac:spMkLst>
        </pc:spChg>
        <pc:spChg chg="add mod">
          <ac:chgData name="Peter McGinty" userId="138e04b35f3df159" providerId="LiveId" clId="{818D08FD-773E-468F-80C0-2ACAE79F9E25}" dt="2021-12-05T13:05:09.138" v="7113" actId="1076"/>
          <ac:spMkLst>
            <pc:docMk/>
            <pc:sldMk cId="0" sldId="261"/>
            <ac:spMk id="39" creationId="{9D86205B-45DA-4D86-B1CD-49DFBB9A7EA4}"/>
          </ac:spMkLst>
        </pc:spChg>
        <pc:spChg chg="add del mod">
          <ac:chgData name="Peter McGinty" userId="138e04b35f3df159" providerId="LiveId" clId="{818D08FD-773E-468F-80C0-2ACAE79F9E25}" dt="2021-12-05T12:53:49.108" v="6642"/>
          <ac:spMkLst>
            <pc:docMk/>
            <pc:sldMk cId="0" sldId="261"/>
            <ac:spMk id="39" creationId="{A2E13534-C153-4F84-ADEF-533A5FC70C54}"/>
          </ac:spMkLst>
        </pc:spChg>
        <pc:spChg chg="mod">
          <ac:chgData name="Peter McGinty" userId="138e04b35f3df159" providerId="LiveId" clId="{818D08FD-773E-468F-80C0-2ACAE79F9E25}" dt="2021-12-05T13:03:23.673" v="7090" actId="404"/>
          <ac:spMkLst>
            <pc:docMk/>
            <pc:sldMk cId="0" sldId="261"/>
            <ac:spMk id="40" creationId="{00000000-0000-0000-0000-000000000000}"/>
          </ac:spMkLst>
        </pc:spChg>
        <pc:spChg chg="add mod">
          <ac:chgData name="Peter McGinty" userId="138e04b35f3df159" providerId="LiveId" clId="{818D08FD-773E-468F-80C0-2ACAE79F9E25}" dt="2021-12-06T08:17:52.695" v="12015" actId="14100"/>
          <ac:spMkLst>
            <pc:docMk/>
            <pc:sldMk cId="0" sldId="261"/>
            <ac:spMk id="41" creationId="{3ED99075-A6E6-491F-8A85-77C86FC7C828}"/>
          </ac:spMkLst>
        </pc:spChg>
        <pc:spChg chg="add del mod">
          <ac:chgData name="Peter McGinty" userId="138e04b35f3df159" providerId="LiveId" clId="{818D08FD-773E-468F-80C0-2ACAE79F9E25}" dt="2021-12-05T12:53:49.108" v="6642"/>
          <ac:spMkLst>
            <pc:docMk/>
            <pc:sldMk cId="0" sldId="261"/>
            <ac:spMk id="41" creationId="{F4774717-61AE-4D38-BFFF-9A0E869C99DF}"/>
          </ac:spMkLst>
        </pc:spChg>
        <pc:spChg chg="mod">
          <ac:chgData name="Peter McGinty" userId="138e04b35f3df159" providerId="LiveId" clId="{818D08FD-773E-468F-80C0-2ACAE79F9E25}" dt="2021-12-05T12:57:47.881" v="6707" actId="207"/>
          <ac:spMkLst>
            <pc:docMk/>
            <pc:sldMk cId="0" sldId="261"/>
            <ac:spMk id="42" creationId="{00000000-0000-0000-0000-000000000000}"/>
          </ac:spMkLst>
        </pc:spChg>
        <pc:spChg chg="add del mod">
          <ac:chgData name="Peter McGinty" userId="138e04b35f3df159" providerId="LiveId" clId="{818D08FD-773E-468F-80C0-2ACAE79F9E25}" dt="2021-12-05T12:53:49.108" v="6642"/>
          <ac:spMkLst>
            <pc:docMk/>
            <pc:sldMk cId="0" sldId="261"/>
            <ac:spMk id="43" creationId="{911005BE-7418-47FC-8A70-0C802B39EDE0}"/>
          </ac:spMkLst>
        </pc:spChg>
        <pc:spChg chg="add mod">
          <ac:chgData name="Peter McGinty" userId="138e04b35f3df159" providerId="LiveId" clId="{818D08FD-773E-468F-80C0-2ACAE79F9E25}" dt="2021-12-05T13:03:29.247" v="7091" actId="404"/>
          <ac:spMkLst>
            <pc:docMk/>
            <pc:sldMk cId="0" sldId="261"/>
            <ac:spMk id="44" creationId="{70FDF6DB-B8EA-4F9D-AED4-C12E68B1E80B}"/>
          </ac:spMkLst>
        </pc:spChg>
        <pc:spChg chg="add mod">
          <ac:chgData name="Peter McGinty" userId="138e04b35f3df159" providerId="LiveId" clId="{818D08FD-773E-468F-80C0-2ACAE79F9E25}" dt="2021-12-05T13:03:34.022" v="7092" actId="404"/>
          <ac:spMkLst>
            <pc:docMk/>
            <pc:sldMk cId="0" sldId="261"/>
            <ac:spMk id="45" creationId="{08949963-ABC4-4DC0-924D-43F75EBD1770}"/>
          </ac:spMkLst>
        </pc:spChg>
        <pc:spChg chg="add mod ord">
          <ac:chgData name="Peter McGinty" userId="138e04b35f3df159" providerId="LiveId" clId="{818D08FD-773E-468F-80C0-2ACAE79F9E25}" dt="2021-12-05T13:01:19.098" v="6933" actId="404"/>
          <ac:spMkLst>
            <pc:docMk/>
            <pc:sldMk cId="0" sldId="261"/>
            <ac:spMk id="46" creationId="{AEB284CA-A7FC-4C04-812B-ACD6DDCA8015}"/>
          </ac:spMkLst>
        </pc:spChg>
        <pc:spChg chg="add mod">
          <ac:chgData name="Peter McGinty" userId="138e04b35f3df159" providerId="LiveId" clId="{818D08FD-773E-468F-80C0-2ACAE79F9E25}" dt="2021-12-05T12:56:00.923" v="6666" actId="207"/>
          <ac:spMkLst>
            <pc:docMk/>
            <pc:sldMk cId="0" sldId="261"/>
            <ac:spMk id="47" creationId="{1C8D0874-7CE0-4DA7-81A9-6262EB4F546C}"/>
          </ac:spMkLst>
        </pc:spChg>
        <pc:spChg chg="add mod">
          <ac:chgData name="Peter McGinty" userId="138e04b35f3df159" providerId="LiveId" clId="{818D08FD-773E-468F-80C0-2ACAE79F9E25}" dt="2021-12-05T12:56:00.923" v="6666" actId="207"/>
          <ac:spMkLst>
            <pc:docMk/>
            <pc:sldMk cId="0" sldId="261"/>
            <ac:spMk id="49" creationId="{54186368-4F01-4336-AF8E-C553871BA19E}"/>
          </ac:spMkLst>
        </pc:spChg>
        <pc:spChg chg="add mod">
          <ac:chgData name="Peter McGinty" userId="138e04b35f3df159" providerId="LiveId" clId="{818D08FD-773E-468F-80C0-2ACAE79F9E25}" dt="2021-12-05T12:55:36.748" v="6664" actId="14100"/>
          <ac:spMkLst>
            <pc:docMk/>
            <pc:sldMk cId="0" sldId="261"/>
            <ac:spMk id="50" creationId="{217541C2-2083-478D-BE67-0245A7D3F286}"/>
          </ac:spMkLst>
        </pc:spChg>
        <pc:spChg chg="del mod topLvl">
          <ac:chgData name="Peter McGinty" userId="138e04b35f3df159" providerId="LiveId" clId="{818D08FD-773E-468F-80C0-2ACAE79F9E25}" dt="2021-12-05T12:52:04.295" v="6513" actId="478"/>
          <ac:spMkLst>
            <pc:docMk/>
            <pc:sldMk cId="0" sldId="261"/>
            <ac:spMk id="51" creationId="{00000000-0000-0000-0000-000000000000}"/>
          </ac:spMkLst>
        </pc:spChg>
        <pc:spChg chg="mod topLvl">
          <ac:chgData name="Peter McGinty" userId="138e04b35f3df159" providerId="LiveId" clId="{818D08FD-773E-468F-80C0-2ACAE79F9E25}" dt="2021-12-05T13:11:23.064" v="7382" actId="14100"/>
          <ac:spMkLst>
            <pc:docMk/>
            <pc:sldMk cId="0" sldId="261"/>
            <ac:spMk id="51" creationId="{29CF8B74-EF0B-417D-B2A0-2FEF9C5EB2DF}"/>
          </ac:spMkLst>
        </pc:spChg>
        <pc:spChg chg="add mod">
          <ac:chgData name="Peter McGinty" userId="138e04b35f3df159" providerId="LiveId" clId="{818D08FD-773E-468F-80C0-2ACAE79F9E25}" dt="2021-12-05T12:58:28.587" v="6713" actId="14100"/>
          <ac:spMkLst>
            <pc:docMk/>
            <pc:sldMk cId="0" sldId="261"/>
            <ac:spMk id="52" creationId="{6DFB478A-F624-45FB-94D1-6EB7DF3F62AC}"/>
          </ac:spMkLst>
        </pc:spChg>
        <pc:spChg chg="add mod">
          <ac:chgData name="Peter McGinty" userId="138e04b35f3df159" providerId="LiveId" clId="{818D08FD-773E-468F-80C0-2ACAE79F9E25}" dt="2021-12-05T12:58:55.922" v="6717" actId="14100"/>
          <ac:spMkLst>
            <pc:docMk/>
            <pc:sldMk cId="0" sldId="261"/>
            <ac:spMk id="53" creationId="{73D50927-954C-440F-9128-5625913E2381}"/>
          </ac:spMkLst>
        </pc:spChg>
        <pc:spChg chg="del mod topLvl">
          <ac:chgData name="Peter McGinty" userId="138e04b35f3df159" providerId="LiveId" clId="{818D08FD-773E-468F-80C0-2ACAE79F9E25}" dt="2021-12-05T12:52:08.807" v="6515" actId="478"/>
          <ac:spMkLst>
            <pc:docMk/>
            <pc:sldMk cId="0" sldId="261"/>
            <ac:spMk id="54" creationId="{00000000-0000-0000-0000-000000000000}"/>
          </ac:spMkLst>
        </pc:spChg>
        <pc:spChg chg="del mod topLvl">
          <ac:chgData name="Peter McGinty" userId="138e04b35f3df159" providerId="LiveId" clId="{818D08FD-773E-468F-80C0-2ACAE79F9E25}" dt="2021-12-05T13:09:29.606" v="7242" actId="478"/>
          <ac:spMkLst>
            <pc:docMk/>
            <pc:sldMk cId="0" sldId="261"/>
            <ac:spMk id="54" creationId="{FE3CA8BB-AB6B-43B5-8CA8-295926BF15CC}"/>
          </ac:spMkLst>
        </pc:spChg>
        <pc:spChg chg="add mod">
          <ac:chgData name="Peter McGinty" userId="138e04b35f3df159" providerId="LiveId" clId="{818D08FD-773E-468F-80C0-2ACAE79F9E25}" dt="2021-12-05T13:01:46.173" v="6936" actId="571"/>
          <ac:spMkLst>
            <pc:docMk/>
            <pc:sldMk cId="0" sldId="261"/>
            <ac:spMk id="55" creationId="{A60AC4E4-02EA-40A3-9263-0263C8C521EF}"/>
          </ac:spMkLst>
        </pc:spChg>
        <pc:spChg chg="add mod">
          <ac:chgData name="Peter McGinty" userId="138e04b35f3df159" providerId="LiveId" clId="{818D08FD-773E-468F-80C0-2ACAE79F9E25}" dt="2021-12-05T13:01:46.173" v="6936" actId="571"/>
          <ac:spMkLst>
            <pc:docMk/>
            <pc:sldMk cId="0" sldId="261"/>
            <ac:spMk id="56" creationId="{6724A87A-0FE8-4A82-9211-BACCAC98DE1E}"/>
          </ac:spMkLst>
        </pc:spChg>
        <pc:spChg chg="del">
          <ac:chgData name="Peter McGinty" userId="138e04b35f3df159" providerId="LiveId" clId="{818D08FD-773E-468F-80C0-2ACAE79F9E25}" dt="2021-12-05T12:12:51.537" v="5988" actId="478"/>
          <ac:spMkLst>
            <pc:docMk/>
            <pc:sldMk cId="0" sldId="261"/>
            <ac:spMk id="57" creationId="{00000000-0000-0000-0000-000000000000}"/>
          </ac:spMkLst>
        </pc:spChg>
        <pc:spChg chg="mod topLvl">
          <ac:chgData name="Peter McGinty" userId="138e04b35f3df159" providerId="LiveId" clId="{818D08FD-773E-468F-80C0-2ACAE79F9E25}" dt="2021-12-05T13:11:31.998" v="7427" actId="1038"/>
          <ac:spMkLst>
            <pc:docMk/>
            <pc:sldMk cId="0" sldId="261"/>
            <ac:spMk id="57" creationId="{172AE01B-0228-46C1-929B-24DD7314588D}"/>
          </ac:spMkLst>
        </pc:spChg>
        <pc:spChg chg="add mod">
          <ac:chgData name="Peter McGinty" userId="138e04b35f3df159" providerId="LiveId" clId="{818D08FD-773E-468F-80C0-2ACAE79F9E25}" dt="2021-12-05T13:09:49.346" v="7377" actId="1037"/>
          <ac:spMkLst>
            <pc:docMk/>
            <pc:sldMk cId="0" sldId="261"/>
            <ac:spMk id="58" creationId="{BD68AC07-B93F-4D30-BBC6-205E428B36EA}"/>
          </ac:spMkLst>
        </pc:spChg>
        <pc:spChg chg="add del mod">
          <ac:chgData name="Peter McGinty" userId="138e04b35f3df159" providerId="LiveId" clId="{818D08FD-773E-468F-80C0-2ACAE79F9E25}" dt="2021-12-05T13:01:59.263" v="6939"/>
          <ac:spMkLst>
            <pc:docMk/>
            <pc:sldMk cId="0" sldId="261"/>
            <ac:spMk id="58" creationId="{F0D46A76-978A-4525-91A8-CA9708BC4F4E}"/>
          </ac:spMkLst>
        </pc:spChg>
        <pc:spChg chg="add del mod">
          <ac:chgData name="Peter McGinty" userId="138e04b35f3df159" providerId="LiveId" clId="{818D08FD-773E-468F-80C0-2ACAE79F9E25}" dt="2021-12-05T13:01:59.263" v="6939"/>
          <ac:spMkLst>
            <pc:docMk/>
            <pc:sldMk cId="0" sldId="261"/>
            <ac:spMk id="59" creationId="{FDD22BEA-E74D-4615-973A-EB07F8EFB9B8}"/>
          </ac:spMkLst>
        </pc:spChg>
        <pc:spChg chg="del">
          <ac:chgData name="Peter McGinty" userId="138e04b35f3df159" providerId="LiveId" clId="{818D08FD-773E-468F-80C0-2ACAE79F9E25}" dt="2021-12-05T12:12:51.537" v="5988" actId="478"/>
          <ac:spMkLst>
            <pc:docMk/>
            <pc:sldMk cId="0" sldId="261"/>
            <ac:spMk id="60" creationId="{00000000-0000-0000-0000-000000000000}"/>
          </ac:spMkLst>
        </pc:spChg>
        <pc:spChg chg="add del mod">
          <ac:chgData name="Peter McGinty" userId="138e04b35f3df159" providerId="LiveId" clId="{818D08FD-773E-468F-80C0-2ACAE79F9E25}" dt="2021-12-05T13:01:59.263" v="6939"/>
          <ac:spMkLst>
            <pc:docMk/>
            <pc:sldMk cId="0" sldId="261"/>
            <ac:spMk id="60" creationId="{3C5201A4-6ECB-4B9D-B98C-EB5A64DB1D57}"/>
          </ac:spMkLst>
        </pc:spChg>
        <pc:spChg chg="add mod">
          <ac:chgData name="Peter McGinty" userId="138e04b35f3df159" providerId="LiveId" clId="{818D08FD-773E-468F-80C0-2ACAE79F9E25}" dt="2021-12-05T13:06:13.963" v="7125" actId="1035"/>
          <ac:spMkLst>
            <pc:docMk/>
            <pc:sldMk cId="0" sldId="261"/>
            <ac:spMk id="61" creationId="{58D3DBB9-3261-4321-A51C-13757E18A479}"/>
          </ac:spMkLst>
        </pc:spChg>
        <pc:spChg chg="add mod">
          <ac:chgData name="Peter McGinty" userId="138e04b35f3df159" providerId="LiveId" clId="{818D08FD-773E-468F-80C0-2ACAE79F9E25}" dt="2021-12-05T13:06:28.275" v="7182" actId="1037"/>
          <ac:spMkLst>
            <pc:docMk/>
            <pc:sldMk cId="0" sldId="261"/>
            <ac:spMk id="62" creationId="{2E188BDD-7E06-49E5-B59B-2E7C19564730}"/>
          </ac:spMkLst>
        </pc:spChg>
        <pc:spChg chg="add mod">
          <ac:chgData name="Peter McGinty" userId="138e04b35f3df159" providerId="LiveId" clId="{818D08FD-773E-468F-80C0-2ACAE79F9E25}" dt="2021-12-05T13:06:48.420" v="7186" actId="1035"/>
          <ac:spMkLst>
            <pc:docMk/>
            <pc:sldMk cId="0" sldId="261"/>
            <ac:spMk id="63" creationId="{0F479884-5355-453E-99F3-C04E5074007F}"/>
          </ac:spMkLst>
        </pc:spChg>
        <pc:spChg chg="add del mod">
          <ac:chgData name="Peter McGinty" userId="138e04b35f3df159" providerId="LiveId" clId="{818D08FD-773E-468F-80C0-2ACAE79F9E25}" dt="2021-12-05T13:04:14.017" v="7108" actId="478"/>
          <ac:spMkLst>
            <pc:docMk/>
            <pc:sldMk cId="0" sldId="261"/>
            <ac:spMk id="64" creationId="{DBD50577-7BA8-4073-BE9C-3C0C994E054D}"/>
          </ac:spMkLst>
        </pc:spChg>
        <pc:spChg chg="del">
          <ac:chgData name="Peter McGinty" userId="138e04b35f3df159" providerId="LiveId" clId="{818D08FD-773E-468F-80C0-2ACAE79F9E25}" dt="2021-12-05T12:12:51.537" v="5988" actId="478"/>
          <ac:spMkLst>
            <pc:docMk/>
            <pc:sldMk cId="0" sldId="261"/>
            <ac:spMk id="65" creationId="{00000000-0000-0000-0000-000000000000}"/>
          </ac:spMkLst>
        </pc:spChg>
        <pc:spChg chg="add del mod">
          <ac:chgData name="Peter McGinty" userId="138e04b35f3df159" providerId="LiveId" clId="{818D08FD-773E-468F-80C0-2ACAE79F9E25}" dt="2021-12-05T13:04:14.017" v="7108" actId="478"/>
          <ac:spMkLst>
            <pc:docMk/>
            <pc:sldMk cId="0" sldId="261"/>
            <ac:spMk id="65" creationId="{1B16D6B8-4018-422F-8CEC-A98F1CEEB3A1}"/>
          </ac:spMkLst>
        </pc:spChg>
        <pc:spChg chg="del">
          <ac:chgData name="Peter McGinty" userId="138e04b35f3df159" providerId="LiveId" clId="{818D08FD-773E-468F-80C0-2ACAE79F9E25}" dt="2021-12-05T12:12:57.611" v="5989" actId="478"/>
          <ac:spMkLst>
            <pc:docMk/>
            <pc:sldMk cId="0" sldId="261"/>
            <ac:spMk id="66" creationId="{00000000-0000-0000-0000-000000000000}"/>
          </ac:spMkLst>
        </pc:spChg>
        <pc:spChg chg="add del mod">
          <ac:chgData name="Peter McGinty" userId="138e04b35f3df159" providerId="LiveId" clId="{818D08FD-773E-468F-80C0-2ACAE79F9E25}" dt="2021-12-05T13:04:14.017" v="7108" actId="478"/>
          <ac:spMkLst>
            <pc:docMk/>
            <pc:sldMk cId="0" sldId="261"/>
            <ac:spMk id="66" creationId="{E0832310-18C5-4A2F-AE50-BF521D7438D8}"/>
          </ac:spMkLst>
        </pc:spChg>
        <pc:spChg chg="mod ord">
          <ac:chgData name="Peter McGinty" userId="138e04b35f3df159" providerId="LiveId" clId="{818D08FD-773E-468F-80C0-2ACAE79F9E25}" dt="2021-12-05T13:10:53.924" v="7381" actId="208"/>
          <ac:spMkLst>
            <pc:docMk/>
            <pc:sldMk cId="0" sldId="261"/>
            <ac:spMk id="67" creationId="{00000000-0000-0000-0000-000000000000}"/>
          </ac:spMkLst>
        </pc:spChg>
        <pc:spChg chg="del mod topLvl">
          <ac:chgData name="Peter McGinty" userId="138e04b35f3df159" providerId="LiveId" clId="{818D08FD-773E-468F-80C0-2ACAE79F9E25}" dt="2021-12-05T12:52:07.239" v="6514" actId="478"/>
          <ac:spMkLst>
            <pc:docMk/>
            <pc:sldMk cId="0" sldId="261"/>
            <ac:spMk id="68" creationId="{00000000-0000-0000-0000-000000000000}"/>
          </ac:spMkLst>
        </pc:spChg>
        <pc:spChg chg="del">
          <ac:chgData name="Peter McGinty" userId="138e04b35f3df159" providerId="LiveId" clId="{818D08FD-773E-468F-80C0-2ACAE79F9E25}" dt="2021-12-05T12:12:51.537" v="5988" actId="478"/>
          <ac:spMkLst>
            <pc:docMk/>
            <pc:sldMk cId="0" sldId="261"/>
            <ac:spMk id="69" creationId="{00000000-0000-0000-0000-000000000000}"/>
          </ac:spMkLst>
        </pc:spChg>
        <pc:spChg chg="add mod">
          <ac:chgData name="Peter McGinty" userId="138e04b35f3df159" providerId="LiveId" clId="{818D08FD-773E-468F-80C0-2ACAE79F9E25}" dt="2021-12-05T13:04:34.697" v="7111" actId="14100"/>
          <ac:spMkLst>
            <pc:docMk/>
            <pc:sldMk cId="0" sldId="261"/>
            <ac:spMk id="69" creationId="{1351CF97-9F53-49DC-A451-06A72655C63F}"/>
          </ac:spMkLst>
        </pc:spChg>
        <pc:spChg chg="del">
          <ac:chgData name="Peter McGinty" userId="138e04b35f3df159" providerId="LiveId" clId="{818D08FD-773E-468F-80C0-2ACAE79F9E25}" dt="2021-12-05T12:12:57.611" v="5989" actId="478"/>
          <ac:spMkLst>
            <pc:docMk/>
            <pc:sldMk cId="0" sldId="261"/>
            <ac:spMk id="70" creationId="{00000000-0000-0000-0000-000000000000}"/>
          </ac:spMkLst>
        </pc:spChg>
        <pc:spChg chg="mod">
          <ac:chgData name="Peter McGinty" userId="138e04b35f3df159" providerId="LiveId" clId="{818D08FD-773E-468F-80C0-2ACAE79F9E25}" dt="2021-12-05T12:23:34.086" v="6107" actId="1076"/>
          <ac:spMkLst>
            <pc:docMk/>
            <pc:sldMk cId="0" sldId="261"/>
            <ac:spMk id="71" creationId="{00000000-0000-0000-0000-000000000000}"/>
          </ac:spMkLst>
        </pc:spChg>
        <pc:spChg chg="del">
          <ac:chgData name="Peter McGinty" userId="138e04b35f3df159" providerId="LiveId" clId="{818D08FD-773E-468F-80C0-2ACAE79F9E25}" dt="2021-12-05T12:12:51.537" v="5988" actId="478"/>
          <ac:spMkLst>
            <pc:docMk/>
            <pc:sldMk cId="0" sldId="261"/>
            <ac:spMk id="72" creationId="{00000000-0000-0000-0000-000000000000}"/>
          </ac:spMkLst>
        </pc:spChg>
        <pc:spChg chg="del">
          <ac:chgData name="Peter McGinty" userId="138e04b35f3df159" providerId="LiveId" clId="{818D08FD-773E-468F-80C0-2ACAE79F9E25}" dt="2021-12-05T12:12:57.611" v="5989" actId="478"/>
          <ac:spMkLst>
            <pc:docMk/>
            <pc:sldMk cId="0" sldId="261"/>
            <ac:spMk id="73" creationId="{00000000-0000-0000-0000-000000000000}"/>
          </ac:spMkLst>
        </pc:spChg>
        <pc:spChg chg="del">
          <ac:chgData name="Peter McGinty" userId="138e04b35f3df159" providerId="LiveId" clId="{818D08FD-773E-468F-80C0-2ACAE79F9E25}" dt="2021-12-05T12:12:57.611" v="5989" actId="478"/>
          <ac:spMkLst>
            <pc:docMk/>
            <pc:sldMk cId="0" sldId="261"/>
            <ac:spMk id="74" creationId="{00000000-0000-0000-0000-000000000000}"/>
          </ac:spMkLst>
        </pc:spChg>
        <pc:grpChg chg="add mod">
          <ac:chgData name="Peter McGinty" userId="138e04b35f3df159" providerId="LiveId" clId="{818D08FD-773E-468F-80C0-2ACAE79F9E25}" dt="2021-12-05T12:57:47.881" v="6707" actId="207"/>
          <ac:grpSpMkLst>
            <pc:docMk/>
            <pc:sldMk cId="0" sldId="261"/>
            <ac:grpSpMk id="5" creationId="{8056F4F0-D063-4F4D-B5BE-5B4EC15C173F}"/>
          </ac:grpSpMkLst>
        </pc:grpChg>
        <pc:grpChg chg="add del mod ord">
          <ac:chgData name="Peter McGinty" userId="138e04b35f3df159" providerId="LiveId" clId="{818D08FD-773E-468F-80C0-2ACAE79F9E25}" dt="2021-12-05T12:51:45.254" v="6512" actId="165"/>
          <ac:grpSpMkLst>
            <pc:docMk/>
            <pc:sldMk cId="0" sldId="261"/>
            <ac:grpSpMk id="6" creationId="{A422FD8C-F6A8-4F8D-8B5F-E56F759AE595}"/>
          </ac:grpSpMkLst>
        </pc:grpChg>
        <pc:grpChg chg="add del mod">
          <ac:chgData name="Peter McGinty" userId="138e04b35f3df159" providerId="LiveId" clId="{818D08FD-773E-468F-80C0-2ACAE79F9E25}" dt="2021-12-05T13:08:42.789" v="7218" actId="165"/>
          <ac:grpSpMkLst>
            <pc:docMk/>
            <pc:sldMk cId="0" sldId="261"/>
            <ac:grpSpMk id="43" creationId="{8ADD8915-E0BD-4503-993C-EAF34B0B0A4D}"/>
          </ac:grpSpMkLst>
        </pc:grpChg>
        <pc:graphicFrameChg chg="mod modGraphic">
          <ac:chgData name="Peter McGinty" userId="138e04b35f3df159" providerId="LiveId" clId="{818D08FD-773E-468F-80C0-2ACAE79F9E25}" dt="2021-12-05T13:07:39.160" v="7208" actId="20577"/>
          <ac:graphicFrameMkLst>
            <pc:docMk/>
            <pc:sldMk cId="0" sldId="261"/>
            <ac:graphicFrameMk id="2" creationId="{00000000-0000-0000-0000-000000000000}"/>
          </ac:graphicFrameMkLst>
        </pc:graphicFrameChg>
        <pc:graphicFrameChg chg="mod modGraphic">
          <ac:chgData name="Peter McGinty" userId="138e04b35f3df159" providerId="LiveId" clId="{818D08FD-773E-468F-80C0-2ACAE79F9E25}" dt="2021-12-05T12:35:56.462" v="6181" actId="20577"/>
          <ac:graphicFrameMkLst>
            <pc:docMk/>
            <pc:sldMk cId="0" sldId="261"/>
            <ac:graphicFrameMk id="27" creationId="{48D59CE7-DDAE-664A-BEBC-A86D61DD25DD}"/>
          </ac:graphicFrameMkLst>
        </pc:graphicFrameChg>
        <pc:graphicFrameChg chg="del mod modGraphic">
          <ac:chgData name="Peter McGinty" userId="138e04b35f3df159" providerId="LiveId" clId="{818D08FD-773E-468F-80C0-2ACAE79F9E25}" dt="2021-12-05T12:38:28.433" v="6258" actId="478"/>
          <ac:graphicFrameMkLst>
            <pc:docMk/>
            <pc:sldMk cId="0" sldId="261"/>
            <ac:graphicFrameMk id="28" creationId="{BD866446-42B5-DF4F-94C8-023FC79A5463}"/>
          </ac:graphicFrameMkLst>
        </pc:graphicFrameChg>
        <pc:graphicFrameChg chg="del mod modGraphic">
          <ac:chgData name="Peter McGinty" userId="138e04b35f3df159" providerId="LiveId" clId="{818D08FD-773E-468F-80C0-2ACAE79F9E25}" dt="2021-12-05T12:38:25.580" v="6257" actId="478"/>
          <ac:graphicFrameMkLst>
            <pc:docMk/>
            <pc:sldMk cId="0" sldId="261"/>
            <ac:graphicFrameMk id="31" creationId="{00000000-0000-0000-0000-000000000000}"/>
          </ac:graphicFrameMkLst>
        </pc:graphicFrameChg>
        <pc:graphicFrameChg chg="add del mod">
          <ac:chgData name="Peter McGinty" userId="138e04b35f3df159" providerId="LiveId" clId="{818D08FD-773E-468F-80C0-2ACAE79F9E25}" dt="2021-12-05T13:01:59.263" v="6939"/>
          <ac:graphicFrameMkLst>
            <pc:docMk/>
            <pc:sldMk cId="0" sldId="261"/>
            <ac:graphicFrameMk id="57" creationId="{73B31BA5-4AE0-49F4-8F02-5B11E2A8C8EF}"/>
          </ac:graphicFrameMkLst>
        </pc:graphicFrameChg>
        <pc:cxnChg chg="add del mod">
          <ac:chgData name="Peter McGinty" userId="138e04b35f3df159" providerId="LiveId" clId="{818D08FD-773E-468F-80C0-2ACAE79F9E25}" dt="2021-12-05T12:14:35.313" v="6018" actId="11529"/>
          <ac:cxnSpMkLst>
            <pc:docMk/>
            <pc:sldMk cId="0" sldId="261"/>
            <ac:cxnSpMk id="5" creationId="{37A4248B-6F8B-4250-8F9E-EC31D81E7FCD}"/>
          </ac:cxnSpMkLst>
        </pc:cxnChg>
        <pc:cxnChg chg="add mod">
          <ac:chgData name="Peter McGinty" userId="138e04b35f3df159" providerId="LiveId" clId="{818D08FD-773E-468F-80C0-2ACAE79F9E25}" dt="2021-12-05T12:57:48.512" v="6708" actId="1076"/>
          <ac:cxnSpMkLst>
            <pc:docMk/>
            <pc:sldMk cId="0" sldId="261"/>
            <ac:cxnSpMk id="7" creationId="{4AB63072-AB99-40D6-BD07-8941FCB05957}"/>
          </ac:cxnSpMkLst>
        </pc:cxnChg>
        <pc:cxnChg chg="add del mod">
          <ac:chgData name="Peter McGinty" userId="138e04b35f3df159" providerId="LiveId" clId="{818D08FD-773E-468F-80C0-2ACAE79F9E25}" dt="2021-12-05T12:17:05.945" v="6074" actId="478"/>
          <ac:cxnSpMkLst>
            <pc:docMk/>
            <pc:sldMk cId="0" sldId="261"/>
            <ac:cxnSpMk id="35" creationId="{998DEBD9-B1F6-49AA-B6CD-2B565857499D}"/>
          </ac:cxnSpMkLst>
        </pc:cxnChg>
        <pc:cxnChg chg="add mod">
          <ac:chgData name="Peter McGinty" userId="138e04b35f3df159" providerId="LiveId" clId="{818D08FD-773E-468F-80C0-2ACAE79F9E25}" dt="2021-12-05T12:57:04.926" v="6687" actId="14100"/>
          <ac:cxnSpMkLst>
            <pc:docMk/>
            <pc:sldMk cId="0" sldId="261"/>
            <ac:cxnSpMk id="36" creationId="{4E8173F9-6039-45A9-A40E-30FAF68F7B4B}"/>
          </ac:cxnSpMkLst>
        </pc:cxnChg>
      </pc:sldChg>
      <pc:sldChg chg="modSp mod">
        <pc:chgData name="Peter McGinty" userId="138e04b35f3df159" providerId="LiveId" clId="{818D08FD-773E-468F-80C0-2ACAE79F9E25}" dt="2021-12-04T13:34:29.595" v="2730" actId="20577"/>
        <pc:sldMkLst>
          <pc:docMk/>
          <pc:sldMk cId="3331706330" sldId="264"/>
        </pc:sldMkLst>
        <pc:spChg chg="mod">
          <ac:chgData name="Peter McGinty" userId="138e04b35f3df159" providerId="LiveId" clId="{818D08FD-773E-468F-80C0-2ACAE79F9E25}" dt="2021-12-04T13:34:29.595" v="2730" actId="20577"/>
          <ac:spMkLst>
            <pc:docMk/>
            <pc:sldMk cId="3331706330" sldId="264"/>
            <ac:spMk id="4" creationId="{5D1563B9-DD5B-4998-A7AC-4BE6A8CA40FB}"/>
          </ac:spMkLst>
        </pc:spChg>
      </pc:sldChg>
      <pc:sldChg chg="modSp mod">
        <pc:chgData name="Peter McGinty" userId="138e04b35f3df159" providerId="LiveId" clId="{818D08FD-773E-468F-80C0-2ACAE79F9E25}" dt="2021-12-03T18:39:23.664" v="1515" actId="6549"/>
        <pc:sldMkLst>
          <pc:docMk/>
          <pc:sldMk cId="1929977546" sldId="265"/>
        </pc:sldMkLst>
        <pc:spChg chg="mod">
          <ac:chgData name="Peter McGinty" userId="138e04b35f3df159" providerId="LiveId" clId="{818D08FD-773E-468F-80C0-2ACAE79F9E25}" dt="2021-12-03T18:39:23.664" v="1515" actId="6549"/>
          <ac:spMkLst>
            <pc:docMk/>
            <pc:sldMk cId="1929977546" sldId="265"/>
            <ac:spMk id="3" creationId="{5AD28C63-31B7-486A-9A33-2FBE0A44495E}"/>
          </ac:spMkLst>
        </pc:spChg>
      </pc:sldChg>
      <pc:sldChg chg="modSp add del mod">
        <pc:chgData name="Peter McGinty" userId="138e04b35f3df159" providerId="LiveId" clId="{818D08FD-773E-468F-80C0-2ACAE79F9E25}" dt="2021-12-04T15:03:08.443" v="2779" actId="6549"/>
        <pc:sldMkLst>
          <pc:docMk/>
          <pc:sldMk cId="1564427093" sldId="266"/>
        </pc:sldMkLst>
        <pc:spChg chg="mod">
          <ac:chgData name="Peter McGinty" userId="138e04b35f3df159" providerId="LiveId" clId="{818D08FD-773E-468F-80C0-2ACAE79F9E25}" dt="2021-12-04T15:02:53.397" v="2763" actId="20577"/>
          <ac:spMkLst>
            <pc:docMk/>
            <pc:sldMk cId="1564427093" sldId="266"/>
            <ac:spMk id="2" creationId="{1D49208B-B99B-4D46-8A1D-1CD30F05C37E}"/>
          </ac:spMkLst>
        </pc:spChg>
        <pc:spChg chg="mod">
          <ac:chgData name="Peter McGinty" userId="138e04b35f3df159" providerId="LiveId" clId="{818D08FD-773E-468F-80C0-2ACAE79F9E25}" dt="2021-12-04T15:03:08.443" v="2779" actId="6549"/>
          <ac:spMkLst>
            <pc:docMk/>
            <pc:sldMk cId="1564427093" sldId="266"/>
            <ac:spMk id="3" creationId="{D1394A03-B41B-48AE-9592-8F97FDF6CFC9}"/>
          </ac:spMkLst>
        </pc:spChg>
      </pc:sldChg>
      <pc:sldChg chg="ord">
        <pc:chgData name="Peter McGinty" userId="138e04b35f3df159" providerId="LiveId" clId="{818D08FD-773E-468F-80C0-2ACAE79F9E25}" dt="2021-12-03T18:40:50.106" v="1548"/>
        <pc:sldMkLst>
          <pc:docMk/>
          <pc:sldMk cId="656831645" sldId="267"/>
        </pc:sldMkLst>
      </pc:sldChg>
      <pc:sldChg chg="addSp delSp modSp mod ord modClrScheme chgLayout">
        <pc:chgData name="Peter McGinty" userId="138e04b35f3df159" providerId="LiveId" clId="{818D08FD-773E-468F-80C0-2ACAE79F9E25}" dt="2021-12-03T18:39:46.970" v="1546" actId="313"/>
        <pc:sldMkLst>
          <pc:docMk/>
          <pc:sldMk cId="3823082348" sldId="268"/>
        </pc:sldMkLst>
        <pc:spChg chg="mod ord">
          <ac:chgData name="Peter McGinty" userId="138e04b35f3df159" providerId="LiveId" clId="{818D08FD-773E-468F-80C0-2ACAE79F9E25}" dt="2021-12-03T18:39:46.970" v="1546" actId="313"/>
          <ac:spMkLst>
            <pc:docMk/>
            <pc:sldMk cId="3823082348" sldId="268"/>
            <ac:spMk id="2" creationId="{96F0F36A-3A9F-4DDE-A2DB-B751E8E25546}"/>
          </ac:spMkLst>
        </pc:spChg>
        <pc:spChg chg="mod ord">
          <ac:chgData name="Peter McGinty" userId="138e04b35f3df159" providerId="LiveId" clId="{818D08FD-773E-468F-80C0-2ACAE79F9E25}" dt="2021-12-03T18:38:12.064" v="1464" actId="20577"/>
          <ac:spMkLst>
            <pc:docMk/>
            <pc:sldMk cId="3823082348" sldId="268"/>
            <ac:spMk id="3" creationId="{B3CC1417-8E53-4A18-B66F-68CF8EF3307E}"/>
          </ac:spMkLst>
        </pc:spChg>
        <pc:picChg chg="del">
          <ac:chgData name="Peter McGinty" userId="138e04b35f3df159" providerId="LiveId" clId="{818D08FD-773E-468F-80C0-2ACAE79F9E25}" dt="2021-12-03T18:37:13.720" v="1431" actId="478"/>
          <ac:picMkLst>
            <pc:docMk/>
            <pc:sldMk cId="3823082348" sldId="268"/>
            <ac:picMk id="6" creationId="{CD433BB5-92FE-4604-B12C-265FBBB30F93}"/>
          </ac:picMkLst>
        </pc:picChg>
        <pc:inkChg chg="add del">
          <ac:chgData name="Peter McGinty" userId="138e04b35f3df159" providerId="LiveId" clId="{818D08FD-773E-468F-80C0-2ACAE79F9E25}" dt="2021-12-03T18:18:11.507" v="1261" actId="9405"/>
          <ac:inkMkLst>
            <pc:docMk/>
            <pc:sldMk cId="3823082348" sldId="268"/>
            <ac:inkMk id="4" creationId="{3D78E899-BD0A-4D72-B941-2980D2DAD965}"/>
          </ac:inkMkLst>
        </pc:inkChg>
        <pc:inkChg chg="add del">
          <ac:chgData name="Peter McGinty" userId="138e04b35f3df159" providerId="LiveId" clId="{818D08FD-773E-468F-80C0-2ACAE79F9E25}" dt="2021-12-03T18:37:20.784" v="1432" actId="478"/>
          <ac:inkMkLst>
            <pc:docMk/>
            <pc:sldMk cId="3823082348" sldId="268"/>
            <ac:inkMk id="5" creationId="{E18D9704-9B67-44E0-8CD5-5918AE93081A}"/>
          </ac:inkMkLst>
        </pc:inkChg>
        <pc:inkChg chg="add del">
          <ac:chgData name="Peter McGinty" userId="138e04b35f3df159" providerId="LiveId" clId="{818D08FD-773E-468F-80C0-2ACAE79F9E25}" dt="2021-12-03T18:37:20.784" v="1432" actId="478"/>
          <ac:inkMkLst>
            <pc:docMk/>
            <pc:sldMk cId="3823082348" sldId="268"/>
            <ac:inkMk id="7" creationId="{CFA72496-B061-4B5B-9A1D-AA1E23F57577}"/>
          </ac:inkMkLst>
        </pc:inkChg>
        <pc:inkChg chg="add del">
          <ac:chgData name="Peter McGinty" userId="138e04b35f3df159" providerId="LiveId" clId="{818D08FD-773E-468F-80C0-2ACAE79F9E25}" dt="2021-12-03T18:37:20.784" v="1432" actId="478"/>
          <ac:inkMkLst>
            <pc:docMk/>
            <pc:sldMk cId="3823082348" sldId="268"/>
            <ac:inkMk id="8" creationId="{7753E7A1-47C9-4C23-A4ED-2244F3D14DEE}"/>
          </ac:inkMkLst>
        </pc:inkChg>
        <pc:inkChg chg="add del">
          <ac:chgData name="Peter McGinty" userId="138e04b35f3df159" providerId="LiveId" clId="{818D08FD-773E-468F-80C0-2ACAE79F9E25}" dt="2021-12-03T18:37:20.784" v="1432" actId="478"/>
          <ac:inkMkLst>
            <pc:docMk/>
            <pc:sldMk cId="3823082348" sldId="268"/>
            <ac:inkMk id="9" creationId="{25A4E8A7-0179-4101-9AEF-B485E2F2F52E}"/>
          </ac:inkMkLst>
        </pc:inkChg>
        <pc:inkChg chg="add del">
          <ac:chgData name="Peter McGinty" userId="138e04b35f3df159" providerId="LiveId" clId="{818D08FD-773E-468F-80C0-2ACAE79F9E25}" dt="2021-12-03T18:26:42.423" v="1269" actId="9405"/>
          <ac:inkMkLst>
            <pc:docMk/>
            <pc:sldMk cId="3823082348" sldId="268"/>
            <ac:inkMk id="10" creationId="{957BDA4C-B290-47D1-8F84-1B202B5EA160}"/>
          </ac:inkMkLst>
        </pc:inkChg>
        <pc:inkChg chg="add del">
          <ac:chgData name="Peter McGinty" userId="138e04b35f3df159" providerId="LiveId" clId="{818D08FD-773E-468F-80C0-2ACAE79F9E25}" dt="2021-12-03T18:26:42.175" v="1268" actId="9405"/>
          <ac:inkMkLst>
            <pc:docMk/>
            <pc:sldMk cId="3823082348" sldId="268"/>
            <ac:inkMk id="11" creationId="{171B2F8A-442B-4876-AAF1-254CA921F788}"/>
          </ac:inkMkLst>
        </pc:inkChg>
      </pc:sldChg>
      <pc:sldChg chg="addSp delSp modSp new del mod modClrScheme chgLayout">
        <pc:chgData name="Peter McGinty" userId="138e04b35f3df159" providerId="LiveId" clId="{818D08FD-773E-468F-80C0-2ACAE79F9E25}" dt="2021-12-03T18:17:38.038" v="1259" actId="47"/>
        <pc:sldMkLst>
          <pc:docMk/>
          <pc:sldMk cId="1761449014" sldId="269"/>
        </pc:sldMkLst>
        <pc:spChg chg="mod ord">
          <ac:chgData name="Peter McGinty" userId="138e04b35f3df159" providerId="LiveId" clId="{818D08FD-773E-468F-80C0-2ACAE79F9E25}" dt="2021-12-03T15:14:26.242" v="97" actId="20577"/>
          <ac:spMkLst>
            <pc:docMk/>
            <pc:sldMk cId="1761449014" sldId="269"/>
            <ac:spMk id="2" creationId="{AB9BB370-0A96-4F67-8965-24A4356748A1}"/>
          </ac:spMkLst>
        </pc:spChg>
        <pc:spChg chg="del mod ord">
          <ac:chgData name="Peter McGinty" userId="138e04b35f3df159" providerId="LiveId" clId="{818D08FD-773E-468F-80C0-2ACAE79F9E25}" dt="2021-12-03T15:12:33.224" v="24" actId="700"/>
          <ac:spMkLst>
            <pc:docMk/>
            <pc:sldMk cId="1761449014" sldId="269"/>
            <ac:spMk id="3" creationId="{7E021BD7-AC80-4A3A-862E-7CE052CCD891}"/>
          </ac:spMkLst>
        </pc:spChg>
        <pc:spChg chg="add mod ord">
          <ac:chgData name="Peter McGinty" userId="138e04b35f3df159" providerId="LiveId" clId="{818D08FD-773E-468F-80C0-2ACAE79F9E25}" dt="2021-12-03T15:14:15.829" v="95" actId="20577"/>
          <ac:spMkLst>
            <pc:docMk/>
            <pc:sldMk cId="1761449014" sldId="269"/>
            <ac:spMk id="4" creationId="{9FB9556A-CA1C-4BAC-B8AA-848D8DE7AC96}"/>
          </ac:spMkLst>
        </pc:spChg>
        <pc:spChg chg="add del mod ord">
          <ac:chgData name="Peter McGinty" userId="138e04b35f3df159" providerId="LiveId" clId="{818D08FD-773E-468F-80C0-2ACAE79F9E25}" dt="2021-12-03T15:14:34.434" v="98" actId="478"/>
          <ac:spMkLst>
            <pc:docMk/>
            <pc:sldMk cId="1761449014" sldId="269"/>
            <ac:spMk id="5" creationId="{E2AFE3DA-9FB8-48BF-B0E6-D0D82E757813}"/>
          </ac:spMkLst>
        </pc:spChg>
      </pc:sldChg>
      <pc:sldChg chg="addSp modSp new mod">
        <pc:chgData name="Peter McGinty" userId="138e04b35f3df159" providerId="LiveId" clId="{818D08FD-773E-468F-80C0-2ACAE79F9E25}" dt="2021-12-03T19:10:06.130" v="2012" actId="207"/>
        <pc:sldMkLst>
          <pc:docMk/>
          <pc:sldMk cId="1271464736" sldId="270"/>
        </pc:sldMkLst>
        <pc:spChg chg="mod">
          <ac:chgData name="Peter McGinty" userId="138e04b35f3df159" providerId="LiveId" clId="{818D08FD-773E-468F-80C0-2ACAE79F9E25}" dt="2021-12-03T15:14:51.831" v="100"/>
          <ac:spMkLst>
            <pc:docMk/>
            <pc:sldMk cId="1271464736" sldId="270"/>
            <ac:spMk id="2" creationId="{0BA37FEA-1506-4969-B3E1-3C367A65CDEB}"/>
          </ac:spMkLst>
        </pc:spChg>
        <pc:graphicFrameChg chg="add mod modGraphic">
          <ac:chgData name="Peter McGinty" userId="138e04b35f3df159" providerId="LiveId" clId="{818D08FD-773E-468F-80C0-2ACAE79F9E25}" dt="2021-12-03T19:10:06.130" v="2012" actId="207"/>
          <ac:graphicFrameMkLst>
            <pc:docMk/>
            <pc:sldMk cId="1271464736" sldId="270"/>
            <ac:graphicFrameMk id="3" creationId="{12167F70-2395-4BBF-A468-1D25CA134606}"/>
          </ac:graphicFrameMkLst>
        </pc:graphicFrameChg>
      </pc:sldChg>
      <pc:sldChg chg="add del">
        <pc:chgData name="Peter McGinty" userId="138e04b35f3df159" providerId="LiveId" clId="{818D08FD-773E-468F-80C0-2ACAE79F9E25}" dt="2021-12-03T18:42:00.900" v="1553" actId="47"/>
        <pc:sldMkLst>
          <pc:docMk/>
          <pc:sldMk cId="496390340" sldId="271"/>
        </pc:sldMkLst>
      </pc:sldChg>
      <pc:sldChg chg="addSp modSp new mod">
        <pc:chgData name="Peter McGinty" userId="138e04b35f3df159" providerId="LiveId" clId="{818D08FD-773E-468F-80C0-2ACAE79F9E25}" dt="2021-12-03T18:36:52.225" v="1430" actId="14100"/>
        <pc:sldMkLst>
          <pc:docMk/>
          <pc:sldMk cId="2067310042" sldId="272"/>
        </pc:sldMkLst>
        <pc:picChg chg="add mod">
          <ac:chgData name="Peter McGinty" userId="138e04b35f3df159" providerId="LiveId" clId="{818D08FD-773E-468F-80C0-2ACAE79F9E25}" dt="2021-12-03T18:35:52.472" v="1353" actId="1037"/>
          <ac:picMkLst>
            <pc:docMk/>
            <pc:sldMk cId="2067310042" sldId="272"/>
            <ac:picMk id="3" creationId="{2BEE5E46-6BF5-4A7B-BDF5-C403EB60445B}"/>
          </ac:picMkLst>
        </pc:picChg>
        <pc:picChg chg="add mod">
          <ac:chgData name="Peter McGinty" userId="138e04b35f3df159" providerId="LiveId" clId="{818D08FD-773E-468F-80C0-2ACAE79F9E25}" dt="2021-12-03T18:36:52.225" v="1430" actId="14100"/>
          <ac:picMkLst>
            <pc:docMk/>
            <pc:sldMk cId="2067310042" sldId="272"/>
            <ac:picMk id="5" creationId="{9147BCA4-FE8B-4F38-94DF-E844A23F7146}"/>
          </ac:picMkLst>
        </pc:picChg>
      </pc:sldChg>
      <pc:sldChg chg="addSp delSp modSp add del mod modClrScheme chgLayout">
        <pc:chgData name="Peter McGinty" userId="138e04b35f3df159" providerId="LiveId" clId="{818D08FD-773E-468F-80C0-2ACAE79F9E25}" dt="2021-12-03T18:27:30.996" v="1277" actId="47"/>
        <pc:sldMkLst>
          <pc:docMk/>
          <pc:sldMk cId="4242953116" sldId="272"/>
        </pc:sldMkLst>
        <pc:spChg chg="del">
          <ac:chgData name="Peter McGinty" userId="138e04b35f3df159" providerId="LiveId" clId="{818D08FD-773E-468F-80C0-2ACAE79F9E25}" dt="2021-12-03T18:26:58.844" v="1271" actId="478"/>
          <ac:spMkLst>
            <pc:docMk/>
            <pc:sldMk cId="4242953116" sldId="272"/>
            <ac:spMk id="2" creationId="{96F0F36A-3A9F-4DDE-A2DB-B751E8E25546}"/>
          </ac:spMkLst>
        </pc:spChg>
        <pc:spChg chg="del">
          <ac:chgData name="Peter McGinty" userId="138e04b35f3df159" providerId="LiveId" clId="{818D08FD-773E-468F-80C0-2ACAE79F9E25}" dt="2021-12-03T18:27:03.378" v="1273" actId="478"/>
          <ac:spMkLst>
            <pc:docMk/>
            <pc:sldMk cId="4242953116" sldId="272"/>
            <ac:spMk id="3" creationId="{B3CC1417-8E53-4A18-B66F-68CF8EF3307E}"/>
          </ac:spMkLst>
        </pc:spChg>
        <pc:spChg chg="add del mod">
          <ac:chgData name="Peter McGinty" userId="138e04b35f3df159" providerId="LiveId" clId="{818D08FD-773E-468F-80C0-2ACAE79F9E25}" dt="2021-12-03T18:26:59.789" v="1272" actId="478"/>
          <ac:spMkLst>
            <pc:docMk/>
            <pc:sldMk cId="4242953116" sldId="272"/>
            <ac:spMk id="10" creationId="{0FB076A9-CAB0-499D-9893-38AFCABF7C9E}"/>
          </ac:spMkLst>
        </pc:spChg>
        <pc:spChg chg="add del mod">
          <ac:chgData name="Peter McGinty" userId="138e04b35f3df159" providerId="LiveId" clId="{818D08FD-773E-468F-80C0-2ACAE79F9E25}" dt="2021-12-03T18:27:04.299" v="1274" actId="478"/>
          <ac:spMkLst>
            <pc:docMk/>
            <pc:sldMk cId="4242953116" sldId="272"/>
            <ac:spMk id="12" creationId="{03BBD2D7-CFEF-45CA-B6C3-536838021E78}"/>
          </ac:spMkLst>
        </pc:spChg>
        <pc:picChg chg="mod">
          <ac:chgData name="Peter McGinty" userId="138e04b35f3df159" providerId="LiveId" clId="{818D08FD-773E-468F-80C0-2ACAE79F9E25}" dt="2021-12-03T18:27:22.977" v="1276" actId="1076"/>
          <ac:picMkLst>
            <pc:docMk/>
            <pc:sldMk cId="4242953116" sldId="272"/>
            <ac:picMk id="6" creationId="{CD433BB5-92FE-4604-B12C-265FBBB30F93}"/>
          </ac:picMkLst>
        </pc:picChg>
      </pc:sldChg>
      <pc:sldChg chg="addSp modSp new mod">
        <pc:chgData name="Peter McGinty" userId="138e04b35f3df159" providerId="LiveId" clId="{818D08FD-773E-468F-80C0-2ACAE79F9E25}" dt="2021-12-06T08:15:13.785" v="12002" actId="692"/>
        <pc:sldMkLst>
          <pc:docMk/>
          <pc:sldMk cId="4288147392" sldId="273"/>
        </pc:sldMkLst>
        <pc:spChg chg="mod">
          <ac:chgData name="Peter McGinty" userId="138e04b35f3df159" providerId="LiveId" clId="{818D08FD-773E-468F-80C0-2ACAE79F9E25}" dt="2021-12-03T19:19:01.969" v="2262" actId="20577"/>
          <ac:spMkLst>
            <pc:docMk/>
            <pc:sldMk cId="4288147392" sldId="273"/>
            <ac:spMk id="2" creationId="{1F7767EF-C92F-4652-870D-CA6112536BA4}"/>
          </ac:spMkLst>
        </pc:spChg>
        <pc:spChg chg="mod">
          <ac:chgData name="Peter McGinty" userId="138e04b35f3df159" providerId="LiveId" clId="{818D08FD-773E-468F-80C0-2ACAE79F9E25}" dt="2021-12-03T19:18:17.737" v="2246" actId="20577"/>
          <ac:spMkLst>
            <pc:docMk/>
            <pc:sldMk cId="4288147392" sldId="273"/>
            <ac:spMk id="3" creationId="{CC9C1545-FCA8-48C9-83DD-4A127CCC95D2}"/>
          </ac:spMkLst>
        </pc:spChg>
        <pc:spChg chg="add mod">
          <ac:chgData name="Peter McGinty" userId="138e04b35f3df159" providerId="LiveId" clId="{818D08FD-773E-468F-80C0-2ACAE79F9E25}" dt="2021-12-06T08:15:13.785" v="12002" actId="692"/>
          <ac:spMkLst>
            <pc:docMk/>
            <pc:sldMk cId="4288147392" sldId="273"/>
            <ac:spMk id="4" creationId="{72DBE8BB-0667-4DC5-A7DF-5A622C283B58}"/>
          </ac:spMkLst>
        </pc:spChg>
      </pc:sldChg>
      <pc:sldChg chg="modSp new mod">
        <pc:chgData name="Peter McGinty" userId="138e04b35f3df159" providerId="LiveId" clId="{818D08FD-773E-468F-80C0-2ACAE79F9E25}" dt="2021-12-06T08:12:20.229" v="11992" actId="20577"/>
        <pc:sldMkLst>
          <pc:docMk/>
          <pc:sldMk cId="2884098296" sldId="274"/>
        </pc:sldMkLst>
        <pc:spChg chg="mod">
          <ac:chgData name="Peter McGinty" userId="138e04b35f3df159" providerId="LiveId" clId="{818D08FD-773E-468F-80C0-2ACAE79F9E25}" dt="2021-12-03T22:52:35.512" v="2632" actId="20577"/>
          <ac:spMkLst>
            <pc:docMk/>
            <pc:sldMk cId="2884098296" sldId="274"/>
            <ac:spMk id="2" creationId="{C1FFF73A-9160-4616-AC7C-C8B7C9AC3E60}"/>
          </ac:spMkLst>
        </pc:spChg>
        <pc:spChg chg="mod">
          <ac:chgData name="Peter McGinty" userId="138e04b35f3df159" providerId="LiveId" clId="{818D08FD-773E-468F-80C0-2ACAE79F9E25}" dt="2021-12-06T08:12:20.229" v="11992" actId="20577"/>
          <ac:spMkLst>
            <pc:docMk/>
            <pc:sldMk cId="2884098296" sldId="274"/>
            <ac:spMk id="3" creationId="{AEF77323-0E9B-4242-AE60-FC894E4200B3}"/>
          </ac:spMkLst>
        </pc:spChg>
      </pc:sldChg>
      <pc:sldChg chg="modSp new mod">
        <pc:chgData name="Peter McGinty" userId="138e04b35f3df159" providerId="LiveId" clId="{818D08FD-773E-468F-80C0-2ACAE79F9E25}" dt="2021-12-04T17:39:45.450" v="3121" actId="20577"/>
        <pc:sldMkLst>
          <pc:docMk/>
          <pc:sldMk cId="660510370" sldId="275"/>
        </pc:sldMkLst>
        <pc:spChg chg="mod">
          <ac:chgData name="Peter McGinty" userId="138e04b35f3df159" providerId="LiveId" clId="{818D08FD-773E-468F-80C0-2ACAE79F9E25}" dt="2021-12-04T15:03:33.297" v="2801" actId="20577"/>
          <ac:spMkLst>
            <pc:docMk/>
            <pc:sldMk cId="660510370" sldId="275"/>
            <ac:spMk id="2" creationId="{B00265F1-3C1C-4FFE-B12D-C452718AF0C5}"/>
          </ac:spMkLst>
        </pc:spChg>
        <pc:spChg chg="mod">
          <ac:chgData name="Peter McGinty" userId="138e04b35f3df159" providerId="LiveId" clId="{818D08FD-773E-468F-80C0-2ACAE79F9E25}" dt="2021-12-04T17:39:45.450" v="3121" actId="20577"/>
          <ac:spMkLst>
            <pc:docMk/>
            <pc:sldMk cId="660510370" sldId="275"/>
            <ac:spMk id="3" creationId="{68FC2D4A-10E2-482E-9EBF-FFBBFE9D4BFF}"/>
          </ac:spMkLst>
        </pc:spChg>
      </pc:sldChg>
      <pc:sldChg chg="addSp modSp new del mod modClrScheme chgLayout">
        <pc:chgData name="Peter McGinty" userId="138e04b35f3df159" providerId="LiveId" clId="{818D08FD-773E-468F-80C0-2ACAE79F9E25}" dt="2021-12-04T21:24:47.207" v="4236" actId="47"/>
        <pc:sldMkLst>
          <pc:docMk/>
          <pc:sldMk cId="1876821373" sldId="276"/>
        </pc:sldMkLst>
        <pc:spChg chg="mod ord">
          <ac:chgData name="Peter McGinty" userId="138e04b35f3df159" providerId="LiveId" clId="{818D08FD-773E-468F-80C0-2ACAE79F9E25}" dt="2021-12-04T17:58:24.682" v="3261" actId="20577"/>
          <ac:spMkLst>
            <pc:docMk/>
            <pc:sldMk cId="1876821373" sldId="276"/>
            <ac:spMk id="2" creationId="{D3FB192A-31D5-46B5-BA86-ADBABF3C6BA7}"/>
          </ac:spMkLst>
        </pc:spChg>
        <pc:spChg chg="mod ord">
          <ac:chgData name="Peter McGinty" userId="138e04b35f3df159" providerId="LiveId" clId="{818D08FD-773E-468F-80C0-2ACAE79F9E25}" dt="2021-12-04T17:55:09.293" v="3239" actId="20577"/>
          <ac:spMkLst>
            <pc:docMk/>
            <pc:sldMk cId="1876821373" sldId="276"/>
            <ac:spMk id="3" creationId="{ECD0D68D-46E4-4DDC-AA1F-A49F52E802D8}"/>
          </ac:spMkLst>
        </pc:spChg>
        <pc:spChg chg="add mod ord">
          <ac:chgData name="Peter McGinty" userId="138e04b35f3df159" providerId="LiveId" clId="{818D08FD-773E-468F-80C0-2ACAE79F9E25}" dt="2021-12-04T17:54:49.716" v="3190" actId="20577"/>
          <ac:spMkLst>
            <pc:docMk/>
            <pc:sldMk cId="1876821373" sldId="276"/>
            <ac:spMk id="4" creationId="{C35C4D2E-7B06-4A00-819D-81CE44293D77}"/>
          </ac:spMkLst>
        </pc:spChg>
        <pc:spChg chg="add mod ord">
          <ac:chgData name="Peter McGinty" userId="138e04b35f3df159" providerId="LiveId" clId="{818D08FD-773E-468F-80C0-2ACAE79F9E25}" dt="2021-12-04T17:54:40.300" v="3181" actId="700"/>
          <ac:spMkLst>
            <pc:docMk/>
            <pc:sldMk cId="1876821373" sldId="276"/>
            <ac:spMk id="5" creationId="{E4E04963-00BA-4220-97B6-6A6E55E04B89}"/>
          </ac:spMkLst>
        </pc:spChg>
        <pc:spChg chg="add mod ord">
          <ac:chgData name="Peter McGinty" userId="138e04b35f3df159" providerId="LiveId" clId="{818D08FD-773E-468F-80C0-2ACAE79F9E25}" dt="2021-12-04T17:54:40.300" v="3181" actId="700"/>
          <ac:spMkLst>
            <pc:docMk/>
            <pc:sldMk cId="1876821373" sldId="276"/>
            <ac:spMk id="6" creationId="{531E1DDB-3905-48A7-B7D8-FBCC13BFD49D}"/>
          </ac:spMkLst>
        </pc:spChg>
      </pc:sldChg>
      <pc:sldChg chg="addSp delSp modSp new mod modClrScheme chgLayout">
        <pc:chgData name="Peter McGinty" userId="138e04b35f3df159" providerId="LiveId" clId="{818D08FD-773E-468F-80C0-2ACAE79F9E25}" dt="2021-12-04T21:26:29.122" v="4238"/>
        <pc:sldMkLst>
          <pc:docMk/>
          <pc:sldMk cId="3479872181" sldId="277"/>
        </pc:sldMkLst>
        <pc:spChg chg="mod ord">
          <ac:chgData name="Peter McGinty" userId="138e04b35f3df159" providerId="LiveId" clId="{818D08FD-773E-468F-80C0-2ACAE79F9E25}" dt="2021-12-04T17:58:52.727" v="3285" actId="700"/>
          <ac:spMkLst>
            <pc:docMk/>
            <pc:sldMk cId="3479872181" sldId="277"/>
            <ac:spMk id="2" creationId="{178CA967-3A5A-40AA-8FB8-F5F582C15470}"/>
          </ac:spMkLst>
        </pc:spChg>
        <pc:spChg chg="del mod ord">
          <ac:chgData name="Peter McGinty" userId="138e04b35f3df159" providerId="LiveId" clId="{818D08FD-773E-468F-80C0-2ACAE79F9E25}" dt="2021-12-04T17:58:52.727" v="3285" actId="700"/>
          <ac:spMkLst>
            <pc:docMk/>
            <pc:sldMk cId="3479872181" sldId="277"/>
            <ac:spMk id="3" creationId="{D9E9606D-D099-4552-A67F-7AE8207F0FBF}"/>
          </ac:spMkLst>
        </pc:spChg>
        <pc:spChg chg="add mod ord">
          <ac:chgData name="Peter McGinty" userId="138e04b35f3df159" providerId="LiveId" clId="{818D08FD-773E-468F-80C0-2ACAE79F9E25}" dt="2021-12-04T21:26:09.854" v="4237" actId="20577"/>
          <ac:spMkLst>
            <pc:docMk/>
            <pc:sldMk cId="3479872181" sldId="277"/>
            <ac:spMk id="4" creationId="{649AA5D5-0476-415E-9AA0-1ABA82B5CA38}"/>
          </ac:spMkLst>
        </pc:spChg>
        <pc:spChg chg="add mod ord">
          <ac:chgData name="Peter McGinty" userId="138e04b35f3df159" providerId="LiveId" clId="{818D08FD-773E-468F-80C0-2ACAE79F9E25}" dt="2021-12-04T21:26:29.122" v="4238"/>
          <ac:spMkLst>
            <pc:docMk/>
            <pc:sldMk cId="3479872181" sldId="277"/>
            <ac:spMk id="5" creationId="{D721FF46-6CCC-4C3E-8D95-D0C186970096}"/>
          </ac:spMkLst>
        </pc:spChg>
        <pc:spChg chg="add del">
          <ac:chgData name="Peter McGinty" userId="138e04b35f3df159" providerId="LiveId" clId="{818D08FD-773E-468F-80C0-2ACAE79F9E25}" dt="2021-12-04T17:59:46.123" v="3300"/>
          <ac:spMkLst>
            <pc:docMk/>
            <pc:sldMk cId="3479872181" sldId="277"/>
            <ac:spMk id="6" creationId="{50401F27-C7E4-45F7-A948-AECBB12C523C}"/>
          </ac:spMkLst>
        </pc:spChg>
        <pc:spChg chg="add del">
          <ac:chgData name="Peter McGinty" userId="138e04b35f3df159" providerId="LiveId" clId="{818D08FD-773E-468F-80C0-2ACAE79F9E25}" dt="2021-12-04T17:59:50.268" v="3302"/>
          <ac:spMkLst>
            <pc:docMk/>
            <pc:sldMk cId="3479872181" sldId="277"/>
            <ac:spMk id="7" creationId="{65903D15-9A45-41BD-ACE2-7512C1045CB3}"/>
          </ac:spMkLst>
        </pc:spChg>
        <pc:spChg chg="add del">
          <ac:chgData name="Peter McGinty" userId="138e04b35f3df159" providerId="LiveId" clId="{818D08FD-773E-468F-80C0-2ACAE79F9E25}" dt="2021-12-04T17:59:55.610" v="3304"/>
          <ac:spMkLst>
            <pc:docMk/>
            <pc:sldMk cId="3479872181" sldId="277"/>
            <ac:spMk id="8" creationId="{BE312841-5BAC-4A6C-BEC5-668A1B3E012D}"/>
          </ac:spMkLst>
        </pc:spChg>
        <pc:spChg chg="add del">
          <ac:chgData name="Peter McGinty" userId="138e04b35f3df159" providerId="LiveId" clId="{818D08FD-773E-468F-80C0-2ACAE79F9E25}" dt="2021-12-04T18:00:16.465" v="3310"/>
          <ac:spMkLst>
            <pc:docMk/>
            <pc:sldMk cId="3479872181" sldId="277"/>
            <ac:spMk id="9" creationId="{A76334EE-1939-4BA0-88C9-00181BF68C53}"/>
          </ac:spMkLst>
        </pc:spChg>
      </pc:sldChg>
      <pc:sldChg chg="modSp new mod ord">
        <pc:chgData name="Peter McGinty" userId="138e04b35f3df159" providerId="LiveId" clId="{818D08FD-773E-468F-80C0-2ACAE79F9E25}" dt="2021-12-04T21:32:33.693" v="4311"/>
        <pc:sldMkLst>
          <pc:docMk/>
          <pc:sldMk cId="2701936950" sldId="278"/>
        </pc:sldMkLst>
        <pc:spChg chg="mod">
          <ac:chgData name="Peter McGinty" userId="138e04b35f3df159" providerId="LiveId" clId="{818D08FD-773E-468F-80C0-2ACAE79F9E25}" dt="2021-12-04T18:17:48.193" v="3580" actId="20577"/>
          <ac:spMkLst>
            <pc:docMk/>
            <pc:sldMk cId="2701936950" sldId="278"/>
            <ac:spMk id="2" creationId="{E9897517-0F8D-48F1-AD31-70064C65E3F6}"/>
          </ac:spMkLst>
        </pc:spChg>
        <pc:spChg chg="mod">
          <ac:chgData name="Peter McGinty" userId="138e04b35f3df159" providerId="LiveId" clId="{818D08FD-773E-468F-80C0-2ACAE79F9E25}" dt="2021-12-04T21:31:31.514" v="4307" actId="20577"/>
          <ac:spMkLst>
            <pc:docMk/>
            <pc:sldMk cId="2701936950" sldId="278"/>
            <ac:spMk id="3" creationId="{032D22E0-8DE5-4C2F-9EBF-F642106AFAD9}"/>
          </ac:spMkLst>
        </pc:spChg>
      </pc:sldChg>
      <pc:sldChg chg="modSp add mod ord">
        <pc:chgData name="Peter McGinty" userId="138e04b35f3df159" providerId="LiveId" clId="{818D08FD-773E-468F-80C0-2ACAE79F9E25}" dt="2021-12-04T21:29:14.329" v="4288" actId="1035"/>
        <pc:sldMkLst>
          <pc:docMk/>
          <pc:sldMk cId="911546890" sldId="279"/>
        </pc:sldMkLst>
        <pc:spChg chg="mod">
          <ac:chgData name="Peter McGinty" userId="138e04b35f3df159" providerId="LiveId" clId="{818D08FD-773E-468F-80C0-2ACAE79F9E25}" dt="2021-12-04T18:28:27.956" v="4059" actId="20577"/>
          <ac:spMkLst>
            <pc:docMk/>
            <pc:sldMk cId="911546890" sldId="279"/>
            <ac:spMk id="2" creationId="{0BA37FEA-1506-4969-B3E1-3C367A65CDEB}"/>
          </ac:spMkLst>
        </pc:spChg>
        <pc:graphicFrameChg chg="mod modGraphic">
          <ac:chgData name="Peter McGinty" userId="138e04b35f3df159" providerId="LiveId" clId="{818D08FD-773E-468F-80C0-2ACAE79F9E25}" dt="2021-12-04T21:29:14.329" v="4288" actId="1035"/>
          <ac:graphicFrameMkLst>
            <pc:docMk/>
            <pc:sldMk cId="911546890" sldId="279"/>
            <ac:graphicFrameMk id="3" creationId="{12167F70-2395-4BBF-A468-1D25CA134606}"/>
          </ac:graphicFrameMkLst>
        </pc:graphicFrameChg>
      </pc:sldChg>
      <pc:sldChg chg="modSp new mod">
        <pc:chgData name="Peter McGinty" userId="138e04b35f3df159" providerId="LiveId" clId="{818D08FD-773E-468F-80C0-2ACAE79F9E25}" dt="2021-12-04T21:33:08.346" v="4371" actId="20577"/>
        <pc:sldMkLst>
          <pc:docMk/>
          <pc:sldMk cId="3040216482" sldId="280"/>
        </pc:sldMkLst>
        <pc:spChg chg="mod">
          <ac:chgData name="Peter McGinty" userId="138e04b35f3df159" providerId="LiveId" clId="{818D08FD-773E-468F-80C0-2ACAE79F9E25}" dt="2021-12-04T21:32:45.032" v="4328" actId="20577"/>
          <ac:spMkLst>
            <pc:docMk/>
            <pc:sldMk cId="3040216482" sldId="280"/>
            <ac:spMk id="2" creationId="{97FF24F9-DD6C-43D8-9E33-86B47483AEBA}"/>
          </ac:spMkLst>
        </pc:spChg>
        <pc:spChg chg="mod">
          <ac:chgData name="Peter McGinty" userId="138e04b35f3df159" providerId="LiveId" clId="{818D08FD-773E-468F-80C0-2ACAE79F9E25}" dt="2021-12-04T21:33:08.346" v="4371" actId="20577"/>
          <ac:spMkLst>
            <pc:docMk/>
            <pc:sldMk cId="3040216482" sldId="280"/>
            <ac:spMk id="3" creationId="{5D4F9AE2-06CF-4698-803E-EAE36FCD54DF}"/>
          </ac:spMkLst>
        </pc:spChg>
      </pc:sldChg>
      <pc:sldChg chg="addSp modSp new mod modClrScheme chgLayout">
        <pc:chgData name="Peter McGinty" userId="138e04b35f3df159" providerId="LiveId" clId="{818D08FD-773E-468F-80C0-2ACAE79F9E25}" dt="2021-12-05T13:42:40.742" v="8766" actId="113"/>
        <pc:sldMkLst>
          <pc:docMk/>
          <pc:sldMk cId="3002052619" sldId="281"/>
        </pc:sldMkLst>
        <pc:spChg chg="mod ord">
          <ac:chgData name="Peter McGinty" userId="138e04b35f3df159" providerId="LiveId" clId="{818D08FD-773E-468F-80C0-2ACAE79F9E25}" dt="2021-12-05T13:41:55.366" v="8732" actId="20577"/>
          <ac:spMkLst>
            <pc:docMk/>
            <pc:sldMk cId="3002052619" sldId="281"/>
            <ac:spMk id="2" creationId="{2F02B8D8-902B-433A-B0F1-E0C2752E6858}"/>
          </ac:spMkLst>
        </pc:spChg>
        <pc:spChg chg="mod ord">
          <ac:chgData name="Peter McGinty" userId="138e04b35f3df159" providerId="LiveId" clId="{818D08FD-773E-468F-80C0-2ACAE79F9E25}" dt="2021-12-05T11:59:57.958" v="5520" actId="5793"/>
          <ac:spMkLst>
            <pc:docMk/>
            <pc:sldMk cId="3002052619" sldId="281"/>
            <ac:spMk id="3" creationId="{224C62AE-F0C3-4035-B40C-174CB958FBE3}"/>
          </ac:spMkLst>
        </pc:spChg>
        <pc:spChg chg="add mod ord">
          <ac:chgData name="Peter McGinty" userId="138e04b35f3df159" providerId="LiveId" clId="{818D08FD-773E-468F-80C0-2ACAE79F9E25}" dt="2021-12-05T13:42:40.742" v="8766" actId="113"/>
          <ac:spMkLst>
            <pc:docMk/>
            <pc:sldMk cId="3002052619" sldId="281"/>
            <ac:spMk id="4" creationId="{84F5B979-2A48-46C6-A5A7-DA058DAACA24}"/>
          </ac:spMkLst>
        </pc:spChg>
      </pc:sldChg>
      <pc:sldChg chg="modSp add mod">
        <pc:chgData name="Peter McGinty" userId="138e04b35f3df159" providerId="LiveId" clId="{818D08FD-773E-468F-80C0-2ACAE79F9E25}" dt="2021-12-04T22:16:29.299" v="5189" actId="20577"/>
        <pc:sldMkLst>
          <pc:docMk/>
          <pc:sldMk cId="2408212533" sldId="282"/>
        </pc:sldMkLst>
        <pc:spChg chg="mod">
          <ac:chgData name="Peter McGinty" userId="138e04b35f3df159" providerId="LiveId" clId="{818D08FD-773E-468F-80C0-2ACAE79F9E25}" dt="2021-12-04T22:12:54.479" v="5028" actId="20577"/>
          <ac:spMkLst>
            <pc:docMk/>
            <pc:sldMk cId="2408212533" sldId="282"/>
            <ac:spMk id="2" creationId="{0BA37FEA-1506-4969-B3E1-3C367A65CDEB}"/>
          </ac:spMkLst>
        </pc:spChg>
        <pc:graphicFrameChg chg="mod modGraphic">
          <ac:chgData name="Peter McGinty" userId="138e04b35f3df159" providerId="LiveId" clId="{818D08FD-773E-468F-80C0-2ACAE79F9E25}" dt="2021-12-04T22:16:29.299" v="5189" actId="20577"/>
          <ac:graphicFrameMkLst>
            <pc:docMk/>
            <pc:sldMk cId="2408212533" sldId="282"/>
            <ac:graphicFrameMk id="3" creationId="{12167F70-2395-4BBF-A468-1D25CA134606}"/>
          </ac:graphicFrameMkLst>
        </pc:graphicFrameChg>
      </pc:sldChg>
      <pc:sldChg chg="modSp add mod">
        <pc:chgData name="Peter McGinty" userId="138e04b35f3df159" providerId="LiveId" clId="{818D08FD-773E-468F-80C0-2ACAE79F9E25}" dt="2021-12-05T13:31:07.917" v="8173" actId="20577"/>
        <pc:sldMkLst>
          <pc:docMk/>
          <pc:sldMk cId="3253664465" sldId="283"/>
        </pc:sldMkLst>
        <pc:spChg chg="mod">
          <ac:chgData name="Peter McGinty" userId="138e04b35f3df159" providerId="LiveId" clId="{818D08FD-773E-468F-80C0-2ACAE79F9E25}" dt="2021-12-04T22:18:18.114" v="5221" actId="20577"/>
          <ac:spMkLst>
            <pc:docMk/>
            <pc:sldMk cId="3253664465" sldId="283"/>
            <ac:spMk id="2" creationId="{E9897517-0F8D-48F1-AD31-70064C65E3F6}"/>
          </ac:spMkLst>
        </pc:spChg>
        <pc:spChg chg="mod">
          <ac:chgData name="Peter McGinty" userId="138e04b35f3df159" providerId="LiveId" clId="{818D08FD-773E-468F-80C0-2ACAE79F9E25}" dt="2021-12-05T13:31:07.917" v="8173" actId="20577"/>
          <ac:spMkLst>
            <pc:docMk/>
            <pc:sldMk cId="3253664465" sldId="283"/>
            <ac:spMk id="3" creationId="{032D22E0-8DE5-4C2F-9EBF-F642106AFAD9}"/>
          </ac:spMkLst>
        </pc:spChg>
      </pc:sldChg>
      <pc:sldChg chg="addSp delSp modSp del mod ord">
        <pc:chgData name="Peter McGinty" userId="138e04b35f3df159" providerId="LiveId" clId="{818D08FD-773E-468F-80C0-2ACAE79F9E25}" dt="2021-12-05T16:46:10.131" v="11759" actId="47"/>
        <pc:sldMkLst>
          <pc:docMk/>
          <pc:sldMk cId="4119412367" sldId="284"/>
        </pc:sldMkLst>
        <pc:picChg chg="add del mod">
          <ac:chgData name="Peter McGinty" userId="138e04b35f3df159" providerId="LiveId" clId="{818D08FD-773E-468F-80C0-2ACAE79F9E25}" dt="2021-12-05T16:39:21.531" v="11617" actId="21"/>
          <ac:picMkLst>
            <pc:docMk/>
            <pc:sldMk cId="4119412367" sldId="284"/>
            <ac:picMk id="5" creationId="{2F02B875-7705-4EE4-809F-93BAD9613178}"/>
          </ac:picMkLst>
        </pc:picChg>
        <pc:picChg chg="add del mod">
          <ac:chgData name="Peter McGinty" userId="138e04b35f3df159" providerId="LiveId" clId="{818D08FD-773E-468F-80C0-2ACAE79F9E25}" dt="2021-12-05T16:38:54.206" v="11613" actId="21"/>
          <ac:picMkLst>
            <pc:docMk/>
            <pc:sldMk cId="4119412367" sldId="284"/>
            <ac:picMk id="7" creationId="{0FB482A5-D176-40F3-B932-480C146AA5BD}"/>
          </ac:picMkLst>
        </pc:picChg>
      </pc:sldChg>
      <pc:sldChg chg="addSp delSp modSp mod ord modClrScheme chgLayout">
        <pc:chgData name="Peter McGinty" userId="138e04b35f3df159" providerId="LiveId" clId="{818D08FD-773E-468F-80C0-2ACAE79F9E25}" dt="2021-12-05T16:30:37.185" v="11577"/>
        <pc:sldMkLst>
          <pc:docMk/>
          <pc:sldMk cId="2650349761" sldId="285"/>
        </pc:sldMkLst>
        <pc:spChg chg="mod ord">
          <ac:chgData name="Peter McGinty" userId="138e04b35f3df159" providerId="LiveId" clId="{818D08FD-773E-468F-80C0-2ACAE79F9E25}" dt="2021-12-05T14:56:56.180" v="9455" actId="700"/>
          <ac:spMkLst>
            <pc:docMk/>
            <pc:sldMk cId="2650349761" sldId="285"/>
            <ac:spMk id="2" creationId="{C9BE3F7E-3348-9244-ADAD-B78FDE5E897F}"/>
          </ac:spMkLst>
        </pc:spChg>
        <pc:spChg chg="del mod ord">
          <ac:chgData name="Peter McGinty" userId="138e04b35f3df159" providerId="LiveId" clId="{818D08FD-773E-468F-80C0-2ACAE79F9E25}" dt="2021-12-05T14:56:56.180" v="9455" actId="700"/>
          <ac:spMkLst>
            <pc:docMk/>
            <pc:sldMk cId="2650349761" sldId="285"/>
            <ac:spMk id="3" creationId="{B0569902-6BDB-D142-ACB9-19E8C4EA62EF}"/>
          </ac:spMkLst>
        </pc:spChg>
        <pc:spChg chg="add mod ord">
          <ac:chgData name="Peter McGinty" userId="138e04b35f3df159" providerId="LiveId" clId="{818D08FD-773E-468F-80C0-2ACAE79F9E25}" dt="2021-12-05T14:57:03.142" v="9466" actId="20577"/>
          <ac:spMkLst>
            <pc:docMk/>
            <pc:sldMk cId="2650349761" sldId="285"/>
            <ac:spMk id="4" creationId="{611C0246-2856-4ACE-A1A7-BD7CDFEFC822}"/>
          </ac:spMkLst>
        </pc:spChg>
        <pc:spChg chg="add mod ord">
          <ac:chgData name="Peter McGinty" userId="138e04b35f3df159" providerId="LiveId" clId="{818D08FD-773E-468F-80C0-2ACAE79F9E25}" dt="2021-12-05T15:11:33.160" v="9635" actId="20577"/>
          <ac:spMkLst>
            <pc:docMk/>
            <pc:sldMk cId="2650349761" sldId="285"/>
            <ac:spMk id="5" creationId="{F08CF9E0-AFE9-4E19-8ADD-3A69A807FE6B}"/>
          </ac:spMkLst>
        </pc:spChg>
        <pc:spChg chg="add mod ord">
          <ac:chgData name="Peter McGinty" userId="138e04b35f3df159" providerId="LiveId" clId="{818D08FD-773E-468F-80C0-2ACAE79F9E25}" dt="2021-12-05T15:08:41.540" v="9508" actId="20577"/>
          <ac:spMkLst>
            <pc:docMk/>
            <pc:sldMk cId="2650349761" sldId="285"/>
            <ac:spMk id="6" creationId="{60FA24C0-4AB3-4BE0-A533-5C28ADB80D66}"/>
          </ac:spMkLst>
        </pc:spChg>
        <pc:spChg chg="add mod ord">
          <ac:chgData name="Peter McGinty" userId="138e04b35f3df159" providerId="LiveId" clId="{818D08FD-773E-468F-80C0-2ACAE79F9E25}" dt="2021-12-05T15:11:20.087" v="9634" actId="20577"/>
          <ac:spMkLst>
            <pc:docMk/>
            <pc:sldMk cId="2650349761" sldId="285"/>
            <ac:spMk id="7" creationId="{26EF6E7D-AF3C-4F1C-B8F4-AED8A95578E3}"/>
          </ac:spMkLst>
        </pc:spChg>
        <pc:spChg chg="add mod">
          <ac:chgData name="Peter McGinty" userId="138e04b35f3df159" providerId="LiveId" clId="{818D08FD-773E-468F-80C0-2ACAE79F9E25}" dt="2021-12-05T15:40:39.909" v="10453" actId="122"/>
          <ac:spMkLst>
            <pc:docMk/>
            <pc:sldMk cId="2650349761" sldId="285"/>
            <ac:spMk id="8" creationId="{ED0D99BE-218D-4673-A99C-3688DF734118}"/>
          </ac:spMkLst>
        </pc:spChg>
        <pc:spChg chg="add mod">
          <ac:chgData name="Peter McGinty" userId="138e04b35f3df159" providerId="LiveId" clId="{818D08FD-773E-468F-80C0-2ACAE79F9E25}" dt="2021-12-05T15:39:33.003" v="10315" actId="1076"/>
          <ac:spMkLst>
            <pc:docMk/>
            <pc:sldMk cId="2650349761" sldId="285"/>
            <ac:spMk id="9" creationId="{D5A4ACC8-499B-4BAA-9C77-88CCC89BF7AE}"/>
          </ac:spMkLst>
        </pc:spChg>
        <pc:spChg chg="add del">
          <ac:chgData name="Peter McGinty" userId="138e04b35f3df159" providerId="LiveId" clId="{818D08FD-773E-468F-80C0-2ACAE79F9E25}" dt="2021-12-05T15:38:47.976" v="10311" actId="478"/>
          <ac:spMkLst>
            <pc:docMk/>
            <pc:sldMk cId="2650349761" sldId="285"/>
            <ac:spMk id="10" creationId="{8A0DEB3B-1999-40E4-9F07-CE210FA54299}"/>
          </ac:spMkLst>
        </pc:spChg>
        <pc:spChg chg="add mod">
          <ac:chgData name="Peter McGinty" userId="138e04b35f3df159" providerId="LiveId" clId="{818D08FD-773E-468F-80C0-2ACAE79F9E25}" dt="2021-12-05T15:40:13.465" v="10449" actId="1076"/>
          <ac:spMkLst>
            <pc:docMk/>
            <pc:sldMk cId="2650349761" sldId="285"/>
            <ac:spMk id="11" creationId="{33384100-080E-4506-BA24-89B91F315246}"/>
          </ac:spMkLst>
        </pc:spChg>
      </pc:sldChg>
      <pc:sldChg chg="modSp mod ord">
        <pc:chgData name="Peter McGinty" userId="138e04b35f3df159" providerId="LiveId" clId="{818D08FD-773E-468F-80C0-2ACAE79F9E25}" dt="2021-12-05T16:59:10.850" v="11817" actId="20577"/>
        <pc:sldMkLst>
          <pc:docMk/>
          <pc:sldMk cId="2333093352" sldId="286"/>
        </pc:sldMkLst>
        <pc:spChg chg="mod">
          <ac:chgData name="Peter McGinty" userId="138e04b35f3df159" providerId="LiveId" clId="{818D08FD-773E-468F-80C0-2ACAE79F9E25}" dt="2021-12-05T16:59:10.850" v="11817" actId="20577"/>
          <ac:spMkLst>
            <pc:docMk/>
            <pc:sldMk cId="2333093352" sldId="286"/>
            <ac:spMk id="3" creationId="{A6D86CE2-7186-C443-BF3D-71844150C309}"/>
          </ac:spMkLst>
        </pc:spChg>
      </pc:sldChg>
      <pc:sldChg chg="modSp mod">
        <pc:chgData name="Peter McGinty" userId="138e04b35f3df159" providerId="LiveId" clId="{818D08FD-773E-468F-80C0-2ACAE79F9E25}" dt="2021-12-05T16:47:24.975" v="11780" actId="6549"/>
        <pc:sldMkLst>
          <pc:docMk/>
          <pc:sldMk cId="407061829" sldId="287"/>
        </pc:sldMkLst>
        <pc:spChg chg="mod">
          <ac:chgData name="Peter McGinty" userId="138e04b35f3df159" providerId="LiveId" clId="{818D08FD-773E-468F-80C0-2ACAE79F9E25}" dt="2021-12-05T15:45:05.128" v="10491" actId="20577"/>
          <ac:spMkLst>
            <pc:docMk/>
            <pc:sldMk cId="407061829" sldId="287"/>
            <ac:spMk id="2" creationId="{C9BE3F7E-3348-9244-ADAD-B78FDE5E897F}"/>
          </ac:spMkLst>
        </pc:spChg>
        <pc:spChg chg="mod">
          <ac:chgData name="Peter McGinty" userId="138e04b35f3df159" providerId="LiveId" clId="{818D08FD-773E-468F-80C0-2ACAE79F9E25}" dt="2021-12-05T16:47:24.975" v="11780" actId="6549"/>
          <ac:spMkLst>
            <pc:docMk/>
            <pc:sldMk cId="407061829" sldId="287"/>
            <ac:spMk id="3" creationId="{B0569902-6BDB-D142-ACB9-19E8C4EA62EF}"/>
          </ac:spMkLst>
        </pc:spChg>
      </pc:sldChg>
      <pc:sldChg chg="addSp modSp new mod modClrScheme chgLayout">
        <pc:chgData name="Peter McGinty" userId="138e04b35f3df159" providerId="LiveId" clId="{818D08FD-773E-468F-80C0-2ACAE79F9E25}" dt="2021-12-06T08:10:08.308" v="11981" actId="20577"/>
        <pc:sldMkLst>
          <pc:docMk/>
          <pc:sldMk cId="880525337" sldId="288"/>
        </pc:sldMkLst>
        <pc:spChg chg="mod ord">
          <ac:chgData name="Peter McGinty" userId="138e04b35f3df159" providerId="LiveId" clId="{818D08FD-773E-468F-80C0-2ACAE79F9E25}" dt="2021-12-05T13:12:45.490" v="7444" actId="700"/>
          <ac:spMkLst>
            <pc:docMk/>
            <pc:sldMk cId="880525337" sldId="288"/>
            <ac:spMk id="2" creationId="{0AA85E75-CD5F-4033-8044-6FFC68B2DE72}"/>
          </ac:spMkLst>
        </pc:spChg>
        <pc:spChg chg="add mod ord">
          <ac:chgData name="Peter McGinty" userId="138e04b35f3df159" providerId="LiveId" clId="{818D08FD-773E-468F-80C0-2ACAE79F9E25}" dt="2021-12-06T08:10:08.308" v="11981" actId="20577"/>
          <ac:spMkLst>
            <pc:docMk/>
            <pc:sldMk cId="880525337" sldId="288"/>
            <ac:spMk id="3" creationId="{1F5F5599-FCC9-4A29-BFE8-BAFA8A1E8468}"/>
          </ac:spMkLst>
        </pc:spChg>
      </pc:sldChg>
      <pc:sldChg chg="modSp new mod">
        <pc:chgData name="Peter McGinty" userId="138e04b35f3df159" providerId="LiveId" clId="{818D08FD-773E-468F-80C0-2ACAE79F9E25}" dt="2021-12-05T13:41:34.105" v="8731" actId="20577"/>
        <pc:sldMkLst>
          <pc:docMk/>
          <pc:sldMk cId="470273501" sldId="289"/>
        </pc:sldMkLst>
        <pc:spChg chg="mod">
          <ac:chgData name="Peter McGinty" userId="138e04b35f3df159" providerId="LiveId" clId="{818D08FD-773E-468F-80C0-2ACAE79F9E25}" dt="2021-12-05T13:33:56.188" v="8220" actId="6549"/>
          <ac:spMkLst>
            <pc:docMk/>
            <pc:sldMk cId="470273501" sldId="289"/>
            <ac:spMk id="2" creationId="{298A568E-5B5A-4F20-8FAA-9775B8996342}"/>
          </ac:spMkLst>
        </pc:spChg>
        <pc:spChg chg="mod">
          <ac:chgData name="Peter McGinty" userId="138e04b35f3df159" providerId="LiveId" clId="{818D08FD-773E-468F-80C0-2ACAE79F9E25}" dt="2021-12-05T13:41:34.105" v="8731" actId="20577"/>
          <ac:spMkLst>
            <pc:docMk/>
            <pc:sldMk cId="470273501" sldId="289"/>
            <ac:spMk id="3" creationId="{DB1DEB43-0B65-483B-8058-A2C5FAAA17BD}"/>
          </ac:spMkLst>
        </pc:spChg>
      </pc:sldChg>
      <pc:sldChg chg="modSp new mod ord">
        <pc:chgData name="Peter McGinty" userId="138e04b35f3df159" providerId="LiveId" clId="{818D08FD-773E-468F-80C0-2ACAE79F9E25}" dt="2021-12-05T14:42:07.172" v="9234" actId="6549"/>
        <pc:sldMkLst>
          <pc:docMk/>
          <pc:sldMk cId="947668760" sldId="290"/>
        </pc:sldMkLst>
        <pc:spChg chg="mod">
          <ac:chgData name="Peter McGinty" userId="138e04b35f3df159" providerId="LiveId" clId="{818D08FD-773E-468F-80C0-2ACAE79F9E25}" dt="2021-12-05T13:34:25.961" v="8252" actId="20577"/>
          <ac:spMkLst>
            <pc:docMk/>
            <pc:sldMk cId="947668760" sldId="290"/>
            <ac:spMk id="2" creationId="{097B94CA-A3F5-4156-9F8A-3E84A55151C8}"/>
          </ac:spMkLst>
        </pc:spChg>
        <pc:spChg chg="mod">
          <ac:chgData name="Peter McGinty" userId="138e04b35f3df159" providerId="LiveId" clId="{818D08FD-773E-468F-80C0-2ACAE79F9E25}" dt="2021-12-05T14:42:07.172" v="9234" actId="6549"/>
          <ac:spMkLst>
            <pc:docMk/>
            <pc:sldMk cId="947668760" sldId="290"/>
            <ac:spMk id="3" creationId="{F2C5DF8A-6D71-42B8-B797-2416BA93EEDB}"/>
          </ac:spMkLst>
        </pc:spChg>
      </pc:sldChg>
      <pc:sldChg chg="addSp delSp modSp new mod ord modClrScheme chgLayout">
        <pc:chgData name="Peter McGinty" userId="138e04b35f3df159" providerId="LiveId" clId="{818D08FD-773E-468F-80C0-2ACAE79F9E25}" dt="2021-12-05T14:54:16.092" v="9370" actId="20577"/>
        <pc:sldMkLst>
          <pc:docMk/>
          <pc:sldMk cId="2562774990" sldId="291"/>
        </pc:sldMkLst>
        <pc:spChg chg="mod ord">
          <ac:chgData name="Peter McGinty" userId="138e04b35f3df159" providerId="LiveId" clId="{818D08FD-773E-468F-80C0-2ACAE79F9E25}" dt="2021-12-05T14:54:16.092" v="9370" actId="20577"/>
          <ac:spMkLst>
            <pc:docMk/>
            <pc:sldMk cId="2562774990" sldId="291"/>
            <ac:spMk id="2" creationId="{2F647832-71FD-4832-84B7-75B2420C8DEF}"/>
          </ac:spMkLst>
        </pc:spChg>
        <pc:spChg chg="del mod ord">
          <ac:chgData name="Peter McGinty" userId="138e04b35f3df159" providerId="LiveId" clId="{818D08FD-773E-468F-80C0-2ACAE79F9E25}" dt="2021-12-05T14:33:20.910" v="9152" actId="700"/>
          <ac:spMkLst>
            <pc:docMk/>
            <pc:sldMk cId="2562774990" sldId="291"/>
            <ac:spMk id="3" creationId="{BEF3F705-5997-462B-87E8-FB8D68717AB3}"/>
          </ac:spMkLst>
        </pc:spChg>
        <pc:spChg chg="add mod ord">
          <ac:chgData name="Peter McGinty" userId="138e04b35f3df159" providerId="LiveId" clId="{818D08FD-773E-468F-80C0-2ACAE79F9E25}" dt="2021-12-05T14:52:55.832" v="9354" actId="207"/>
          <ac:spMkLst>
            <pc:docMk/>
            <pc:sldMk cId="2562774990" sldId="291"/>
            <ac:spMk id="4" creationId="{E8750221-A4C6-4E92-85CE-211A3C9CA252}"/>
          </ac:spMkLst>
        </pc:spChg>
      </pc:sldChg>
      <pc:sldChg chg="addSp delSp modSp new mod">
        <pc:chgData name="Peter McGinty" userId="138e04b35f3df159" providerId="LiveId" clId="{818D08FD-773E-468F-80C0-2ACAE79F9E25}" dt="2021-12-05T14:24:10.044" v="8919" actId="20577"/>
        <pc:sldMkLst>
          <pc:docMk/>
          <pc:sldMk cId="936444438" sldId="292"/>
        </pc:sldMkLst>
        <pc:spChg chg="mod">
          <ac:chgData name="Peter McGinty" userId="138e04b35f3df159" providerId="LiveId" clId="{818D08FD-773E-468F-80C0-2ACAE79F9E25}" dt="2021-12-05T14:20:15.248" v="8868" actId="20577"/>
          <ac:spMkLst>
            <pc:docMk/>
            <pc:sldMk cId="936444438" sldId="292"/>
            <ac:spMk id="2" creationId="{B35D84CC-06CD-4904-A326-93DC9A774F7B}"/>
          </ac:spMkLst>
        </pc:spChg>
        <pc:spChg chg="add del mod">
          <ac:chgData name="Peter McGinty" userId="138e04b35f3df159" providerId="LiveId" clId="{818D08FD-773E-468F-80C0-2ACAE79F9E25}" dt="2021-12-05T14:24:10.044" v="8919" actId="20577"/>
          <ac:spMkLst>
            <pc:docMk/>
            <pc:sldMk cId="936444438" sldId="292"/>
            <ac:spMk id="3" creationId="{7A586CE0-5CFE-4A20-8DFB-041AC1C681D8}"/>
          </ac:spMkLst>
        </pc:spChg>
        <pc:graphicFrameChg chg="add del mod">
          <ac:chgData name="Peter McGinty" userId="138e04b35f3df159" providerId="LiveId" clId="{818D08FD-773E-468F-80C0-2ACAE79F9E25}" dt="2021-12-05T14:19:36.873" v="8835"/>
          <ac:graphicFrameMkLst>
            <pc:docMk/>
            <pc:sldMk cId="936444438" sldId="292"/>
            <ac:graphicFrameMk id="4" creationId="{719E1937-F277-47F5-9066-928026E0B21C}"/>
          </ac:graphicFrameMkLst>
        </pc:graphicFrameChg>
      </pc:sldChg>
      <pc:sldChg chg="modSp new mod">
        <pc:chgData name="Peter McGinty" userId="138e04b35f3df159" providerId="LiveId" clId="{818D08FD-773E-468F-80C0-2ACAE79F9E25}" dt="2021-12-05T14:33:04.730" v="9151" actId="2711"/>
        <pc:sldMkLst>
          <pc:docMk/>
          <pc:sldMk cId="1784541308" sldId="293"/>
        </pc:sldMkLst>
        <pc:spChg chg="mod">
          <ac:chgData name="Peter McGinty" userId="138e04b35f3df159" providerId="LiveId" clId="{818D08FD-773E-468F-80C0-2ACAE79F9E25}" dt="2021-12-05T14:33:04.730" v="9151" actId="2711"/>
          <ac:spMkLst>
            <pc:docMk/>
            <pc:sldMk cId="1784541308" sldId="293"/>
            <ac:spMk id="2" creationId="{BFE4E6EE-987F-4316-AD07-59B4468FCB4E}"/>
          </ac:spMkLst>
        </pc:spChg>
        <pc:spChg chg="mod">
          <ac:chgData name="Peter McGinty" userId="138e04b35f3df159" providerId="LiveId" clId="{818D08FD-773E-468F-80C0-2ACAE79F9E25}" dt="2021-12-05T14:25:21.889" v="8946" actId="6549"/>
          <ac:spMkLst>
            <pc:docMk/>
            <pc:sldMk cId="1784541308" sldId="293"/>
            <ac:spMk id="3" creationId="{38755E4E-0A5E-4F55-972E-881FA81CF80F}"/>
          </ac:spMkLst>
        </pc:spChg>
      </pc:sldChg>
      <pc:sldChg chg="addSp delSp modSp add mod">
        <pc:chgData name="Peter McGinty" userId="138e04b35f3df159" providerId="LiveId" clId="{818D08FD-773E-468F-80C0-2ACAE79F9E25}" dt="2021-12-05T14:50:23.155" v="9345" actId="207"/>
        <pc:sldMkLst>
          <pc:docMk/>
          <pc:sldMk cId="3651802987" sldId="294"/>
        </pc:sldMkLst>
        <pc:spChg chg="mod">
          <ac:chgData name="Peter McGinty" userId="138e04b35f3df159" providerId="LiveId" clId="{818D08FD-773E-468F-80C0-2ACAE79F9E25}" dt="2021-12-05T14:28:32.660" v="8979" actId="20577"/>
          <ac:spMkLst>
            <pc:docMk/>
            <pc:sldMk cId="3651802987" sldId="294"/>
            <ac:spMk id="2" creationId="{BFE4E6EE-987F-4316-AD07-59B4468FCB4E}"/>
          </ac:spMkLst>
        </pc:spChg>
        <pc:spChg chg="mod">
          <ac:chgData name="Peter McGinty" userId="138e04b35f3df159" providerId="LiveId" clId="{818D08FD-773E-468F-80C0-2ACAE79F9E25}" dt="2021-12-05T14:50:23.155" v="9345" actId="207"/>
          <ac:spMkLst>
            <pc:docMk/>
            <pc:sldMk cId="3651802987" sldId="294"/>
            <ac:spMk id="3" creationId="{38755E4E-0A5E-4F55-972E-881FA81CF80F}"/>
          </ac:spMkLst>
        </pc:spChg>
        <pc:spChg chg="add del">
          <ac:chgData name="Peter McGinty" userId="138e04b35f3df159" providerId="LiveId" clId="{818D08FD-773E-468F-80C0-2ACAE79F9E25}" dt="2021-12-05T14:30:45.249" v="9106"/>
          <ac:spMkLst>
            <pc:docMk/>
            <pc:sldMk cId="3651802987" sldId="294"/>
            <ac:spMk id="4" creationId="{13DAEC25-400B-48DB-8E73-172E77F3239B}"/>
          </ac:spMkLst>
        </pc:spChg>
      </pc:sldChg>
      <pc:sldChg chg="modSp add mod">
        <pc:chgData name="Peter McGinty" userId="138e04b35f3df159" providerId="LiveId" clId="{818D08FD-773E-468F-80C0-2ACAE79F9E25}" dt="2021-12-05T14:41:45.820" v="9231" actId="20577"/>
        <pc:sldMkLst>
          <pc:docMk/>
          <pc:sldMk cId="124179426" sldId="295"/>
        </pc:sldMkLst>
        <pc:spChg chg="mod">
          <ac:chgData name="Peter McGinty" userId="138e04b35f3df159" providerId="LiveId" clId="{818D08FD-773E-468F-80C0-2ACAE79F9E25}" dt="2021-12-05T14:39:43.143" v="9209" actId="20577"/>
          <ac:spMkLst>
            <pc:docMk/>
            <pc:sldMk cId="124179426" sldId="295"/>
            <ac:spMk id="2" creationId="{097B94CA-A3F5-4156-9F8A-3E84A55151C8}"/>
          </ac:spMkLst>
        </pc:spChg>
        <pc:spChg chg="mod">
          <ac:chgData name="Peter McGinty" userId="138e04b35f3df159" providerId="LiveId" clId="{818D08FD-773E-468F-80C0-2ACAE79F9E25}" dt="2021-12-05T14:41:45.820" v="9231" actId="20577"/>
          <ac:spMkLst>
            <pc:docMk/>
            <pc:sldMk cId="124179426" sldId="295"/>
            <ac:spMk id="3" creationId="{F2C5DF8A-6D71-42B8-B797-2416BA93EEDB}"/>
          </ac:spMkLst>
        </pc:spChg>
      </pc:sldChg>
      <pc:sldChg chg="modSp new mod">
        <pc:chgData name="Peter McGinty" userId="138e04b35f3df159" providerId="LiveId" clId="{818D08FD-773E-468F-80C0-2ACAE79F9E25}" dt="2021-12-05T16:31:10.719" v="11604" actId="20577"/>
        <pc:sldMkLst>
          <pc:docMk/>
          <pc:sldMk cId="1246969720" sldId="296"/>
        </pc:sldMkLst>
        <pc:spChg chg="mod">
          <ac:chgData name="Peter McGinty" userId="138e04b35f3df159" providerId="LiveId" clId="{818D08FD-773E-468F-80C0-2ACAE79F9E25}" dt="2021-12-05T14:55:56.294" v="9424" actId="20577"/>
          <ac:spMkLst>
            <pc:docMk/>
            <pc:sldMk cId="1246969720" sldId="296"/>
            <ac:spMk id="2" creationId="{5BD097E7-5DDC-4778-8B32-EDABB9393A41}"/>
          </ac:spMkLst>
        </pc:spChg>
        <pc:spChg chg="mod">
          <ac:chgData name="Peter McGinty" userId="138e04b35f3df159" providerId="LiveId" clId="{818D08FD-773E-468F-80C0-2ACAE79F9E25}" dt="2021-12-05T16:31:10.719" v="11604" actId="20577"/>
          <ac:spMkLst>
            <pc:docMk/>
            <pc:sldMk cId="1246969720" sldId="296"/>
            <ac:spMk id="3" creationId="{711F2CF6-A655-4E3B-8721-026A654359D4}"/>
          </ac:spMkLst>
        </pc:spChg>
      </pc:sldChg>
      <pc:sldChg chg="addSp modSp new mod modClrScheme chgLayout">
        <pc:chgData name="Peter McGinty" userId="138e04b35f3df159" providerId="LiveId" clId="{818D08FD-773E-468F-80C0-2ACAE79F9E25}" dt="2021-12-05T15:41:27.511" v="10467" actId="20577"/>
        <pc:sldMkLst>
          <pc:docMk/>
          <pc:sldMk cId="1128990037" sldId="297"/>
        </pc:sldMkLst>
        <pc:spChg chg="mod ord">
          <ac:chgData name="Peter McGinty" userId="138e04b35f3df159" providerId="LiveId" clId="{818D08FD-773E-468F-80C0-2ACAE79F9E25}" dt="2021-12-05T15:34:49.190" v="10278" actId="20577"/>
          <ac:spMkLst>
            <pc:docMk/>
            <pc:sldMk cId="1128990037" sldId="297"/>
            <ac:spMk id="2" creationId="{FC56148A-C419-44F4-85AD-2ABEC4C19301}"/>
          </ac:spMkLst>
        </pc:spChg>
        <pc:spChg chg="mod ord">
          <ac:chgData name="Peter McGinty" userId="138e04b35f3df159" providerId="LiveId" clId="{818D08FD-773E-468F-80C0-2ACAE79F9E25}" dt="2021-12-05T15:31:23.693" v="10208" actId="27636"/>
          <ac:spMkLst>
            <pc:docMk/>
            <pc:sldMk cId="1128990037" sldId="297"/>
            <ac:spMk id="3" creationId="{F5F236DA-E5E2-41D0-9E0E-C9AF73C0ACDA}"/>
          </ac:spMkLst>
        </pc:spChg>
        <pc:spChg chg="add mod ord">
          <ac:chgData name="Peter McGinty" userId="138e04b35f3df159" providerId="LiveId" clId="{818D08FD-773E-468F-80C0-2ACAE79F9E25}" dt="2021-12-05T15:41:27.511" v="10467" actId="20577"/>
          <ac:spMkLst>
            <pc:docMk/>
            <pc:sldMk cId="1128990037" sldId="297"/>
            <ac:spMk id="4" creationId="{24D976AC-2935-4CB8-AB63-3A1116F316E1}"/>
          </ac:spMkLst>
        </pc:spChg>
      </pc:sldChg>
      <pc:sldChg chg="modSp add mod">
        <pc:chgData name="Peter McGinty" userId="138e04b35f3df159" providerId="LiveId" clId="{818D08FD-773E-468F-80C0-2ACAE79F9E25}" dt="2021-12-05T16:52:33.399" v="11790" actId="20577"/>
        <pc:sldMkLst>
          <pc:docMk/>
          <pc:sldMk cId="286907385" sldId="298"/>
        </pc:sldMkLst>
        <pc:spChg chg="mod">
          <ac:chgData name="Peter McGinty" userId="138e04b35f3df159" providerId="LiveId" clId="{818D08FD-773E-468F-80C0-2ACAE79F9E25}" dt="2021-12-05T15:55:47.626" v="10603" actId="20577"/>
          <ac:spMkLst>
            <pc:docMk/>
            <pc:sldMk cId="286907385" sldId="298"/>
            <ac:spMk id="2" creationId="{C9BE3F7E-3348-9244-ADAD-B78FDE5E897F}"/>
          </ac:spMkLst>
        </pc:spChg>
        <pc:spChg chg="mod">
          <ac:chgData name="Peter McGinty" userId="138e04b35f3df159" providerId="LiveId" clId="{818D08FD-773E-468F-80C0-2ACAE79F9E25}" dt="2021-12-05T16:52:33.399" v="11790" actId="20577"/>
          <ac:spMkLst>
            <pc:docMk/>
            <pc:sldMk cId="286907385" sldId="298"/>
            <ac:spMk id="3" creationId="{B0569902-6BDB-D142-ACB9-19E8C4EA62EF}"/>
          </ac:spMkLst>
        </pc:spChg>
      </pc:sldChg>
      <pc:sldChg chg="modSp new mod ord">
        <pc:chgData name="Peter McGinty" userId="138e04b35f3df159" providerId="LiveId" clId="{818D08FD-773E-468F-80C0-2ACAE79F9E25}" dt="2021-12-07T06:47:08.391" v="12776"/>
        <pc:sldMkLst>
          <pc:docMk/>
          <pc:sldMk cId="4224998263" sldId="299"/>
        </pc:sldMkLst>
        <pc:spChg chg="mod">
          <ac:chgData name="Peter McGinty" userId="138e04b35f3df159" providerId="LiveId" clId="{818D08FD-773E-468F-80C0-2ACAE79F9E25}" dt="2021-12-05T15:52:40.430" v="10565" actId="20577"/>
          <ac:spMkLst>
            <pc:docMk/>
            <pc:sldMk cId="4224998263" sldId="299"/>
            <ac:spMk id="2" creationId="{2B2EF679-6B33-46E0-944B-3F04475CC674}"/>
          </ac:spMkLst>
        </pc:spChg>
        <pc:spChg chg="mod">
          <ac:chgData name="Peter McGinty" userId="138e04b35f3df159" providerId="LiveId" clId="{818D08FD-773E-468F-80C0-2ACAE79F9E25}" dt="2021-12-05T16:46:32.847" v="11779" actId="20577"/>
          <ac:spMkLst>
            <pc:docMk/>
            <pc:sldMk cId="4224998263" sldId="299"/>
            <ac:spMk id="3" creationId="{80B77E0D-609B-4408-9017-F511D2772DA9}"/>
          </ac:spMkLst>
        </pc:spChg>
      </pc:sldChg>
      <pc:sldChg chg="modSp new mod">
        <pc:chgData name="Peter McGinty" userId="138e04b35f3df159" providerId="LiveId" clId="{818D08FD-773E-468F-80C0-2ACAE79F9E25}" dt="2021-12-05T16:29:36.231" v="11534" actId="20577"/>
        <pc:sldMkLst>
          <pc:docMk/>
          <pc:sldMk cId="931277373" sldId="300"/>
        </pc:sldMkLst>
        <pc:spChg chg="mod">
          <ac:chgData name="Peter McGinty" userId="138e04b35f3df159" providerId="LiveId" clId="{818D08FD-773E-468F-80C0-2ACAE79F9E25}" dt="2021-12-05T16:27:34.012" v="11454" actId="20577"/>
          <ac:spMkLst>
            <pc:docMk/>
            <pc:sldMk cId="931277373" sldId="300"/>
            <ac:spMk id="2" creationId="{E28BEA63-EB1A-4D8A-BBC4-E8FD1FC6E76A}"/>
          </ac:spMkLst>
        </pc:spChg>
        <pc:spChg chg="mod">
          <ac:chgData name="Peter McGinty" userId="138e04b35f3df159" providerId="LiveId" clId="{818D08FD-773E-468F-80C0-2ACAE79F9E25}" dt="2021-12-05T16:29:36.231" v="11534" actId="20577"/>
          <ac:spMkLst>
            <pc:docMk/>
            <pc:sldMk cId="931277373" sldId="300"/>
            <ac:spMk id="3" creationId="{A5CA6DBB-42D7-45CB-964E-BE6B038B92A2}"/>
          </ac:spMkLst>
        </pc:spChg>
      </pc:sldChg>
      <pc:sldChg chg="addSp modSp new mod modClrScheme chgLayout">
        <pc:chgData name="Peter McGinty" userId="138e04b35f3df159" providerId="LiveId" clId="{818D08FD-773E-468F-80C0-2ACAE79F9E25}" dt="2021-12-05T16:45:33.239" v="11758" actId="2711"/>
        <pc:sldMkLst>
          <pc:docMk/>
          <pc:sldMk cId="4135950559" sldId="301"/>
        </pc:sldMkLst>
        <pc:spChg chg="add mod ord">
          <ac:chgData name="Peter McGinty" userId="138e04b35f3df159" providerId="LiveId" clId="{818D08FD-773E-468F-80C0-2ACAE79F9E25}" dt="2021-12-05T16:42:34.432" v="11635" actId="20577"/>
          <ac:spMkLst>
            <pc:docMk/>
            <pc:sldMk cId="4135950559" sldId="301"/>
            <ac:spMk id="4" creationId="{92288C46-4B9B-4C8B-8A85-2A895144BBB4}"/>
          </ac:spMkLst>
        </pc:spChg>
        <pc:spChg chg="add mod">
          <ac:chgData name="Peter McGinty" userId="138e04b35f3df159" providerId="LiveId" clId="{818D08FD-773E-468F-80C0-2ACAE79F9E25}" dt="2021-12-05T16:44:23.827" v="11745"/>
          <ac:spMkLst>
            <pc:docMk/>
            <pc:sldMk cId="4135950559" sldId="301"/>
            <ac:spMk id="5" creationId="{04B7A78E-6341-4049-8218-9D69ADC955BB}"/>
          </ac:spMkLst>
        </pc:spChg>
        <pc:spChg chg="add mod">
          <ac:chgData name="Peter McGinty" userId="138e04b35f3df159" providerId="LiveId" clId="{818D08FD-773E-468F-80C0-2ACAE79F9E25}" dt="2021-12-05T16:45:33.239" v="11758" actId="2711"/>
          <ac:spMkLst>
            <pc:docMk/>
            <pc:sldMk cId="4135950559" sldId="301"/>
            <ac:spMk id="6" creationId="{35B8C5C7-2904-44C8-A060-68563D139366}"/>
          </ac:spMkLst>
        </pc:spChg>
        <pc:picChg chg="add mod">
          <ac:chgData name="Peter McGinty" userId="138e04b35f3df159" providerId="LiveId" clId="{818D08FD-773E-468F-80C0-2ACAE79F9E25}" dt="2021-12-05T16:42:40.589" v="11681" actId="1037"/>
          <ac:picMkLst>
            <pc:docMk/>
            <pc:sldMk cId="4135950559" sldId="301"/>
            <ac:picMk id="2" creationId="{056A91BD-4E0D-4BBB-99DE-135906805210}"/>
          </ac:picMkLst>
        </pc:picChg>
        <pc:picChg chg="add mod">
          <ac:chgData name="Peter McGinty" userId="138e04b35f3df159" providerId="LiveId" clId="{818D08FD-773E-468F-80C0-2ACAE79F9E25}" dt="2021-12-05T16:42:47.544" v="11705" actId="1037"/>
          <ac:picMkLst>
            <pc:docMk/>
            <pc:sldMk cId="4135950559" sldId="301"/>
            <ac:picMk id="3" creationId="{5F2ED8BB-6A3F-4309-9A56-E8791BAA3D9C}"/>
          </ac:picMkLst>
        </pc:picChg>
      </pc:sldChg>
      <pc:sldChg chg="modSp new mod ord">
        <pc:chgData name="Peter McGinty" userId="138e04b35f3df159" providerId="LiveId" clId="{818D08FD-773E-468F-80C0-2ACAE79F9E25}" dt="2021-12-07T06:50:41.749" v="13006" actId="20577"/>
        <pc:sldMkLst>
          <pc:docMk/>
          <pc:sldMk cId="1532382907" sldId="302"/>
        </pc:sldMkLst>
        <pc:spChg chg="mod">
          <ac:chgData name="Peter McGinty" userId="138e04b35f3df159" providerId="LiveId" clId="{818D08FD-773E-468F-80C0-2ACAE79F9E25}" dt="2021-12-07T06:48:55.630" v="12895" actId="20577"/>
          <ac:spMkLst>
            <pc:docMk/>
            <pc:sldMk cId="1532382907" sldId="302"/>
            <ac:spMk id="2" creationId="{8FCDE2DD-5E2A-4D92-9060-0953155A1489}"/>
          </ac:spMkLst>
        </pc:spChg>
        <pc:spChg chg="mod">
          <ac:chgData name="Peter McGinty" userId="138e04b35f3df159" providerId="LiveId" clId="{818D08FD-773E-468F-80C0-2ACAE79F9E25}" dt="2021-12-07T06:50:41.749" v="13006" actId="20577"/>
          <ac:spMkLst>
            <pc:docMk/>
            <pc:sldMk cId="1532382907" sldId="302"/>
            <ac:spMk id="3" creationId="{062A6187-71CF-45B4-8409-6C94054491D5}"/>
          </ac:spMkLst>
        </pc:spChg>
      </pc:sldChg>
      <pc:sldChg chg="modSp new mod ord">
        <pc:chgData name="Peter McGinty" userId="138e04b35f3df159" providerId="LiveId" clId="{818D08FD-773E-468F-80C0-2ACAE79F9E25}" dt="2021-12-06T08:16:15.336" v="12013" actId="20577"/>
        <pc:sldMkLst>
          <pc:docMk/>
          <pc:sldMk cId="3013992547" sldId="303"/>
        </pc:sldMkLst>
        <pc:spChg chg="mod">
          <ac:chgData name="Peter McGinty" userId="138e04b35f3df159" providerId="LiveId" clId="{818D08FD-773E-468F-80C0-2ACAE79F9E25}" dt="2021-12-06T08:07:01.017" v="11932" actId="20577"/>
          <ac:spMkLst>
            <pc:docMk/>
            <pc:sldMk cId="3013992547" sldId="303"/>
            <ac:spMk id="2" creationId="{D7B83DF9-C1AA-4521-B2F9-12B46CCA069E}"/>
          </ac:spMkLst>
        </pc:spChg>
        <pc:spChg chg="mod">
          <ac:chgData name="Peter McGinty" userId="138e04b35f3df159" providerId="LiveId" clId="{818D08FD-773E-468F-80C0-2ACAE79F9E25}" dt="2021-12-06T08:16:15.336" v="12013" actId="20577"/>
          <ac:spMkLst>
            <pc:docMk/>
            <pc:sldMk cId="3013992547" sldId="303"/>
            <ac:spMk id="3" creationId="{373F6D09-ECA8-417A-9028-82BA4CF39F2D}"/>
          </ac:spMkLst>
        </pc:spChg>
      </pc:sldChg>
      <pc:sldChg chg="modSp new mod">
        <pc:chgData name="Peter McGinty" userId="138e04b35f3df159" providerId="LiveId" clId="{818D08FD-773E-468F-80C0-2ACAE79F9E25}" dt="2021-12-06T08:20:15.856" v="12107" actId="20577"/>
        <pc:sldMkLst>
          <pc:docMk/>
          <pc:sldMk cId="1074216247" sldId="304"/>
        </pc:sldMkLst>
        <pc:spChg chg="mod">
          <ac:chgData name="Peter McGinty" userId="138e04b35f3df159" providerId="LiveId" clId="{818D08FD-773E-468F-80C0-2ACAE79F9E25}" dt="2021-12-06T08:19:46.137" v="12038" actId="20577"/>
          <ac:spMkLst>
            <pc:docMk/>
            <pc:sldMk cId="1074216247" sldId="304"/>
            <ac:spMk id="2" creationId="{3FB95C0E-9270-4F1A-A38C-05CD98547310}"/>
          </ac:spMkLst>
        </pc:spChg>
        <pc:spChg chg="mod">
          <ac:chgData name="Peter McGinty" userId="138e04b35f3df159" providerId="LiveId" clId="{818D08FD-773E-468F-80C0-2ACAE79F9E25}" dt="2021-12-06T08:20:15.856" v="12107" actId="20577"/>
          <ac:spMkLst>
            <pc:docMk/>
            <pc:sldMk cId="1074216247" sldId="304"/>
            <ac:spMk id="3" creationId="{7C27043E-CDC8-4916-BA46-990846649BB1}"/>
          </ac:spMkLst>
        </pc:spChg>
      </pc:sldChg>
      <pc:sldChg chg="addSp modSp new mod modClrScheme chgLayout">
        <pc:chgData name="Peter McGinty" userId="138e04b35f3df159" providerId="LiveId" clId="{818D08FD-773E-468F-80C0-2ACAE79F9E25}" dt="2021-12-06T08:35:26.298" v="12773" actId="20577"/>
        <pc:sldMkLst>
          <pc:docMk/>
          <pc:sldMk cId="1230546547" sldId="305"/>
        </pc:sldMkLst>
        <pc:spChg chg="mod ord">
          <ac:chgData name="Peter McGinty" userId="138e04b35f3df159" providerId="LiveId" clId="{818D08FD-773E-468F-80C0-2ACAE79F9E25}" dt="2021-12-06T08:29:20.069" v="12579" actId="700"/>
          <ac:spMkLst>
            <pc:docMk/>
            <pc:sldMk cId="1230546547" sldId="305"/>
            <ac:spMk id="2" creationId="{27C52519-820F-439D-91D8-CB713126004B}"/>
          </ac:spMkLst>
        </pc:spChg>
        <pc:spChg chg="mod ord">
          <ac:chgData name="Peter McGinty" userId="138e04b35f3df159" providerId="LiveId" clId="{818D08FD-773E-468F-80C0-2ACAE79F9E25}" dt="2021-12-06T08:35:26.298" v="12773" actId="20577"/>
          <ac:spMkLst>
            <pc:docMk/>
            <pc:sldMk cId="1230546547" sldId="305"/>
            <ac:spMk id="3" creationId="{167BCF14-EB3E-49CE-A387-7FB6198ADB4B}"/>
          </ac:spMkLst>
        </pc:spChg>
        <pc:spChg chg="add mod ord">
          <ac:chgData name="Peter McGinty" userId="138e04b35f3df159" providerId="LiveId" clId="{818D08FD-773E-468F-80C0-2ACAE79F9E25}" dt="2021-12-06T08:35:04.036" v="12772"/>
          <ac:spMkLst>
            <pc:docMk/>
            <pc:sldMk cId="1230546547" sldId="305"/>
            <ac:spMk id="4" creationId="{64A9BBB3-1B71-480E-BC09-563F9315D719}"/>
          </ac:spMkLst>
        </pc:spChg>
      </pc:sldChg>
      <pc:sldChg chg="modSp new mod">
        <pc:chgData name="Peter McGinty" userId="138e04b35f3df159" providerId="LiveId" clId="{818D08FD-773E-468F-80C0-2ACAE79F9E25}" dt="2021-12-07T07:28:41.180" v="13812" actId="20577"/>
        <pc:sldMkLst>
          <pc:docMk/>
          <pc:sldMk cId="1167911480" sldId="306"/>
        </pc:sldMkLst>
        <pc:spChg chg="mod">
          <ac:chgData name="Peter McGinty" userId="138e04b35f3df159" providerId="LiveId" clId="{818D08FD-773E-468F-80C0-2ACAE79F9E25}" dt="2021-12-07T06:54:08.478" v="13074" actId="20577"/>
          <ac:spMkLst>
            <pc:docMk/>
            <pc:sldMk cId="1167911480" sldId="306"/>
            <ac:spMk id="2" creationId="{44B5A760-8273-4A3C-A0CD-D6BB0D57ACDB}"/>
          </ac:spMkLst>
        </pc:spChg>
        <pc:spChg chg="mod">
          <ac:chgData name="Peter McGinty" userId="138e04b35f3df159" providerId="LiveId" clId="{818D08FD-773E-468F-80C0-2ACAE79F9E25}" dt="2021-12-07T07:28:41.180" v="13812" actId="20577"/>
          <ac:spMkLst>
            <pc:docMk/>
            <pc:sldMk cId="1167911480" sldId="306"/>
            <ac:spMk id="3" creationId="{BEC5F58A-7CA6-4504-890B-9D8E0250D94C}"/>
          </ac:spMkLst>
        </pc:spChg>
      </pc:sldChg>
      <pc:sldChg chg="add del ord">
        <pc:chgData name="Peter McGinty" userId="138e04b35f3df159" providerId="LiveId" clId="{818D08FD-773E-468F-80C0-2ACAE79F9E25}" dt="2021-12-07T06:57:12.991" v="13121" actId="47"/>
        <pc:sldMkLst>
          <pc:docMk/>
          <pc:sldMk cId="497242002" sldId="307"/>
        </pc:sldMkLst>
      </pc:sldChg>
      <pc:sldChg chg="addSp delSp modSp new mod">
        <pc:chgData name="Peter McGinty" userId="138e04b35f3df159" providerId="LiveId" clId="{818D08FD-773E-468F-80C0-2ACAE79F9E25}" dt="2021-12-07T07:24:49.852" v="13596" actId="27636"/>
        <pc:sldMkLst>
          <pc:docMk/>
          <pc:sldMk cId="2666611968" sldId="307"/>
        </pc:sldMkLst>
        <pc:spChg chg="mod">
          <ac:chgData name="Peter McGinty" userId="138e04b35f3df159" providerId="LiveId" clId="{818D08FD-773E-468F-80C0-2ACAE79F9E25}" dt="2021-12-07T06:58:42.333" v="13152" actId="20577"/>
          <ac:spMkLst>
            <pc:docMk/>
            <pc:sldMk cId="2666611968" sldId="307"/>
            <ac:spMk id="2" creationId="{0C1C1B31-6B97-4CF3-B764-E0DCF20791E0}"/>
          </ac:spMkLst>
        </pc:spChg>
        <pc:spChg chg="mod">
          <ac:chgData name="Peter McGinty" userId="138e04b35f3df159" providerId="LiveId" clId="{818D08FD-773E-468F-80C0-2ACAE79F9E25}" dt="2021-12-07T07:24:49.852" v="13596" actId="27636"/>
          <ac:spMkLst>
            <pc:docMk/>
            <pc:sldMk cId="2666611968" sldId="307"/>
            <ac:spMk id="3" creationId="{616F7AC5-81C4-437F-99C6-E06CD45CE9DC}"/>
          </ac:spMkLst>
        </pc:spChg>
        <pc:spChg chg="del">
          <ac:chgData name="Peter McGinty" userId="138e04b35f3df159" providerId="LiveId" clId="{818D08FD-773E-468F-80C0-2ACAE79F9E25}" dt="2021-12-07T07:18:28.535" v="13555" actId="931"/>
          <ac:spMkLst>
            <pc:docMk/>
            <pc:sldMk cId="2666611968" sldId="307"/>
            <ac:spMk id="4" creationId="{B894C88A-6C9E-49C0-B032-F8669AEC483C}"/>
          </ac:spMkLst>
        </pc:spChg>
        <pc:spChg chg="add del mod">
          <ac:chgData name="Peter McGinty" userId="138e04b35f3df159" providerId="LiveId" clId="{818D08FD-773E-468F-80C0-2ACAE79F9E25}" dt="2021-12-07T07:22:24.715" v="13558" actId="478"/>
          <ac:spMkLst>
            <pc:docMk/>
            <pc:sldMk cId="2666611968" sldId="307"/>
            <ac:spMk id="8" creationId="{C6F27BB3-3829-42D7-ACE9-6659C6CBC8B7}"/>
          </ac:spMkLst>
        </pc:spChg>
        <pc:picChg chg="add del mod">
          <ac:chgData name="Peter McGinty" userId="138e04b35f3df159" providerId="LiveId" clId="{818D08FD-773E-468F-80C0-2ACAE79F9E25}" dt="2021-12-07T07:18:33.238" v="13556" actId="478"/>
          <ac:picMkLst>
            <pc:docMk/>
            <pc:sldMk cId="2666611968" sldId="307"/>
            <ac:picMk id="6" creationId="{5631A051-DDBD-48ED-8953-5C7BB69ADA9B}"/>
          </ac:picMkLst>
        </pc:picChg>
        <pc:picChg chg="add mod">
          <ac:chgData name="Peter McGinty" userId="138e04b35f3df159" providerId="LiveId" clId="{818D08FD-773E-468F-80C0-2ACAE79F9E25}" dt="2021-12-07T07:22:55.337" v="13563" actId="1076"/>
          <ac:picMkLst>
            <pc:docMk/>
            <pc:sldMk cId="2666611968" sldId="307"/>
            <ac:picMk id="9" creationId="{97F9DC35-59C2-403F-A7E3-E364C914A3BF}"/>
          </ac:picMkLst>
        </pc:picChg>
      </pc:sldChg>
      <pc:sldChg chg="addSp delSp modSp new del mod modClrScheme chgLayout">
        <pc:chgData name="Peter McGinty" userId="138e04b35f3df159" providerId="LiveId" clId="{818D08FD-773E-468F-80C0-2ACAE79F9E25}" dt="2021-12-07T06:57:09.671" v="13120" actId="47"/>
        <pc:sldMkLst>
          <pc:docMk/>
          <pc:sldMk cId="2218234183" sldId="308"/>
        </pc:sldMkLst>
        <pc:spChg chg="del mod ord">
          <ac:chgData name="Peter McGinty" userId="138e04b35f3df159" providerId="LiveId" clId="{818D08FD-773E-468F-80C0-2ACAE79F9E25}" dt="2021-12-07T06:56:18.129" v="13083" actId="700"/>
          <ac:spMkLst>
            <pc:docMk/>
            <pc:sldMk cId="2218234183" sldId="308"/>
            <ac:spMk id="2" creationId="{61FE50F6-8AC8-4BAA-8A47-641544C3910E}"/>
          </ac:spMkLst>
        </pc:spChg>
        <pc:spChg chg="del mod ord">
          <ac:chgData name="Peter McGinty" userId="138e04b35f3df159" providerId="LiveId" clId="{818D08FD-773E-468F-80C0-2ACAE79F9E25}" dt="2021-12-07T06:56:18.129" v="13083" actId="700"/>
          <ac:spMkLst>
            <pc:docMk/>
            <pc:sldMk cId="2218234183" sldId="308"/>
            <ac:spMk id="3" creationId="{0043A549-5CF5-46F9-8287-C27F66C827E8}"/>
          </ac:spMkLst>
        </pc:spChg>
        <pc:spChg chg="del">
          <ac:chgData name="Peter McGinty" userId="138e04b35f3df159" providerId="LiveId" clId="{818D08FD-773E-468F-80C0-2ACAE79F9E25}" dt="2021-12-07T06:56:18.129" v="13083" actId="700"/>
          <ac:spMkLst>
            <pc:docMk/>
            <pc:sldMk cId="2218234183" sldId="308"/>
            <ac:spMk id="4" creationId="{CEB5FC07-E496-4775-A57A-47691AEF571B}"/>
          </ac:spMkLst>
        </pc:spChg>
        <pc:spChg chg="add mod ord">
          <ac:chgData name="Peter McGinty" userId="138e04b35f3df159" providerId="LiveId" clId="{818D08FD-773E-468F-80C0-2ACAE79F9E25}" dt="2021-12-07T06:57:00.022" v="13119" actId="20577"/>
          <ac:spMkLst>
            <pc:docMk/>
            <pc:sldMk cId="2218234183" sldId="308"/>
            <ac:spMk id="5" creationId="{594AEDA1-3DC8-4E1A-8C51-6C8DFA70816E}"/>
          </ac:spMkLst>
        </pc:spChg>
        <pc:spChg chg="add mod ord">
          <ac:chgData name="Peter McGinty" userId="138e04b35f3df159" providerId="LiveId" clId="{818D08FD-773E-468F-80C0-2ACAE79F9E25}" dt="2021-12-07T06:56:18.129" v="13083" actId="700"/>
          <ac:spMkLst>
            <pc:docMk/>
            <pc:sldMk cId="2218234183" sldId="308"/>
            <ac:spMk id="6" creationId="{E9917BB9-83FC-4856-9143-0B4F8849C2C2}"/>
          </ac:spMkLst>
        </pc:spChg>
      </pc:sldChg>
    </pc:docChg>
  </pc:docChgLst>
  <pc:docChgLst>
    <pc:chgData name="Peter McGinty" userId="138e04b35f3df159" providerId="LiveId" clId="{012AF4A1-45C8-463A-8C5D-696CB903D23A}"/>
    <pc:docChg chg="undo custSel addSld delSld modSld sldOrd addSection delSection modSection modNotesMaster">
      <pc:chgData name="Peter McGinty" userId="138e04b35f3df159" providerId="LiveId" clId="{012AF4A1-45C8-463A-8C5D-696CB903D23A}" dt="2022-11-30T15:17:45.635" v="463" actId="17846"/>
      <pc:docMkLst>
        <pc:docMk/>
      </pc:docMkLst>
      <pc:sldChg chg="del">
        <pc:chgData name="Peter McGinty" userId="138e04b35f3df159" providerId="LiveId" clId="{012AF4A1-45C8-463A-8C5D-696CB903D23A}" dt="2022-11-27T14:59:04.102" v="2" actId="2696"/>
        <pc:sldMkLst>
          <pc:docMk/>
          <pc:sldMk cId="0" sldId="261"/>
        </pc:sldMkLst>
      </pc:sldChg>
      <pc:sldChg chg="del">
        <pc:chgData name="Peter McGinty" userId="138e04b35f3df159" providerId="LiveId" clId="{012AF4A1-45C8-463A-8C5D-696CB903D23A}" dt="2022-11-27T15:14:55.680" v="4" actId="47"/>
        <pc:sldMkLst>
          <pc:docMk/>
          <pc:sldMk cId="1024789107" sldId="263"/>
        </pc:sldMkLst>
      </pc:sldChg>
      <pc:sldChg chg="modSp mod">
        <pc:chgData name="Peter McGinty" userId="138e04b35f3df159" providerId="LiveId" clId="{012AF4A1-45C8-463A-8C5D-696CB903D23A}" dt="2022-11-27T18:03:00.621" v="152" actId="207"/>
        <pc:sldMkLst>
          <pc:docMk/>
          <pc:sldMk cId="3331706330" sldId="264"/>
        </pc:sldMkLst>
        <pc:spChg chg="mod">
          <ac:chgData name="Peter McGinty" userId="138e04b35f3df159" providerId="LiveId" clId="{012AF4A1-45C8-463A-8C5D-696CB903D23A}" dt="2022-11-27T18:03:00.621" v="152" actId="207"/>
          <ac:spMkLst>
            <pc:docMk/>
            <pc:sldMk cId="3331706330" sldId="264"/>
            <ac:spMk id="2" creationId="{D79AFCB2-A0CC-41FC-8DA9-1D04F215E9AF}"/>
          </ac:spMkLst>
        </pc:spChg>
        <pc:spChg chg="mod">
          <ac:chgData name="Peter McGinty" userId="138e04b35f3df159" providerId="LiveId" clId="{012AF4A1-45C8-463A-8C5D-696CB903D23A}" dt="2022-11-27T15:15:20.154" v="5" actId="6549"/>
          <ac:spMkLst>
            <pc:docMk/>
            <pc:sldMk cId="3331706330" sldId="264"/>
            <ac:spMk id="3" creationId="{92E0F9FD-206F-4488-802A-0F860F881AAB}"/>
          </ac:spMkLst>
        </pc:spChg>
        <pc:spChg chg="mod">
          <ac:chgData name="Peter McGinty" userId="138e04b35f3df159" providerId="LiveId" clId="{012AF4A1-45C8-463A-8C5D-696CB903D23A}" dt="2022-11-27T15:16:21.349" v="36" actId="20577"/>
          <ac:spMkLst>
            <pc:docMk/>
            <pc:sldMk cId="3331706330" sldId="264"/>
            <ac:spMk id="4" creationId="{5D1563B9-DD5B-4998-A7AC-4BE6A8CA40FB}"/>
          </ac:spMkLst>
        </pc:spChg>
      </pc:sldChg>
      <pc:sldChg chg="addSp delSp modSp mod">
        <pc:chgData name="Peter McGinty" userId="138e04b35f3df159" providerId="LiveId" clId="{012AF4A1-45C8-463A-8C5D-696CB903D23A}" dt="2022-11-27T18:11:36.620" v="297" actId="20577"/>
        <pc:sldMkLst>
          <pc:docMk/>
          <pc:sldMk cId="656831645" sldId="267"/>
        </pc:sldMkLst>
        <pc:spChg chg="mod">
          <ac:chgData name="Peter McGinty" userId="138e04b35f3df159" providerId="LiveId" clId="{012AF4A1-45C8-463A-8C5D-696CB903D23A}" dt="2022-11-27T18:07:34.236" v="216"/>
          <ac:spMkLst>
            <pc:docMk/>
            <pc:sldMk cId="656831645" sldId="267"/>
            <ac:spMk id="2" creationId="{47CDAAF8-D3CC-44AD-A865-3EF7EA53A2AB}"/>
          </ac:spMkLst>
        </pc:spChg>
        <pc:spChg chg="mod">
          <ac:chgData name="Peter McGinty" userId="138e04b35f3df159" providerId="LiveId" clId="{012AF4A1-45C8-463A-8C5D-696CB903D23A}" dt="2022-11-27T18:10:20.198" v="270" actId="6549"/>
          <ac:spMkLst>
            <pc:docMk/>
            <pc:sldMk cId="656831645" sldId="267"/>
            <ac:spMk id="3" creationId="{9489F3A9-56C0-4BF5-92A6-EE34E6ACCB69}"/>
          </ac:spMkLst>
        </pc:spChg>
        <pc:spChg chg="mod">
          <ac:chgData name="Peter McGinty" userId="138e04b35f3df159" providerId="LiveId" clId="{012AF4A1-45C8-463A-8C5D-696CB903D23A}" dt="2022-11-27T18:11:36.620" v="297" actId="20577"/>
          <ac:spMkLst>
            <pc:docMk/>
            <pc:sldMk cId="656831645" sldId="267"/>
            <ac:spMk id="4" creationId="{D1F1FFDE-E152-4F00-9CCA-6E8C65417EC5}"/>
          </ac:spMkLst>
        </pc:spChg>
        <pc:spChg chg="add del mod">
          <ac:chgData name="Peter McGinty" userId="138e04b35f3df159" providerId="LiveId" clId="{012AF4A1-45C8-463A-8C5D-696CB903D23A}" dt="2022-11-27T18:07:34.236" v="216"/>
          <ac:spMkLst>
            <pc:docMk/>
            <pc:sldMk cId="656831645" sldId="267"/>
            <ac:spMk id="5" creationId="{16EEB5AD-8837-2262-58D3-E0B695A219BB}"/>
          </ac:spMkLst>
        </pc:spChg>
        <pc:spChg chg="add del mod">
          <ac:chgData name="Peter McGinty" userId="138e04b35f3df159" providerId="LiveId" clId="{012AF4A1-45C8-463A-8C5D-696CB903D23A}" dt="2022-11-27T18:07:34.236" v="216"/>
          <ac:spMkLst>
            <pc:docMk/>
            <pc:sldMk cId="656831645" sldId="267"/>
            <ac:spMk id="6" creationId="{B7974780-D9CF-0E67-5EDF-1E9A1C9343F8}"/>
          </ac:spMkLst>
        </pc:spChg>
        <pc:spChg chg="add del mod">
          <ac:chgData name="Peter McGinty" userId="138e04b35f3df159" providerId="LiveId" clId="{012AF4A1-45C8-463A-8C5D-696CB903D23A}" dt="2022-11-27T18:07:34.236" v="216"/>
          <ac:spMkLst>
            <pc:docMk/>
            <pc:sldMk cId="656831645" sldId="267"/>
            <ac:spMk id="7" creationId="{DE6BF2DD-20F4-932A-924C-85E4ECEDE5DB}"/>
          </ac:spMkLst>
        </pc:spChg>
      </pc:sldChg>
      <pc:sldChg chg="modSp mod">
        <pc:chgData name="Peter McGinty" userId="138e04b35f3df159" providerId="LiveId" clId="{012AF4A1-45C8-463A-8C5D-696CB903D23A}" dt="2022-11-27T18:03:41.744" v="175" actId="20577"/>
        <pc:sldMkLst>
          <pc:docMk/>
          <pc:sldMk cId="3823082348" sldId="268"/>
        </pc:sldMkLst>
        <pc:spChg chg="mod">
          <ac:chgData name="Peter McGinty" userId="138e04b35f3df159" providerId="LiveId" clId="{012AF4A1-45C8-463A-8C5D-696CB903D23A}" dt="2022-11-27T18:03:41.744" v="175" actId="20577"/>
          <ac:spMkLst>
            <pc:docMk/>
            <pc:sldMk cId="3823082348" sldId="268"/>
            <ac:spMk id="3" creationId="{B3CC1417-8E53-4A18-B66F-68CF8EF3307E}"/>
          </ac:spMkLst>
        </pc:spChg>
      </pc:sldChg>
      <pc:sldChg chg="modSp mod">
        <pc:chgData name="Peter McGinty" userId="138e04b35f3df159" providerId="LiveId" clId="{012AF4A1-45C8-463A-8C5D-696CB903D23A}" dt="2022-11-27T18:15:00.830" v="307" actId="20577"/>
        <pc:sldMkLst>
          <pc:docMk/>
          <pc:sldMk cId="1271464736" sldId="270"/>
        </pc:sldMkLst>
        <pc:graphicFrameChg chg="modGraphic">
          <ac:chgData name="Peter McGinty" userId="138e04b35f3df159" providerId="LiveId" clId="{012AF4A1-45C8-463A-8C5D-696CB903D23A}" dt="2022-11-27T18:15:00.830" v="307" actId="20577"/>
          <ac:graphicFrameMkLst>
            <pc:docMk/>
            <pc:sldMk cId="1271464736" sldId="270"/>
            <ac:graphicFrameMk id="3" creationId="{12167F70-2395-4BBF-A468-1D25CA134606}"/>
          </ac:graphicFrameMkLst>
        </pc:graphicFrameChg>
      </pc:sldChg>
      <pc:sldChg chg="del">
        <pc:chgData name="Peter McGinty" userId="138e04b35f3df159" providerId="LiveId" clId="{012AF4A1-45C8-463A-8C5D-696CB903D23A}" dt="2022-11-27T18:25:31.896" v="352" actId="47"/>
        <pc:sldMkLst>
          <pc:docMk/>
          <pc:sldMk cId="2067310042" sldId="272"/>
        </pc:sldMkLst>
      </pc:sldChg>
      <pc:sldChg chg="modSp mod">
        <pc:chgData name="Peter McGinty" userId="138e04b35f3df159" providerId="LiveId" clId="{012AF4A1-45C8-463A-8C5D-696CB903D23A}" dt="2022-11-27T18:38:58.626" v="445" actId="20577"/>
        <pc:sldMkLst>
          <pc:docMk/>
          <pc:sldMk cId="4288147392" sldId="273"/>
        </pc:sldMkLst>
        <pc:spChg chg="mod">
          <ac:chgData name="Peter McGinty" userId="138e04b35f3df159" providerId="LiveId" clId="{012AF4A1-45C8-463A-8C5D-696CB903D23A}" dt="2022-11-27T18:38:58.626" v="445" actId="20577"/>
          <ac:spMkLst>
            <pc:docMk/>
            <pc:sldMk cId="4288147392" sldId="273"/>
            <ac:spMk id="3" creationId="{CC9C1545-FCA8-48C9-83DD-4A127CCC95D2}"/>
          </ac:spMkLst>
        </pc:spChg>
      </pc:sldChg>
      <pc:sldChg chg="del">
        <pc:chgData name="Peter McGinty" userId="138e04b35f3df159" providerId="LiveId" clId="{012AF4A1-45C8-463A-8C5D-696CB903D23A}" dt="2022-11-27T15:17:54.132" v="48" actId="47"/>
        <pc:sldMkLst>
          <pc:docMk/>
          <pc:sldMk cId="2884098296" sldId="274"/>
        </pc:sldMkLst>
      </pc:sldChg>
      <pc:sldChg chg="modSp mod">
        <pc:chgData name="Peter McGinty" userId="138e04b35f3df159" providerId="LiveId" clId="{012AF4A1-45C8-463A-8C5D-696CB903D23A}" dt="2022-11-27T15:23:54.595" v="104" actId="20577"/>
        <pc:sldMkLst>
          <pc:docMk/>
          <pc:sldMk cId="660510370" sldId="275"/>
        </pc:sldMkLst>
        <pc:spChg chg="mod">
          <ac:chgData name="Peter McGinty" userId="138e04b35f3df159" providerId="LiveId" clId="{012AF4A1-45C8-463A-8C5D-696CB903D23A}" dt="2022-11-27T15:23:54.595" v="104" actId="20577"/>
          <ac:spMkLst>
            <pc:docMk/>
            <pc:sldMk cId="660510370" sldId="275"/>
            <ac:spMk id="3" creationId="{68FC2D4A-10E2-482E-9EBF-FFBBFE9D4BFF}"/>
          </ac:spMkLst>
        </pc:spChg>
      </pc:sldChg>
      <pc:sldChg chg="modSp mod">
        <pc:chgData name="Peter McGinty" userId="138e04b35f3df159" providerId="LiveId" clId="{012AF4A1-45C8-463A-8C5D-696CB903D23A}" dt="2022-11-27T21:06:45.622" v="461"/>
        <pc:sldMkLst>
          <pc:docMk/>
          <pc:sldMk cId="3479872181" sldId="277"/>
        </pc:sldMkLst>
        <pc:spChg chg="mod">
          <ac:chgData name="Peter McGinty" userId="138e04b35f3df159" providerId="LiveId" clId="{012AF4A1-45C8-463A-8C5D-696CB903D23A}" dt="2022-11-27T21:06:06.644" v="457"/>
          <ac:spMkLst>
            <pc:docMk/>
            <pc:sldMk cId="3479872181" sldId="277"/>
            <ac:spMk id="4" creationId="{649AA5D5-0476-415E-9AA0-1ABA82B5CA38}"/>
          </ac:spMkLst>
        </pc:spChg>
        <pc:spChg chg="mod">
          <ac:chgData name="Peter McGinty" userId="138e04b35f3df159" providerId="LiveId" clId="{012AF4A1-45C8-463A-8C5D-696CB903D23A}" dt="2022-11-27T21:06:45.622" v="461"/>
          <ac:spMkLst>
            <pc:docMk/>
            <pc:sldMk cId="3479872181" sldId="277"/>
            <ac:spMk id="5" creationId="{D721FF46-6CCC-4C3E-8D95-D0C186970096}"/>
          </ac:spMkLst>
        </pc:spChg>
      </pc:sldChg>
      <pc:sldChg chg="del">
        <pc:chgData name="Peter McGinty" userId="138e04b35f3df159" providerId="LiveId" clId="{012AF4A1-45C8-463A-8C5D-696CB903D23A}" dt="2022-11-27T14:59:04.102" v="2" actId="2696"/>
        <pc:sldMkLst>
          <pc:docMk/>
          <pc:sldMk cId="3040216482" sldId="280"/>
        </pc:sldMkLst>
      </pc:sldChg>
      <pc:sldChg chg="del">
        <pc:chgData name="Peter McGinty" userId="138e04b35f3df159" providerId="LiveId" clId="{012AF4A1-45C8-463A-8C5D-696CB903D23A}" dt="2022-11-27T14:59:04.102" v="2" actId="2696"/>
        <pc:sldMkLst>
          <pc:docMk/>
          <pc:sldMk cId="3002052619" sldId="281"/>
        </pc:sldMkLst>
      </pc:sldChg>
      <pc:sldChg chg="del">
        <pc:chgData name="Peter McGinty" userId="138e04b35f3df159" providerId="LiveId" clId="{012AF4A1-45C8-463A-8C5D-696CB903D23A}" dt="2022-11-27T14:59:04.102" v="2" actId="2696"/>
        <pc:sldMkLst>
          <pc:docMk/>
          <pc:sldMk cId="880525337" sldId="288"/>
        </pc:sldMkLst>
      </pc:sldChg>
      <pc:sldChg chg="modSp mod">
        <pc:chgData name="Peter McGinty" userId="138e04b35f3df159" providerId="LiveId" clId="{012AF4A1-45C8-463A-8C5D-696CB903D23A}" dt="2022-11-27T15:26:01.160" v="139" actId="20577"/>
        <pc:sldMkLst>
          <pc:docMk/>
          <pc:sldMk cId="470273501" sldId="289"/>
        </pc:sldMkLst>
        <pc:spChg chg="mod">
          <ac:chgData name="Peter McGinty" userId="138e04b35f3df159" providerId="LiveId" clId="{012AF4A1-45C8-463A-8C5D-696CB903D23A}" dt="2022-11-27T15:26:01.160" v="139" actId="20577"/>
          <ac:spMkLst>
            <pc:docMk/>
            <pc:sldMk cId="470273501" sldId="289"/>
            <ac:spMk id="3" creationId="{DB1DEB43-0B65-483B-8058-A2C5FAAA17BD}"/>
          </ac:spMkLst>
        </pc:spChg>
      </pc:sldChg>
      <pc:sldChg chg="del">
        <pc:chgData name="Peter McGinty" userId="138e04b35f3df159" providerId="LiveId" clId="{012AF4A1-45C8-463A-8C5D-696CB903D23A}" dt="2022-11-27T14:59:50.464" v="3" actId="47"/>
        <pc:sldMkLst>
          <pc:docMk/>
          <pc:sldMk cId="3013992547" sldId="303"/>
        </pc:sldMkLst>
      </pc:sldChg>
      <pc:sldChg chg="del">
        <pc:chgData name="Peter McGinty" userId="138e04b35f3df159" providerId="LiveId" clId="{012AF4A1-45C8-463A-8C5D-696CB903D23A}" dt="2022-11-27T15:27:02.042" v="141" actId="2696"/>
        <pc:sldMkLst>
          <pc:docMk/>
          <pc:sldMk cId="1074216247" sldId="304"/>
        </pc:sldMkLst>
      </pc:sldChg>
      <pc:sldChg chg="del">
        <pc:chgData name="Peter McGinty" userId="138e04b35f3df159" providerId="LiveId" clId="{012AF4A1-45C8-463A-8C5D-696CB903D23A}" dt="2022-11-27T15:27:02.042" v="141" actId="2696"/>
        <pc:sldMkLst>
          <pc:docMk/>
          <pc:sldMk cId="1230546547" sldId="305"/>
        </pc:sldMkLst>
      </pc:sldChg>
      <pc:sldChg chg="modSp mod">
        <pc:chgData name="Peter McGinty" userId="138e04b35f3df159" providerId="LiveId" clId="{012AF4A1-45C8-463A-8C5D-696CB903D23A}" dt="2022-11-27T16:08:58.098" v="150" actId="20577"/>
        <pc:sldMkLst>
          <pc:docMk/>
          <pc:sldMk cId="1167911480" sldId="306"/>
        </pc:sldMkLst>
        <pc:spChg chg="mod">
          <ac:chgData name="Peter McGinty" userId="138e04b35f3df159" providerId="LiveId" clId="{012AF4A1-45C8-463A-8C5D-696CB903D23A}" dt="2022-11-27T16:08:58.098" v="150" actId="20577"/>
          <ac:spMkLst>
            <pc:docMk/>
            <pc:sldMk cId="1167911480" sldId="306"/>
            <ac:spMk id="3" creationId="{BEC5F58A-7CA6-4504-890B-9D8E0250D94C}"/>
          </ac:spMkLst>
        </pc:spChg>
      </pc:sldChg>
      <pc:sldChg chg="new del">
        <pc:chgData name="Peter McGinty" userId="138e04b35f3df159" providerId="LiveId" clId="{012AF4A1-45C8-463A-8C5D-696CB903D23A}" dt="2022-11-27T18:25:36.353" v="353" actId="47"/>
        <pc:sldMkLst>
          <pc:docMk/>
          <pc:sldMk cId="1589671018" sldId="308"/>
        </pc:sldMkLst>
      </pc:sldChg>
      <pc:sldChg chg="addSp modSp add mod">
        <pc:chgData name="Peter McGinty" userId="138e04b35f3df159" providerId="LiveId" clId="{012AF4A1-45C8-463A-8C5D-696CB903D23A}" dt="2022-11-27T18:25:18.339" v="351" actId="1076"/>
        <pc:sldMkLst>
          <pc:docMk/>
          <pc:sldMk cId="1727222188" sldId="309"/>
        </pc:sldMkLst>
        <pc:picChg chg="add mod">
          <ac:chgData name="Peter McGinty" userId="138e04b35f3df159" providerId="LiveId" clId="{012AF4A1-45C8-463A-8C5D-696CB903D23A}" dt="2022-11-27T18:24:30.005" v="346" actId="1037"/>
          <ac:picMkLst>
            <pc:docMk/>
            <pc:sldMk cId="1727222188" sldId="309"/>
            <ac:picMk id="3" creationId="{2A96832B-E723-2436-1FEB-D00956F99008}"/>
          </ac:picMkLst>
        </pc:picChg>
        <pc:picChg chg="add mod">
          <ac:chgData name="Peter McGinty" userId="138e04b35f3df159" providerId="LiveId" clId="{012AF4A1-45C8-463A-8C5D-696CB903D23A}" dt="2022-11-27T18:25:08.210" v="350" actId="1076"/>
          <ac:picMkLst>
            <pc:docMk/>
            <pc:sldMk cId="1727222188" sldId="309"/>
            <ac:picMk id="5" creationId="{293A1749-4121-D75D-D034-7048F8091C95}"/>
          </ac:picMkLst>
        </pc:picChg>
        <pc:picChg chg="add mod">
          <ac:chgData name="Peter McGinty" userId="138e04b35f3df159" providerId="LiveId" clId="{012AF4A1-45C8-463A-8C5D-696CB903D23A}" dt="2022-11-27T18:25:18.339" v="351" actId="1076"/>
          <ac:picMkLst>
            <pc:docMk/>
            <pc:sldMk cId="1727222188" sldId="309"/>
            <ac:picMk id="7" creationId="{6CC3FF87-9243-3E11-F630-8E7995C37DBD}"/>
          </ac:picMkLst>
        </pc:picChg>
      </pc:sldChg>
      <pc:sldChg chg="modSp new mod">
        <pc:chgData name="Peter McGinty" userId="138e04b35f3df159" providerId="LiveId" clId="{012AF4A1-45C8-463A-8C5D-696CB903D23A}" dt="2022-11-27T18:35:29.503" v="386"/>
        <pc:sldMkLst>
          <pc:docMk/>
          <pc:sldMk cId="4223190559" sldId="310"/>
        </pc:sldMkLst>
        <pc:spChg chg="mod">
          <ac:chgData name="Peter McGinty" userId="138e04b35f3df159" providerId="LiveId" clId="{012AF4A1-45C8-463A-8C5D-696CB903D23A}" dt="2022-11-27T18:34:32.201" v="385"/>
          <ac:spMkLst>
            <pc:docMk/>
            <pc:sldMk cId="4223190559" sldId="310"/>
            <ac:spMk id="2" creationId="{B972C597-8CE4-7BC3-151E-02658F7E92FC}"/>
          </ac:spMkLst>
        </pc:spChg>
        <pc:spChg chg="mod">
          <ac:chgData name="Peter McGinty" userId="138e04b35f3df159" providerId="LiveId" clId="{012AF4A1-45C8-463A-8C5D-696CB903D23A}" dt="2022-11-27T18:35:29.503" v="386"/>
          <ac:spMkLst>
            <pc:docMk/>
            <pc:sldMk cId="4223190559" sldId="310"/>
            <ac:spMk id="3" creationId="{971BF657-B94A-ADDC-1F7E-7A6ED28E63B0}"/>
          </ac:spMkLst>
        </pc:spChg>
      </pc:sldChg>
      <pc:sldMasterChg chg="delSldLayout">
        <pc:chgData name="Peter McGinty" userId="138e04b35f3df159" providerId="LiveId" clId="{012AF4A1-45C8-463A-8C5D-696CB903D23A}" dt="2022-11-27T14:59:04.102" v="2" actId="2696"/>
        <pc:sldMasterMkLst>
          <pc:docMk/>
          <pc:sldMasterMk cId="2842649512" sldId="2147483648"/>
        </pc:sldMasterMkLst>
        <pc:sldLayoutChg chg="del">
          <pc:chgData name="Peter McGinty" userId="138e04b35f3df159" providerId="LiveId" clId="{012AF4A1-45C8-463A-8C5D-696CB903D23A}" dt="2022-11-27T14:59:04.102" v="2" actId="2696"/>
          <pc:sldLayoutMkLst>
            <pc:docMk/>
            <pc:sldMasterMk cId="2842649512" sldId="2147483648"/>
            <pc:sldLayoutMk cId="4273935036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2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B49DD4A8-D183-4289-B97D-6654066248A7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860425"/>
            <a:ext cx="413543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2" y="3314928"/>
            <a:ext cx="8014970" cy="2712215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2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2B307F2C-88D3-4B24-9457-7924A1B53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75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9145-2C47-49A8-A609-D7C17F9BC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7CABF-319E-46F8-9AC0-DB13B0894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D4810-C2C2-425A-B6B2-DC8EA1BF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4932-D147-4B12-8185-FC9E188D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E0AA3-2FA9-4B22-8425-FADE7BFC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75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423E-A67E-45DB-A795-647FA193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F1F4D-AA7E-4060-849A-301D942B7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CA7D-FB02-4355-A685-D79C6DCC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D9E0C-D4B9-4594-9AF5-160B0291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8231-64E2-4A0B-9878-CD4301F4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3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8E355-5C64-4C5F-8BBE-34C284E25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9D3E6-3F04-4F05-8F35-35EE32090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9ABFE-F34C-4B2D-95E9-B2F79DA3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C1E4-60DC-45E5-B995-9AEAABFE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B59DD-FD86-4F96-9A38-177C1E90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37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DB06-D3BC-4EE2-8DCB-CE2EDAD1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B9677-CEEA-449F-9480-EED61BF02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F835-631A-4DF0-80FA-4B61B325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E787C-3703-4451-9022-1D66C303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F001F-22D3-40CF-9F8A-A97BA2CB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42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CCB3-1C15-4AC1-A342-875125B5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022E2-46BF-4CDE-8B33-DA3FE9451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3349B-88E5-4D04-B500-0E86FA43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A6FD-29BA-4AC0-B32E-B766C439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EC77-9F93-4918-B172-A29F42D7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37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415F-F2C6-4DF1-89B5-C716C881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FCC1-C5FD-444B-9560-3E4958DF8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8772B-E99E-4D4F-9A97-845A61713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63767-6A09-44EB-9FCC-CE5712B0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C813B-BD1F-459B-9529-AAEB248B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EBDE2-D09F-4C7A-98D0-752EEF7A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84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A2A2-9F7E-4CDD-8FC1-B900CA88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B1DF6-25CE-47E2-8B11-830D16341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09688-8BBD-4D2C-AD15-A36F8769C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78B4A-D029-4F73-817F-975C6C55B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9A788-4F91-4571-985C-52EB3A202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F11ED-73D6-40AF-B439-71AB7082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A29CB-9953-4955-9367-9BE7A2A6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B48E4-D116-4D7D-8A87-76355940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08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EC79-6EDD-482E-B7BD-653D9544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4F9A9-612D-4F2A-8967-EA0977A9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7EDDD-039C-43B1-90F4-CAEE9516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90CFA-7CA1-4513-A2C8-F2499DE5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65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C58A4-B0F0-4CC6-9B8D-3D7DCFD5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E63DC-AF96-4ACC-B028-9A67E295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CE24D-3FFE-48B4-B4FE-AAE84D90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63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F806-C69F-406F-81C9-083B61A2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79DA-0182-4506-AE65-83EF3EAA5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F4B17-1203-4C71-B453-E845EE6D4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7EFBD-1519-48BF-9F83-155A9CE8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F8B97-15CA-4337-A4BF-2E4AECF8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49515-6375-40DE-8AFD-89DB514A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48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6924-C537-4D2B-927D-81224B72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79555-73D3-43A1-B1E5-32C88A084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A843E-77E2-415F-85C3-9ACA81358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26B87-932A-4BA9-9EAD-59FA321C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2B3A5-7282-4281-915A-3544FCDA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1E74F-CDB4-481E-8670-CBE28500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29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1E921-8DD9-4397-BAB2-4DE616FC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80CA1-EE46-4362-A621-D28DC4B9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EA8A2-1334-438F-B976-02B88188D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E59AF-54F1-4656-99A4-E66552A561CF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8AE0-BCDD-4F7C-8CA6-62B1A04F7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B9946-EB71-461B-8DBF-20CF2E77F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64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tlr.org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97E7-5DDC-4778-8B32-EDABB939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Compilers:</a:t>
            </a:r>
            <a:br>
              <a:rPr lang="en-GB" dirty="0"/>
            </a:br>
            <a:r>
              <a:rPr lang="en-GB" dirty="0"/>
              <a:t>Translating program source code into binary machine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F2CF6-A655-4E3B-8721-026A65435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rule based transformation of text, much like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124696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1B31-6B97-4CF3-B764-E0DCF207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computer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7AC5-81C4-437F-99C6-E06CD45CE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41036"/>
          </a:xfrm>
        </p:spPr>
        <p:txBody>
          <a:bodyPr>
            <a:normAutofit/>
          </a:bodyPr>
          <a:lstStyle/>
          <a:p>
            <a:r>
              <a:rPr lang="en-GB" dirty="0"/>
              <a:t>Many applications use a ‘mini-language’</a:t>
            </a:r>
          </a:p>
          <a:p>
            <a:r>
              <a:rPr lang="en-GB" dirty="0"/>
              <a:t>A very approachable tool for building a computer language is ‘ANTLR’</a:t>
            </a:r>
          </a:p>
          <a:p>
            <a:r>
              <a:rPr lang="en-GB" dirty="0"/>
              <a:t>The book  is very practical with just enough references to theory</a:t>
            </a:r>
          </a:p>
          <a:p>
            <a:r>
              <a:rPr lang="en-GB" dirty="0"/>
              <a:t>You will need to learn Java (your second computer language ?)</a:t>
            </a:r>
          </a:p>
          <a:p>
            <a:r>
              <a:rPr lang="en-GB" dirty="0">
                <a:hlinkClick r:id="rId2"/>
              </a:rPr>
              <a:t>https://www.antlr.org</a:t>
            </a:r>
            <a:r>
              <a:rPr lang="en-GB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9DC35-59C2-403F-A7E3-E364C914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455" y="1385888"/>
            <a:ext cx="3914140" cy="469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1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EA63-EB1A-4D8A-BBC4-E8FD1FC6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aside about digital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6DBB-42D7-45CB-964E-BE6B038B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It’s called a digital computer because it operates exclusively on the binary digits zero </a:t>
            </a:r>
            <a:r>
              <a:rPr lang="en-GB" dirty="0">
                <a:latin typeface="Lucida Console" panose="020B0609040504020204" pitchFamily="49" charset="0"/>
              </a:rPr>
              <a:t>‘0’</a:t>
            </a:r>
            <a:r>
              <a:rPr lang="en-GB" dirty="0"/>
              <a:t> and one </a:t>
            </a:r>
            <a:r>
              <a:rPr lang="en-GB" dirty="0">
                <a:latin typeface="Lucida Console" panose="020B0609040504020204" pitchFamily="49" charset="0"/>
              </a:rPr>
              <a:t>‘1’</a:t>
            </a:r>
          </a:p>
          <a:p>
            <a:r>
              <a:rPr lang="en-GB" dirty="0"/>
              <a:t>Everything inside the computer, instructions and data, … is just a long sequence of zeros and ones</a:t>
            </a:r>
          </a:p>
          <a:p>
            <a:r>
              <a:rPr lang="en-GB" dirty="0"/>
              <a:t>Digital Computers follow complex rules, many built into the silicon hardware, to transform sequences of 0’s and 1’s into other sequences of 0’s and 1’s , and do it FAST</a:t>
            </a:r>
          </a:p>
        </p:txBody>
      </p:sp>
    </p:spTree>
    <p:extLst>
      <p:ext uri="{BB962C8B-B14F-4D97-AF65-F5344CB8AC3E}">
        <p14:creationId xmlns:p14="http://schemas.microsoft.com/office/powerpoint/2010/main" val="93127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3F7E-3348-9244-ADAD-B78FDE5E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 computer languages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C0246-2856-4ACE-A1A7-BD7CDFEFC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8CF9E0-AFE9-4E19-8ADD-3A69A807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GB" dirty="0"/>
              <a:t>The text the programmer writes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r>
              <a:rPr lang="en-GB" dirty="0"/>
              <a:t>A sequence of characters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FA24C0-4AB3-4BE0-A533-5C28ADB8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Machine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EF6E7D-AF3C-4F1C-B8F4-AED8A9557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 w="38100">
            <a:solidFill>
              <a:srgbClr val="FF0000"/>
            </a:solidFill>
          </a:ln>
        </p:spPr>
        <p:txBody>
          <a:bodyPr/>
          <a:lstStyle/>
          <a:p>
            <a:r>
              <a:rPr lang="en-GB" dirty="0"/>
              <a:t>The instructions the computer executes</a:t>
            </a:r>
          </a:p>
          <a:p>
            <a:endParaRPr lang="en-GB" dirty="0"/>
          </a:p>
          <a:p>
            <a:r>
              <a:rPr lang="en-GB" dirty="0"/>
              <a:t>A sequence of binary digits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D99BE-218D-4673-A99C-3688DF734118}"/>
              </a:ext>
            </a:extLst>
          </p:cNvPr>
          <p:cNvSpPr txBox="1"/>
          <p:nvPr/>
        </p:nvSpPr>
        <p:spPr>
          <a:xfrm>
            <a:off x="3224349" y="5235774"/>
            <a:ext cx="57433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Lucida Console" panose="020B0609040504020204" pitchFamily="49" charset="0"/>
              </a:rPr>
              <a:t>Transformation rules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D5A4ACC8-499B-4BAA-9C77-88CCC89BF7AE}"/>
              </a:ext>
            </a:extLst>
          </p:cNvPr>
          <p:cNvSpPr/>
          <p:nvPr/>
        </p:nvSpPr>
        <p:spPr>
          <a:xfrm rot="16200000" flipV="1">
            <a:off x="6903489" y="3829825"/>
            <a:ext cx="1472400" cy="3087379"/>
          </a:xfrm>
          <a:prstGeom prst="bentArrow">
            <a:avLst>
              <a:gd name="adj1" fmla="val 21013"/>
              <a:gd name="adj2" fmla="val 25000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33384100-080E-4506-BA24-89B91F315246}"/>
              </a:ext>
            </a:extLst>
          </p:cNvPr>
          <p:cNvSpPr/>
          <p:nvPr/>
        </p:nvSpPr>
        <p:spPr>
          <a:xfrm rot="5400000" flipH="1" flipV="1">
            <a:off x="3816111" y="3829824"/>
            <a:ext cx="1472400" cy="3087379"/>
          </a:xfrm>
          <a:prstGeom prst="bentArrow">
            <a:avLst>
              <a:gd name="adj1" fmla="val 21013"/>
              <a:gd name="adj2" fmla="val 25000"/>
              <a:gd name="adj3" fmla="val 25000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34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7832-71FD-4832-84B7-75B2420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Remember ‘Regula Expressions’?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50221-A4C6-4E92-85CE-211A3C9C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enables complex find &amp; replace rules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re.sub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r'foo</a:t>
            </a:r>
            <a:r>
              <a:rPr lang="en-GB" dirty="0">
                <a:latin typeface="Lucida Console" panose="020B0609040504020204" pitchFamily="49" charset="0"/>
              </a:rPr>
              <a:t>,(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?P&lt;w1&gt;</a:t>
            </a:r>
            <a:r>
              <a:rPr lang="en-GB" dirty="0">
                <a:latin typeface="Lucida Console" panose="020B0609040504020204" pitchFamily="49" charset="0"/>
              </a:rPr>
              <a:t>\w+),(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?P&lt;w2&gt;</a:t>
            </a:r>
            <a:r>
              <a:rPr lang="en-GB" dirty="0">
                <a:latin typeface="Lucida Console" panose="020B0609040504020204" pitchFamily="49" charset="0"/>
              </a:rPr>
              <a:t>\w+),</a:t>
            </a:r>
            <a:r>
              <a:rPr lang="en-GB" dirty="0" err="1">
                <a:latin typeface="Lucida Console" panose="020B0609040504020204" pitchFamily="49" charset="0"/>
              </a:rPr>
              <a:t>qux</a:t>
            </a:r>
            <a:r>
              <a:rPr lang="en-GB" dirty="0">
                <a:latin typeface="Lucida Console" panose="020B0609040504020204" pitchFamily="49" charset="0"/>
              </a:rPr>
              <a:t>',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</a:t>
            </a:r>
            <a:r>
              <a:rPr lang="en-GB" dirty="0" err="1">
                <a:latin typeface="Lucida Console" panose="020B0609040504020204" pitchFamily="49" charset="0"/>
              </a:rPr>
              <a:t>r'foo</a:t>
            </a:r>
            <a:r>
              <a:rPr lang="en-GB" dirty="0"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\g&lt;w2&gt;</a:t>
            </a:r>
            <a:r>
              <a:rPr lang="en-GB" dirty="0"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\g&lt;w1&gt;</a:t>
            </a:r>
            <a:r>
              <a:rPr lang="en-GB" dirty="0">
                <a:latin typeface="Lucida Console" panose="020B0609040504020204" pitchFamily="49" charset="0"/>
              </a:rPr>
              <a:t>,</a:t>
            </a:r>
            <a:r>
              <a:rPr lang="en-GB" dirty="0" err="1">
                <a:latin typeface="Lucida Console" panose="020B0609040504020204" pitchFamily="49" charset="0"/>
              </a:rPr>
              <a:t>qux</a:t>
            </a:r>
            <a:r>
              <a:rPr lang="en-GB" dirty="0">
                <a:latin typeface="Lucida Console" panose="020B0609040504020204" pitchFamily="49" charset="0"/>
              </a:rPr>
              <a:t>',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'</a:t>
            </a:r>
            <a:r>
              <a:rPr lang="en-GB" dirty="0" err="1">
                <a:latin typeface="Lucida Console" panose="020B0609040504020204" pitchFamily="49" charset="0"/>
              </a:rPr>
              <a:t>foo,</a:t>
            </a:r>
            <a:r>
              <a:rPr lang="en-GB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bar</a:t>
            </a:r>
            <a:r>
              <a:rPr lang="en-GB" dirty="0" err="1">
                <a:latin typeface="Lucida Console" panose="020B0609040504020204" pitchFamily="49" charset="0"/>
              </a:rPr>
              <a:t>,</a:t>
            </a:r>
            <a:r>
              <a:rPr lang="en-GB" dirty="0" err="1">
                <a:solidFill>
                  <a:srgbClr val="1865AE"/>
                </a:solidFill>
                <a:latin typeface="Lucida Console" panose="020B0609040504020204" pitchFamily="49" charset="0"/>
              </a:rPr>
              <a:t>baz</a:t>
            </a:r>
            <a:r>
              <a:rPr lang="en-GB" dirty="0" err="1">
                <a:latin typeface="Lucida Console" panose="020B0609040504020204" pitchFamily="49" charset="0"/>
              </a:rPr>
              <a:t>,qux</a:t>
            </a:r>
            <a:r>
              <a:rPr lang="en-GB" dirty="0">
                <a:latin typeface="Lucida Console" panose="020B0609040504020204" pitchFamily="49" charset="0"/>
              </a:rPr>
              <a:t>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&gt;&gt;&gt; '</a:t>
            </a:r>
            <a:r>
              <a:rPr lang="en-GB" dirty="0" err="1">
                <a:latin typeface="Lucida Console" panose="020B0609040504020204" pitchFamily="49" charset="0"/>
              </a:rPr>
              <a:t>foo,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baz</a:t>
            </a:r>
            <a:r>
              <a:rPr lang="en-GB" dirty="0" err="1">
                <a:latin typeface="Lucida Console" panose="020B0609040504020204" pitchFamily="49" charset="0"/>
              </a:rPr>
              <a:t>,</a:t>
            </a:r>
            <a:r>
              <a:rPr lang="en-GB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bar</a:t>
            </a:r>
            <a:r>
              <a:rPr lang="en-GB" dirty="0" err="1">
                <a:latin typeface="Lucida Console" panose="020B0609040504020204" pitchFamily="49" charset="0"/>
              </a:rPr>
              <a:t>,qux</a:t>
            </a:r>
            <a:r>
              <a:rPr lang="en-GB" dirty="0">
                <a:latin typeface="Lucida Console" panose="020B0609040504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13173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148A-C419-44F4-85AD-2ABEC4C1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stages of computer language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36DA-E5E2-41D0-9E0E-C9AF73C0AC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Lexical analysis</a:t>
            </a:r>
          </a:p>
          <a:p>
            <a:pPr lvl="1"/>
            <a:r>
              <a:rPr lang="en-GB" dirty="0"/>
              <a:t>Breaking source code into words and checking they are properly formed</a:t>
            </a:r>
          </a:p>
          <a:p>
            <a:pPr lvl="1"/>
            <a:r>
              <a:rPr lang="en-GB" dirty="0"/>
              <a:t>Tokenisation</a:t>
            </a:r>
          </a:p>
          <a:p>
            <a:r>
              <a:rPr lang="en-GB" dirty="0"/>
              <a:t>Symbol table construction</a:t>
            </a:r>
          </a:p>
          <a:p>
            <a:pPr lvl="1"/>
            <a:r>
              <a:rPr lang="en-GB" dirty="0"/>
              <a:t>All names, objects and scopes</a:t>
            </a:r>
          </a:p>
          <a:p>
            <a:r>
              <a:rPr lang="en-GB" dirty="0"/>
              <a:t>Syntax analysis</a:t>
            </a:r>
          </a:p>
          <a:p>
            <a:pPr lvl="1"/>
            <a:r>
              <a:rPr lang="en-GB" dirty="0"/>
              <a:t>Check that source code obeys the rules of the language grammar</a:t>
            </a:r>
          </a:p>
          <a:p>
            <a:pPr lvl="1"/>
            <a:r>
              <a:rPr lang="en-GB" dirty="0"/>
              <a:t>Almost always construct an abstract syntax tree (AST) in parallel</a:t>
            </a:r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976AC-2935-4CB8-AB63-3A1116F316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Semantic analysis</a:t>
            </a:r>
          </a:p>
          <a:p>
            <a:pPr lvl="1"/>
            <a:r>
              <a:rPr lang="en-GB" dirty="0"/>
              <a:t>Detect type mismatches, undeclared variables, reserved identifier/name misuses, multiple declarations of variable, accessing out of scope variables, actual and formal parameter mismatches, …</a:t>
            </a:r>
          </a:p>
          <a:p>
            <a:r>
              <a:rPr lang="en-GB" dirty="0"/>
              <a:t>Code generation</a:t>
            </a:r>
          </a:p>
          <a:p>
            <a:pPr lvl="1"/>
            <a:r>
              <a:rPr lang="en-GB" dirty="0"/>
              <a:t>Most often by AST rewriting</a:t>
            </a:r>
          </a:p>
          <a:p>
            <a:r>
              <a:rPr lang="en-GB" dirty="0"/>
              <a:t>Code optimisation</a:t>
            </a:r>
          </a:p>
          <a:p>
            <a:pPr lvl="1"/>
            <a:r>
              <a:rPr lang="en-GB" dirty="0"/>
              <a:t>Leave it to the compiler</a:t>
            </a:r>
          </a:p>
        </p:txBody>
      </p:sp>
    </p:spTree>
    <p:extLst>
      <p:ext uri="{BB962C8B-B14F-4D97-AF65-F5344CB8AC3E}">
        <p14:creationId xmlns:p14="http://schemas.microsoft.com/office/powerpoint/2010/main" val="112899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056A91BD-4E0D-4BBB-99DE-135906805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15" y="1991774"/>
            <a:ext cx="5285151" cy="3843746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F2ED8BB-6A3F-4309-9A56-E8791BAA3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93" y="509886"/>
            <a:ext cx="4987278" cy="562315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288C46-4B9B-4C8B-8A85-2A895144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7A78E-6341-4049-8218-9D69ADC955BB}"/>
              </a:ext>
            </a:extLst>
          </p:cNvPr>
          <p:cNvSpPr txBox="1"/>
          <p:nvPr/>
        </p:nvSpPr>
        <p:spPr>
          <a:xfrm>
            <a:off x="979714" y="5577840"/>
            <a:ext cx="255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while x &lt; 20</a:t>
            </a:r>
          </a:p>
          <a:p>
            <a:r>
              <a:rPr lang="en-GB" dirty="0">
                <a:latin typeface="Lucida Console" panose="020B0609040504020204" pitchFamily="49" charset="0"/>
              </a:rPr>
              <a:t>    x = x + y *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8C5C7-2904-44C8-A060-68563D139366}"/>
              </a:ext>
            </a:extLst>
          </p:cNvPr>
          <p:cNvSpPr txBox="1"/>
          <p:nvPr/>
        </p:nvSpPr>
        <p:spPr>
          <a:xfrm>
            <a:off x="10614290" y="416297"/>
            <a:ext cx="14221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while b ≠ 0:</a:t>
            </a:r>
          </a:p>
          <a:p>
            <a:r>
              <a:rPr lang="en-GB" dirty="0"/>
              <a:t>    if a &gt; b:</a:t>
            </a:r>
          </a:p>
          <a:p>
            <a:r>
              <a:rPr lang="en-GB" dirty="0"/>
              <a:t>        a := a - b</a:t>
            </a:r>
          </a:p>
          <a:p>
            <a:r>
              <a:rPr lang="en-GB" dirty="0"/>
              <a:t>    else:</a:t>
            </a:r>
          </a:p>
          <a:p>
            <a:r>
              <a:rPr lang="en-GB" dirty="0"/>
              <a:t>        b := b - a</a:t>
            </a:r>
          </a:p>
          <a:p>
            <a:r>
              <a:rPr lang="en-GB" dirty="0"/>
              <a:t>return a</a:t>
            </a:r>
          </a:p>
        </p:txBody>
      </p:sp>
    </p:spTree>
    <p:extLst>
      <p:ext uri="{BB962C8B-B14F-4D97-AF65-F5344CB8AC3E}">
        <p14:creationId xmlns:p14="http://schemas.microsoft.com/office/powerpoint/2010/main" val="413595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3F7E-3348-9244-ADAD-B78FDE5E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definition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9902-6BDB-D142-ACB9-19E8C4EA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Uses a modified BNF grammar for both lexical and syntax production rules, for example: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name      ::=  </a:t>
            </a:r>
            <a:r>
              <a:rPr lang="en-GB" dirty="0" err="1">
                <a:latin typeface="Lucida Console" panose="020B0609040504020204" pitchFamily="49" charset="0"/>
              </a:rPr>
              <a:t>lc_letter</a:t>
            </a:r>
            <a:r>
              <a:rPr lang="en-GB" dirty="0">
                <a:latin typeface="Lucida Console" panose="020B0609040504020204" pitchFamily="49" charset="0"/>
              </a:rPr>
              <a:t> (</a:t>
            </a:r>
            <a:r>
              <a:rPr lang="en-GB" dirty="0" err="1">
                <a:latin typeface="Lucida Console" panose="020B0609040504020204" pitchFamily="49" charset="0"/>
              </a:rPr>
              <a:t>lc_letter</a:t>
            </a:r>
            <a:r>
              <a:rPr lang="en-GB" dirty="0">
                <a:latin typeface="Lucida Console" panose="020B0609040504020204" pitchFamily="49" charset="0"/>
              </a:rPr>
              <a:t> | "_")*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lc_letter</a:t>
            </a:r>
            <a:r>
              <a:rPr lang="en-GB" dirty="0">
                <a:latin typeface="Lucida Console" panose="020B0609040504020204" pitchFamily="49" charset="0"/>
              </a:rPr>
              <a:t> ::=  "a"..."z“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Note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lexical definition operates on the individual characters of the input source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syntax definition operates on the stream of tokens generated by the 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40706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3F7E-3348-9244-ADAD-B78FDE5E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definitions – a few 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9902-6BDB-D142-ACB9-19E8C4EA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arithmetic operations</a:t>
            </a:r>
          </a:p>
          <a:p>
            <a:pPr marL="0" indent="0">
              <a:buNone/>
            </a:pP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::=  </a:t>
            </a:r>
            <a:r>
              <a:rPr lang="en-GB" sz="2200" dirty="0" err="1">
                <a:latin typeface="Lucida Console" panose="020B0609040504020204" pitchFamily="49" charset="0"/>
              </a:rPr>
              <a:t>u_expr</a:t>
            </a:r>
            <a:r>
              <a:rPr lang="en-GB" sz="2200" dirty="0">
                <a:latin typeface="Lucida Console" panose="020B0609040504020204" pitchFamily="49" charset="0"/>
              </a:rPr>
              <a:t> |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"*" </a:t>
            </a:r>
            <a:r>
              <a:rPr lang="en-GB" sz="2200" dirty="0" err="1">
                <a:latin typeface="Lucida Console" panose="020B0609040504020204" pitchFamily="49" charset="0"/>
              </a:rPr>
              <a:t>u_expr</a:t>
            </a:r>
            <a:r>
              <a:rPr lang="en-GB" sz="2200" dirty="0">
                <a:latin typeface="Lucida Console" panose="020B0609040504020204" pitchFamily="49" charset="0"/>
              </a:rPr>
              <a:t> |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"@"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|</a:t>
            </a:r>
          </a:p>
          <a:p>
            <a:pPr marL="0" indent="0">
              <a:buNone/>
            </a:pPr>
            <a:r>
              <a:rPr lang="en-GB" sz="2200" dirty="0">
                <a:latin typeface="Lucida Console" panose="020B0609040504020204" pitchFamily="49" charset="0"/>
              </a:rPr>
              <a:t>           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"//" </a:t>
            </a:r>
            <a:r>
              <a:rPr lang="en-GB" sz="2200" dirty="0" err="1">
                <a:latin typeface="Lucida Console" panose="020B0609040504020204" pitchFamily="49" charset="0"/>
              </a:rPr>
              <a:t>u_expr</a:t>
            </a:r>
            <a:r>
              <a:rPr lang="en-GB" sz="2200" dirty="0">
                <a:latin typeface="Lucida Console" panose="020B0609040504020204" pitchFamily="49" charset="0"/>
              </a:rPr>
              <a:t> |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"/" </a:t>
            </a:r>
            <a:r>
              <a:rPr lang="en-GB" sz="2200" dirty="0" err="1">
                <a:latin typeface="Lucida Console" panose="020B0609040504020204" pitchFamily="49" charset="0"/>
              </a:rPr>
              <a:t>u_expr</a:t>
            </a:r>
            <a:r>
              <a:rPr lang="en-GB" sz="2200" dirty="0">
                <a:latin typeface="Lucida Console" panose="020B0609040504020204" pitchFamily="49" charset="0"/>
              </a:rPr>
              <a:t> |</a:t>
            </a:r>
          </a:p>
          <a:p>
            <a:pPr marL="0" indent="0">
              <a:buNone/>
            </a:pPr>
            <a:r>
              <a:rPr lang="en-GB" sz="2200" dirty="0">
                <a:latin typeface="Lucida Console" panose="020B0609040504020204" pitchFamily="49" charset="0"/>
              </a:rPr>
              <a:t>           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"%" </a:t>
            </a:r>
            <a:r>
              <a:rPr lang="en-GB" sz="2200" dirty="0" err="1">
                <a:latin typeface="Lucida Console" panose="020B0609040504020204" pitchFamily="49" charset="0"/>
              </a:rPr>
              <a:t>u_expr</a:t>
            </a:r>
            <a:endParaRPr lang="en-GB" sz="2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200" dirty="0" err="1">
                <a:latin typeface="Lucida Console" panose="020B0609040504020204" pitchFamily="49" charset="0"/>
              </a:rPr>
              <a:t>a_expr</a:t>
            </a:r>
            <a:r>
              <a:rPr lang="en-GB" sz="2200" dirty="0">
                <a:latin typeface="Lucida Console" panose="020B0609040504020204" pitchFamily="49" charset="0"/>
              </a:rPr>
              <a:t> ::= 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| </a:t>
            </a:r>
            <a:r>
              <a:rPr lang="en-GB" sz="2200" dirty="0" err="1">
                <a:latin typeface="Lucida Console" panose="020B0609040504020204" pitchFamily="49" charset="0"/>
              </a:rPr>
              <a:t>a_expr</a:t>
            </a:r>
            <a:r>
              <a:rPr lang="en-GB" sz="2200" dirty="0">
                <a:latin typeface="Lucida Console" panose="020B0609040504020204" pitchFamily="49" charset="0"/>
              </a:rPr>
              <a:t> "+"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| </a:t>
            </a:r>
            <a:r>
              <a:rPr lang="en-GB" sz="2200" dirty="0" err="1">
                <a:latin typeface="Lucida Console" panose="020B0609040504020204" pitchFamily="49" charset="0"/>
              </a:rPr>
              <a:t>a_expr</a:t>
            </a:r>
            <a:r>
              <a:rPr lang="en-GB" sz="2200" dirty="0">
                <a:latin typeface="Lucida Console" panose="020B0609040504020204" pitchFamily="49" charset="0"/>
              </a:rPr>
              <a:t> "-"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endParaRPr lang="en-GB" sz="2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sz="2200" dirty="0">
              <a:latin typeface="Lucida Console" panose="020B0609040504020204" pitchFamily="49" charset="0"/>
            </a:endParaRPr>
          </a:p>
          <a:p>
            <a:r>
              <a:rPr lang="en-GB"/>
              <a:t>The comparison </a:t>
            </a:r>
            <a:r>
              <a:rPr lang="en-GB" dirty="0"/>
              <a:t>operations</a:t>
            </a:r>
          </a:p>
          <a:p>
            <a:pPr marL="0" indent="0">
              <a:buNone/>
            </a:pPr>
            <a:r>
              <a:rPr lang="en-GB" sz="2200" dirty="0">
                <a:latin typeface="Lucida Console" panose="020B0609040504020204" pitchFamily="49" charset="0"/>
              </a:rPr>
              <a:t>comparison    ::=  </a:t>
            </a:r>
            <a:r>
              <a:rPr lang="en-GB" sz="2200" dirty="0" err="1">
                <a:latin typeface="Lucida Console" panose="020B0609040504020204" pitchFamily="49" charset="0"/>
              </a:rPr>
              <a:t>or_expr</a:t>
            </a:r>
            <a:r>
              <a:rPr lang="en-GB" sz="2200" dirty="0">
                <a:latin typeface="Lucida Console" panose="020B0609040504020204" pitchFamily="49" charset="0"/>
              </a:rPr>
              <a:t> (</a:t>
            </a:r>
            <a:r>
              <a:rPr lang="en-GB" sz="2200" dirty="0" err="1">
                <a:latin typeface="Lucida Console" panose="020B0609040504020204" pitchFamily="49" charset="0"/>
              </a:rPr>
              <a:t>comp_operator</a:t>
            </a:r>
            <a:r>
              <a:rPr lang="en-GB" sz="2200" dirty="0">
                <a:latin typeface="Lucida Console" panose="020B0609040504020204" pitchFamily="49" charset="0"/>
              </a:rPr>
              <a:t> </a:t>
            </a:r>
            <a:r>
              <a:rPr lang="en-GB" sz="2200" dirty="0" err="1">
                <a:latin typeface="Lucida Console" panose="020B0609040504020204" pitchFamily="49" charset="0"/>
              </a:rPr>
              <a:t>or_expr</a:t>
            </a:r>
            <a:r>
              <a:rPr lang="en-GB" sz="2200" dirty="0">
                <a:latin typeface="Lucida Console" panose="020B0609040504020204" pitchFamily="49" charset="0"/>
              </a:rPr>
              <a:t>)*</a:t>
            </a:r>
          </a:p>
          <a:p>
            <a:pPr marL="0" indent="0">
              <a:buNone/>
            </a:pPr>
            <a:r>
              <a:rPr lang="en-GB" sz="2200" dirty="0" err="1">
                <a:latin typeface="Lucida Console" panose="020B0609040504020204" pitchFamily="49" charset="0"/>
              </a:rPr>
              <a:t>comp_operator</a:t>
            </a:r>
            <a:r>
              <a:rPr lang="en-GB" sz="2200" dirty="0">
                <a:latin typeface="Lucida Console" panose="020B0609040504020204" pitchFamily="49" charset="0"/>
              </a:rPr>
              <a:t> ::=  "&lt;" | "&gt;" | "==" | "&gt;=" | "&lt;=" | "!="</a:t>
            </a:r>
          </a:p>
          <a:p>
            <a:pPr marL="0" indent="0">
              <a:buNone/>
            </a:pPr>
            <a:r>
              <a:rPr lang="en-GB" sz="2200" dirty="0">
                <a:latin typeface="Lucida Console" panose="020B0609040504020204" pitchFamily="49" charset="0"/>
              </a:rPr>
              <a:t>                   | "is" ["not"] | ["not"] "in"</a:t>
            </a:r>
          </a:p>
        </p:txBody>
      </p:sp>
    </p:spTree>
    <p:extLst>
      <p:ext uri="{BB962C8B-B14F-4D97-AF65-F5344CB8AC3E}">
        <p14:creationId xmlns:p14="http://schemas.microsoft.com/office/powerpoint/2010/main" val="28690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A760-8273-4A3C-A0CD-D6BB0D5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Designing &amp; Building a computer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5F58A-7CA6-4504-890B-9D8E0250D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Computer languages do not have to be big and complex</a:t>
            </a:r>
          </a:p>
          <a:p>
            <a:r>
              <a:rPr lang="en-GB" dirty="0"/>
              <a:t>A computer language can be specific to just a single application</a:t>
            </a:r>
          </a:p>
          <a:p>
            <a:r>
              <a:rPr lang="en-GB" dirty="0"/>
              <a:t>Often as part of the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16791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618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Office Theme</vt:lpstr>
      <vt:lpstr>Compilers: Translating program source code into binary machine code</vt:lpstr>
      <vt:lpstr>Important aside about digital computers</vt:lpstr>
      <vt:lpstr>Compiling computer languages</vt:lpstr>
      <vt:lpstr>Remember ‘Regula Expressions’?</vt:lpstr>
      <vt:lpstr>The stages of computer language compilation</vt:lpstr>
      <vt:lpstr>Example ASTs</vt:lpstr>
      <vt:lpstr>The definition of Python</vt:lpstr>
      <vt:lpstr>Python definitions – a few more examples</vt:lpstr>
      <vt:lpstr>Designing &amp; Building a computer language</vt:lpstr>
      <vt:lpstr>Building a computer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LIN6209  Coding for Linguists</dc:title>
  <dc:creator>Peter McGinty</dc:creator>
  <cp:lastModifiedBy>Peter McGinty</cp:lastModifiedBy>
  <cp:revision>1</cp:revision>
  <cp:lastPrinted>2022-11-27T14:29:44Z</cp:lastPrinted>
  <dcterms:created xsi:type="dcterms:W3CDTF">2021-12-02T12:48:21Z</dcterms:created>
  <dcterms:modified xsi:type="dcterms:W3CDTF">2022-12-15T12:52:01Z</dcterms:modified>
</cp:coreProperties>
</file>