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301" r:id="rId3"/>
    <p:sldId id="302" r:id="rId4"/>
    <p:sldId id="303" r:id="rId5"/>
    <p:sldId id="304" r:id="rId6"/>
    <p:sldId id="306" r:id="rId7"/>
    <p:sldId id="305" r:id="rId8"/>
  </p:sldIdLst>
  <p:sldSz cx="12192000" cy="6858000"/>
  <p:notesSz cx="10018713" cy="68881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Is" id="{3F8AAEEC-90B8-4BBB-BA60-835BA698928D}">
          <p14:sldIdLst>
            <p14:sldId id="300"/>
            <p14:sldId id="301"/>
            <p14:sldId id="302"/>
            <p14:sldId id="303"/>
            <p14:sldId id="304"/>
            <p14:sldId id="306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1224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031B53-E22A-4522-AFA1-6C22EEC5AFA8}" v="6" dt="2022-11-27T16:37:14.8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006" autoAdjust="0"/>
    <p:restoredTop sz="94660"/>
  </p:normalViewPr>
  <p:slideViewPr>
    <p:cSldViewPr snapToGrid="0" showGuides="1">
      <p:cViewPr varScale="1">
        <p:scale>
          <a:sx n="162" d="100"/>
          <a:sy n="162" d="100"/>
        </p:scale>
        <p:origin x="100" y="2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7B031B53-E22A-4522-AFA1-6C22EEC5AFA8}"/>
    <pc:docChg chg="undo custSel delSld modSld sldOrd addSection delSection modSection">
      <pc:chgData name="Peter McGinty" userId="138e04b35f3df159" providerId="LiveId" clId="{7B031B53-E22A-4522-AFA1-6C22EEC5AFA8}" dt="2022-12-01T09:09:17.662" v="336" actId="47"/>
      <pc:docMkLst>
        <pc:docMk/>
      </pc:docMkLst>
      <pc:sldChg chg="modSp del mod">
        <pc:chgData name="Peter McGinty" userId="138e04b35f3df159" providerId="LiveId" clId="{7B031B53-E22A-4522-AFA1-6C22EEC5AFA8}" dt="2022-12-01T09:08:35.625" v="324" actId="47"/>
        <pc:sldMkLst>
          <pc:docMk/>
          <pc:sldMk cId="3781409963" sldId="256"/>
        </pc:sldMkLst>
        <pc:spChg chg="mod">
          <ac:chgData name="Peter McGinty" userId="138e04b35f3df159" providerId="LiveId" clId="{7B031B53-E22A-4522-AFA1-6C22EEC5AFA8}" dt="2022-11-27T16:11:06.401" v="47" actId="20577"/>
          <ac:spMkLst>
            <pc:docMk/>
            <pc:sldMk cId="3781409963" sldId="256"/>
            <ac:spMk id="5" creationId="{B15F2C11-3C07-4A5C-B0E9-C797B8040FC8}"/>
          </ac:spMkLst>
        </pc:spChg>
      </pc:sldChg>
      <pc:sldChg chg="del">
        <pc:chgData name="Peter McGinty" userId="138e04b35f3df159" providerId="LiveId" clId="{7B031B53-E22A-4522-AFA1-6C22EEC5AFA8}" dt="2022-12-01T09:08:35.625" v="324" actId="47"/>
        <pc:sldMkLst>
          <pc:docMk/>
          <pc:sldMk cId="2162078861" sldId="259"/>
        </pc:sldMkLst>
      </pc:sldChg>
      <pc:sldChg chg="del">
        <pc:chgData name="Peter McGinty" userId="138e04b35f3df159" providerId="LiveId" clId="{7B031B53-E22A-4522-AFA1-6C22EEC5AFA8}" dt="2022-11-27T16:10:38.565" v="16" actId="47"/>
        <pc:sldMkLst>
          <pc:docMk/>
          <pc:sldMk cId="2328599616" sldId="261"/>
        </pc:sldMkLst>
      </pc:sldChg>
      <pc:sldChg chg="modSp del mod">
        <pc:chgData name="Peter McGinty" userId="138e04b35f3df159" providerId="LiveId" clId="{7B031B53-E22A-4522-AFA1-6C22EEC5AFA8}" dt="2022-12-01T09:08:35.625" v="324" actId="47"/>
        <pc:sldMkLst>
          <pc:docMk/>
          <pc:sldMk cId="1024789107" sldId="263"/>
        </pc:sldMkLst>
        <pc:spChg chg="mod">
          <ac:chgData name="Peter McGinty" userId="138e04b35f3df159" providerId="LiveId" clId="{7B031B53-E22A-4522-AFA1-6C22EEC5AFA8}" dt="2022-11-27T16:10:24.567" v="15" actId="20577"/>
          <ac:spMkLst>
            <pc:docMk/>
            <pc:sldMk cId="1024789107" sldId="263"/>
            <ac:spMk id="2" creationId="{4B8869BE-F6C8-4060-B120-D9C2364336C6}"/>
          </ac:spMkLst>
        </pc:spChg>
        <pc:spChg chg="mod">
          <ac:chgData name="Peter McGinty" userId="138e04b35f3df159" providerId="LiveId" clId="{7B031B53-E22A-4522-AFA1-6C22EEC5AFA8}" dt="2022-11-27T16:16:20.324" v="64" actId="20577"/>
          <ac:spMkLst>
            <pc:docMk/>
            <pc:sldMk cId="1024789107" sldId="263"/>
            <ac:spMk id="4" creationId="{12D0AA2C-6000-4957-B024-8EFB2B6938CD}"/>
          </ac:spMkLst>
        </pc:spChg>
      </pc:sldChg>
      <pc:sldChg chg="del">
        <pc:chgData name="Peter McGinty" userId="138e04b35f3df159" providerId="LiveId" clId="{7B031B53-E22A-4522-AFA1-6C22EEC5AFA8}" dt="2022-12-01T09:08:35.625" v="324" actId="47"/>
        <pc:sldMkLst>
          <pc:docMk/>
          <pc:sldMk cId="594176916" sldId="264"/>
        </pc:sldMkLst>
      </pc:sldChg>
      <pc:sldChg chg="del">
        <pc:chgData name="Peter McGinty" userId="138e04b35f3df159" providerId="LiveId" clId="{7B031B53-E22A-4522-AFA1-6C22EEC5AFA8}" dt="2022-12-01T09:08:35.625" v="324" actId="47"/>
        <pc:sldMkLst>
          <pc:docMk/>
          <pc:sldMk cId="1246040911" sldId="266"/>
        </pc:sldMkLst>
      </pc:sldChg>
      <pc:sldChg chg="del">
        <pc:chgData name="Peter McGinty" userId="138e04b35f3df159" providerId="LiveId" clId="{7B031B53-E22A-4522-AFA1-6C22EEC5AFA8}" dt="2022-12-01T09:08:35.625" v="324" actId="47"/>
        <pc:sldMkLst>
          <pc:docMk/>
          <pc:sldMk cId="313447818" sldId="267"/>
        </pc:sldMkLst>
      </pc:sldChg>
      <pc:sldChg chg="del">
        <pc:chgData name="Peter McGinty" userId="138e04b35f3df159" providerId="LiveId" clId="{7B031B53-E22A-4522-AFA1-6C22EEC5AFA8}" dt="2022-12-01T09:08:35.625" v="324" actId="47"/>
        <pc:sldMkLst>
          <pc:docMk/>
          <pc:sldMk cId="187121949" sldId="268"/>
        </pc:sldMkLst>
      </pc:sldChg>
      <pc:sldChg chg="del">
        <pc:chgData name="Peter McGinty" userId="138e04b35f3df159" providerId="LiveId" clId="{7B031B53-E22A-4522-AFA1-6C22EEC5AFA8}" dt="2022-12-01T09:08:35.625" v="324" actId="47"/>
        <pc:sldMkLst>
          <pc:docMk/>
          <pc:sldMk cId="955838396" sldId="269"/>
        </pc:sldMkLst>
      </pc:sldChg>
      <pc:sldChg chg="del">
        <pc:chgData name="Peter McGinty" userId="138e04b35f3df159" providerId="LiveId" clId="{7B031B53-E22A-4522-AFA1-6C22EEC5AFA8}" dt="2022-12-01T09:08:35.625" v="324" actId="47"/>
        <pc:sldMkLst>
          <pc:docMk/>
          <pc:sldMk cId="157505777" sldId="270"/>
        </pc:sldMkLst>
      </pc:sldChg>
      <pc:sldChg chg="del">
        <pc:chgData name="Peter McGinty" userId="138e04b35f3df159" providerId="LiveId" clId="{7B031B53-E22A-4522-AFA1-6C22EEC5AFA8}" dt="2022-12-01T09:08:41.548" v="325" actId="47"/>
        <pc:sldMkLst>
          <pc:docMk/>
          <pc:sldMk cId="1872600797" sldId="271"/>
        </pc:sldMkLst>
      </pc:sldChg>
      <pc:sldChg chg="delSp modSp del mod">
        <pc:chgData name="Peter McGinty" userId="138e04b35f3df159" providerId="LiveId" clId="{7B031B53-E22A-4522-AFA1-6C22EEC5AFA8}" dt="2022-12-01T09:08:35.625" v="324" actId="47"/>
        <pc:sldMkLst>
          <pc:docMk/>
          <pc:sldMk cId="1452934919" sldId="272"/>
        </pc:sldMkLst>
        <pc:spChg chg="mod">
          <ac:chgData name="Peter McGinty" userId="138e04b35f3df159" providerId="LiveId" clId="{7B031B53-E22A-4522-AFA1-6C22EEC5AFA8}" dt="2022-11-27T16:19:03.889" v="84" actId="1076"/>
          <ac:spMkLst>
            <pc:docMk/>
            <pc:sldMk cId="1452934919" sldId="272"/>
            <ac:spMk id="2" creationId="{728FAFD5-3162-45B4-A246-ADC235BBBFDB}"/>
          </ac:spMkLst>
        </pc:spChg>
        <pc:spChg chg="del">
          <ac:chgData name="Peter McGinty" userId="138e04b35f3df159" providerId="LiveId" clId="{7B031B53-E22A-4522-AFA1-6C22EEC5AFA8}" dt="2022-11-27T16:19:10.660" v="85" actId="21"/>
          <ac:spMkLst>
            <pc:docMk/>
            <pc:sldMk cId="1452934919" sldId="272"/>
            <ac:spMk id="11" creationId="{68809E47-5616-4BDB-9C28-ACD35505A5E8}"/>
          </ac:spMkLst>
        </pc:spChg>
        <pc:spChg chg="del">
          <ac:chgData name="Peter McGinty" userId="138e04b35f3df159" providerId="LiveId" clId="{7B031B53-E22A-4522-AFA1-6C22EEC5AFA8}" dt="2022-11-27T16:19:10.660" v="85" actId="21"/>
          <ac:spMkLst>
            <pc:docMk/>
            <pc:sldMk cId="1452934919" sldId="272"/>
            <ac:spMk id="22" creationId="{949C47C0-B655-4D0F-9BDB-EA20193EB4FF}"/>
          </ac:spMkLst>
        </pc:spChg>
        <pc:spChg chg="del">
          <ac:chgData name="Peter McGinty" userId="138e04b35f3df159" providerId="LiveId" clId="{7B031B53-E22A-4522-AFA1-6C22EEC5AFA8}" dt="2022-11-27T16:19:10.660" v="85" actId="21"/>
          <ac:spMkLst>
            <pc:docMk/>
            <pc:sldMk cId="1452934919" sldId="272"/>
            <ac:spMk id="23" creationId="{B06222C6-98FA-43DF-9B34-F238CF5A94F0}"/>
          </ac:spMkLst>
        </pc:spChg>
        <pc:spChg chg="del">
          <ac:chgData name="Peter McGinty" userId="138e04b35f3df159" providerId="LiveId" clId="{7B031B53-E22A-4522-AFA1-6C22EEC5AFA8}" dt="2022-11-27T16:19:10.660" v="85" actId="21"/>
          <ac:spMkLst>
            <pc:docMk/>
            <pc:sldMk cId="1452934919" sldId="272"/>
            <ac:spMk id="24" creationId="{1B23876C-2A97-42E2-BD2D-C1B411966615}"/>
          </ac:spMkLst>
        </pc:spChg>
        <pc:spChg chg="del">
          <ac:chgData name="Peter McGinty" userId="138e04b35f3df159" providerId="LiveId" clId="{7B031B53-E22A-4522-AFA1-6C22EEC5AFA8}" dt="2022-11-27T16:19:10.660" v="85" actId="21"/>
          <ac:spMkLst>
            <pc:docMk/>
            <pc:sldMk cId="1452934919" sldId="272"/>
            <ac:spMk id="25" creationId="{BE33FF9D-8225-4B33-BCF4-75D1776D56A5}"/>
          </ac:spMkLst>
        </pc:spChg>
        <pc:spChg chg="del">
          <ac:chgData name="Peter McGinty" userId="138e04b35f3df159" providerId="LiveId" clId="{7B031B53-E22A-4522-AFA1-6C22EEC5AFA8}" dt="2022-11-27T16:19:10.660" v="85" actId="21"/>
          <ac:spMkLst>
            <pc:docMk/>
            <pc:sldMk cId="1452934919" sldId="272"/>
            <ac:spMk id="26" creationId="{71B5B130-C03F-46A7-9C7F-A845538F8BD6}"/>
          </ac:spMkLst>
        </pc:spChg>
        <pc:spChg chg="del">
          <ac:chgData name="Peter McGinty" userId="138e04b35f3df159" providerId="LiveId" clId="{7B031B53-E22A-4522-AFA1-6C22EEC5AFA8}" dt="2022-11-27T16:19:10.660" v="85" actId="21"/>
          <ac:spMkLst>
            <pc:docMk/>
            <pc:sldMk cId="1452934919" sldId="272"/>
            <ac:spMk id="27" creationId="{AB9217FC-0EBE-454D-B7A4-F7D6ED6072B9}"/>
          </ac:spMkLst>
        </pc:spChg>
        <pc:spChg chg="del">
          <ac:chgData name="Peter McGinty" userId="138e04b35f3df159" providerId="LiveId" clId="{7B031B53-E22A-4522-AFA1-6C22EEC5AFA8}" dt="2022-11-27T16:19:10.660" v="85" actId="21"/>
          <ac:spMkLst>
            <pc:docMk/>
            <pc:sldMk cId="1452934919" sldId="272"/>
            <ac:spMk id="28" creationId="{7055A812-84E3-435F-9DDA-F44DEA7A7525}"/>
          </ac:spMkLst>
        </pc:spChg>
        <pc:spChg chg="del">
          <ac:chgData name="Peter McGinty" userId="138e04b35f3df159" providerId="LiveId" clId="{7B031B53-E22A-4522-AFA1-6C22EEC5AFA8}" dt="2022-11-27T16:19:10.660" v="85" actId="21"/>
          <ac:spMkLst>
            <pc:docMk/>
            <pc:sldMk cId="1452934919" sldId="272"/>
            <ac:spMk id="29" creationId="{2D6ADAE9-E76E-491E-92BA-53A1A1F7983B}"/>
          </ac:spMkLst>
        </pc:spChg>
        <pc:spChg chg="del">
          <ac:chgData name="Peter McGinty" userId="138e04b35f3df159" providerId="LiveId" clId="{7B031B53-E22A-4522-AFA1-6C22EEC5AFA8}" dt="2022-11-27T16:19:10.660" v="85" actId="21"/>
          <ac:spMkLst>
            <pc:docMk/>
            <pc:sldMk cId="1452934919" sldId="272"/>
            <ac:spMk id="30" creationId="{50E085D4-17E2-4991-94A6-39B10DF3D831}"/>
          </ac:spMkLst>
        </pc:spChg>
        <pc:spChg chg="del">
          <ac:chgData name="Peter McGinty" userId="138e04b35f3df159" providerId="LiveId" clId="{7B031B53-E22A-4522-AFA1-6C22EEC5AFA8}" dt="2022-11-27T16:19:10.660" v="85" actId="21"/>
          <ac:spMkLst>
            <pc:docMk/>
            <pc:sldMk cId="1452934919" sldId="272"/>
            <ac:spMk id="31" creationId="{EE175FBF-96A8-4C64-8BC6-41BCF243981C}"/>
          </ac:spMkLst>
        </pc:spChg>
        <pc:spChg chg="del">
          <ac:chgData name="Peter McGinty" userId="138e04b35f3df159" providerId="LiveId" clId="{7B031B53-E22A-4522-AFA1-6C22EEC5AFA8}" dt="2022-11-27T16:19:10.660" v="85" actId="21"/>
          <ac:spMkLst>
            <pc:docMk/>
            <pc:sldMk cId="1452934919" sldId="272"/>
            <ac:spMk id="32" creationId="{B0D81431-888F-4564-8FC4-336F7D526136}"/>
          </ac:spMkLst>
        </pc:spChg>
        <pc:picChg chg="del mod">
          <ac:chgData name="Peter McGinty" userId="138e04b35f3df159" providerId="LiveId" clId="{7B031B53-E22A-4522-AFA1-6C22EEC5AFA8}" dt="2022-11-27T16:19:10.660" v="85" actId="21"/>
          <ac:picMkLst>
            <pc:docMk/>
            <pc:sldMk cId="1452934919" sldId="272"/>
            <ac:picMk id="8" creationId="{815DC0AB-0AA4-4D09-89EE-C4845D75BA48}"/>
          </ac:picMkLst>
        </pc:picChg>
      </pc:sldChg>
      <pc:sldChg chg="addSp delSp modSp del mod modClrScheme chgLayout">
        <pc:chgData name="Peter McGinty" userId="138e04b35f3df159" providerId="LiveId" clId="{7B031B53-E22A-4522-AFA1-6C22EEC5AFA8}" dt="2022-12-01T09:08:35.625" v="324" actId="47"/>
        <pc:sldMkLst>
          <pc:docMk/>
          <pc:sldMk cId="3288066287" sldId="273"/>
        </pc:sldMkLst>
        <pc:spChg chg="mod ord">
          <ac:chgData name="Peter McGinty" userId="138e04b35f3df159" providerId="LiveId" clId="{7B031B53-E22A-4522-AFA1-6C22EEC5AFA8}" dt="2022-11-27T16:17:32.890" v="68" actId="700"/>
          <ac:spMkLst>
            <pc:docMk/>
            <pc:sldMk cId="3288066287" sldId="273"/>
            <ac:spMk id="2" creationId="{0E977F92-CC07-408C-96DC-76698BEEDB53}"/>
          </ac:spMkLst>
        </pc:spChg>
        <pc:spChg chg="del mod ord">
          <ac:chgData name="Peter McGinty" userId="138e04b35f3df159" providerId="LiveId" clId="{7B031B53-E22A-4522-AFA1-6C22EEC5AFA8}" dt="2022-11-27T16:17:38.196" v="69" actId="478"/>
          <ac:spMkLst>
            <pc:docMk/>
            <pc:sldMk cId="3288066287" sldId="273"/>
            <ac:spMk id="3" creationId="{2FBD4DE2-4357-4CCD-8774-D9285F3B9CC6}"/>
          </ac:spMkLst>
        </pc:spChg>
        <pc:spChg chg="mod ord">
          <ac:chgData name="Peter McGinty" userId="138e04b35f3df159" providerId="LiveId" clId="{7B031B53-E22A-4522-AFA1-6C22EEC5AFA8}" dt="2022-11-27T16:19:55.053" v="94" actId="20577"/>
          <ac:spMkLst>
            <pc:docMk/>
            <pc:sldMk cId="3288066287" sldId="273"/>
            <ac:spMk id="4" creationId="{84B43B09-BB15-447F-959C-682A751500DF}"/>
          </ac:spMkLst>
        </pc:spChg>
        <pc:spChg chg="del mod ord">
          <ac:chgData name="Peter McGinty" userId="138e04b35f3df159" providerId="LiveId" clId="{7B031B53-E22A-4522-AFA1-6C22EEC5AFA8}" dt="2022-11-27T16:18:39.612" v="80" actId="478"/>
          <ac:spMkLst>
            <pc:docMk/>
            <pc:sldMk cId="3288066287" sldId="273"/>
            <ac:spMk id="5" creationId="{8FD996B8-9033-421A-B492-0086261AEA05}"/>
          </ac:spMkLst>
        </pc:spChg>
        <pc:spChg chg="del mod ord">
          <ac:chgData name="Peter McGinty" userId="138e04b35f3df159" providerId="LiveId" clId="{7B031B53-E22A-4522-AFA1-6C22EEC5AFA8}" dt="2022-11-27T16:18:42.634" v="81" actId="478"/>
          <ac:spMkLst>
            <pc:docMk/>
            <pc:sldMk cId="3288066287" sldId="273"/>
            <ac:spMk id="6" creationId="{B88BCF09-355A-4FCA-9BE6-6D4E7138BE6B}"/>
          </ac:spMkLst>
        </pc:spChg>
        <pc:spChg chg="add mod">
          <ac:chgData name="Peter McGinty" userId="138e04b35f3df159" providerId="LiveId" clId="{7B031B53-E22A-4522-AFA1-6C22EEC5AFA8}" dt="2022-11-27T16:19:23.345" v="86"/>
          <ac:spMkLst>
            <pc:docMk/>
            <pc:sldMk cId="3288066287" sldId="273"/>
            <ac:spMk id="8" creationId="{C8D5FF68-27E5-7C42-9EC6-BEB2C0177F18}"/>
          </ac:spMkLst>
        </pc:spChg>
        <pc:spChg chg="add mod">
          <ac:chgData name="Peter McGinty" userId="138e04b35f3df159" providerId="LiveId" clId="{7B031B53-E22A-4522-AFA1-6C22EEC5AFA8}" dt="2022-11-27T16:19:23.345" v="86"/>
          <ac:spMkLst>
            <pc:docMk/>
            <pc:sldMk cId="3288066287" sldId="273"/>
            <ac:spMk id="9" creationId="{4981CA65-D832-71E7-423E-00E30981284B}"/>
          </ac:spMkLst>
        </pc:spChg>
        <pc:spChg chg="add mod">
          <ac:chgData name="Peter McGinty" userId="138e04b35f3df159" providerId="LiveId" clId="{7B031B53-E22A-4522-AFA1-6C22EEC5AFA8}" dt="2022-11-27T16:19:23.345" v="86"/>
          <ac:spMkLst>
            <pc:docMk/>
            <pc:sldMk cId="3288066287" sldId="273"/>
            <ac:spMk id="10" creationId="{25E2AFA7-095F-1270-AC14-12CFB8CCA6A8}"/>
          </ac:spMkLst>
        </pc:spChg>
        <pc:spChg chg="add mod">
          <ac:chgData name="Peter McGinty" userId="138e04b35f3df159" providerId="LiveId" clId="{7B031B53-E22A-4522-AFA1-6C22EEC5AFA8}" dt="2022-11-27T16:19:23.345" v="86"/>
          <ac:spMkLst>
            <pc:docMk/>
            <pc:sldMk cId="3288066287" sldId="273"/>
            <ac:spMk id="11" creationId="{00E3E75C-FCFB-30A3-9466-E8B772DFE9F2}"/>
          </ac:spMkLst>
        </pc:spChg>
        <pc:spChg chg="add mod">
          <ac:chgData name="Peter McGinty" userId="138e04b35f3df159" providerId="LiveId" clId="{7B031B53-E22A-4522-AFA1-6C22EEC5AFA8}" dt="2022-11-27T16:19:23.345" v="86"/>
          <ac:spMkLst>
            <pc:docMk/>
            <pc:sldMk cId="3288066287" sldId="273"/>
            <ac:spMk id="12" creationId="{4ECEA2F3-A3CB-F7F9-2FB1-0CE331F682BE}"/>
          </ac:spMkLst>
        </pc:spChg>
        <pc:spChg chg="add mod">
          <ac:chgData name="Peter McGinty" userId="138e04b35f3df159" providerId="LiveId" clId="{7B031B53-E22A-4522-AFA1-6C22EEC5AFA8}" dt="2022-11-27T16:19:23.345" v="86"/>
          <ac:spMkLst>
            <pc:docMk/>
            <pc:sldMk cId="3288066287" sldId="273"/>
            <ac:spMk id="13" creationId="{694611E6-6AC9-96B2-C21B-764DBB30C3A0}"/>
          </ac:spMkLst>
        </pc:spChg>
        <pc:spChg chg="add mod">
          <ac:chgData name="Peter McGinty" userId="138e04b35f3df159" providerId="LiveId" clId="{7B031B53-E22A-4522-AFA1-6C22EEC5AFA8}" dt="2022-11-27T16:19:23.345" v="86"/>
          <ac:spMkLst>
            <pc:docMk/>
            <pc:sldMk cId="3288066287" sldId="273"/>
            <ac:spMk id="14" creationId="{8646A17A-EE40-49AD-B0CA-3DC99D94E1E8}"/>
          </ac:spMkLst>
        </pc:spChg>
        <pc:spChg chg="add mod">
          <ac:chgData name="Peter McGinty" userId="138e04b35f3df159" providerId="LiveId" clId="{7B031B53-E22A-4522-AFA1-6C22EEC5AFA8}" dt="2022-11-27T16:19:23.345" v="86"/>
          <ac:spMkLst>
            <pc:docMk/>
            <pc:sldMk cId="3288066287" sldId="273"/>
            <ac:spMk id="15" creationId="{FB9EA236-AA9C-1DA2-2069-76B73938A722}"/>
          </ac:spMkLst>
        </pc:spChg>
        <pc:spChg chg="add mod">
          <ac:chgData name="Peter McGinty" userId="138e04b35f3df159" providerId="LiveId" clId="{7B031B53-E22A-4522-AFA1-6C22EEC5AFA8}" dt="2022-11-27T16:19:23.345" v="86"/>
          <ac:spMkLst>
            <pc:docMk/>
            <pc:sldMk cId="3288066287" sldId="273"/>
            <ac:spMk id="16" creationId="{6D8F1C20-9304-D6CF-2C72-BDF14C871DF2}"/>
          </ac:spMkLst>
        </pc:spChg>
        <pc:spChg chg="add mod">
          <ac:chgData name="Peter McGinty" userId="138e04b35f3df159" providerId="LiveId" clId="{7B031B53-E22A-4522-AFA1-6C22EEC5AFA8}" dt="2022-11-27T16:19:23.345" v="86"/>
          <ac:spMkLst>
            <pc:docMk/>
            <pc:sldMk cId="3288066287" sldId="273"/>
            <ac:spMk id="17" creationId="{3BF413DE-2D19-D29E-4674-BF345F407B8A}"/>
          </ac:spMkLst>
        </pc:spChg>
        <pc:spChg chg="add mod">
          <ac:chgData name="Peter McGinty" userId="138e04b35f3df159" providerId="LiveId" clId="{7B031B53-E22A-4522-AFA1-6C22EEC5AFA8}" dt="2022-11-27T16:19:23.345" v="86"/>
          <ac:spMkLst>
            <pc:docMk/>
            <pc:sldMk cId="3288066287" sldId="273"/>
            <ac:spMk id="18" creationId="{494CBBE8-9F1A-0D8D-259E-359820EA6D9B}"/>
          </ac:spMkLst>
        </pc:spChg>
        <pc:spChg chg="add mod">
          <ac:chgData name="Peter McGinty" userId="138e04b35f3df159" providerId="LiveId" clId="{7B031B53-E22A-4522-AFA1-6C22EEC5AFA8}" dt="2022-11-27T16:19:23.345" v="86"/>
          <ac:spMkLst>
            <pc:docMk/>
            <pc:sldMk cId="3288066287" sldId="273"/>
            <ac:spMk id="19" creationId="{5FFDD172-DCC4-0637-F3B6-DB1385BBE580}"/>
          </ac:spMkLst>
        </pc:spChg>
        <pc:picChg chg="add mod">
          <ac:chgData name="Peter McGinty" userId="138e04b35f3df159" providerId="LiveId" clId="{7B031B53-E22A-4522-AFA1-6C22EEC5AFA8}" dt="2022-11-27T16:19:23.345" v="86"/>
          <ac:picMkLst>
            <pc:docMk/>
            <pc:sldMk cId="3288066287" sldId="273"/>
            <ac:picMk id="7" creationId="{9D38DF29-4333-9B4D-AE30-5491C1593BD7}"/>
          </ac:picMkLst>
        </pc:picChg>
      </pc:sldChg>
      <pc:sldChg chg="del">
        <pc:chgData name="Peter McGinty" userId="138e04b35f3df159" providerId="LiveId" clId="{7B031B53-E22A-4522-AFA1-6C22EEC5AFA8}" dt="2022-12-01T09:08:35.625" v="324" actId="47"/>
        <pc:sldMkLst>
          <pc:docMk/>
          <pc:sldMk cId="1391756403" sldId="274"/>
        </pc:sldMkLst>
      </pc:sldChg>
      <pc:sldChg chg="del">
        <pc:chgData name="Peter McGinty" userId="138e04b35f3df159" providerId="LiveId" clId="{7B031B53-E22A-4522-AFA1-6C22EEC5AFA8}" dt="2022-12-01T09:08:35.625" v="324" actId="47"/>
        <pc:sldMkLst>
          <pc:docMk/>
          <pc:sldMk cId="1462120486" sldId="275"/>
        </pc:sldMkLst>
      </pc:sldChg>
      <pc:sldChg chg="del">
        <pc:chgData name="Peter McGinty" userId="138e04b35f3df159" providerId="LiveId" clId="{7B031B53-E22A-4522-AFA1-6C22EEC5AFA8}" dt="2022-12-01T09:08:35.625" v="324" actId="47"/>
        <pc:sldMkLst>
          <pc:docMk/>
          <pc:sldMk cId="1534758476" sldId="276"/>
        </pc:sldMkLst>
      </pc:sldChg>
      <pc:sldChg chg="modSp del mod">
        <pc:chgData name="Peter McGinty" userId="138e04b35f3df159" providerId="LiveId" clId="{7B031B53-E22A-4522-AFA1-6C22EEC5AFA8}" dt="2022-12-01T09:08:35.625" v="324" actId="47"/>
        <pc:sldMkLst>
          <pc:docMk/>
          <pc:sldMk cId="3814562930" sldId="278"/>
        </pc:sldMkLst>
        <pc:spChg chg="mod">
          <ac:chgData name="Peter McGinty" userId="138e04b35f3df159" providerId="LiveId" clId="{7B031B53-E22A-4522-AFA1-6C22EEC5AFA8}" dt="2022-11-27T16:32:27.799" v="253" actId="20577"/>
          <ac:spMkLst>
            <pc:docMk/>
            <pc:sldMk cId="3814562930" sldId="278"/>
            <ac:spMk id="2" creationId="{088136DE-E098-46B9-9180-E08B58E63D67}"/>
          </ac:spMkLst>
        </pc:spChg>
      </pc:sldChg>
      <pc:sldChg chg="modSp del mod">
        <pc:chgData name="Peter McGinty" userId="138e04b35f3df159" providerId="LiveId" clId="{7B031B53-E22A-4522-AFA1-6C22EEC5AFA8}" dt="2022-12-01T09:08:35.625" v="324" actId="47"/>
        <pc:sldMkLst>
          <pc:docMk/>
          <pc:sldMk cId="2936972720" sldId="279"/>
        </pc:sldMkLst>
        <pc:spChg chg="mod">
          <ac:chgData name="Peter McGinty" userId="138e04b35f3df159" providerId="LiveId" clId="{7B031B53-E22A-4522-AFA1-6C22EEC5AFA8}" dt="2022-11-27T16:32:06.111" v="239" actId="20577"/>
          <ac:spMkLst>
            <pc:docMk/>
            <pc:sldMk cId="2936972720" sldId="279"/>
            <ac:spMk id="4" creationId="{49BA8BDA-AB9C-4BAC-8D55-7C00F5EF3738}"/>
          </ac:spMkLst>
        </pc:spChg>
        <pc:spChg chg="mod">
          <ac:chgData name="Peter McGinty" userId="138e04b35f3df159" providerId="LiveId" clId="{7B031B53-E22A-4522-AFA1-6C22EEC5AFA8}" dt="2022-11-27T16:31:26.251" v="223" actId="207"/>
          <ac:spMkLst>
            <pc:docMk/>
            <pc:sldMk cId="2936972720" sldId="279"/>
            <ac:spMk id="7" creationId="{9906C84C-206C-4E0B-AD39-1398FD7B2986}"/>
          </ac:spMkLst>
        </pc:spChg>
      </pc:sldChg>
      <pc:sldChg chg="modSp del mod">
        <pc:chgData name="Peter McGinty" userId="138e04b35f3df159" providerId="LiveId" clId="{7B031B53-E22A-4522-AFA1-6C22EEC5AFA8}" dt="2022-12-01T09:08:35.625" v="324" actId="47"/>
        <pc:sldMkLst>
          <pc:docMk/>
          <pc:sldMk cId="2630714275" sldId="280"/>
        </pc:sldMkLst>
        <pc:spChg chg="mod">
          <ac:chgData name="Peter McGinty" userId="138e04b35f3df159" providerId="LiveId" clId="{7B031B53-E22A-4522-AFA1-6C22EEC5AFA8}" dt="2022-11-27T16:33:35.487" v="254" actId="20577"/>
          <ac:spMkLst>
            <pc:docMk/>
            <pc:sldMk cId="2630714275" sldId="280"/>
            <ac:spMk id="2" creationId="{095FEA86-7F6B-45F3-AF25-C526DAB6C14B}"/>
          </ac:spMkLst>
        </pc:spChg>
        <pc:spChg chg="mod">
          <ac:chgData name="Peter McGinty" userId="138e04b35f3df159" providerId="LiveId" clId="{7B031B53-E22A-4522-AFA1-6C22EEC5AFA8}" dt="2022-11-27T16:27:10.394" v="166" actId="20577"/>
          <ac:spMkLst>
            <pc:docMk/>
            <pc:sldMk cId="2630714275" sldId="280"/>
            <ac:spMk id="3" creationId="{98BBEAF2-5F5F-4576-B90A-DBA34B173305}"/>
          </ac:spMkLst>
        </pc:spChg>
      </pc:sldChg>
      <pc:sldChg chg="modSp del mod">
        <pc:chgData name="Peter McGinty" userId="138e04b35f3df159" providerId="LiveId" clId="{7B031B53-E22A-4522-AFA1-6C22EEC5AFA8}" dt="2022-12-01T09:08:35.625" v="324" actId="47"/>
        <pc:sldMkLst>
          <pc:docMk/>
          <pc:sldMk cId="670853751" sldId="281"/>
        </pc:sldMkLst>
        <pc:spChg chg="mod">
          <ac:chgData name="Peter McGinty" userId="138e04b35f3df159" providerId="LiveId" clId="{7B031B53-E22A-4522-AFA1-6C22EEC5AFA8}" dt="2022-11-27T16:23:55.763" v="107" actId="20577"/>
          <ac:spMkLst>
            <pc:docMk/>
            <pc:sldMk cId="670853751" sldId="281"/>
            <ac:spMk id="3" creationId="{36DBA16B-FC7D-44A4-B2BA-87995155D592}"/>
          </ac:spMkLst>
        </pc:spChg>
      </pc:sldChg>
      <pc:sldChg chg="del">
        <pc:chgData name="Peter McGinty" userId="138e04b35f3df159" providerId="LiveId" clId="{7B031B53-E22A-4522-AFA1-6C22EEC5AFA8}" dt="2022-12-01T09:08:35.625" v="324" actId="47"/>
        <pc:sldMkLst>
          <pc:docMk/>
          <pc:sldMk cId="777147057" sldId="282"/>
        </pc:sldMkLst>
      </pc:sldChg>
      <pc:sldChg chg="del">
        <pc:chgData name="Peter McGinty" userId="138e04b35f3df159" providerId="LiveId" clId="{7B031B53-E22A-4522-AFA1-6C22EEC5AFA8}" dt="2022-12-01T09:08:42.593" v="326" actId="47"/>
        <pc:sldMkLst>
          <pc:docMk/>
          <pc:sldMk cId="830544960" sldId="283"/>
        </pc:sldMkLst>
      </pc:sldChg>
      <pc:sldChg chg="del">
        <pc:chgData name="Peter McGinty" userId="138e04b35f3df159" providerId="LiveId" clId="{7B031B53-E22A-4522-AFA1-6C22EEC5AFA8}" dt="2022-12-01T09:08:35.625" v="324" actId="47"/>
        <pc:sldMkLst>
          <pc:docMk/>
          <pc:sldMk cId="2725259973" sldId="288"/>
        </pc:sldMkLst>
      </pc:sldChg>
      <pc:sldChg chg="del">
        <pc:chgData name="Peter McGinty" userId="138e04b35f3df159" providerId="LiveId" clId="{7B031B53-E22A-4522-AFA1-6C22EEC5AFA8}" dt="2022-12-01T09:08:35.625" v="324" actId="47"/>
        <pc:sldMkLst>
          <pc:docMk/>
          <pc:sldMk cId="3135169241" sldId="289"/>
        </pc:sldMkLst>
      </pc:sldChg>
      <pc:sldChg chg="del">
        <pc:chgData name="Peter McGinty" userId="138e04b35f3df159" providerId="LiveId" clId="{7B031B53-E22A-4522-AFA1-6C22EEC5AFA8}" dt="2022-12-01T09:08:35.625" v="324" actId="47"/>
        <pc:sldMkLst>
          <pc:docMk/>
          <pc:sldMk cId="17179045" sldId="290"/>
        </pc:sldMkLst>
      </pc:sldChg>
      <pc:sldChg chg="del">
        <pc:chgData name="Peter McGinty" userId="138e04b35f3df159" providerId="LiveId" clId="{7B031B53-E22A-4522-AFA1-6C22EEC5AFA8}" dt="2022-12-01T09:08:35.625" v="324" actId="47"/>
        <pc:sldMkLst>
          <pc:docMk/>
          <pc:sldMk cId="1381567109" sldId="291"/>
        </pc:sldMkLst>
      </pc:sldChg>
      <pc:sldChg chg="del">
        <pc:chgData name="Peter McGinty" userId="138e04b35f3df159" providerId="LiveId" clId="{7B031B53-E22A-4522-AFA1-6C22EEC5AFA8}" dt="2022-12-01T09:08:35.625" v="324" actId="47"/>
        <pc:sldMkLst>
          <pc:docMk/>
          <pc:sldMk cId="2042887709" sldId="292"/>
        </pc:sldMkLst>
      </pc:sldChg>
      <pc:sldChg chg="del">
        <pc:chgData name="Peter McGinty" userId="138e04b35f3df159" providerId="LiveId" clId="{7B031B53-E22A-4522-AFA1-6C22EEC5AFA8}" dt="2022-12-01T09:08:35.625" v="324" actId="47"/>
        <pc:sldMkLst>
          <pc:docMk/>
          <pc:sldMk cId="2126223863" sldId="293"/>
        </pc:sldMkLst>
      </pc:sldChg>
      <pc:sldChg chg="del">
        <pc:chgData name="Peter McGinty" userId="138e04b35f3df159" providerId="LiveId" clId="{7B031B53-E22A-4522-AFA1-6C22EEC5AFA8}" dt="2022-12-01T09:08:35.625" v="324" actId="47"/>
        <pc:sldMkLst>
          <pc:docMk/>
          <pc:sldMk cId="1353964481" sldId="294"/>
        </pc:sldMkLst>
      </pc:sldChg>
      <pc:sldChg chg="modSp del mod">
        <pc:chgData name="Peter McGinty" userId="138e04b35f3df159" providerId="LiveId" clId="{7B031B53-E22A-4522-AFA1-6C22EEC5AFA8}" dt="2022-12-01T09:08:35.625" v="324" actId="47"/>
        <pc:sldMkLst>
          <pc:docMk/>
          <pc:sldMk cId="604103129" sldId="295"/>
        </pc:sldMkLst>
        <pc:spChg chg="mod">
          <ac:chgData name="Peter McGinty" userId="138e04b35f3df159" providerId="LiveId" clId="{7B031B53-E22A-4522-AFA1-6C22EEC5AFA8}" dt="2022-11-27T16:20:54.551" v="96" actId="20577"/>
          <ac:spMkLst>
            <pc:docMk/>
            <pc:sldMk cId="604103129" sldId="295"/>
            <ac:spMk id="3" creationId="{15CB3B3B-8DEF-456A-AF47-5BB2FDBB1BA6}"/>
          </ac:spMkLst>
        </pc:spChg>
      </pc:sldChg>
      <pc:sldChg chg="del">
        <pc:chgData name="Peter McGinty" userId="138e04b35f3df159" providerId="LiveId" clId="{7B031B53-E22A-4522-AFA1-6C22EEC5AFA8}" dt="2022-12-01T09:08:35.625" v="324" actId="47"/>
        <pc:sldMkLst>
          <pc:docMk/>
          <pc:sldMk cId="4241868265" sldId="296"/>
        </pc:sldMkLst>
      </pc:sldChg>
      <pc:sldChg chg="ord">
        <pc:chgData name="Peter McGinty" userId="138e04b35f3df159" providerId="LiveId" clId="{7B031B53-E22A-4522-AFA1-6C22EEC5AFA8}" dt="2022-12-01T09:08:47.987" v="327" actId="20578"/>
        <pc:sldMkLst>
          <pc:docMk/>
          <pc:sldMk cId="1178035092" sldId="300"/>
        </pc:sldMkLst>
      </pc:sldChg>
      <pc:sldChg chg="modSp mod">
        <pc:chgData name="Peter McGinty" userId="138e04b35f3df159" providerId="LiveId" clId="{7B031B53-E22A-4522-AFA1-6C22EEC5AFA8}" dt="2022-11-27T16:36:37.317" v="291" actId="20577"/>
        <pc:sldMkLst>
          <pc:docMk/>
          <pc:sldMk cId="3995162999" sldId="301"/>
        </pc:sldMkLst>
        <pc:spChg chg="mod">
          <ac:chgData name="Peter McGinty" userId="138e04b35f3df159" providerId="LiveId" clId="{7B031B53-E22A-4522-AFA1-6C22EEC5AFA8}" dt="2022-11-27T16:36:37.317" v="291" actId="20577"/>
          <ac:spMkLst>
            <pc:docMk/>
            <pc:sldMk cId="3995162999" sldId="301"/>
            <ac:spMk id="3" creationId="{F560CEAB-5DE2-41F1-AEA1-3F8D354E202C}"/>
          </ac:spMkLst>
        </pc:spChg>
      </pc:sldChg>
      <pc:sldChg chg="del">
        <pc:chgData name="Peter McGinty" userId="138e04b35f3df159" providerId="LiveId" clId="{7B031B53-E22A-4522-AFA1-6C22EEC5AFA8}" dt="2022-12-01T09:08:35.625" v="324" actId="47"/>
        <pc:sldMkLst>
          <pc:docMk/>
          <pc:sldMk cId="1158819690" sldId="307"/>
        </pc:sldMkLst>
      </pc:sldChg>
      <pc:sldChg chg="modSp del mod">
        <pc:chgData name="Peter McGinty" userId="138e04b35f3df159" providerId="LiveId" clId="{7B031B53-E22A-4522-AFA1-6C22EEC5AFA8}" dt="2022-12-01T09:08:35.625" v="324" actId="47"/>
        <pc:sldMkLst>
          <pc:docMk/>
          <pc:sldMk cId="937309979" sldId="308"/>
        </pc:sldMkLst>
        <pc:spChg chg="mod">
          <ac:chgData name="Peter McGinty" userId="138e04b35f3df159" providerId="LiveId" clId="{7B031B53-E22A-4522-AFA1-6C22EEC5AFA8}" dt="2022-11-27T16:35:02.373" v="264" actId="20577"/>
          <ac:spMkLst>
            <pc:docMk/>
            <pc:sldMk cId="937309979" sldId="308"/>
            <ac:spMk id="2" creationId="{8629CD62-B70C-43CF-A8D0-E6FB7363BEE7}"/>
          </ac:spMkLst>
        </pc:spChg>
      </pc:sldChg>
      <pc:sldChg chg="del">
        <pc:chgData name="Peter McGinty" userId="138e04b35f3df159" providerId="LiveId" clId="{7B031B53-E22A-4522-AFA1-6C22EEC5AFA8}" dt="2022-12-01T09:08:35.625" v="324" actId="47"/>
        <pc:sldMkLst>
          <pc:docMk/>
          <pc:sldMk cId="2945934684" sldId="309"/>
        </pc:sldMkLst>
      </pc:sldChg>
      <pc:sldChg chg="del">
        <pc:chgData name="Peter McGinty" userId="138e04b35f3df159" providerId="LiveId" clId="{7B031B53-E22A-4522-AFA1-6C22EEC5AFA8}" dt="2022-12-01T09:08:35.625" v="324" actId="47"/>
        <pc:sldMkLst>
          <pc:docMk/>
          <pc:sldMk cId="102976761" sldId="310"/>
        </pc:sldMkLst>
      </pc:sldChg>
      <pc:sldChg chg="del">
        <pc:chgData name="Peter McGinty" userId="138e04b35f3df159" providerId="LiveId" clId="{7B031B53-E22A-4522-AFA1-6C22EEC5AFA8}" dt="2022-12-01T09:08:35.625" v="324" actId="47"/>
        <pc:sldMkLst>
          <pc:docMk/>
          <pc:sldMk cId="2104897038" sldId="311"/>
        </pc:sldMkLst>
      </pc:sldChg>
      <pc:sldChg chg="del">
        <pc:chgData name="Peter McGinty" userId="138e04b35f3df159" providerId="LiveId" clId="{7B031B53-E22A-4522-AFA1-6C22EEC5AFA8}" dt="2022-12-01T09:08:35.625" v="324" actId="47"/>
        <pc:sldMkLst>
          <pc:docMk/>
          <pc:sldMk cId="494980254" sldId="312"/>
        </pc:sldMkLst>
      </pc:sldChg>
      <pc:sldChg chg="del">
        <pc:chgData name="Peter McGinty" userId="138e04b35f3df159" providerId="LiveId" clId="{7B031B53-E22A-4522-AFA1-6C22EEC5AFA8}" dt="2022-12-01T09:08:35.625" v="324" actId="47"/>
        <pc:sldMkLst>
          <pc:docMk/>
          <pc:sldMk cId="3914871739" sldId="313"/>
        </pc:sldMkLst>
      </pc:sldChg>
      <pc:sldChg chg="del">
        <pc:chgData name="Peter McGinty" userId="138e04b35f3df159" providerId="LiveId" clId="{7B031B53-E22A-4522-AFA1-6C22EEC5AFA8}" dt="2022-11-27T16:21:50.452" v="97" actId="47"/>
        <pc:sldMkLst>
          <pc:docMk/>
          <pc:sldMk cId="1910183760" sldId="314"/>
        </pc:sldMkLst>
      </pc:sldChg>
      <pc:sldChg chg="addSp delSp modSp del mod">
        <pc:chgData name="Peter McGinty" userId="138e04b35f3df159" providerId="LiveId" clId="{7B031B53-E22A-4522-AFA1-6C22EEC5AFA8}" dt="2022-12-01T09:08:57.536" v="328" actId="47"/>
        <pc:sldMkLst>
          <pc:docMk/>
          <pc:sldMk cId="908914709" sldId="315"/>
        </pc:sldMkLst>
        <pc:spChg chg="mod">
          <ac:chgData name="Peter McGinty" userId="138e04b35f3df159" providerId="LiveId" clId="{7B031B53-E22A-4522-AFA1-6C22EEC5AFA8}" dt="2022-11-27T16:37:36.599" v="323" actId="27636"/>
          <ac:spMkLst>
            <pc:docMk/>
            <pc:sldMk cId="908914709" sldId="315"/>
            <ac:spMk id="2" creationId="{A41EE34E-CF71-49F9-9C61-E466B84AA4AB}"/>
          </ac:spMkLst>
        </pc:spChg>
        <pc:spChg chg="del mod">
          <ac:chgData name="Peter McGinty" userId="138e04b35f3df159" providerId="LiveId" clId="{7B031B53-E22A-4522-AFA1-6C22EEC5AFA8}" dt="2022-11-27T16:37:14.885" v="293"/>
          <ac:spMkLst>
            <pc:docMk/>
            <pc:sldMk cId="908914709" sldId="315"/>
            <ac:spMk id="3" creationId="{DC9A15EE-EF45-428E-A609-8922A798AE09}"/>
          </ac:spMkLst>
        </pc:spChg>
        <pc:spChg chg="add del mod">
          <ac:chgData name="Peter McGinty" userId="138e04b35f3df159" providerId="LiveId" clId="{7B031B53-E22A-4522-AFA1-6C22EEC5AFA8}" dt="2022-11-27T16:37:14.885" v="293"/>
          <ac:spMkLst>
            <pc:docMk/>
            <pc:sldMk cId="908914709" sldId="315"/>
            <ac:spMk id="4" creationId="{1B54CA8E-0474-571A-0827-E27876216A1E}"/>
          </ac:spMkLst>
        </pc:spChg>
        <pc:spChg chg="add mod">
          <ac:chgData name="Peter McGinty" userId="138e04b35f3df159" providerId="LiveId" clId="{7B031B53-E22A-4522-AFA1-6C22EEC5AFA8}" dt="2022-11-27T16:37:14.885" v="293"/>
          <ac:spMkLst>
            <pc:docMk/>
            <pc:sldMk cId="908914709" sldId="315"/>
            <ac:spMk id="5" creationId="{CC3FF87C-BBBB-8734-8067-405BCE5C24E2}"/>
          </ac:spMkLst>
        </pc:spChg>
      </pc:sldChg>
    </pc:docChg>
  </pc:docChgLst>
  <pc:docChgLst>
    <pc:chgData name="Peter McGinty" userId="138e04b35f3df159" providerId="LiveId" clId="{8EFCCFA1-32DF-4046-BD1C-F21E5F4CF382}"/>
    <pc:docChg chg="undo redo custSel addSld delSld modSld sldOrd addSection delSection modSection">
      <pc:chgData name="Peter McGinty" userId="138e04b35f3df159" providerId="LiveId" clId="{8EFCCFA1-32DF-4046-BD1C-F21E5F4CF382}" dt="2021-11-28T22:31:52.237" v="8606" actId="113"/>
      <pc:docMkLst>
        <pc:docMk/>
      </pc:docMkLst>
      <pc:sldChg chg="addSp delSp modSp mod chgLayout">
        <pc:chgData name="Peter McGinty" userId="138e04b35f3df159" providerId="LiveId" clId="{8EFCCFA1-32DF-4046-BD1C-F21E5F4CF382}" dt="2021-11-27T13:05:13.181" v="1030" actId="20577"/>
        <pc:sldMkLst>
          <pc:docMk/>
          <pc:sldMk cId="3781409963" sldId="256"/>
        </pc:sldMkLst>
        <pc:spChg chg="del">
          <ac:chgData name="Peter McGinty" userId="138e04b35f3df159" providerId="LiveId" clId="{8EFCCFA1-32DF-4046-BD1C-F21E5F4CF382}" dt="2021-11-24T11:41:36.948" v="0" actId="700"/>
          <ac:spMkLst>
            <pc:docMk/>
            <pc:sldMk cId="3781409963" sldId="256"/>
            <ac:spMk id="2" creationId="{4D082A03-D7F1-4FEB-9077-5D75834B783A}"/>
          </ac:spMkLst>
        </pc:spChg>
        <pc:spChg chg="del">
          <ac:chgData name="Peter McGinty" userId="138e04b35f3df159" providerId="LiveId" clId="{8EFCCFA1-32DF-4046-BD1C-F21E5F4CF382}" dt="2021-11-24T11:41:36.948" v="0" actId="700"/>
          <ac:spMkLst>
            <pc:docMk/>
            <pc:sldMk cId="3781409963" sldId="256"/>
            <ac:spMk id="3" creationId="{A753701C-7F17-4AD6-93C3-3D6D87088EB9}"/>
          </ac:spMkLst>
        </pc:spChg>
        <pc:spChg chg="add mod ord">
          <ac:chgData name="Peter McGinty" userId="138e04b35f3df159" providerId="LiveId" clId="{8EFCCFA1-32DF-4046-BD1C-F21E5F4CF382}" dt="2021-11-24T11:41:56.202" v="30" actId="20577"/>
          <ac:spMkLst>
            <pc:docMk/>
            <pc:sldMk cId="3781409963" sldId="256"/>
            <ac:spMk id="4" creationId="{AE150B9D-295B-412E-A78E-049B25897756}"/>
          </ac:spMkLst>
        </pc:spChg>
        <pc:spChg chg="add mod ord">
          <ac:chgData name="Peter McGinty" userId="138e04b35f3df159" providerId="LiveId" clId="{8EFCCFA1-32DF-4046-BD1C-F21E5F4CF382}" dt="2021-11-27T13:05:13.181" v="1030" actId="20577"/>
          <ac:spMkLst>
            <pc:docMk/>
            <pc:sldMk cId="3781409963" sldId="256"/>
            <ac:spMk id="5" creationId="{B15F2C11-3C07-4A5C-B0E9-C797B8040FC8}"/>
          </ac:spMkLst>
        </pc:spChg>
      </pc:sldChg>
      <pc:sldChg chg="add">
        <pc:chgData name="Peter McGinty" userId="138e04b35f3df159" providerId="LiveId" clId="{8EFCCFA1-32DF-4046-BD1C-F21E5F4CF382}" dt="2021-11-24T11:43:22.061" v="91"/>
        <pc:sldMkLst>
          <pc:docMk/>
          <pc:sldMk cId="2162078861" sldId="259"/>
        </pc:sldMkLst>
      </pc:sldChg>
      <pc:sldChg chg="modSp mod">
        <pc:chgData name="Peter McGinty" userId="138e04b35f3df159" providerId="LiveId" clId="{8EFCCFA1-32DF-4046-BD1C-F21E5F4CF382}" dt="2021-11-24T11:43:09.154" v="90" actId="20577"/>
        <pc:sldMkLst>
          <pc:docMk/>
          <pc:sldMk cId="2328599616" sldId="261"/>
        </pc:sldMkLst>
        <pc:spChg chg="mod">
          <ac:chgData name="Peter McGinty" userId="138e04b35f3df159" providerId="LiveId" clId="{8EFCCFA1-32DF-4046-BD1C-F21E5F4CF382}" dt="2021-11-24T11:43:09.154" v="90" actId="20577"/>
          <ac:spMkLst>
            <pc:docMk/>
            <pc:sldMk cId="2328599616" sldId="261"/>
            <ac:spMk id="2" creationId="{3A86AC2F-A36C-4F5A-9E34-8A56C0CF9A1D}"/>
          </ac:spMkLst>
        </pc:spChg>
      </pc:sldChg>
      <pc:sldChg chg="addSp modSp add del mod ord modClrScheme chgLayout">
        <pc:chgData name="Peter McGinty" userId="138e04b35f3df159" providerId="LiveId" clId="{8EFCCFA1-32DF-4046-BD1C-F21E5F4CF382}" dt="2021-11-24T15:13:12.375" v="539" actId="47"/>
        <pc:sldMkLst>
          <pc:docMk/>
          <pc:sldMk cId="2690610744" sldId="262"/>
        </pc:sldMkLst>
        <pc:spChg chg="mod ord">
          <ac:chgData name="Peter McGinty" userId="138e04b35f3df159" providerId="LiveId" clId="{8EFCCFA1-32DF-4046-BD1C-F21E5F4CF382}" dt="2021-11-24T11:51:57.580" v="281" actId="700"/>
          <ac:spMkLst>
            <pc:docMk/>
            <pc:sldMk cId="2690610744" sldId="262"/>
            <ac:spMk id="2" creationId="{3A86AC2F-A36C-4F5A-9E34-8A56C0CF9A1D}"/>
          </ac:spMkLst>
        </pc:spChg>
        <pc:spChg chg="mod ord">
          <ac:chgData name="Peter McGinty" userId="138e04b35f3df159" providerId="LiveId" clId="{8EFCCFA1-32DF-4046-BD1C-F21E5F4CF382}" dt="2021-11-24T11:51:57.580" v="281" actId="700"/>
          <ac:spMkLst>
            <pc:docMk/>
            <pc:sldMk cId="2690610744" sldId="262"/>
            <ac:spMk id="3" creationId="{0633BD9A-8003-44C4-8560-F718DEA308DF}"/>
          </ac:spMkLst>
        </pc:spChg>
        <pc:spChg chg="add mod ord">
          <ac:chgData name="Peter McGinty" userId="138e04b35f3df159" providerId="LiveId" clId="{8EFCCFA1-32DF-4046-BD1C-F21E5F4CF382}" dt="2021-11-24T11:51:57.580" v="281" actId="700"/>
          <ac:spMkLst>
            <pc:docMk/>
            <pc:sldMk cId="2690610744" sldId="262"/>
            <ac:spMk id="4" creationId="{B492C1F0-60A9-418C-A2BF-5CBAF57B8194}"/>
          </ac:spMkLst>
        </pc:spChg>
        <pc:spChg chg="add mod ord">
          <ac:chgData name="Peter McGinty" userId="138e04b35f3df159" providerId="LiveId" clId="{8EFCCFA1-32DF-4046-BD1C-F21E5F4CF382}" dt="2021-11-24T11:51:57.580" v="281" actId="700"/>
          <ac:spMkLst>
            <pc:docMk/>
            <pc:sldMk cId="2690610744" sldId="262"/>
            <ac:spMk id="5" creationId="{627B49EA-047B-4FB3-8FD0-BD429D1D0987}"/>
          </ac:spMkLst>
        </pc:spChg>
        <pc:spChg chg="mod ord">
          <ac:chgData name="Peter McGinty" userId="138e04b35f3df159" providerId="LiveId" clId="{8EFCCFA1-32DF-4046-BD1C-F21E5F4CF382}" dt="2021-11-24T11:51:57.580" v="281" actId="700"/>
          <ac:spMkLst>
            <pc:docMk/>
            <pc:sldMk cId="2690610744" sldId="262"/>
            <ac:spMk id="6" creationId="{FC1022EF-045A-42DE-8CC5-E839A30B10CF}"/>
          </ac:spMkLst>
        </pc:spChg>
      </pc:sldChg>
      <pc:sldChg chg="modSp new mod">
        <pc:chgData name="Peter McGinty" userId="138e04b35f3df159" providerId="LiveId" clId="{8EFCCFA1-32DF-4046-BD1C-F21E5F4CF382}" dt="2021-11-27T13:05:58.847" v="1039" actId="20577"/>
        <pc:sldMkLst>
          <pc:docMk/>
          <pc:sldMk cId="1024789107" sldId="263"/>
        </pc:sldMkLst>
        <pc:spChg chg="mod">
          <ac:chgData name="Peter McGinty" userId="138e04b35f3df159" providerId="LiveId" clId="{8EFCCFA1-32DF-4046-BD1C-F21E5F4CF382}" dt="2021-11-24T15:13:06.537" v="538"/>
          <ac:spMkLst>
            <pc:docMk/>
            <pc:sldMk cId="1024789107" sldId="263"/>
            <ac:spMk id="2" creationId="{4B8869BE-F6C8-4060-B120-D9C2364336C6}"/>
          </ac:spMkLst>
        </pc:spChg>
        <pc:spChg chg="mod">
          <ac:chgData name="Peter McGinty" userId="138e04b35f3df159" providerId="LiveId" clId="{8EFCCFA1-32DF-4046-BD1C-F21E5F4CF382}" dt="2021-11-27T13:05:46.131" v="1036" actId="27636"/>
          <ac:spMkLst>
            <pc:docMk/>
            <pc:sldMk cId="1024789107" sldId="263"/>
            <ac:spMk id="3" creationId="{37026C17-1506-401E-AEB5-BB29B08B6CE5}"/>
          </ac:spMkLst>
        </pc:spChg>
        <pc:spChg chg="mod">
          <ac:chgData name="Peter McGinty" userId="138e04b35f3df159" providerId="LiveId" clId="{8EFCCFA1-32DF-4046-BD1C-F21E5F4CF382}" dt="2021-11-27T13:05:58.847" v="1039" actId="20577"/>
          <ac:spMkLst>
            <pc:docMk/>
            <pc:sldMk cId="1024789107" sldId="263"/>
            <ac:spMk id="4" creationId="{12D0AA2C-6000-4957-B024-8EFB2B6938CD}"/>
          </ac:spMkLst>
        </pc:spChg>
      </pc:sldChg>
      <pc:sldChg chg="modSp new mod">
        <pc:chgData name="Peter McGinty" userId="138e04b35f3df159" providerId="LiveId" clId="{8EFCCFA1-32DF-4046-BD1C-F21E5F4CF382}" dt="2021-11-24T15:16:24.698" v="685" actId="20577"/>
        <pc:sldMkLst>
          <pc:docMk/>
          <pc:sldMk cId="594176916" sldId="264"/>
        </pc:sldMkLst>
        <pc:spChg chg="mod">
          <ac:chgData name="Peter McGinty" userId="138e04b35f3df159" providerId="LiveId" clId="{8EFCCFA1-32DF-4046-BD1C-F21E5F4CF382}" dt="2021-11-24T15:16:24.698" v="685" actId="20577"/>
          <ac:spMkLst>
            <pc:docMk/>
            <pc:sldMk cId="594176916" sldId="264"/>
            <ac:spMk id="2" creationId="{D92BD8AA-284F-4687-9E53-BFCDB7081D12}"/>
          </ac:spMkLst>
        </pc:spChg>
      </pc:sldChg>
      <pc:sldChg chg="modSp new del mod">
        <pc:chgData name="Peter McGinty" userId="138e04b35f3df159" providerId="LiveId" clId="{8EFCCFA1-32DF-4046-BD1C-F21E5F4CF382}" dt="2021-11-24T15:16:31.146" v="686" actId="47"/>
        <pc:sldMkLst>
          <pc:docMk/>
          <pc:sldMk cId="3108284528" sldId="265"/>
        </pc:sldMkLst>
        <pc:spChg chg="mod">
          <ac:chgData name="Peter McGinty" userId="138e04b35f3df159" providerId="LiveId" clId="{8EFCCFA1-32DF-4046-BD1C-F21E5F4CF382}" dt="2021-11-24T15:13:46.761" v="562" actId="20577"/>
          <ac:spMkLst>
            <pc:docMk/>
            <pc:sldMk cId="3108284528" sldId="265"/>
            <ac:spMk id="2" creationId="{C3A627DD-0F09-4C2C-8796-16C265D21DE3}"/>
          </ac:spMkLst>
        </pc:spChg>
      </pc:sldChg>
      <pc:sldChg chg="modSp new mod">
        <pc:chgData name="Peter McGinty" userId="138e04b35f3df159" providerId="LiveId" clId="{8EFCCFA1-32DF-4046-BD1C-F21E5F4CF382}" dt="2021-11-24T15:14:15.034" v="597" actId="20577"/>
        <pc:sldMkLst>
          <pc:docMk/>
          <pc:sldMk cId="1246040911" sldId="266"/>
        </pc:sldMkLst>
        <pc:spChg chg="mod">
          <ac:chgData name="Peter McGinty" userId="138e04b35f3df159" providerId="LiveId" clId="{8EFCCFA1-32DF-4046-BD1C-F21E5F4CF382}" dt="2021-11-24T15:14:15.034" v="597" actId="20577"/>
          <ac:spMkLst>
            <pc:docMk/>
            <pc:sldMk cId="1246040911" sldId="266"/>
            <ac:spMk id="2" creationId="{7D225FF4-C086-4C0A-815E-C4DE75A14A33}"/>
          </ac:spMkLst>
        </pc:spChg>
      </pc:sldChg>
      <pc:sldChg chg="modSp new mod">
        <pc:chgData name="Peter McGinty" userId="138e04b35f3df159" providerId="LiveId" clId="{8EFCCFA1-32DF-4046-BD1C-F21E5F4CF382}" dt="2021-11-28T09:11:08.689" v="4062" actId="20577"/>
        <pc:sldMkLst>
          <pc:docMk/>
          <pc:sldMk cId="313447818" sldId="267"/>
        </pc:sldMkLst>
        <pc:spChg chg="mod">
          <ac:chgData name="Peter McGinty" userId="138e04b35f3df159" providerId="LiveId" clId="{8EFCCFA1-32DF-4046-BD1C-F21E5F4CF382}" dt="2021-11-24T15:14:32.234" v="613" actId="20577"/>
          <ac:spMkLst>
            <pc:docMk/>
            <pc:sldMk cId="313447818" sldId="267"/>
            <ac:spMk id="2" creationId="{7F10172C-BA09-4390-B35B-94176016CC38}"/>
          </ac:spMkLst>
        </pc:spChg>
        <pc:spChg chg="mod">
          <ac:chgData name="Peter McGinty" userId="138e04b35f3df159" providerId="LiveId" clId="{8EFCCFA1-32DF-4046-BD1C-F21E5F4CF382}" dt="2021-11-28T09:11:08.689" v="4062" actId="20577"/>
          <ac:spMkLst>
            <pc:docMk/>
            <pc:sldMk cId="313447818" sldId="267"/>
            <ac:spMk id="3" creationId="{88D3C771-7380-4C35-8448-2FEE320BB333}"/>
          </ac:spMkLst>
        </pc:spChg>
      </pc:sldChg>
      <pc:sldChg chg="modSp new mod">
        <pc:chgData name="Peter McGinty" userId="138e04b35f3df159" providerId="LiveId" clId="{8EFCCFA1-32DF-4046-BD1C-F21E5F4CF382}" dt="2021-11-28T10:42:43.899" v="5167" actId="20577"/>
        <pc:sldMkLst>
          <pc:docMk/>
          <pc:sldMk cId="187121949" sldId="268"/>
        </pc:sldMkLst>
        <pc:spChg chg="mod">
          <ac:chgData name="Peter McGinty" userId="138e04b35f3df159" providerId="LiveId" clId="{8EFCCFA1-32DF-4046-BD1C-F21E5F4CF382}" dt="2021-11-24T15:14:46.937" v="634" actId="20577"/>
          <ac:spMkLst>
            <pc:docMk/>
            <pc:sldMk cId="187121949" sldId="268"/>
            <ac:spMk id="2" creationId="{BB2070C1-8E74-4A1C-9DFC-D49702B28575}"/>
          </ac:spMkLst>
        </pc:spChg>
        <pc:spChg chg="mod">
          <ac:chgData name="Peter McGinty" userId="138e04b35f3df159" providerId="LiveId" clId="{8EFCCFA1-32DF-4046-BD1C-F21E5F4CF382}" dt="2021-11-28T10:42:43.899" v="5167" actId="20577"/>
          <ac:spMkLst>
            <pc:docMk/>
            <pc:sldMk cId="187121949" sldId="268"/>
            <ac:spMk id="3" creationId="{2FB6537D-5C94-4FBF-AFFC-240129DC1006}"/>
          </ac:spMkLst>
        </pc:spChg>
      </pc:sldChg>
      <pc:sldChg chg="modSp new mod">
        <pc:chgData name="Peter McGinty" userId="138e04b35f3df159" providerId="LiveId" clId="{8EFCCFA1-32DF-4046-BD1C-F21E5F4CF382}" dt="2021-11-27T15:18:35.690" v="1495" actId="20577"/>
        <pc:sldMkLst>
          <pc:docMk/>
          <pc:sldMk cId="955838396" sldId="269"/>
        </pc:sldMkLst>
        <pc:spChg chg="mod">
          <ac:chgData name="Peter McGinty" userId="138e04b35f3df159" providerId="LiveId" clId="{8EFCCFA1-32DF-4046-BD1C-F21E5F4CF382}" dt="2021-11-24T15:15:07.929" v="654" actId="20577"/>
          <ac:spMkLst>
            <pc:docMk/>
            <pc:sldMk cId="955838396" sldId="269"/>
            <ac:spMk id="2" creationId="{A9AE1179-8031-41CF-849F-5171BB0BF39D}"/>
          </ac:spMkLst>
        </pc:spChg>
        <pc:spChg chg="mod">
          <ac:chgData name="Peter McGinty" userId="138e04b35f3df159" providerId="LiveId" clId="{8EFCCFA1-32DF-4046-BD1C-F21E5F4CF382}" dt="2021-11-27T15:18:35.690" v="1495" actId="20577"/>
          <ac:spMkLst>
            <pc:docMk/>
            <pc:sldMk cId="955838396" sldId="269"/>
            <ac:spMk id="3" creationId="{C712862A-12B4-40B1-BDF8-46046CD034F0}"/>
          </ac:spMkLst>
        </pc:spChg>
      </pc:sldChg>
      <pc:sldChg chg="modSp add mod">
        <pc:chgData name="Peter McGinty" userId="138e04b35f3df159" providerId="LiveId" clId="{8EFCCFA1-32DF-4046-BD1C-F21E5F4CF382}" dt="2021-11-24T15:15:21.659" v="663" actId="20577"/>
        <pc:sldMkLst>
          <pc:docMk/>
          <pc:sldMk cId="157505777" sldId="270"/>
        </pc:sldMkLst>
        <pc:spChg chg="mod">
          <ac:chgData name="Peter McGinty" userId="138e04b35f3df159" providerId="LiveId" clId="{8EFCCFA1-32DF-4046-BD1C-F21E5F4CF382}" dt="2021-11-24T15:15:21.659" v="663" actId="20577"/>
          <ac:spMkLst>
            <pc:docMk/>
            <pc:sldMk cId="157505777" sldId="270"/>
            <ac:spMk id="2" creationId="{A9AE1179-8031-41CF-849F-5171BB0BF39D}"/>
          </ac:spMkLst>
        </pc:spChg>
      </pc:sldChg>
      <pc:sldChg chg="modSp add mod">
        <pc:chgData name="Peter McGinty" userId="138e04b35f3df159" providerId="LiveId" clId="{8EFCCFA1-32DF-4046-BD1C-F21E5F4CF382}" dt="2021-11-28T12:08:47.720" v="6706" actId="6549"/>
        <pc:sldMkLst>
          <pc:docMk/>
          <pc:sldMk cId="1872600797" sldId="271"/>
        </pc:sldMkLst>
        <pc:spChg chg="mod">
          <ac:chgData name="Peter McGinty" userId="138e04b35f3df159" providerId="LiveId" clId="{8EFCCFA1-32DF-4046-BD1C-F21E5F4CF382}" dt="2021-11-24T15:15:47.002" v="671" actId="20577"/>
          <ac:spMkLst>
            <pc:docMk/>
            <pc:sldMk cId="1872600797" sldId="271"/>
            <ac:spMk id="2" creationId="{A9AE1179-8031-41CF-849F-5171BB0BF39D}"/>
          </ac:spMkLst>
        </pc:spChg>
        <pc:spChg chg="mod">
          <ac:chgData name="Peter McGinty" userId="138e04b35f3df159" providerId="LiveId" clId="{8EFCCFA1-32DF-4046-BD1C-F21E5F4CF382}" dt="2021-11-28T12:08:47.720" v="6706" actId="6549"/>
          <ac:spMkLst>
            <pc:docMk/>
            <pc:sldMk cId="1872600797" sldId="271"/>
            <ac:spMk id="3" creationId="{C712862A-12B4-40B1-BDF8-46046CD034F0}"/>
          </ac:spMkLst>
        </pc:spChg>
      </pc:sldChg>
      <pc:sldChg chg="addSp delSp modSp new mod modClrScheme chgLayout">
        <pc:chgData name="Peter McGinty" userId="138e04b35f3df159" providerId="LiveId" clId="{8EFCCFA1-32DF-4046-BD1C-F21E5F4CF382}" dt="2021-11-27T13:17:35.102" v="1105" actId="1076"/>
        <pc:sldMkLst>
          <pc:docMk/>
          <pc:sldMk cId="1452934919" sldId="272"/>
        </pc:sldMkLst>
        <pc:spChg chg="mod ord">
          <ac:chgData name="Peter McGinty" userId="138e04b35f3df159" providerId="LiveId" clId="{8EFCCFA1-32DF-4046-BD1C-F21E5F4CF382}" dt="2021-11-24T20:15:07.810" v="825" actId="700"/>
          <ac:spMkLst>
            <pc:docMk/>
            <pc:sldMk cId="1452934919" sldId="272"/>
            <ac:spMk id="2" creationId="{728FAFD5-3162-45B4-A246-ADC235BBBFDB}"/>
          </ac:spMkLst>
        </pc:spChg>
        <pc:spChg chg="mod ord">
          <ac:chgData name="Peter McGinty" userId="138e04b35f3df159" providerId="LiveId" clId="{8EFCCFA1-32DF-4046-BD1C-F21E5F4CF382}" dt="2021-11-27T13:16:16.429" v="1072" actId="20577"/>
          <ac:spMkLst>
            <pc:docMk/>
            <pc:sldMk cId="1452934919" sldId="272"/>
            <ac:spMk id="3" creationId="{2F7AE10F-0F34-4696-81A7-7282604D4E29}"/>
          </ac:spMkLst>
        </pc:spChg>
        <pc:spChg chg="add del mod ord">
          <ac:chgData name="Peter McGinty" userId="138e04b35f3df159" providerId="LiveId" clId="{8EFCCFA1-32DF-4046-BD1C-F21E5F4CF382}" dt="2021-11-27T13:14:23.282" v="1050" actId="478"/>
          <ac:spMkLst>
            <pc:docMk/>
            <pc:sldMk cId="1452934919" sldId="272"/>
            <ac:spMk id="4" creationId="{EFAE09B0-24FF-4DAF-A472-C683DC3FD366}"/>
          </ac:spMkLst>
        </pc:spChg>
        <pc:spChg chg="add del mod">
          <ac:chgData name="Peter McGinty" userId="138e04b35f3df159" providerId="LiveId" clId="{8EFCCFA1-32DF-4046-BD1C-F21E5F4CF382}" dt="2021-11-27T13:14:28.208" v="1051" actId="478"/>
          <ac:spMkLst>
            <pc:docMk/>
            <pc:sldMk cId="1452934919" sldId="272"/>
            <ac:spMk id="10" creationId="{8DB43A88-7C6E-444F-A967-3A3E08E8DC61}"/>
          </ac:spMkLst>
        </pc:spChg>
        <pc:spChg chg="add mod">
          <ac:chgData name="Peter McGinty" userId="138e04b35f3df159" providerId="LiveId" clId="{8EFCCFA1-32DF-4046-BD1C-F21E5F4CF382}" dt="2021-11-27T13:17:01.590" v="1094" actId="1076"/>
          <ac:spMkLst>
            <pc:docMk/>
            <pc:sldMk cId="1452934919" sldId="272"/>
            <ac:spMk id="11" creationId="{68809E47-5616-4BDB-9C28-ACD35505A5E8}"/>
          </ac:spMkLst>
        </pc:spChg>
        <pc:spChg chg="add del mod">
          <ac:chgData name="Peter McGinty" userId="138e04b35f3df159" providerId="LiveId" clId="{8EFCCFA1-32DF-4046-BD1C-F21E5F4CF382}" dt="2021-11-27T13:16:08.983" v="1070" actId="478"/>
          <ac:spMkLst>
            <pc:docMk/>
            <pc:sldMk cId="1452934919" sldId="272"/>
            <ac:spMk id="12" creationId="{CD33386A-AEA4-4122-84CD-D0026EE3B8BD}"/>
          </ac:spMkLst>
        </pc:spChg>
        <pc:spChg chg="add del mod">
          <ac:chgData name="Peter McGinty" userId="138e04b35f3df159" providerId="LiveId" clId="{8EFCCFA1-32DF-4046-BD1C-F21E5F4CF382}" dt="2021-11-27T13:16:07.830" v="1069" actId="478"/>
          <ac:spMkLst>
            <pc:docMk/>
            <pc:sldMk cId="1452934919" sldId="272"/>
            <ac:spMk id="13" creationId="{A81D238A-FAAC-4A4C-BD8C-99D2A8409FEB}"/>
          </ac:spMkLst>
        </pc:spChg>
        <pc:spChg chg="add del mod">
          <ac:chgData name="Peter McGinty" userId="138e04b35f3df159" providerId="LiveId" clId="{8EFCCFA1-32DF-4046-BD1C-F21E5F4CF382}" dt="2021-11-27T13:15:57.767" v="1068" actId="478"/>
          <ac:spMkLst>
            <pc:docMk/>
            <pc:sldMk cId="1452934919" sldId="272"/>
            <ac:spMk id="14" creationId="{97AD2767-6CFC-46AB-80CB-C39626542031}"/>
          </ac:spMkLst>
        </pc:spChg>
        <pc:spChg chg="add del mod">
          <ac:chgData name="Peter McGinty" userId="138e04b35f3df159" providerId="LiveId" clId="{8EFCCFA1-32DF-4046-BD1C-F21E5F4CF382}" dt="2021-11-27T13:15:57.767" v="1068" actId="478"/>
          <ac:spMkLst>
            <pc:docMk/>
            <pc:sldMk cId="1452934919" sldId="272"/>
            <ac:spMk id="15" creationId="{54ED2836-A05B-458A-A89A-4B7395289076}"/>
          </ac:spMkLst>
        </pc:spChg>
        <pc:spChg chg="add del mod">
          <ac:chgData name="Peter McGinty" userId="138e04b35f3df159" providerId="LiveId" clId="{8EFCCFA1-32DF-4046-BD1C-F21E5F4CF382}" dt="2021-11-27T13:15:57.767" v="1068" actId="478"/>
          <ac:spMkLst>
            <pc:docMk/>
            <pc:sldMk cId="1452934919" sldId="272"/>
            <ac:spMk id="16" creationId="{36D3DAFD-4FA8-4D4C-B80C-C9B3D9976C82}"/>
          </ac:spMkLst>
        </pc:spChg>
        <pc:spChg chg="add del mod">
          <ac:chgData name="Peter McGinty" userId="138e04b35f3df159" providerId="LiveId" clId="{8EFCCFA1-32DF-4046-BD1C-F21E5F4CF382}" dt="2021-11-27T13:15:57.767" v="1068" actId="478"/>
          <ac:spMkLst>
            <pc:docMk/>
            <pc:sldMk cId="1452934919" sldId="272"/>
            <ac:spMk id="17" creationId="{D9FF4BFA-566D-410A-9CEB-16CB4966C438}"/>
          </ac:spMkLst>
        </pc:spChg>
        <pc:spChg chg="add del mod">
          <ac:chgData name="Peter McGinty" userId="138e04b35f3df159" providerId="LiveId" clId="{8EFCCFA1-32DF-4046-BD1C-F21E5F4CF382}" dt="2021-11-27T13:15:57.767" v="1068" actId="478"/>
          <ac:spMkLst>
            <pc:docMk/>
            <pc:sldMk cId="1452934919" sldId="272"/>
            <ac:spMk id="18" creationId="{8FABE1CB-BA9D-4FFE-895F-4DEF787A6AF5}"/>
          </ac:spMkLst>
        </pc:spChg>
        <pc:spChg chg="add del mod">
          <ac:chgData name="Peter McGinty" userId="138e04b35f3df159" providerId="LiveId" clId="{8EFCCFA1-32DF-4046-BD1C-F21E5F4CF382}" dt="2021-11-27T13:15:57.767" v="1068" actId="478"/>
          <ac:spMkLst>
            <pc:docMk/>
            <pc:sldMk cId="1452934919" sldId="272"/>
            <ac:spMk id="19" creationId="{F4A92322-5230-415F-A572-0CC31053DFB7}"/>
          </ac:spMkLst>
        </pc:spChg>
        <pc:spChg chg="add del mod">
          <ac:chgData name="Peter McGinty" userId="138e04b35f3df159" providerId="LiveId" clId="{8EFCCFA1-32DF-4046-BD1C-F21E5F4CF382}" dt="2021-11-27T13:15:57.767" v="1068" actId="478"/>
          <ac:spMkLst>
            <pc:docMk/>
            <pc:sldMk cId="1452934919" sldId="272"/>
            <ac:spMk id="20" creationId="{B0A6FAE5-35F9-4CE0-AEF9-889A4BE1D07C}"/>
          </ac:spMkLst>
        </pc:spChg>
        <pc:spChg chg="add del mod">
          <ac:chgData name="Peter McGinty" userId="138e04b35f3df159" providerId="LiveId" clId="{8EFCCFA1-32DF-4046-BD1C-F21E5F4CF382}" dt="2021-11-27T13:15:57.767" v="1068" actId="478"/>
          <ac:spMkLst>
            <pc:docMk/>
            <pc:sldMk cId="1452934919" sldId="272"/>
            <ac:spMk id="21" creationId="{2DDE77B2-0C55-4B09-9D7D-3D5508019155}"/>
          </ac:spMkLst>
        </pc:spChg>
        <pc:spChg chg="add mod">
          <ac:chgData name="Peter McGinty" userId="138e04b35f3df159" providerId="LiveId" clId="{8EFCCFA1-32DF-4046-BD1C-F21E5F4CF382}" dt="2021-11-27T13:17:35.102" v="1105" actId="1076"/>
          <ac:spMkLst>
            <pc:docMk/>
            <pc:sldMk cId="1452934919" sldId="272"/>
            <ac:spMk id="22" creationId="{949C47C0-B655-4D0F-9BDB-EA20193EB4FF}"/>
          </ac:spMkLst>
        </pc:spChg>
        <pc:spChg chg="add mod">
          <ac:chgData name="Peter McGinty" userId="138e04b35f3df159" providerId="LiveId" clId="{8EFCCFA1-32DF-4046-BD1C-F21E5F4CF382}" dt="2021-11-27T13:17:24.358" v="1102" actId="1076"/>
          <ac:spMkLst>
            <pc:docMk/>
            <pc:sldMk cId="1452934919" sldId="272"/>
            <ac:spMk id="23" creationId="{B06222C6-98FA-43DF-9B34-F238CF5A94F0}"/>
          </ac:spMkLst>
        </pc:spChg>
        <pc:spChg chg="add mod">
          <ac:chgData name="Peter McGinty" userId="138e04b35f3df159" providerId="LiveId" clId="{8EFCCFA1-32DF-4046-BD1C-F21E5F4CF382}" dt="2021-11-27T13:17:21.090" v="1101" actId="1076"/>
          <ac:spMkLst>
            <pc:docMk/>
            <pc:sldMk cId="1452934919" sldId="272"/>
            <ac:spMk id="24" creationId="{1B23876C-2A97-42E2-BD2D-C1B411966615}"/>
          </ac:spMkLst>
        </pc:spChg>
        <pc:spChg chg="add mod">
          <ac:chgData name="Peter McGinty" userId="138e04b35f3df159" providerId="LiveId" clId="{8EFCCFA1-32DF-4046-BD1C-F21E5F4CF382}" dt="2021-11-27T13:17:12.981" v="1098" actId="1076"/>
          <ac:spMkLst>
            <pc:docMk/>
            <pc:sldMk cId="1452934919" sldId="272"/>
            <ac:spMk id="25" creationId="{BE33FF9D-8225-4B33-BCF4-75D1776D56A5}"/>
          </ac:spMkLst>
        </pc:spChg>
        <pc:spChg chg="add mod">
          <ac:chgData name="Peter McGinty" userId="138e04b35f3df159" providerId="LiveId" clId="{8EFCCFA1-32DF-4046-BD1C-F21E5F4CF382}" dt="2021-11-27T13:16:57.713" v="1093" actId="1076"/>
          <ac:spMkLst>
            <pc:docMk/>
            <pc:sldMk cId="1452934919" sldId="272"/>
            <ac:spMk id="26" creationId="{71B5B130-C03F-46A7-9C7F-A845538F8BD6}"/>
          </ac:spMkLst>
        </pc:spChg>
        <pc:spChg chg="add mod">
          <ac:chgData name="Peter McGinty" userId="138e04b35f3df159" providerId="LiveId" clId="{8EFCCFA1-32DF-4046-BD1C-F21E5F4CF382}" dt="2021-11-27T13:16:55.046" v="1092" actId="1076"/>
          <ac:spMkLst>
            <pc:docMk/>
            <pc:sldMk cId="1452934919" sldId="272"/>
            <ac:spMk id="27" creationId="{AB9217FC-0EBE-454D-B7A4-F7D6ED6072B9}"/>
          </ac:spMkLst>
        </pc:spChg>
        <pc:spChg chg="add mod">
          <ac:chgData name="Peter McGinty" userId="138e04b35f3df159" providerId="LiveId" clId="{8EFCCFA1-32DF-4046-BD1C-F21E5F4CF382}" dt="2021-11-27T13:17:18.205" v="1100" actId="1076"/>
          <ac:spMkLst>
            <pc:docMk/>
            <pc:sldMk cId="1452934919" sldId="272"/>
            <ac:spMk id="28" creationId="{7055A812-84E3-435F-9DDA-F44DEA7A7525}"/>
          </ac:spMkLst>
        </pc:spChg>
        <pc:spChg chg="add mod">
          <ac:chgData name="Peter McGinty" userId="138e04b35f3df159" providerId="LiveId" clId="{8EFCCFA1-32DF-4046-BD1C-F21E5F4CF382}" dt="2021-11-27T13:17:25.909" v="1103" actId="1076"/>
          <ac:spMkLst>
            <pc:docMk/>
            <pc:sldMk cId="1452934919" sldId="272"/>
            <ac:spMk id="29" creationId="{2D6ADAE9-E76E-491E-92BA-53A1A1F7983B}"/>
          </ac:spMkLst>
        </pc:spChg>
        <pc:spChg chg="add mod">
          <ac:chgData name="Peter McGinty" userId="138e04b35f3df159" providerId="LiveId" clId="{8EFCCFA1-32DF-4046-BD1C-F21E5F4CF382}" dt="2021-11-27T13:17:04.170" v="1095" actId="1076"/>
          <ac:spMkLst>
            <pc:docMk/>
            <pc:sldMk cId="1452934919" sldId="272"/>
            <ac:spMk id="30" creationId="{50E085D4-17E2-4991-94A6-39B10DF3D831}"/>
          </ac:spMkLst>
        </pc:spChg>
        <pc:spChg chg="add mod">
          <ac:chgData name="Peter McGinty" userId="138e04b35f3df159" providerId="LiveId" clId="{8EFCCFA1-32DF-4046-BD1C-F21E5F4CF382}" dt="2021-11-27T13:16:43.341" v="1087" actId="1076"/>
          <ac:spMkLst>
            <pc:docMk/>
            <pc:sldMk cId="1452934919" sldId="272"/>
            <ac:spMk id="31" creationId="{EE175FBF-96A8-4C64-8BC6-41BCF243981C}"/>
          </ac:spMkLst>
        </pc:spChg>
        <pc:spChg chg="add mod">
          <ac:chgData name="Peter McGinty" userId="138e04b35f3df159" providerId="LiveId" clId="{8EFCCFA1-32DF-4046-BD1C-F21E5F4CF382}" dt="2021-11-27T13:17:32.106" v="1104" actId="1076"/>
          <ac:spMkLst>
            <pc:docMk/>
            <pc:sldMk cId="1452934919" sldId="272"/>
            <ac:spMk id="32" creationId="{B0D81431-888F-4564-8FC4-336F7D526136}"/>
          </ac:spMkLst>
        </pc:spChg>
        <pc:picChg chg="add del mod">
          <ac:chgData name="Peter McGinty" userId="138e04b35f3df159" providerId="LiveId" clId="{8EFCCFA1-32DF-4046-BD1C-F21E5F4CF382}" dt="2021-11-27T13:11:54.537" v="1044" actId="478"/>
          <ac:picMkLst>
            <pc:docMk/>
            <pc:sldMk cId="1452934919" sldId="272"/>
            <ac:picMk id="6" creationId="{4181D58E-5B45-47E8-A43C-3527BF1C4299}"/>
          </ac:picMkLst>
        </pc:picChg>
        <pc:picChg chg="add mod">
          <ac:chgData name="Peter McGinty" userId="138e04b35f3df159" providerId="LiveId" clId="{8EFCCFA1-32DF-4046-BD1C-F21E5F4CF382}" dt="2021-11-27T13:14:38.707" v="1054" actId="1076"/>
          <ac:picMkLst>
            <pc:docMk/>
            <pc:sldMk cId="1452934919" sldId="272"/>
            <ac:picMk id="8" creationId="{815DC0AB-0AA4-4D09-89EE-C4845D75BA48}"/>
          </ac:picMkLst>
        </pc:picChg>
      </pc:sldChg>
      <pc:sldChg chg="modSp new mod">
        <pc:chgData name="Peter McGinty" userId="138e04b35f3df159" providerId="LiveId" clId="{8EFCCFA1-32DF-4046-BD1C-F21E5F4CF382}" dt="2021-11-27T13:29:39.976" v="1260" actId="20577"/>
        <pc:sldMkLst>
          <pc:docMk/>
          <pc:sldMk cId="3288066287" sldId="273"/>
        </pc:sldMkLst>
        <pc:spChg chg="mod">
          <ac:chgData name="Peter McGinty" userId="138e04b35f3df159" providerId="LiveId" clId="{8EFCCFA1-32DF-4046-BD1C-F21E5F4CF382}" dt="2021-11-27T13:20:43.415" v="1190" actId="20577"/>
          <ac:spMkLst>
            <pc:docMk/>
            <pc:sldMk cId="3288066287" sldId="273"/>
            <ac:spMk id="2" creationId="{0E977F92-CC07-408C-96DC-76698BEEDB53}"/>
          </ac:spMkLst>
        </pc:spChg>
        <pc:spChg chg="mod">
          <ac:chgData name="Peter McGinty" userId="138e04b35f3df159" providerId="LiveId" clId="{8EFCCFA1-32DF-4046-BD1C-F21E5F4CF382}" dt="2021-11-24T20:18:41.133" v="873" actId="20577"/>
          <ac:spMkLst>
            <pc:docMk/>
            <pc:sldMk cId="3288066287" sldId="273"/>
            <ac:spMk id="3" creationId="{2FBD4DE2-4357-4CCD-8774-D9285F3B9CC6}"/>
          </ac:spMkLst>
        </pc:spChg>
        <pc:spChg chg="mod">
          <ac:chgData name="Peter McGinty" userId="138e04b35f3df159" providerId="LiveId" clId="{8EFCCFA1-32DF-4046-BD1C-F21E5F4CF382}" dt="2021-11-27T13:18:55.454" v="1144"/>
          <ac:spMkLst>
            <pc:docMk/>
            <pc:sldMk cId="3288066287" sldId="273"/>
            <ac:spMk id="4" creationId="{84B43B09-BB15-447F-959C-682A751500DF}"/>
          </ac:spMkLst>
        </pc:spChg>
        <pc:spChg chg="mod">
          <ac:chgData name="Peter McGinty" userId="138e04b35f3df159" providerId="LiveId" clId="{8EFCCFA1-32DF-4046-BD1C-F21E5F4CF382}" dt="2021-11-27T13:29:39.976" v="1260" actId="20577"/>
          <ac:spMkLst>
            <pc:docMk/>
            <pc:sldMk cId="3288066287" sldId="273"/>
            <ac:spMk id="5" creationId="{8FD996B8-9033-421A-B492-0086261AEA05}"/>
          </ac:spMkLst>
        </pc:spChg>
        <pc:spChg chg="mod">
          <ac:chgData name="Peter McGinty" userId="138e04b35f3df159" providerId="LiveId" clId="{8EFCCFA1-32DF-4046-BD1C-F21E5F4CF382}" dt="2021-11-27T13:19:17.071" v="1154" actId="20577"/>
          <ac:spMkLst>
            <pc:docMk/>
            <pc:sldMk cId="3288066287" sldId="273"/>
            <ac:spMk id="6" creationId="{B88BCF09-355A-4FCA-9BE6-6D4E7138BE6B}"/>
          </ac:spMkLst>
        </pc:spChg>
      </pc:sldChg>
      <pc:sldChg chg="add del">
        <pc:chgData name="Peter McGinty" userId="138e04b35f3df159" providerId="LiveId" clId="{8EFCCFA1-32DF-4046-BD1C-F21E5F4CF382}" dt="2021-11-24T20:15:53.290" v="850" actId="47"/>
        <pc:sldMkLst>
          <pc:docMk/>
          <pc:sldMk cId="3471362592" sldId="273"/>
        </pc:sldMkLst>
      </pc:sldChg>
      <pc:sldChg chg="modSp add mod ord">
        <pc:chgData name="Peter McGinty" userId="138e04b35f3df159" providerId="LiveId" clId="{8EFCCFA1-32DF-4046-BD1C-F21E5F4CF382}" dt="2021-11-28T09:34:34.255" v="4201" actId="20577"/>
        <pc:sldMkLst>
          <pc:docMk/>
          <pc:sldMk cId="1391756403" sldId="274"/>
        </pc:sldMkLst>
        <pc:spChg chg="mod">
          <ac:chgData name="Peter McGinty" userId="138e04b35f3df159" providerId="LiveId" clId="{8EFCCFA1-32DF-4046-BD1C-F21E5F4CF382}" dt="2021-11-27T13:24:03.428" v="1242" actId="20577"/>
          <ac:spMkLst>
            <pc:docMk/>
            <pc:sldMk cId="1391756403" sldId="274"/>
            <ac:spMk id="2" creationId="{0E977F92-CC07-408C-96DC-76698BEEDB53}"/>
          </ac:spMkLst>
        </pc:spChg>
        <pc:spChg chg="mod">
          <ac:chgData name="Peter McGinty" userId="138e04b35f3df159" providerId="LiveId" clId="{8EFCCFA1-32DF-4046-BD1C-F21E5F4CF382}" dt="2021-11-27T18:16:42.022" v="2397" actId="20577"/>
          <ac:spMkLst>
            <pc:docMk/>
            <pc:sldMk cId="1391756403" sldId="274"/>
            <ac:spMk id="3" creationId="{2FBD4DE2-4357-4CCD-8774-D9285F3B9CC6}"/>
          </ac:spMkLst>
        </pc:spChg>
        <pc:spChg chg="mod">
          <ac:chgData name="Peter McGinty" userId="138e04b35f3df159" providerId="LiveId" clId="{8EFCCFA1-32DF-4046-BD1C-F21E5F4CF382}" dt="2021-11-28T09:34:34.255" v="4201" actId="20577"/>
          <ac:spMkLst>
            <pc:docMk/>
            <pc:sldMk cId="1391756403" sldId="274"/>
            <ac:spMk id="4" creationId="{84B43B09-BB15-447F-959C-682A751500DF}"/>
          </ac:spMkLst>
        </pc:spChg>
        <pc:spChg chg="mod">
          <ac:chgData name="Peter McGinty" userId="138e04b35f3df159" providerId="LiveId" clId="{8EFCCFA1-32DF-4046-BD1C-F21E5F4CF382}" dt="2021-11-27T18:17:19.020" v="2464" actId="20577"/>
          <ac:spMkLst>
            <pc:docMk/>
            <pc:sldMk cId="1391756403" sldId="274"/>
            <ac:spMk id="5" creationId="{8FD996B8-9033-421A-B492-0086261AEA05}"/>
          </ac:spMkLst>
        </pc:spChg>
        <pc:spChg chg="mod">
          <ac:chgData name="Peter McGinty" userId="138e04b35f3df159" providerId="LiveId" clId="{8EFCCFA1-32DF-4046-BD1C-F21E5F4CF382}" dt="2021-11-28T09:33:32.417" v="4186" actId="20577"/>
          <ac:spMkLst>
            <pc:docMk/>
            <pc:sldMk cId="1391756403" sldId="274"/>
            <ac:spMk id="6" creationId="{B88BCF09-355A-4FCA-9BE6-6D4E7138BE6B}"/>
          </ac:spMkLst>
        </pc:spChg>
      </pc:sldChg>
      <pc:sldChg chg="addSp delSp modSp new mod modClrScheme chgLayout">
        <pc:chgData name="Peter McGinty" userId="138e04b35f3df159" providerId="LiveId" clId="{8EFCCFA1-32DF-4046-BD1C-F21E5F4CF382}" dt="2021-11-28T22:22:20.028" v="8441"/>
        <pc:sldMkLst>
          <pc:docMk/>
          <pc:sldMk cId="1462120486" sldId="275"/>
        </pc:sldMkLst>
        <pc:spChg chg="del mod ord">
          <ac:chgData name="Peter McGinty" userId="138e04b35f3df159" providerId="LiveId" clId="{8EFCCFA1-32DF-4046-BD1C-F21E5F4CF382}" dt="2021-11-27T15:17:17.834" v="1406" actId="700"/>
          <ac:spMkLst>
            <pc:docMk/>
            <pc:sldMk cId="1462120486" sldId="275"/>
            <ac:spMk id="2" creationId="{B3D8DF92-72B6-41CA-934A-532A35A94D26}"/>
          </ac:spMkLst>
        </pc:spChg>
        <pc:spChg chg="mod ord">
          <ac:chgData name="Peter McGinty" userId="138e04b35f3df159" providerId="LiveId" clId="{8EFCCFA1-32DF-4046-BD1C-F21E5F4CF382}" dt="2021-11-28T11:20:06.493" v="5770" actId="6549"/>
          <ac:spMkLst>
            <pc:docMk/>
            <pc:sldMk cId="1462120486" sldId="275"/>
            <ac:spMk id="3" creationId="{30902EB7-A4FE-43C3-9887-E0B024E7C5D5}"/>
          </ac:spMkLst>
        </pc:spChg>
        <pc:spChg chg="add mod ord">
          <ac:chgData name="Peter McGinty" userId="138e04b35f3df159" providerId="LiveId" clId="{8EFCCFA1-32DF-4046-BD1C-F21E5F4CF382}" dt="2021-11-28T22:22:20.028" v="8441"/>
          <ac:spMkLst>
            <pc:docMk/>
            <pc:sldMk cId="1462120486" sldId="275"/>
            <ac:spMk id="4" creationId="{C24125B1-7C4D-4015-8071-F33502B506A6}"/>
          </ac:spMkLst>
        </pc:spChg>
        <pc:spChg chg="add mod ord">
          <ac:chgData name="Peter McGinty" userId="138e04b35f3df159" providerId="LiveId" clId="{8EFCCFA1-32DF-4046-BD1C-F21E5F4CF382}" dt="2021-11-27T15:18:02.937" v="1452" actId="5793"/>
          <ac:spMkLst>
            <pc:docMk/>
            <pc:sldMk cId="1462120486" sldId="275"/>
            <ac:spMk id="5" creationId="{320CF4B3-D391-429E-B9C3-7E4AA89A7539}"/>
          </ac:spMkLst>
        </pc:spChg>
      </pc:sldChg>
      <pc:sldChg chg="addSp delSp modSp new mod setBg chgLayout">
        <pc:chgData name="Peter McGinty" userId="138e04b35f3df159" providerId="LiveId" clId="{8EFCCFA1-32DF-4046-BD1C-F21E5F4CF382}" dt="2021-11-28T09:23:49.680" v="4075" actId="14100"/>
        <pc:sldMkLst>
          <pc:docMk/>
          <pc:sldMk cId="1534758476" sldId="276"/>
        </pc:sldMkLst>
        <pc:spChg chg="mod ord">
          <ac:chgData name="Peter McGinty" userId="138e04b35f3df159" providerId="LiveId" clId="{8EFCCFA1-32DF-4046-BD1C-F21E5F4CF382}" dt="2021-11-28T09:23:49.680" v="4075" actId="14100"/>
          <ac:spMkLst>
            <pc:docMk/>
            <pc:sldMk cId="1534758476" sldId="276"/>
            <ac:spMk id="2" creationId="{C7B73D64-DAB7-45E5-8091-5BDBA7EFC115}"/>
          </ac:spMkLst>
        </pc:spChg>
        <pc:spChg chg="add mod">
          <ac:chgData name="Peter McGinty" userId="138e04b35f3df159" providerId="LiveId" clId="{8EFCCFA1-32DF-4046-BD1C-F21E5F4CF382}" dt="2021-11-27T17:56:09.662" v="2127" actId="164"/>
          <ac:spMkLst>
            <pc:docMk/>
            <pc:sldMk cId="1534758476" sldId="276"/>
            <ac:spMk id="3" creationId="{BD0CA040-D476-4E1C-9B39-521492BC2DFC}"/>
          </ac:spMkLst>
        </pc:spChg>
        <pc:spChg chg="add mod">
          <ac:chgData name="Peter McGinty" userId="138e04b35f3df159" providerId="LiveId" clId="{8EFCCFA1-32DF-4046-BD1C-F21E5F4CF382}" dt="2021-11-27T17:56:09.662" v="2127" actId="164"/>
          <ac:spMkLst>
            <pc:docMk/>
            <pc:sldMk cId="1534758476" sldId="276"/>
            <ac:spMk id="4" creationId="{291FAA0F-ED1C-41AB-B5A7-02E2B0E6C65E}"/>
          </ac:spMkLst>
        </pc:spChg>
        <pc:spChg chg="add mod">
          <ac:chgData name="Peter McGinty" userId="138e04b35f3df159" providerId="LiveId" clId="{8EFCCFA1-32DF-4046-BD1C-F21E5F4CF382}" dt="2021-11-27T17:56:09.662" v="2127" actId="164"/>
          <ac:spMkLst>
            <pc:docMk/>
            <pc:sldMk cId="1534758476" sldId="276"/>
            <ac:spMk id="5" creationId="{83CA2A31-E04D-46BA-B046-E9B8CCD739C2}"/>
          </ac:spMkLst>
        </pc:spChg>
        <pc:spChg chg="add mod ord">
          <ac:chgData name="Peter McGinty" userId="138e04b35f3df159" providerId="LiveId" clId="{8EFCCFA1-32DF-4046-BD1C-F21E5F4CF382}" dt="2021-11-27T17:56:09.662" v="2127" actId="164"/>
          <ac:spMkLst>
            <pc:docMk/>
            <pc:sldMk cId="1534758476" sldId="276"/>
            <ac:spMk id="6" creationId="{7D5F9CB6-7465-454E-BA5A-1AAA33625FC8}"/>
          </ac:spMkLst>
        </pc:spChg>
        <pc:spChg chg="add mod">
          <ac:chgData name="Peter McGinty" userId="138e04b35f3df159" providerId="LiveId" clId="{8EFCCFA1-32DF-4046-BD1C-F21E5F4CF382}" dt="2021-11-27T15:29:33.040" v="1722" actId="1076"/>
          <ac:spMkLst>
            <pc:docMk/>
            <pc:sldMk cId="1534758476" sldId="276"/>
            <ac:spMk id="7" creationId="{480B3A52-D4D9-4ED8-8EA2-740E9ADF49AF}"/>
          </ac:spMkLst>
        </pc:spChg>
        <pc:spChg chg="add mod">
          <ac:chgData name="Peter McGinty" userId="138e04b35f3df159" providerId="LiveId" clId="{8EFCCFA1-32DF-4046-BD1C-F21E5F4CF382}" dt="2021-11-27T15:29:33.040" v="1722" actId="1076"/>
          <ac:spMkLst>
            <pc:docMk/>
            <pc:sldMk cId="1534758476" sldId="276"/>
            <ac:spMk id="8" creationId="{52CA0A2D-C50E-4951-885B-78703FBEF460}"/>
          </ac:spMkLst>
        </pc:spChg>
        <pc:spChg chg="add mod">
          <ac:chgData name="Peter McGinty" userId="138e04b35f3df159" providerId="LiveId" clId="{8EFCCFA1-32DF-4046-BD1C-F21E5F4CF382}" dt="2021-11-27T15:29:33.040" v="1722" actId="1076"/>
          <ac:spMkLst>
            <pc:docMk/>
            <pc:sldMk cId="1534758476" sldId="276"/>
            <ac:spMk id="9" creationId="{29BEFD1C-9099-4FFF-956F-DD9210F319EA}"/>
          </ac:spMkLst>
        </pc:spChg>
        <pc:spChg chg="add mod">
          <ac:chgData name="Peter McGinty" userId="138e04b35f3df159" providerId="LiveId" clId="{8EFCCFA1-32DF-4046-BD1C-F21E5F4CF382}" dt="2021-11-27T15:29:33.040" v="1722" actId="1076"/>
          <ac:spMkLst>
            <pc:docMk/>
            <pc:sldMk cId="1534758476" sldId="276"/>
            <ac:spMk id="10" creationId="{4285C027-59BF-4548-A3C3-2364206DE4F6}"/>
          </ac:spMkLst>
        </pc:spChg>
        <pc:spChg chg="add mod">
          <ac:chgData name="Peter McGinty" userId="138e04b35f3df159" providerId="LiveId" clId="{8EFCCFA1-32DF-4046-BD1C-F21E5F4CF382}" dt="2021-11-28T09:13:51.659" v="4066"/>
          <ac:spMkLst>
            <pc:docMk/>
            <pc:sldMk cId="1534758476" sldId="276"/>
            <ac:spMk id="12" creationId="{22C74B75-88D0-49FD-9D80-4E8F59E30323}"/>
          </ac:spMkLst>
        </pc:spChg>
        <pc:spChg chg="add del mod">
          <ac:chgData name="Peter McGinty" userId="138e04b35f3df159" providerId="LiveId" clId="{8EFCCFA1-32DF-4046-BD1C-F21E5F4CF382}" dt="2021-11-27T18:10:43.091" v="2201" actId="6264"/>
          <ac:spMkLst>
            <pc:docMk/>
            <pc:sldMk cId="1534758476" sldId="276"/>
            <ac:spMk id="13" creationId="{26E2A261-A3C5-414F-8CE1-D1C751B77E2A}"/>
          </ac:spMkLst>
        </pc:spChg>
        <pc:grpChg chg="add mod">
          <ac:chgData name="Peter McGinty" userId="138e04b35f3df159" providerId="LiveId" clId="{8EFCCFA1-32DF-4046-BD1C-F21E5F4CF382}" dt="2021-11-27T18:14:18.265" v="2384" actId="1036"/>
          <ac:grpSpMkLst>
            <pc:docMk/>
            <pc:sldMk cId="1534758476" sldId="276"/>
            <ac:grpSpMk id="11" creationId="{D68C3252-9641-49E0-884C-69DA6976E134}"/>
          </ac:grpSpMkLst>
        </pc:grpChg>
      </pc:sldChg>
      <pc:sldChg chg="addSp delSp modSp new del mod modClrScheme chgLayout">
        <pc:chgData name="Peter McGinty" userId="138e04b35f3df159" providerId="LiveId" clId="{8EFCCFA1-32DF-4046-BD1C-F21E5F4CF382}" dt="2021-11-27T19:08:48.694" v="3373" actId="47"/>
        <pc:sldMkLst>
          <pc:docMk/>
          <pc:sldMk cId="2798474563" sldId="277"/>
        </pc:sldMkLst>
        <pc:spChg chg="del mod ord">
          <ac:chgData name="Peter McGinty" userId="138e04b35f3df159" providerId="LiveId" clId="{8EFCCFA1-32DF-4046-BD1C-F21E5F4CF382}" dt="2021-11-27T15:33:36.940" v="1725" actId="700"/>
          <ac:spMkLst>
            <pc:docMk/>
            <pc:sldMk cId="2798474563" sldId="277"/>
            <ac:spMk id="2" creationId="{A96D8709-4F6A-422E-B291-F503B7D06987}"/>
          </ac:spMkLst>
        </pc:spChg>
        <pc:spChg chg="del mod ord">
          <ac:chgData name="Peter McGinty" userId="138e04b35f3df159" providerId="LiveId" clId="{8EFCCFA1-32DF-4046-BD1C-F21E5F4CF382}" dt="2021-11-27T15:33:36.940" v="1725" actId="700"/>
          <ac:spMkLst>
            <pc:docMk/>
            <pc:sldMk cId="2798474563" sldId="277"/>
            <ac:spMk id="3" creationId="{B562AAE8-C0D0-4CC1-857E-4F9A3C2E895C}"/>
          </ac:spMkLst>
        </pc:spChg>
        <pc:spChg chg="add mod ord">
          <ac:chgData name="Peter McGinty" userId="138e04b35f3df159" providerId="LiveId" clId="{8EFCCFA1-32DF-4046-BD1C-F21E5F4CF382}" dt="2021-11-27T15:34:12.376" v="1747" actId="700"/>
          <ac:spMkLst>
            <pc:docMk/>
            <pc:sldMk cId="2798474563" sldId="277"/>
            <ac:spMk id="4" creationId="{49BA8BDA-AB9C-4BAC-8D55-7C00F5EF3738}"/>
          </ac:spMkLst>
        </pc:spChg>
        <pc:spChg chg="add del mod ord">
          <ac:chgData name="Peter McGinty" userId="138e04b35f3df159" providerId="LiveId" clId="{8EFCCFA1-32DF-4046-BD1C-F21E5F4CF382}" dt="2021-11-27T15:33:54.877" v="1745" actId="478"/>
          <ac:spMkLst>
            <pc:docMk/>
            <pc:sldMk cId="2798474563" sldId="277"/>
            <ac:spMk id="5" creationId="{D01585EB-75E4-435B-A15E-6A46CE17903B}"/>
          </ac:spMkLst>
        </pc:spChg>
        <pc:spChg chg="add mod ord">
          <ac:chgData name="Peter McGinty" userId="138e04b35f3df159" providerId="LiveId" clId="{8EFCCFA1-32DF-4046-BD1C-F21E5F4CF382}" dt="2021-11-27T15:34:17.848" v="1755" actId="20577"/>
          <ac:spMkLst>
            <pc:docMk/>
            <pc:sldMk cId="2798474563" sldId="277"/>
            <ac:spMk id="6" creationId="{B370C85D-BDC1-4D6B-8E42-9DA8156FF6EB}"/>
          </ac:spMkLst>
        </pc:spChg>
        <pc:spChg chg="add mod ord">
          <ac:chgData name="Peter McGinty" userId="138e04b35f3df159" providerId="LiveId" clId="{8EFCCFA1-32DF-4046-BD1C-F21E5F4CF382}" dt="2021-11-27T15:34:12.376" v="1747" actId="700"/>
          <ac:spMkLst>
            <pc:docMk/>
            <pc:sldMk cId="2798474563" sldId="277"/>
            <ac:spMk id="7" creationId="{9906C84C-206C-4E0B-AD39-1398FD7B2986}"/>
          </ac:spMkLst>
        </pc:spChg>
        <pc:spChg chg="add mod ord">
          <ac:chgData name="Peter McGinty" userId="138e04b35f3df159" providerId="LiveId" clId="{8EFCCFA1-32DF-4046-BD1C-F21E5F4CF382}" dt="2021-11-27T15:34:29.172" v="1765" actId="20577"/>
          <ac:spMkLst>
            <pc:docMk/>
            <pc:sldMk cId="2798474563" sldId="277"/>
            <ac:spMk id="8" creationId="{EA2F27A2-D800-4568-9AAA-3A7E8C3293AE}"/>
          </ac:spMkLst>
        </pc:spChg>
        <pc:spChg chg="add mod ord">
          <ac:chgData name="Peter McGinty" userId="138e04b35f3df159" providerId="LiveId" clId="{8EFCCFA1-32DF-4046-BD1C-F21E5F4CF382}" dt="2021-11-27T15:34:12.376" v="1747" actId="700"/>
          <ac:spMkLst>
            <pc:docMk/>
            <pc:sldMk cId="2798474563" sldId="277"/>
            <ac:spMk id="9" creationId="{8E0B93B3-EEDE-45AF-8FAA-643475A4AA78}"/>
          </ac:spMkLst>
        </pc:spChg>
      </pc:sldChg>
      <pc:sldChg chg="addSp delSp modSp new mod">
        <pc:chgData name="Peter McGinty" userId="138e04b35f3df159" providerId="LiveId" clId="{8EFCCFA1-32DF-4046-BD1C-F21E5F4CF382}" dt="2021-11-27T19:34:15.762" v="3698" actId="207"/>
        <pc:sldMkLst>
          <pc:docMk/>
          <pc:sldMk cId="3814562930" sldId="278"/>
        </pc:sldMkLst>
        <pc:spChg chg="mod">
          <ac:chgData name="Peter McGinty" userId="138e04b35f3df159" providerId="LiveId" clId="{8EFCCFA1-32DF-4046-BD1C-F21E5F4CF382}" dt="2021-11-27T15:36:47.679" v="1851" actId="20577"/>
          <ac:spMkLst>
            <pc:docMk/>
            <pc:sldMk cId="3814562930" sldId="278"/>
            <ac:spMk id="2" creationId="{088136DE-E098-46B9-9180-E08B58E63D67}"/>
          </ac:spMkLst>
        </pc:spChg>
        <pc:spChg chg="add">
          <ac:chgData name="Peter McGinty" userId="138e04b35f3df159" providerId="LiveId" clId="{8EFCCFA1-32DF-4046-BD1C-F21E5F4CF382}" dt="2021-11-27T18:59:54.388" v="3319" actId="34122"/>
          <ac:spMkLst>
            <pc:docMk/>
            <pc:sldMk cId="3814562930" sldId="278"/>
            <ac:spMk id="9" creationId="{457B9988-B11F-439B-B61A-BAD10B006661}"/>
          </ac:spMkLst>
        </pc:spChg>
        <pc:spChg chg="add">
          <ac:chgData name="Peter McGinty" userId="138e04b35f3df159" providerId="LiveId" clId="{8EFCCFA1-32DF-4046-BD1C-F21E5F4CF382}" dt="2021-11-27T19:00:37.951" v="3321" actId="34122"/>
          <ac:spMkLst>
            <pc:docMk/>
            <pc:sldMk cId="3814562930" sldId="278"/>
            <ac:spMk id="11" creationId="{A3CC6BAA-D07E-4635-AA37-8C64863FAEA6}"/>
          </ac:spMkLst>
        </pc:spChg>
        <pc:spChg chg="add mod">
          <ac:chgData name="Peter McGinty" userId="138e04b35f3df159" providerId="LiveId" clId="{8EFCCFA1-32DF-4046-BD1C-F21E5F4CF382}" dt="2021-11-27T19:04:20.912" v="3342" actId="1582"/>
          <ac:spMkLst>
            <pc:docMk/>
            <pc:sldMk cId="3814562930" sldId="278"/>
            <ac:spMk id="25" creationId="{91A58D0B-9969-45BF-A727-9B7A06C5C90D}"/>
          </ac:spMkLst>
        </pc:spChg>
        <pc:spChg chg="add mod">
          <ac:chgData name="Peter McGinty" userId="138e04b35f3df159" providerId="LiveId" clId="{8EFCCFA1-32DF-4046-BD1C-F21E5F4CF382}" dt="2021-11-27T19:33:02.792" v="3680"/>
          <ac:spMkLst>
            <pc:docMk/>
            <pc:sldMk cId="3814562930" sldId="278"/>
            <ac:spMk id="38" creationId="{747D2C6E-00F3-413F-A1F1-1208A8B6BE7A}"/>
          </ac:spMkLst>
        </pc:spChg>
        <pc:spChg chg="add mod">
          <ac:chgData name="Peter McGinty" userId="138e04b35f3df159" providerId="LiveId" clId="{8EFCCFA1-32DF-4046-BD1C-F21E5F4CF382}" dt="2021-11-27T19:07:55.547" v="3372" actId="1582"/>
          <ac:spMkLst>
            <pc:docMk/>
            <pc:sldMk cId="3814562930" sldId="278"/>
            <ac:spMk id="39" creationId="{0AB569DE-BFBF-4DC1-840A-752B2131AA31}"/>
          </ac:spMkLst>
        </pc:spChg>
        <pc:spChg chg="add mod">
          <ac:chgData name="Peter McGinty" userId="138e04b35f3df159" providerId="LiveId" clId="{8EFCCFA1-32DF-4046-BD1C-F21E5F4CF382}" dt="2021-11-27T19:07:32.938" v="3371" actId="208"/>
          <ac:spMkLst>
            <pc:docMk/>
            <pc:sldMk cId="3814562930" sldId="278"/>
            <ac:spMk id="40" creationId="{6338B139-32F5-4827-84E0-1BBADF469467}"/>
          </ac:spMkLst>
        </pc:spChg>
        <pc:spChg chg="add mod">
          <ac:chgData name="Peter McGinty" userId="138e04b35f3df159" providerId="LiveId" clId="{8EFCCFA1-32DF-4046-BD1C-F21E5F4CF382}" dt="2021-11-27T19:34:15.762" v="3698" actId="207"/>
          <ac:spMkLst>
            <pc:docMk/>
            <pc:sldMk cId="3814562930" sldId="278"/>
            <ac:spMk id="41" creationId="{D606DC61-B43F-4E1A-AAF7-A43BB65179F4}"/>
          </ac:spMkLst>
        </pc:spChg>
        <pc:spChg chg="add mod">
          <ac:chgData name="Peter McGinty" userId="138e04b35f3df159" providerId="LiveId" clId="{8EFCCFA1-32DF-4046-BD1C-F21E5F4CF382}" dt="2021-11-27T19:31:48.788" v="3673" actId="20577"/>
          <ac:spMkLst>
            <pc:docMk/>
            <pc:sldMk cId="3814562930" sldId="278"/>
            <ac:spMk id="42" creationId="{54A6640E-24F0-4866-BDE4-B574750CBC7B}"/>
          </ac:spMkLst>
        </pc:spChg>
        <pc:spChg chg="add mod">
          <ac:chgData name="Peter McGinty" userId="138e04b35f3df159" providerId="LiveId" clId="{8EFCCFA1-32DF-4046-BD1C-F21E5F4CF382}" dt="2021-11-27T19:31:58.034" v="3674" actId="1076"/>
          <ac:spMkLst>
            <pc:docMk/>
            <pc:sldMk cId="3814562930" sldId="278"/>
            <ac:spMk id="43" creationId="{C8FBE689-423B-4B6B-959D-22A8DDF00375}"/>
          </ac:spMkLst>
        </pc:spChg>
        <pc:spChg chg="add mod">
          <ac:chgData name="Peter McGinty" userId="138e04b35f3df159" providerId="LiveId" clId="{8EFCCFA1-32DF-4046-BD1C-F21E5F4CF382}" dt="2021-11-27T19:05:51.958" v="3356" actId="1076"/>
          <ac:spMkLst>
            <pc:docMk/>
            <pc:sldMk cId="3814562930" sldId="278"/>
            <ac:spMk id="68" creationId="{7997A93D-EAFA-4B03-943C-3910A79CC9D8}"/>
          </ac:spMkLst>
        </pc:spChg>
        <pc:grpChg chg="del mod">
          <ac:chgData name="Peter McGinty" userId="138e04b35f3df159" providerId="LiveId" clId="{8EFCCFA1-32DF-4046-BD1C-F21E5F4CF382}" dt="2021-11-27T18:58:53.446" v="3314"/>
          <ac:grpSpMkLst>
            <pc:docMk/>
            <pc:sldMk cId="3814562930" sldId="278"/>
            <ac:grpSpMk id="6" creationId="{A8D833F4-C452-4245-94B3-A303AAB28A4D}"/>
          </ac:grpSpMkLst>
        </pc:grpChg>
        <pc:grpChg chg="del mod">
          <ac:chgData name="Peter McGinty" userId="138e04b35f3df159" providerId="LiveId" clId="{8EFCCFA1-32DF-4046-BD1C-F21E5F4CF382}" dt="2021-11-27T19:05:08.096" v="3354" actId="34122"/>
          <ac:grpSpMkLst>
            <pc:docMk/>
            <pc:sldMk cId="3814562930" sldId="278"/>
            <ac:grpSpMk id="36" creationId="{79162CDD-2150-46DD-A4D6-F5C67F1C2E14}"/>
          </ac:grpSpMkLst>
        </pc:grpChg>
        <pc:grpChg chg="del mod">
          <ac:chgData name="Peter McGinty" userId="138e04b35f3df159" providerId="LiveId" clId="{8EFCCFA1-32DF-4046-BD1C-F21E5F4CF382}" dt="2021-11-27T19:05:08.096" v="3354" actId="34122"/>
          <ac:grpSpMkLst>
            <pc:docMk/>
            <pc:sldMk cId="3814562930" sldId="278"/>
            <ac:grpSpMk id="37" creationId="{316E6FF1-744A-4142-A41F-F545E4B5562E}"/>
          </ac:grpSpMkLst>
        </pc:grpChg>
        <pc:inkChg chg="add del">
          <ac:chgData name="Peter McGinty" userId="138e04b35f3df159" providerId="LiveId" clId="{8EFCCFA1-32DF-4046-BD1C-F21E5F4CF382}" dt="2021-11-27T18:58:52.525" v="3313"/>
          <ac:inkMkLst>
            <pc:docMk/>
            <pc:sldMk cId="3814562930" sldId="278"/>
            <ac:inkMk id="3" creationId="{BF2876CA-08E7-41C7-98B2-F5EFE8EEE111}"/>
          </ac:inkMkLst>
        </pc:inkChg>
        <pc:inkChg chg="add del mod">
          <ac:chgData name="Peter McGinty" userId="138e04b35f3df159" providerId="LiveId" clId="{8EFCCFA1-32DF-4046-BD1C-F21E5F4CF382}" dt="2021-11-27T18:58:53.446" v="3314"/>
          <ac:inkMkLst>
            <pc:docMk/>
            <pc:sldMk cId="3814562930" sldId="278"/>
            <ac:inkMk id="4" creationId="{FBB2F4E2-A568-4367-BF86-7D5CD45FEBC0}"/>
          </ac:inkMkLst>
        </pc:inkChg>
        <pc:inkChg chg="add del mod">
          <ac:chgData name="Peter McGinty" userId="138e04b35f3df159" providerId="LiveId" clId="{8EFCCFA1-32DF-4046-BD1C-F21E5F4CF382}" dt="2021-11-27T18:58:54.886" v="3315"/>
          <ac:inkMkLst>
            <pc:docMk/>
            <pc:sldMk cId="3814562930" sldId="278"/>
            <ac:inkMk id="5" creationId="{2007FF89-C4E1-4AF8-A1A2-B50B9CE3BE3C}"/>
          </ac:inkMkLst>
        </pc:inkChg>
        <pc:inkChg chg="add del">
          <ac:chgData name="Peter McGinty" userId="138e04b35f3df159" providerId="LiveId" clId="{8EFCCFA1-32DF-4046-BD1C-F21E5F4CF382}" dt="2021-11-27T18:59:54.388" v="3319" actId="34122"/>
          <ac:inkMkLst>
            <pc:docMk/>
            <pc:sldMk cId="3814562930" sldId="278"/>
            <ac:inkMk id="7" creationId="{A4B6ACDA-AB4B-4076-828A-E2BADF5BD8F4}"/>
          </ac:inkMkLst>
        </pc:inkChg>
        <pc:inkChg chg="add del">
          <ac:chgData name="Peter McGinty" userId="138e04b35f3df159" providerId="LiveId" clId="{8EFCCFA1-32DF-4046-BD1C-F21E5F4CF382}" dt="2021-11-27T18:59:32.204" v="3318"/>
          <ac:inkMkLst>
            <pc:docMk/>
            <pc:sldMk cId="3814562930" sldId="278"/>
            <ac:inkMk id="8" creationId="{F4A229F4-CB9A-4C6D-82DE-391E6DC3D989}"/>
          </ac:inkMkLst>
        </pc:inkChg>
        <pc:inkChg chg="add del">
          <ac:chgData name="Peter McGinty" userId="138e04b35f3df159" providerId="LiveId" clId="{8EFCCFA1-32DF-4046-BD1C-F21E5F4CF382}" dt="2021-11-27T19:00:37.951" v="3321" actId="34122"/>
          <ac:inkMkLst>
            <pc:docMk/>
            <pc:sldMk cId="3814562930" sldId="278"/>
            <ac:inkMk id="10" creationId="{4895FCB0-B22B-41D9-A0BB-AB4F4B8163E6}"/>
          </ac:inkMkLst>
        </pc:inkChg>
        <pc:inkChg chg="add del">
          <ac:chgData name="Peter McGinty" userId="138e04b35f3df159" providerId="LiveId" clId="{8EFCCFA1-32DF-4046-BD1C-F21E5F4CF382}" dt="2021-11-27T19:01:11.441" v="3323"/>
          <ac:inkMkLst>
            <pc:docMk/>
            <pc:sldMk cId="3814562930" sldId="278"/>
            <ac:inkMk id="12" creationId="{80573292-9178-4295-B30F-1D00A9B7D433}"/>
          </ac:inkMkLst>
        </pc:inkChg>
        <pc:inkChg chg="add">
          <ac:chgData name="Peter McGinty" userId="138e04b35f3df159" providerId="LiveId" clId="{8EFCCFA1-32DF-4046-BD1C-F21E5F4CF382}" dt="2021-11-27T19:01:23.562" v="3324" actId="9405"/>
          <ac:inkMkLst>
            <pc:docMk/>
            <pc:sldMk cId="3814562930" sldId="278"/>
            <ac:inkMk id="13" creationId="{A554AC75-E027-44B1-818D-C2EC80BA3EB6}"/>
          </ac:inkMkLst>
        </pc:inkChg>
        <pc:inkChg chg="add">
          <ac:chgData name="Peter McGinty" userId="138e04b35f3df159" providerId="LiveId" clId="{8EFCCFA1-32DF-4046-BD1C-F21E5F4CF382}" dt="2021-11-27T19:01:24.109" v="3325" actId="9405"/>
          <ac:inkMkLst>
            <pc:docMk/>
            <pc:sldMk cId="3814562930" sldId="278"/>
            <ac:inkMk id="14" creationId="{ED1D9C1A-1389-41F5-92C1-D0713424E360}"/>
          </ac:inkMkLst>
        </pc:inkChg>
        <pc:inkChg chg="add">
          <ac:chgData name="Peter McGinty" userId="138e04b35f3df159" providerId="LiveId" clId="{8EFCCFA1-32DF-4046-BD1C-F21E5F4CF382}" dt="2021-11-27T19:01:24.885" v="3326" actId="9405"/>
          <ac:inkMkLst>
            <pc:docMk/>
            <pc:sldMk cId="3814562930" sldId="278"/>
            <ac:inkMk id="15" creationId="{2C2ADEE1-1EB0-4FE2-AFF3-54230B80402E}"/>
          </ac:inkMkLst>
        </pc:inkChg>
        <pc:inkChg chg="add">
          <ac:chgData name="Peter McGinty" userId="138e04b35f3df159" providerId="LiveId" clId="{8EFCCFA1-32DF-4046-BD1C-F21E5F4CF382}" dt="2021-11-27T19:01:25.339" v="3327" actId="9405"/>
          <ac:inkMkLst>
            <pc:docMk/>
            <pc:sldMk cId="3814562930" sldId="278"/>
            <ac:inkMk id="16" creationId="{731B63EA-A66E-4057-907E-26AEAA417505}"/>
          </ac:inkMkLst>
        </pc:inkChg>
        <pc:inkChg chg="add">
          <ac:chgData name="Peter McGinty" userId="138e04b35f3df159" providerId="LiveId" clId="{8EFCCFA1-32DF-4046-BD1C-F21E5F4CF382}" dt="2021-11-27T19:01:25.776" v="3328" actId="9405"/>
          <ac:inkMkLst>
            <pc:docMk/>
            <pc:sldMk cId="3814562930" sldId="278"/>
            <ac:inkMk id="17" creationId="{31BB613D-F14C-4B8A-BF61-E90C907CBD66}"/>
          </ac:inkMkLst>
        </pc:inkChg>
        <pc:inkChg chg="add">
          <ac:chgData name="Peter McGinty" userId="138e04b35f3df159" providerId="LiveId" clId="{8EFCCFA1-32DF-4046-BD1C-F21E5F4CF382}" dt="2021-11-27T19:01:26.195" v="3329" actId="9405"/>
          <ac:inkMkLst>
            <pc:docMk/>
            <pc:sldMk cId="3814562930" sldId="278"/>
            <ac:inkMk id="18" creationId="{5F03E549-DA7F-4B7E-9D5E-A18ACD7A89D4}"/>
          </ac:inkMkLst>
        </pc:inkChg>
        <pc:inkChg chg="add">
          <ac:chgData name="Peter McGinty" userId="138e04b35f3df159" providerId="LiveId" clId="{8EFCCFA1-32DF-4046-BD1C-F21E5F4CF382}" dt="2021-11-27T19:01:26.928" v="3330" actId="9405"/>
          <ac:inkMkLst>
            <pc:docMk/>
            <pc:sldMk cId="3814562930" sldId="278"/>
            <ac:inkMk id="19" creationId="{60E981A9-729F-40A0-8848-0E4E6FE60EA7}"/>
          </ac:inkMkLst>
        </pc:inkChg>
        <pc:inkChg chg="add">
          <ac:chgData name="Peter McGinty" userId="138e04b35f3df159" providerId="LiveId" clId="{8EFCCFA1-32DF-4046-BD1C-F21E5F4CF382}" dt="2021-11-27T19:01:27.507" v="3331" actId="9405"/>
          <ac:inkMkLst>
            <pc:docMk/>
            <pc:sldMk cId="3814562930" sldId="278"/>
            <ac:inkMk id="20" creationId="{9A9F8412-6BB4-4500-B866-F57B0B4989B6}"/>
          </ac:inkMkLst>
        </pc:inkChg>
        <pc:inkChg chg="add">
          <ac:chgData name="Peter McGinty" userId="138e04b35f3df159" providerId="LiveId" clId="{8EFCCFA1-32DF-4046-BD1C-F21E5F4CF382}" dt="2021-11-27T19:01:28.677" v="3332" actId="9405"/>
          <ac:inkMkLst>
            <pc:docMk/>
            <pc:sldMk cId="3814562930" sldId="278"/>
            <ac:inkMk id="21" creationId="{B7362133-7BA0-4DDF-9FE3-E37F9BF7A25B}"/>
          </ac:inkMkLst>
        </pc:inkChg>
        <pc:inkChg chg="add">
          <ac:chgData name="Peter McGinty" userId="138e04b35f3df159" providerId="LiveId" clId="{8EFCCFA1-32DF-4046-BD1C-F21E5F4CF382}" dt="2021-11-27T19:01:32.030" v="3333" actId="9405"/>
          <ac:inkMkLst>
            <pc:docMk/>
            <pc:sldMk cId="3814562930" sldId="278"/>
            <ac:inkMk id="22" creationId="{028D4D03-2309-4A4D-8D39-906FAF42636F}"/>
          </ac:inkMkLst>
        </pc:inkChg>
        <pc:inkChg chg="add">
          <ac:chgData name="Peter McGinty" userId="138e04b35f3df159" providerId="LiveId" clId="{8EFCCFA1-32DF-4046-BD1C-F21E5F4CF382}" dt="2021-11-27T19:01:39.722" v="3334" actId="9405"/>
          <ac:inkMkLst>
            <pc:docMk/>
            <pc:sldMk cId="3814562930" sldId="278"/>
            <ac:inkMk id="23" creationId="{882AEABB-8781-4716-A6C7-DBC7E0FE5747}"/>
          </ac:inkMkLst>
        </pc:inkChg>
        <pc:inkChg chg="add">
          <ac:chgData name="Peter McGinty" userId="138e04b35f3df159" providerId="LiveId" clId="{8EFCCFA1-32DF-4046-BD1C-F21E5F4CF382}" dt="2021-11-27T19:01:40.494" v="3335" actId="9405"/>
          <ac:inkMkLst>
            <pc:docMk/>
            <pc:sldMk cId="3814562930" sldId="278"/>
            <ac:inkMk id="24" creationId="{0E25BECE-B852-4A85-BD87-1F404A2E2772}"/>
          </ac:inkMkLst>
        </pc:inkChg>
        <pc:inkChg chg="add del mod topLvl">
          <ac:chgData name="Peter McGinty" userId="138e04b35f3df159" providerId="LiveId" clId="{8EFCCFA1-32DF-4046-BD1C-F21E5F4CF382}" dt="2021-11-27T19:05:08.096" v="3354" actId="34122"/>
          <ac:inkMkLst>
            <pc:docMk/>
            <pc:sldMk cId="3814562930" sldId="278"/>
            <ac:inkMk id="26" creationId="{8744D2AA-A4D0-441A-ADC7-BB215C42F1A0}"/>
          </ac:inkMkLst>
        </pc:inkChg>
        <pc:inkChg chg="add del mod topLvl">
          <ac:chgData name="Peter McGinty" userId="138e04b35f3df159" providerId="LiveId" clId="{8EFCCFA1-32DF-4046-BD1C-F21E5F4CF382}" dt="2021-11-27T19:05:08.096" v="3354" actId="34122"/>
          <ac:inkMkLst>
            <pc:docMk/>
            <pc:sldMk cId="3814562930" sldId="278"/>
            <ac:inkMk id="27" creationId="{4D17CDC4-5DDC-45CA-916D-AFB96D91D033}"/>
          </ac:inkMkLst>
        </pc:inkChg>
        <pc:inkChg chg="add del mod">
          <ac:chgData name="Peter McGinty" userId="138e04b35f3df159" providerId="LiveId" clId="{8EFCCFA1-32DF-4046-BD1C-F21E5F4CF382}" dt="2021-11-27T19:05:08.096" v="3354" actId="34122"/>
          <ac:inkMkLst>
            <pc:docMk/>
            <pc:sldMk cId="3814562930" sldId="278"/>
            <ac:inkMk id="28" creationId="{1AB511BE-6404-408C-A44C-FF55367040A9}"/>
          </ac:inkMkLst>
        </pc:inkChg>
        <pc:inkChg chg="add del mod">
          <ac:chgData name="Peter McGinty" userId="138e04b35f3df159" providerId="LiveId" clId="{8EFCCFA1-32DF-4046-BD1C-F21E5F4CF382}" dt="2021-11-27T19:05:08.096" v="3354" actId="34122"/>
          <ac:inkMkLst>
            <pc:docMk/>
            <pc:sldMk cId="3814562930" sldId="278"/>
            <ac:inkMk id="29" creationId="{698F0C1A-EEE2-41CA-8D61-BE8DA79F579B}"/>
          </ac:inkMkLst>
        </pc:inkChg>
        <pc:inkChg chg="add del mod topLvl">
          <ac:chgData name="Peter McGinty" userId="138e04b35f3df159" providerId="LiveId" clId="{8EFCCFA1-32DF-4046-BD1C-F21E5F4CF382}" dt="2021-11-27T19:05:08.096" v="3354" actId="34122"/>
          <ac:inkMkLst>
            <pc:docMk/>
            <pc:sldMk cId="3814562930" sldId="278"/>
            <ac:inkMk id="30" creationId="{2C249003-5E54-4794-9AF8-C44803F9552A}"/>
          </ac:inkMkLst>
        </pc:inkChg>
        <pc:inkChg chg="add del mod topLvl">
          <ac:chgData name="Peter McGinty" userId="138e04b35f3df159" providerId="LiveId" clId="{8EFCCFA1-32DF-4046-BD1C-F21E5F4CF382}" dt="2021-11-27T19:05:08.096" v="3354" actId="34122"/>
          <ac:inkMkLst>
            <pc:docMk/>
            <pc:sldMk cId="3814562930" sldId="278"/>
            <ac:inkMk id="31" creationId="{D0E39836-5BFC-42BC-96B5-27CADD2EEAB3}"/>
          </ac:inkMkLst>
        </pc:inkChg>
        <pc:inkChg chg="add del mod">
          <ac:chgData name="Peter McGinty" userId="138e04b35f3df159" providerId="LiveId" clId="{8EFCCFA1-32DF-4046-BD1C-F21E5F4CF382}" dt="2021-11-27T19:05:08.096" v="3354" actId="34122"/>
          <ac:inkMkLst>
            <pc:docMk/>
            <pc:sldMk cId="3814562930" sldId="278"/>
            <ac:inkMk id="32" creationId="{D2D8E317-9CF5-4F88-974B-81C48246C8E7}"/>
          </ac:inkMkLst>
        </pc:inkChg>
        <pc:inkChg chg="add del mod">
          <ac:chgData name="Peter McGinty" userId="138e04b35f3df159" providerId="LiveId" clId="{8EFCCFA1-32DF-4046-BD1C-F21E5F4CF382}" dt="2021-11-27T19:05:08.096" v="3354" actId="34122"/>
          <ac:inkMkLst>
            <pc:docMk/>
            <pc:sldMk cId="3814562930" sldId="278"/>
            <ac:inkMk id="33" creationId="{BED8CC12-6CE5-498A-9C21-1944038A33F3}"/>
          </ac:inkMkLst>
        </pc:inkChg>
        <pc:inkChg chg="add del mod">
          <ac:chgData name="Peter McGinty" userId="138e04b35f3df159" providerId="LiveId" clId="{8EFCCFA1-32DF-4046-BD1C-F21E5F4CF382}" dt="2021-11-27T19:05:08.096" v="3354" actId="34122"/>
          <ac:inkMkLst>
            <pc:docMk/>
            <pc:sldMk cId="3814562930" sldId="278"/>
            <ac:inkMk id="34" creationId="{74AF2CFB-64E8-492A-A0D2-895FFE2C2723}"/>
          </ac:inkMkLst>
        </pc:inkChg>
        <pc:inkChg chg="add del mod">
          <ac:chgData name="Peter McGinty" userId="138e04b35f3df159" providerId="LiveId" clId="{8EFCCFA1-32DF-4046-BD1C-F21E5F4CF382}" dt="2021-11-27T19:05:08.096" v="3354" actId="34122"/>
          <ac:inkMkLst>
            <pc:docMk/>
            <pc:sldMk cId="3814562930" sldId="278"/>
            <ac:inkMk id="35" creationId="{96CB2282-707A-481C-9FD6-194BB4E04D0D}"/>
          </ac:inkMkLst>
        </pc:inkChg>
      </pc:sldChg>
      <pc:sldChg chg="addSp delSp modSp add mod">
        <pc:chgData name="Peter McGinty" userId="138e04b35f3df159" providerId="LiveId" clId="{8EFCCFA1-32DF-4046-BD1C-F21E5F4CF382}" dt="2021-11-27T19:25:48.430" v="3494" actId="1076"/>
        <pc:sldMkLst>
          <pc:docMk/>
          <pc:sldMk cId="2936972720" sldId="279"/>
        </pc:sldMkLst>
        <pc:spChg chg="add del mod">
          <ac:chgData name="Peter McGinty" userId="138e04b35f3df159" providerId="LiveId" clId="{8EFCCFA1-32DF-4046-BD1C-F21E5F4CF382}" dt="2021-11-27T19:21:56.365" v="3436" actId="478"/>
          <ac:spMkLst>
            <pc:docMk/>
            <pc:sldMk cId="2936972720" sldId="279"/>
            <ac:spMk id="3" creationId="{953F5F5D-108E-4C0A-95EC-2EC6EA8F37FA}"/>
          </ac:spMkLst>
        </pc:spChg>
        <pc:spChg chg="mod">
          <ac:chgData name="Peter McGinty" userId="138e04b35f3df159" providerId="LiveId" clId="{8EFCCFA1-32DF-4046-BD1C-F21E5F4CF382}" dt="2021-11-27T19:25:30.797" v="3493" actId="1076"/>
          <ac:spMkLst>
            <pc:docMk/>
            <pc:sldMk cId="2936972720" sldId="279"/>
            <ac:spMk id="6" creationId="{B370C85D-BDC1-4D6B-8E42-9DA8156FF6EB}"/>
          </ac:spMkLst>
        </pc:spChg>
        <pc:spChg chg="mod">
          <ac:chgData name="Peter McGinty" userId="138e04b35f3df159" providerId="LiveId" clId="{8EFCCFA1-32DF-4046-BD1C-F21E5F4CF382}" dt="2021-11-27T19:23:35.151" v="3454" actId="20577"/>
          <ac:spMkLst>
            <pc:docMk/>
            <pc:sldMk cId="2936972720" sldId="279"/>
            <ac:spMk id="7" creationId="{9906C84C-206C-4E0B-AD39-1398FD7B2986}"/>
          </ac:spMkLst>
        </pc:spChg>
        <pc:spChg chg="del mod">
          <ac:chgData name="Peter McGinty" userId="138e04b35f3df159" providerId="LiveId" clId="{8EFCCFA1-32DF-4046-BD1C-F21E5F4CF382}" dt="2021-11-27T19:21:54.232" v="3434" actId="478"/>
          <ac:spMkLst>
            <pc:docMk/>
            <pc:sldMk cId="2936972720" sldId="279"/>
            <ac:spMk id="8" creationId="{EA2F27A2-D800-4568-9AAA-3A7E8C3293AE}"/>
          </ac:spMkLst>
        </pc:spChg>
        <pc:spChg chg="del mod">
          <ac:chgData name="Peter McGinty" userId="138e04b35f3df159" providerId="LiveId" clId="{8EFCCFA1-32DF-4046-BD1C-F21E5F4CF382}" dt="2021-11-27T19:22:07.041" v="3438" actId="478"/>
          <ac:spMkLst>
            <pc:docMk/>
            <pc:sldMk cId="2936972720" sldId="279"/>
            <ac:spMk id="9" creationId="{8E0B93B3-EEDE-45AF-8FAA-643475A4AA78}"/>
          </ac:spMkLst>
        </pc:spChg>
        <pc:spChg chg="add del mod">
          <ac:chgData name="Peter McGinty" userId="138e04b35f3df159" providerId="LiveId" clId="{8EFCCFA1-32DF-4046-BD1C-F21E5F4CF382}" dt="2021-11-27T19:22:08.735" v="3439" actId="478"/>
          <ac:spMkLst>
            <pc:docMk/>
            <pc:sldMk cId="2936972720" sldId="279"/>
            <ac:spMk id="10" creationId="{C08E0BE8-350A-419E-A205-96FC492AB5BB}"/>
          </ac:spMkLst>
        </pc:spChg>
        <pc:spChg chg="add mod">
          <ac:chgData name="Peter McGinty" userId="138e04b35f3df159" providerId="LiveId" clId="{8EFCCFA1-32DF-4046-BD1C-F21E5F4CF382}" dt="2021-11-27T19:25:48.430" v="3494" actId="1076"/>
          <ac:spMkLst>
            <pc:docMk/>
            <pc:sldMk cId="2936972720" sldId="279"/>
            <ac:spMk id="11" creationId="{6221180E-F1B3-4B75-A8A2-D24598912820}"/>
          </ac:spMkLst>
        </pc:spChg>
        <pc:spChg chg="add mod">
          <ac:chgData name="Peter McGinty" userId="138e04b35f3df159" providerId="LiveId" clId="{8EFCCFA1-32DF-4046-BD1C-F21E5F4CF382}" dt="2021-11-27T19:25:48.430" v="3494" actId="1076"/>
          <ac:spMkLst>
            <pc:docMk/>
            <pc:sldMk cId="2936972720" sldId="279"/>
            <ac:spMk id="12" creationId="{13403E98-EA5A-4CD2-B857-6C787BC62950}"/>
          </ac:spMkLst>
        </pc:spChg>
        <pc:spChg chg="add mod">
          <ac:chgData name="Peter McGinty" userId="138e04b35f3df159" providerId="LiveId" clId="{8EFCCFA1-32DF-4046-BD1C-F21E5F4CF382}" dt="2021-11-27T19:25:48.430" v="3494" actId="1076"/>
          <ac:spMkLst>
            <pc:docMk/>
            <pc:sldMk cId="2936972720" sldId="279"/>
            <ac:spMk id="25" creationId="{1FEF4940-8D65-45C9-8675-666ADE5085AF}"/>
          </ac:spMkLst>
        </pc:spChg>
        <pc:spChg chg="add mod">
          <ac:chgData name="Peter McGinty" userId="138e04b35f3df159" providerId="LiveId" clId="{8EFCCFA1-32DF-4046-BD1C-F21E5F4CF382}" dt="2021-11-27T19:25:48.430" v="3494" actId="1076"/>
          <ac:spMkLst>
            <pc:docMk/>
            <pc:sldMk cId="2936972720" sldId="279"/>
            <ac:spMk id="26" creationId="{325699C6-5672-4D78-A710-921AE12E658A}"/>
          </ac:spMkLst>
        </pc:spChg>
        <pc:spChg chg="add del mod">
          <ac:chgData name="Peter McGinty" userId="138e04b35f3df159" providerId="LiveId" clId="{8EFCCFA1-32DF-4046-BD1C-F21E5F4CF382}" dt="2021-11-27T19:23:04.582" v="3443" actId="478"/>
          <ac:spMkLst>
            <pc:docMk/>
            <pc:sldMk cId="2936972720" sldId="279"/>
            <ac:spMk id="27" creationId="{32456BAF-6745-4A48-B95C-1D5B49587321}"/>
          </ac:spMkLst>
        </pc:spChg>
        <pc:spChg chg="add del mod">
          <ac:chgData name="Peter McGinty" userId="138e04b35f3df159" providerId="LiveId" clId="{8EFCCFA1-32DF-4046-BD1C-F21E5F4CF382}" dt="2021-11-27T19:23:02.311" v="3442" actId="478"/>
          <ac:spMkLst>
            <pc:docMk/>
            <pc:sldMk cId="2936972720" sldId="279"/>
            <ac:spMk id="28" creationId="{9EE100D9-E823-47DF-A070-805A46FEFB0E}"/>
          </ac:spMkLst>
        </pc:spChg>
        <pc:grpChg chg="mod">
          <ac:chgData name="Peter McGinty" userId="138e04b35f3df159" providerId="LiveId" clId="{8EFCCFA1-32DF-4046-BD1C-F21E5F4CF382}" dt="2021-11-27T19:25:48.430" v="3494" actId="1076"/>
          <ac:grpSpMkLst>
            <pc:docMk/>
            <pc:sldMk cId="2936972720" sldId="279"/>
            <ac:grpSpMk id="31" creationId="{5DE2BC21-781E-4EB7-9F94-5FF71A991D37}"/>
          </ac:grpSpMkLst>
        </pc:grpChg>
        <pc:grpChg chg="mod">
          <ac:chgData name="Peter McGinty" userId="138e04b35f3df159" providerId="LiveId" clId="{8EFCCFA1-32DF-4046-BD1C-F21E5F4CF382}" dt="2021-11-27T19:25:48.430" v="3494" actId="1076"/>
          <ac:grpSpMkLst>
            <pc:docMk/>
            <pc:sldMk cId="2936972720" sldId="279"/>
            <ac:grpSpMk id="34" creationId="{597FBA0B-FACA-462A-8BAD-D5740BC06AFA}"/>
          </ac:grpSpMkLst>
        </pc:grpChg>
        <pc:grpChg chg="del mod">
          <ac:chgData name="Peter McGinty" userId="138e04b35f3df159" providerId="LiveId" clId="{8EFCCFA1-32DF-4046-BD1C-F21E5F4CF382}" dt="2021-11-27T19:24:38.271" v="3465"/>
          <ac:grpSpMkLst>
            <pc:docMk/>
            <pc:sldMk cId="2936972720" sldId="279"/>
            <ac:grpSpMk id="37" creationId="{CCF4A7C0-1E90-4DE2-A492-55973141B47E}"/>
          </ac:grpSpMkLst>
        </pc:grpChg>
        <pc:grpChg chg="del mod">
          <ac:chgData name="Peter McGinty" userId="138e04b35f3df159" providerId="LiveId" clId="{8EFCCFA1-32DF-4046-BD1C-F21E5F4CF382}" dt="2021-11-27T19:24:41.931" v="3469"/>
          <ac:grpSpMkLst>
            <pc:docMk/>
            <pc:sldMk cId="2936972720" sldId="279"/>
            <ac:grpSpMk id="39" creationId="{4CBB2166-758D-430F-890D-DDABFFC45B8C}"/>
          </ac:grpSpMkLst>
        </pc:grpChg>
        <pc:grpChg chg="del mod">
          <ac:chgData name="Peter McGinty" userId="138e04b35f3df159" providerId="LiveId" clId="{8EFCCFA1-32DF-4046-BD1C-F21E5F4CF382}" dt="2021-11-27T19:24:44.230" v="3471"/>
          <ac:grpSpMkLst>
            <pc:docMk/>
            <pc:sldMk cId="2936972720" sldId="279"/>
            <ac:grpSpMk id="43" creationId="{985F566D-1AA5-4D0E-967B-9D0B0D7EE9CC}"/>
          </ac:grpSpMkLst>
        </pc:grpChg>
        <pc:grpChg chg="mod">
          <ac:chgData name="Peter McGinty" userId="138e04b35f3df159" providerId="LiveId" clId="{8EFCCFA1-32DF-4046-BD1C-F21E5F4CF382}" dt="2021-11-27T19:25:48.430" v="3494" actId="1076"/>
          <ac:grpSpMkLst>
            <pc:docMk/>
            <pc:sldMk cId="2936972720" sldId="279"/>
            <ac:grpSpMk id="45" creationId="{4501ECB4-0338-4B9D-8292-E7AC32FDB84E}"/>
          </ac:grpSpMkLst>
        </pc:grpChg>
        <pc:grpChg chg="mod">
          <ac:chgData name="Peter McGinty" userId="138e04b35f3df159" providerId="LiveId" clId="{8EFCCFA1-32DF-4046-BD1C-F21E5F4CF382}" dt="2021-11-27T19:25:48.430" v="3494" actId="1076"/>
          <ac:grpSpMkLst>
            <pc:docMk/>
            <pc:sldMk cId="2936972720" sldId="279"/>
            <ac:grpSpMk id="49" creationId="{4238353B-40AF-4C79-B3F9-7E10E9BACD05}"/>
          </ac:grpSpMkLst>
        </pc:grpChg>
        <pc:grpChg chg="mod">
          <ac:chgData name="Peter McGinty" userId="138e04b35f3df159" providerId="LiveId" clId="{8EFCCFA1-32DF-4046-BD1C-F21E5F4CF382}" dt="2021-11-27T19:25:48.430" v="3494" actId="1076"/>
          <ac:grpSpMkLst>
            <pc:docMk/>
            <pc:sldMk cId="2936972720" sldId="279"/>
            <ac:grpSpMk id="53" creationId="{89DD1213-2336-4874-ADD4-6DF59B82B912}"/>
          </ac:grpSpMkLst>
        </pc:grpChg>
        <pc:grpChg chg="mod">
          <ac:chgData name="Peter McGinty" userId="138e04b35f3df159" providerId="LiveId" clId="{8EFCCFA1-32DF-4046-BD1C-F21E5F4CF382}" dt="2021-11-27T19:25:48.430" v="3494" actId="1076"/>
          <ac:grpSpMkLst>
            <pc:docMk/>
            <pc:sldMk cId="2936972720" sldId="279"/>
            <ac:grpSpMk id="57" creationId="{441BB3C1-F91F-41D5-B193-197FE611A7FC}"/>
          </ac:grpSpMkLst>
        </pc:grpChg>
        <pc:grpChg chg="mod">
          <ac:chgData name="Peter McGinty" userId="138e04b35f3df159" providerId="LiveId" clId="{8EFCCFA1-32DF-4046-BD1C-F21E5F4CF382}" dt="2021-11-27T19:25:48.430" v="3494" actId="1076"/>
          <ac:grpSpMkLst>
            <pc:docMk/>
            <pc:sldMk cId="2936972720" sldId="279"/>
            <ac:grpSpMk id="62" creationId="{E4FA516F-1D6F-44B2-86DC-76524A28A167}"/>
          </ac:grpSpMkLst>
        </pc:grpChg>
        <pc:grpChg chg="mod">
          <ac:chgData name="Peter McGinty" userId="138e04b35f3df159" providerId="LiveId" clId="{8EFCCFA1-32DF-4046-BD1C-F21E5F4CF382}" dt="2021-11-27T19:25:48.430" v="3494" actId="1076"/>
          <ac:grpSpMkLst>
            <pc:docMk/>
            <pc:sldMk cId="2936972720" sldId="279"/>
            <ac:grpSpMk id="65" creationId="{51CD2489-FB87-49AE-ADA4-8560D493D057}"/>
          </ac:grpSpMkLst>
        </pc:grp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13" creationId="{8D9BC2C4-0E10-4784-8553-4747B7E806E6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14" creationId="{06C6C7CF-8E72-4227-8E38-3F617605DD24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15" creationId="{99D9DCE5-F0BA-4964-B6B9-FD64D3E224BF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16" creationId="{C68F4B7E-A2F8-42D9-8FD6-8BB909624D03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17" creationId="{F9721107-D82E-4028-8A4E-8D9DE32CF67D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18" creationId="{0214D5AB-8441-4661-A9D7-AC00D1534682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19" creationId="{F6191D25-55DC-4015-B828-2FC3786C6930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20" creationId="{07418AF1-6882-48B6-AC9C-3026E601E372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21" creationId="{D303AED4-0261-492C-917B-FF5D4C7D2B43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22" creationId="{801E6BA8-F13C-4B5E-A87C-D1FEEC06CFAF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23" creationId="{7280812B-A8DA-4C1A-BF6E-BF1E0D8A7DF1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24" creationId="{9CA3CE26-11FD-4A01-A59D-AB0D6E818F4F}"/>
          </ac:inkMkLst>
        </pc:inkChg>
        <pc:inkChg chg="add mod">
          <ac:chgData name="Peter McGinty" userId="138e04b35f3df159" providerId="LiveId" clId="{8EFCCFA1-32DF-4046-BD1C-F21E5F4CF382}" dt="2021-11-27T19:24:30.051" v="3457"/>
          <ac:inkMkLst>
            <pc:docMk/>
            <pc:sldMk cId="2936972720" sldId="279"/>
            <ac:inkMk id="29" creationId="{1894F22E-8469-4A89-B1B6-2C7E1E113F76}"/>
          </ac:inkMkLst>
        </pc:inkChg>
        <pc:inkChg chg="add mod">
          <ac:chgData name="Peter McGinty" userId="138e04b35f3df159" providerId="LiveId" clId="{8EFCCFA1-32DF-4046-BD1C-F21E5F4CF382}" dt="2021-11-27T19:24:30.051" v="3457"/>
          <ac:inkMkLst>
            <pc:docMk/>
            <pc:sldMk cId="2936972720" sldId="279"/>
            <ac:inkMk id="30" creationId="{7811FC46-B04E-429D-98E6-144637EA02E8}"/>
          </ac:inkMkLst>
        </pc:inkChg>
        <pc:inkChg chg="add mod">
          <ac:chgData name="Peter McGinty" userId="138e04b35f3df159" providerId="LiveId" clId="{8EFCCFA1-32DF-4046-BD1C-F21E5F4CF382}" dt="2021-11-27T19:24:32.994" v="3460"/>
          <ac:inkMkLst>
            <pc:docMk/>
            <pc:sldMk cId="2936972720" sldId="279"/>
            <ac:inkMk id="32" creationId="{C667D9F2-113D-441C-8CBA-65EE5CC26487}"/>
          </ac:inkMkLst>
        </pc:inkChg>
        <pc:inkChg chg="add mod">
          <ac:chgData name="Peter McGinty" userId="138e04b35f3df159" providerId="LiveId" clId="{8EFCCFA1-32DF-4046-BD1C-F21E5F4CF382}" dt="2021-11-27T19:24:32.994" v="3460"/>
          <ac:inkMkLst>
            <pc:docMk/>
            <pc:sldMk cId="2936972720" sldId="279"/>
            <ac:inkMk id="33" creationId="{45698505-00D4-412E-8555-41C1BDB69649}"/>
          </ac:inkMkLst>
        </pc:inkChg>
        <pc:inkChg chg="add mod">
          <ac:chgData name="Peter McGinty" userId="138e04b35f3df159" providerId="LiveId" clId="{8EFCCFA1-32DF-4046-BD1C-F21E5F4CF382}" dt="2021-11-27T19:24:44.230" v="3471"/>
          <ac:inkMkLst>
            <pc:docMk/>
            <pc:sldMk cId="2936972720" sldId="279"/>
            <ac:inkMk id="35" creationId="{A66236B4-88D0-46F2-866C-37F6C34E6BE9}"/>
          </ac:inkMkLst>
        </pc:inkChg>
        <pc:inkChg chg="add mod">
          <ac:chgData name="Peter McGinty" userId="138e04b35f3df159" providerId="LiveId" clId="{8EFCCFA1-32DF-4046-BD1C-F21E5F4CF382}" dt="2021-11-27T19:24:44.230" v="3471"/>
          <ac:inkMkLst>
            <pc:docMk/>
            <pc:sldMk cId="2936972720" sldId="279"/>
            <ac:inkMk id="36" creationId="{933747DB-9BB3-481D-A1A7-C7477A04BE47}"/>
          </ac:inkMkLst>
        </pc:inkChg>
        <pc:inkChg chg="add mod">
          <ac:chgData name="Peter McGinty" userId="138e04b35f3df159" providerId="LiveId" clId="{8EFCCFA1-32DF-4046-BD1C-F21E5F4CF382}" dt="2021-11-27T19:24:44.230" v="3471"/>
          <ac:inkMkLst>
            <pc:docMk/>
            <pc:sldMk cId="2936972720" sldId="279"/>
            <ac:inkMk id="38" creationId="{B4BB5706-A478-41A5-BA52-ECDE1198D3EA}"/>
          </ac:inkMkLst>
        </pc:inkChg>
        <pc:inkChg chg="add mod">
          <ac:chgData name="Peter McGinty" userId="138e04b35f3df159" providerId="LiveId" clId="{8EFCCFA1-32DF-4046-BD1C-F21E5F4CF382}" dt="2021-11-27T19:24:44.230" v="3471"/>
          <ac:inkMkLst>
            <pc:docMk/>
            <pc:sldMk cId="2936972720" sldId="279"/>
            <ac:inkMk id="40" creationId="{23132ECE-3800-4C57-B520-F54D456F3F46}"/>
          </ac:inkMkLst>
        </pc:inkChg>
        <pc:inkChg chg="add mod">
          <ac:chgData name="Peter McGinty" userId="138e04b35f3df159" providerId="LiveId" clId="{8EFCCFA1-32DF-4046-BD1C-F21E5F4CF382}" dt="2021-11-27T19:24:44.230" v="3471"/>
          <ac:inkMkLst>
            <pc:docMk/>
            <pc:sldMk cId="2936972720" sldId="279"/>
            <ac:inkMk id="41" creationId="{BC08BEEE-549D-4B4C-94B7-3D983B7B134F}"/>
          </ac:inkMkLst>
        </pc:inkChg>
        <pc:inkChg chg="add mod">
          <ac:chgData name="Peter McGinty" userId="138e04b35f3df159" providerId="LiveId" clId="{8EFCCFA1-32DF-4046-BD1C-F21E5F4CF382}" dt="2021-11-27T19:24:44.230" v="3471"/>
          <ac:inkMkLst>
            <pc:docMk/>
            <pc:sldMk cId="2936972720" sldId="279"/>
            <ac:inkMk id="42" creationId="{7EC02D47-6BDB-467C-A548-1DF7298BF757}"/>
          </ac:inkMkLst>
        </pc:inkChg>
        <pc:inkChg chg="add mod">
          <ac:chgData name="Peter McGinty" userId="138e04b35f3df159" providerId="LiveId" clId="{8EFCCFA1-32DF-4046-BD1C-F21E5F4CF382}" dt="2021-11-27T19:24:44.230" v="3471"/>
          <ac:inkMkLst>
            <pc:docMk/>
            <pc:sldMk cId="2936972720" sldId="279"/>
            <ac:inkMk id="44" creationId="{6DF26E5F-79D9-483E-9282-18966507ECFE}"/>
          </ac:inkMkLst>
        </pc:inkChg>
        <pc:inkChg chg="add mod">
          <ac:chgData name="Peter McGinty" userId="138e04b35f3df159" providerId="LiveId" clId="{8EFCCFA1-32DF-4046-BD1C-F21E5F4CF382}" dt="2021-11-27T19:24:51.039" v="3475"/>
          <ac:inkMkLst>
            <pc:docMk/>
            <pc:sldMk cId="2936972720" sldId="279"/>
            <ac:inkMk id="46" creationId="{E32E03D8-2B42-4634-9AB9-D25C2354922E}"/>
          </ac:inkMkLst>
        </pc:inkChg>
        <pc:inkChg chg="add mod">
          <ac:chgData name="Peter McGinty" userId="138e04b35f3df159" providerId="LiveId" clId="{8EFCCFA1-32DF-4046-BD1C-F21E5F4CF382}" dt="2021-11-27T19:24:51.039" v="3475"/>
          <ac:inkMkLst>
            <pc:docMk/>
            <pc:sldMk cId="2936972720" sldId="279"/>
            <ac:inkMk id="47" creationId="{3C1D3BBA-C04A-471C-A4D6-1BAEA5863238}"/>
          </ac:inkMkLst>
        </pc:inkChg>
        <pc:inkChg chg="add mod">
          <ac:chgData name="Peter McGinty" userId="138e04b35f3df159" providerId="LiveId" clId="{8EFCCFA1-32DF-4046-BD1C-F21E5F4CF382}" dt="2021-11-27T19:24:51.039" v="3475"/>
          <ac:inkMkLst>
            <pc:docMk/>
            <pc:sldMk cId="2936972720" sldId="279"/>
            <ac:inkMk id="48" creationId="{85918106-75D3-4046-822B-99A87D31AF41}"/>
          </ac:inkMkLst>
        </pc:inkChg>
        <pc:inkChg chg="add mod">
          <ac:chgData name="Peter McGinty" userId="138e04b35f3df159" providerId="LiveId" clId="{8EFCCFA1-32DF-4046-BD1C-F21E5F4CF382}" dt="2021-11-27T19:25:48.430" v="3494" actId="1076"/>
          <ac:inkMkLst>
            <pc:docMk/>
            <pc:sldMk cId="2936972720" sldId="279"/>
            <ac:inkMk id="50" creationId="{5129D0E3-C4E6-48FD-948B-27BCCC56F508}"/>
          </ac:inkMkLst>
        </pc:inkChg>
        <pc:inkChg chg="add mod">
          <ac:chgData name="Peter McGinty" userId="138e04b35f3df159" providerId="LiveId" clId="{8EFCCFA1-32DF-4046-BD1C-F21E5F4CF382}" dt="2021-11-27T19:24:56.754" v="3479"/>
          <ac:inkMkLst>
            <pc:docMk/>
            <pc:sldMk cId="2936972720" sldId="279"/>
            <ac:inkMk id="51" creationId="{D95A8753-B3C7-4BC3-BA1B-E4B2CB258486}"/>
          </ac:inkMkLst>
        </pc:inkChg>
        <pc:inkChg chg="add mod">
          <ac:chgData name="Peter McGinty" userId="138e04b35f3df159" providerId="LiveId" clId="{8EFCCFA1-32DF-4046-BD1C-F21E5F4CF382}" dt="2021-11-27T19:24:56.754" v="3479"/>
          <ac:inkMkLst>
            <pc:docMk/>
            <pc:sldMk cId="2936972720" sldId="279"/>
            <ac:inkMk id="52" creationId="{2A6A1F3A-A224-4B41-B285-9C8F3F218472}"/>
          </ac:inkMkLst>
        </pc:inkChg>
        <pc:inkChg chg="add mod">
          <ac:chgData name="Peter McGinty" userId="138e04b35f3df159" providerId="LiveId" clId="{8EFCCFA1-32DF-4046-BD1C-F21E5F4CF382}" dt="2021-11-27T19:25:00.450" v="3483"/>
          <ac:inkMkLst>
            <pc:docMk/>
            <pc:sldMk cId="2936972720" sldId="279"/>
            <ac:inkMk id="54" creationId="{E9FEC7C4-C755-464C-9B86-BD87D837D825}"/>
          </ac:inkMkLst>
        </pc:inkChg>
        <pc:inkChg chg="add mod">
          <ac:chgData name="Peter McGinty" userId="138e04b35f3df159" providerId="LiveId" clId="{8EFCCFA1-32DF-4046-BD1C-F21E5F4CF382}" dt="2021-11-27T19:25:00.450" v="3483"/>
          <ac:inkMkLst>
            <pc:docMk/>
            <pc:sldMk cId="2936972720" sldId="279"/>
            <ac:inkMk id="55" creationId="{0ECCEB38-ADD9-4CE2-A53E-52F49B226916}"/>
          </ac:inkMkLst>
        </pc:inkChg>
        <pc:inkChg chg="add mod">
          <ac:chgData name="Peter McGinty" userId="138e04b35f3df159" providerId="LiveId" clId="{8EFCCFA1-32DF-4046-BD1C-F21E5F4CF382}" dt="2021-11-27T19:25:00.450" v="3483"/>
          <ac:inkMkLst>
            <pc:docMk/>
            <pc:sldMk cId="2936972720" sldId="279"/>
            <ac:inkMk id="56" creationId="{371CADF4-5480-48EF-B70F-9197B99A96E6}"/>
          </ac:inkMkLst>
        </pc:inkChg>
        <pc:inkChg chg="add mod">
          <ac:chgData name="Peter McGinty" userId="138e04b35f3df159" providerId="LiveId" clId="{8EFCCFA1-32DF-4046-BD1C-F21E5F4CF382}" dt="2021-11-27T19:25:06.689" v="3488"/>
          <ac:inkMkLst>
            <pc:docMk/>
            <pc:sldMk cId="2936972720" sldId="279"/>
            <ac:inkMk id="58" creationId="{2525C4DF-9707-4F86-9484-F2C78BB9E154}"/>
          </ac:inkMkLst>
        </pc:inkChg>
        <pc:inkChg chg="add mod">
          <ac:chgData name="Peter McGinty" userId="138e04b35f3df159" providerId="LiveId" clId="{8EFCCFA1-32DF-4046-BD1C-F21E5F4CF382}" dt="2021-11-27T19:25:06.689" v="3488"/>
          <ac:inkMkLst>
            <pc:docMk/>
            <pc:sldMk cId="2936972720" sldId="279"/>
            <ac:inkMk id="59" creationId="{FC121499-CE68-45D5-B335-C3D7F3A13D60}"/>
          </ac:inkMkLst>
        </pc:inkChg>
        <pc:inkChg chg="add mod">
          <ac:chgData name="Peter McGinty" userId="138e04b35f3df159" providerId="LiveId" clId="{8EFCCFA1-32DF-4046-BD1C-F21E5F4CF382}" dt="2021-11-27T19:25:06.689" v="3488"/>
          <ac:inkMkLst>
            <pc:docMk/>
            <pc:sldMk cId="2936972720" sldId="279"/>
            <ac:inkMk id="60" creationId="{19A971A8-604C-4469-B4B8-AA0148E025E9}"/>
          </ac:inkMkLst>
        </pc:inkChg>
        <pc:inkChg chg="add mod">
          <ac:chgData name="Peter McGinty" userId="138e04b35f3df159" providerId="LiveId" clId="{8EFCCFA1-32DF-4046-BD1C-F21E5F4CF382}" dt="2021-11-27T19:25:06.689" v="3488"/>
          <ac:inkMkLst>
            <pc:docMk/>
            <pc:sldMk cId="2936972720" sldId="279"/>
            <ac:inkMk id="61" creationId="{CA61CB6F-1B9C-40B4-85C3-34A43A987FAD}"/>
          </ac:inkMkLst>
        </pc:inkChg>
        <pc:inkChg chg="add mod">
          <ac:chgData name="Peter McGinty" userId="138e04b35f3df159" providerId="LiveId" clId="{8EFCCFA1-32DF-4046-BD1C-F21E5F4CF382}" dt="2021-11-27T19:25:09.891" v="3491"/>
          <ac:inkMkLst>
            <pc:docMk/>
            <pc:sldMk cId="2936972720" sldId="279"/>
            <ac:inkMk id="63" creationId="{7AA380DE-F933-46BD-BFA7-4D31A8BFD29C}"/>
          </ac:inkMkLst>
        </pc:inkChg>
        <pc:inkChg chg="add mod">
          <ac:chgData name="Peter McGinty" userId="138e04b35f3df159" providerId="LiveId" clId="{8EFCCFA1-32DF-4046-BD1C-F21E5F4CF382}" dt="2021-11-27T19:25:09.891" v="3491"/>
          <ac:inkMkLst>
            <pc:docMk/>
            <pc:sldMk cId="2936972720" sldId="279"/>
            <ac:inkMk id="64" creationId="{68957437-B3E4-4561-B266-3BA57578AD20}"/>
          </ac:inkMkLst>
        </pc:inkChg>
      </pc:sldChg>
      <pc:sldChg chg="modSp new mod">
        <pc:chgData name="Peter McGinty" userId="138e04b35f3df159" providerId="LiveId" clId="{8EFCCFA1-32DF-4046-BD1C-F21E5F4CF382}" dt="2021-11-28T22:27:46.111" v="8547" actId="20577"/>
        <pc:sldMkLst>
          <pc:docMk/>
          <pc:sldMk cId="2630714275" sldId="280"/>
        </pc:sldMkLst>
        <pc:spChg chg="mod">
          <ac:chgData name="Peter McGinty" userId="138e04b35f3df159" providerId="LiveId" clId="{8EFCCFA1-32DF-4046-BD1C-F21E5F4CF382}" dt="2021-11-27T15:40:47.166" v="1974" actId="20577"/>
          <ac:spMkLst>
            <pc:docMk/>
            <pc:sldMk cId="2630714275" sldId="280"/>
            <ac:spMk id="2" creationId="{095FEA86-7F6B-45F3-AF25-C526DAB6C14B}"/>
          </ac:spMkLst>
        </pc:spChg>
        <pc:spChg chg="mod">
          <ac:chgData name="Peter McGinty" userId="138e04b35f3df159" providerId="LiveId" clId="{8EFCCFA1-32DF-4046-BD1C-F21E5F4CF382}" dt="2021-11-28T22:27:46.111" v="8547" actId="20577"/>
          <ac:spMkLst>
            <pc:docMk/>
            <pc:sldMk cId="2630714275" sldId="280"/>
            <ac:spMk id="3" creationId="{98BBEAF2-5F5F-4576-B90A-DBA34B173305}"/>
          </ac:spMkLst>
        </pc:spChg>
      </pc:sldChg>
      <pc:sldChg chg="addSp modSp new mod">
        <pc:chgData name="Peter McGinty" userId="138e04b35f3df159" providerId="LiveId" clId="{8EFCCFA1-32DF-4046-BD1C-F21E5F4CF382}" dt="2021-11-28T11:17:37.244" v="5728" actId="20577"/>
        <pc:sldMkLst>
          <pc:docMk/>
          <pc:sldMk cId="670853751" sldId="281"/>
        </pc:sldMkLst>
        <pc:spChg chg="mod">
          <ac:chgData name="Peter McGinty" userId="138e04b35f3df159" providerId="LiveId" clId="{8EFCCFA1-32DF-4046-BD1C-F21E5F4CF382}" dt="2021-11-27T18:47:33.496" v="2920" actId="313"/>
          <ac:spMkLst>
            <pc:docMk/>
            <pc:sldMk cId="670853751" sldId="281"/>
            <ac:spMk id="2" creationId="{736CA818-ED1B-4888-9FB7-17D05E5D6E1A}"/>
          </ac:spMkLst>
        </pc:spChg>
        <pc:spChg chg="mod">
          <ac:chgData name="Peter McGinty" userId="138e04b35f3df159" providerId="LiveId" clId="{8EFCCFA1-32DF-4046-BD1C-F21E5F4CF382}" dt="2021-11-28T11:17:37.244" v="5728" actId="20577"/>
          <ac:spMkLst>
            <pc:docMk/>
            <pc:sldMk cId="670853751" sldId="281"/>
            <ac:spMk id="3" creationId="{36DBA16B-FC7D-44A4-B2BA-87995155D592}"/>
          </ac:spMkLst>
        </pc:spChg>
        <pc:spChg chg="add mod">
          <ac:chgData name="Peter McGinty" userId="138e04b35f3df159" providerId="LiveId" clId="{8EFCCFA1-32DF-4046-BD1C-F21E5F4CF382}" dt="2021-11-28T11:16:19.602" v="5725"/>
          <ac:spMkLst>
            <pc:docMk/>
            <pc:sldMk cId="670853751" sldId="281"/>
            <ac:spMk id="4" creationId="{76A346E7-7D6D-4BD3-9DCA-40FDE24F0416}"/>
          </ac:spMkLst>
        </pc:spChg>
      </pc:sldChg>
      <pc:sldChg chg="addSp delSp modSp new mod">
        <pc:chgData name="Peter McGinty" userId="138e04b35f3df159" providerId="LiveId" clId="{8EFCCFA1-32DF-4046-BD1C-F21E5F4CF382}" dt="2021-11-28T09:41:49.286" v="4304" actId="20577"/>
        <pc:sldMkLst>
          <pc:docMk/>
          <pc:sldMk cId="777147057" sldId="282"/>
        </pc:sldMkLst>
        <pc:spChg chg="mod">
          <ac:chgData name="Peter McGinty" userId="138e04b35f3df159" providerId="LiveId" clId="{8EFCCFA1-32DF-4046-BD1C-F21E5F4CF382}" dt="2021-11-28T09:41:49.286" v="4304" actId="20577"/>
          <ac:spMkLst>
            <pc:docMk/>
            <pc:sldMk cId="777147057" sldId="282"/>
            <ac:spMk id="2" creationId="{C3DF495A-6AE2-4C9F-8B31-1DF7A2C4471D}"/>
          </ac:spMkLst>
        </pc:spChg>
        <pc:spChg chg="add mod">
          <ac:chgData name="Peter McGinty" userId="138e04b35f3df159" providerId="LiveId" clId="{8EFCCFA1-32DF-4046-BD1C-F21E5F4CF382}" dt="2021-11-27T19:37:27.213" v="3714" actId="14100"/>
          <ac:spMkLst>
            <pc:docMk/>
            <pc:sldMk cId="777147057" sldId="282"/>
            <ac:spMk id="5" creationId="{9951CFC6-925E-49E8-8C7A-E8611C9BE149}"/>
          </ac:spMkLst>
        </pc:spChg>
        <pc:spChg chg="add mod">
          <ac:chgData name="Peter McGinty" userId="138e04b35f3df159" providerId="LiveId" clId="{8EFCCFA1-32DF-4046-BD1C-F21E5F4CF382}" dt="2021-11-27T19:36:35.208" v="3708" actId="692"/>
          <ac:spMkLst>
            <pc:docMk/>
            <pc:sldMk cId="777147057" sldId="282"/>
            <ac:spMk id="8" creationId="{068A0EEF-DF17-4ACA-99D4-4A43F0AF080C}"/>
          </ac:spMkLst>
        </pc:spChg>
        <pc:spChg chg="add mod">
          <ac:chgData name="Peter McGinty" userId="138e04b35f3df159" providerId="LiveId" clId="{8EFCCFA1-32DF-4046-BD1C-F21E5F4CF382}" dt="2021-11-27T19:41:23.205" v="3755" actId="692"/>
          <ac:spMkLst>
            <pc:docMk/>
            <pc:sldMk cId="777147057" sldId="282"/>
            <ac:spMk id="26" creationId="{B13C5D92-B1CF-4D19-8F7F-269E2C351968}"/>
          </ac:spMkLst>
        </pc:spChg>
        <pc:spChg chg="add mod">
          <ac:chgData name="Peter McGinty" userId="138e04b35f3df159" providerId="LiveId" clId="{8EFCCFA1-32DF-4046-BD1C-F21E5F4CF382}" dt="2021-11-27T19:41:48.034" v="3757" actId="692"/>
          <ac:spMkLst>
            <pc:docMk/>
            <pc:sldMk cId="777147057" sldId="282"/>
            <ac:spMk id="33" creationId="{EAC2AA08-99B0-4E75-863F-D26EBBB77362}"/>
          </ac:spMkLst>
        </pc:spChg>
        <pc:inkChg chg="add del">
          <ac:chgData name="Peter McGinty" userId="138e04b35f3df159" providerId="LiveId" clId="{8EFCCFA1-32DF-4046-BD1C-F21E5F4CF382}" dt="2021-11-27T19:35:20.014" v="3701" actId="34122"/>
          <ac:inkMkLst>
            <pc:docMk/>
            <pc:sldMk cId="777147057" sldId="282"/>
            <ac:inkMk id="3" creationId="{0235182C-165F-4455-B96E-28DFF3A76289}"/>
          </ac:inkMkLst>
        </pc:inkChg>
        <pc:inkChg chg="add del">
          <ac:chgData name="Peter McGinty" userId="138e04b35f3df159" providerId="LiveId" clId="{8EFCCFA1-32DF-4046-BD1C-F21E5F4CF382}" dt="2021-11-27T19:37:50.982" v="3717"/>
          <ac:inkMkLst>
            <pc:docMk/>
            <pc:sldMk cId="777147057" sldId="282"/>
            <ac:inkMk id="4" creationId="{1E1791C2-F5D4-4676-9D7D-DF46D7EBA220}"/>
          </ac:inkMkLst>
        </pc:inkChg>
        <pc:inkChg chg="add del">
          <ac:chgData name="Peter McGinty" userId="138e04b35f3df159" providerId="LiveId" clId="{8EFCCFA1-32DF-4046-BD1C-F21E5F4CF382}" dt="2021-11-27T19:37:52.236" v="3718"/>
          <ac:inkMkLst>
            <pc:docMk/>
            <pc:sldMk cId="777147057" sldId="282"/>
            <ac:inkMk id="6" creationId="{2F5B9585-3FD8-4C66-B649-39774840436A}"/>
          </ac:inkMkLst>
        </pc:inkChg>
        <pc:inkChg chg="add mod">
          <ac:chgData name="Peter McGinty" userId="138e04b35f3df159" providerId="LiveId" clId="{8EFCCFA1-32DF-4046-BD1C-F21E5F4CF382}" dt="2021-11-28T09:41:24.977" v="4301" actId="208"/>
          <ac:inkMkLst>
            <pc:docMk/>
            <pc:sldMk cId="777147057" sldId="282"/>
            <ac:inkMk id="7" creationId="{1CC91299-C649-4C0F-B8C9-AC9DE50153DD}"/>
          </ac:inkMkLst>
        </pc:inkChg>
        <pc:inkChg chg="add mod">
          <ac:chgData name="Peter McGinty" userId="138e04b35f3df159" providerId="LiveId" clId="{8EFCCFA1-32DF-4046-BD1C-F21E5F4CF382}" dt="2021-11-28T09:41:24.977" v="4301" actId="208"/>
          <ac:inkMkLst>
            <pc:docMk/>
            <pc:sldMk cId="777147057" sldId="282"/>
            <ac:inkMk id="9" creationId="{AA058EE7-9E71-4734-93C4-1E70CD5CD80D}"/>
          </ac:inkMkLst>
        </pc:inkChg>
        <pc:inkChg chg="add mod">
          <ac:chgData name="Peter McGinty" userId="138e04b35f3df159" providerId="LiveId" clId="{8EFCCFA1-32DF-4046-BD1C-F21E5F4CF382}" dt="2021-11-28T09:41:24.977" v="4301" actId="208"/>
          <ac:inkMkLst>
            <pc:docMk/>
            <pc:sldMk cId="777147057" sldId="282"/>
            <ac:inkMk id="10" creationId="{E00086C9-39A6-4D82-9701-C2E628AD8773}"/>
          </ac:inkMkLst>
        </pc:inkChg>
        <pc:inkChg chg="add mod">
          <ac:chgData name="Peter McGinty" userId="138e04b35f3df159" providerId="LiveId" clId="{8EFCCFA1-32DF-4046-BD1C-F21E5F4CF382}" dt="2021-11-28T09:41:24.977" v="4301" actId="208"/>
          <ac:inkMkLst>
            <pc:docMk/>
            <pc:sldMk cId="777147057" sldId="282"/>
            <ac:inkMk id="11" creationId="{E1DB1238-EB52-46C8-891C-04C3FF6E0937}"/>
          </ac:inkMkLst>
        </pc:inkChg>
        <pc:inkChg chg="add mod">
          <ac:chgData name="Peter McGinty" userId="138e04b35f3df159" providerId="LiveId" clId="{8EFCCFA1-32DF-4046-BD1C-F21E5F4CF382}" dt="2021-11-28T09:41:24.977" v="4301" actId="208"/>
          <ac:inkMkLst>
            <pc:docMk/>
            <pc:sldMk cId="777147057" sldId="282"/>
            <ac:inkMk id="12" creationId="{CCB0EB46-A8D2-4014-A7C2-4E7D8D31BEB7}"/>
          </ac:inkMkLst>
        </pc:inkChg>
        <pc:inkChg chg="add mod">
          <ac:chgData name="Peter McGinty" userId="138e04b35f3df159" providerId="LiveId" clId="{8EFCCFA1-32DF-4046-BD1C-F21E5F4CF382}" dt="2021-11-28T09:41:24.977" v="4301" actId="208"/>
          <ac:inkMkLst>
            <pc:docMk/>
            <pc:sldMk cId="777147057" sldId="282"/>
            <ac:inkMk id="13" creationId="{39FF76AA-0EFE-4256-923B-B14A6492601E}"/>
          </ac:inkMkLst>
        </pc:inkChg>
        <pc:inkChg chg="add mod">
          <ac:chgData name="Peter McGinty" userId="138e04b35f3df159" providerId="LiveId" clId="{8EFCCFA1-32DF-4046-BD1C-F21E5F4CF382}" dt="2021-11-28T09:41:24.977" v="4301" actId="208"/>
          <ac:inkMkLst>
            <pc:docMk/>
            <pc:sldMk cId="777147057" sldId="282"/>
            <ac:inkMk id="14" creationId="{4FEE3FC3-3EA2-41A0-8108-6162C6DBBB1F}"/>
          </ac:inkMkLst>
        </pc:inkChg>
        <pc:inkChg chg="add mod">
          <ac:chgData name="Peter McGinty" userId="138e04b35f3df159" providerId="LiveId" clId="{8EFCCFA1-32DF-4046-BD1C-F21E5F4CF382}" dt="2021-11-28T09:41:24.977" v="4301" actId="208"/>
          <ac:inkMkLst>
            <pc:docMk/>
            <pc:sldMk cId="777147057" sldId="282"/>
            <ac:inkMk id="15" creationId="{1728B8E1-93D1-49D6-AC96-BC58927053EA}"/>
          </ac:inkMkLst>
        </pc:inkChg>
        <pc:inkChg chg="add mod">
          <ac:chgData name="Peter McGinty" userId="138e04b35f3df159" providerId="LiveId" clId="{8EFCCFA1-32DF-4046-BD1C-F21E5F4CF382}" dt="2021-11-28T09:41:40.287" v="4302" actId="208"/>
          <ac:inkMkLst>
            <pc:docMk/>
            <pc:sldMk cId="777147057" sldId="282"/>
            <ac:inkMk id="16" creationId="{B8A6A4D3-F59D-4ECF-B1A0-72F883F0156C}"/>
          </ac:inkMkLst>
        </pc:inkChg>
        <pc:inkChg chg="add mod">
          <ac:chgData name="Peter McGinty" userId="138e04b35f3df159" providerId="LiveId" clId="{8EFCCFA1-32DF-4046-BD1C-F21E5F4CF382}" dt="2021-11-28T09:41:40.287" v="4302" actId="208"/>
          <ac:inkMkLst>
            <pc:docMk/>
            <pc:sldMk cId="777147057" sldId="282"/>
            <ac:inkMk id="17" creationId="{95C87358-556F-47BD-B2D1-2A60141C732D}"/>
          </ac:inkMkLst>
        </pc:inkChg>
        <pc:inkChg chg="add mod">
          <ac:chgData name="Peter McGinty" userId="138e04b35f3df159" providerId="LiveId" clId="{8EFCCFA1-32DF-4046-BD1C-F21E5F4CF382}" dt="2021-11-28T09:41:40.287" v="4302" actId="208"/>
          <ac:inkMkLst>
            <pc:docMk/>
            <pc:sldMk cId="777147057" sldId="282"/>
            <ac:inkMk id="18" creationId="{D034D743-CCB3-45F7-BC0A-12FD7669E2F3}"/>
          </ac:inkMkLst>
        </pc:inkChg>
        <pc:inkChg chg="add mod">
          <ac:chgData name="Peter McGinty" userId="138e04b35f3df159" providerId="LiveId" clId="{8EFCCFA1-32DF-4046-BD1C-F21E5F4CF382}" dt="2021-11-28T09:41:40.287" v="4302" actId="208"/>
          <ac:inkMkLst>
            <pc:docMk/>
            <pc:sldMk cId="777147057" sldId="282"/>
            <ac:inkMk id="19" creationId="{058DBDA8-8848-446A-9DC3-D20DE526C255}"/>
          </ac:inkMkLst>
        </pc:inkChg>
        <pc:inkChg chg="add mod">
          <ac:chgData name="Peter McGinty" userId="138e04b35f3df159" providerId="LiveId" clId="{8EFCCFA1-32DF-4046-BD1C-F21E5F4CF382}" dt="2021-11-28T09:41:40.287" v="4302" actId="208"/>
          <ac:inkMkLst>
            <pc:docMk/>
            <pc:sldMk cId="777147057" sldId="282"/>
            <ac:inkMk id="20" creationId="{21D061B0-6964-440F-9D11-F2FB08A67F94}"/>
          </ac:inkMkLst>
        </pc:inkChg>
        <pc:inkChg chg="add mod">
          <ac:chgData name="Peter McGinty" userId="138e04b35f3df159" providerId="LiveId" clId="{8EFCCFA1-32DF-4046-BD1C-F21E5F4CF382}" dt="2021-11-28T09:41:40.287" v="4302" actId="208"/>
          <ac:inkMkLst>
            <pc:docMk/>
            <pc:sldMk cId="777147057" sldId="282"/>
            <ac:inkMk id="21" creationId="{E771DCDB-43EB-43EF-885E-0B6BC7B038C8}"/>
          </ac:inkMkLst>
        </pc:inkChg>
        <pc:inkChg chg="add mod">
          <ac:chgData name="Peter McGinty" userId="138e04b35f3df159" providerId="LiveId" clId="{8EFCCFA1-32DF-4046-BD1C-F21E5F4CF382}" dt="2021-11-28T09:41:40.287" v="4302" actId="208"/>
          <ac:inkMkLst>
            <pc:docMk/>
            <pc:sldMk cId="777147057" sldId="282"/>
            <ac:inkMk id="22" creationId="{5A278FF9-8215-4197-A57A-1840260068B0}"/>
          </ac:inkMkLst>
        </pc:inkChg>
        <pc:inkChg chg="add mod">
          <ac:chgData name="Peter McGinty" userId="138e04b35f3df159" providerId="LiveId" clId="{8EFCCFA1-32DF-4046-BD1C-F21E5F4CF382}" dt="2021-11-28T09:41:40.287" v="4302" actId="208"/>
          <ac:inkMkLst>
            <pc:docMk/>
            <pc:sldMk cId="777147057" sldId="282"/>
            <ac:inkMk id="23" creationId="{C630F868-FF8A-441E-8A86-5E079BEC3804}"/>
          </ac:inkMkLst>
        </pc:inkChg>
        <pc:inkChg chg="add del">
          <ac:chgData name="Peter McGinty" userId="138e04b35f3df159" providerId="LiveId" clId="{8EFCCFA1-32DF-4046-BD1C-F21E5F4CF382}" dt="2021-11-27T19:38:59.141" v="3736" actId="34122"/>
          <ac:inkMkLst>
            <pc:docMk/>
            <pc:sldMk cId="777147057" sldId="282"/>
            <ac:inkMk id="24" creationId="{58B2CCE4-BDDA-49F9-A52E-BFE6408A0649}"/>
          </ac:inkMkLst>
        </pc:inkChg>
      </pc:sldChg>
      <pc:sldChg chg="addSp delSp modSp new mod">
        <pc:chgData name="Peter McGinty" userId="138e04b35f3df159" providerId="LiveId" clId="{8EFCCFA1-32DF-4046-BD1C-F21E5F4CF382}" dt="2021-11-28T11:19:17.991" v="5768" actId="166"/>
        <pc:sldMkLst>
          <pc:docMk/>
          <pc:sldMk cId="830544960" sldId="283"/>
        </pc:sldMkLst>
        <pc:spChg chg="mod ord">
          <ac:chgData name="Peter McGinty" userId="138e04b35f3df159" providerId="LiveId" clId="{8EFCCFA1-32DF-4046-BD1C-F21E5F4CF382}" dt="2021-11-28T11:19:17.991" v="5768" actId="166"/>
          <ac:spMkLst>
            <pc:docMk/>
            <pc:sldMk cId="830544960" sldId="283"/>
            <ac:spMk id="2" creationId="{21D9443B-7AB9-4259-854A-B82D2AB4318B}"/>
          </ac:spMkLst>
        </pc:spChg>
        <pc:spChg chg="add mod">
          <ac:chgData name="Peter McGinty" userId="138e04b35f3df159" providerId="LiveId" clId="{8EFCCFA1-32DF-4046-BD1C-F21E5F4CF382}" dt="2021-11-27T19:44:16.802" v="3778" actId="14100"/>
          <ac:spMkLst>
            <pc:docMk/>
            <pc:sldMk cId="830544960" sldId="283"/>
            <ac:spMk id="3" creationId="{AC6E2C23-54EF-43C4-A93D-C7B63236C60D}"/>
          </ac:spMkLst>
        </pc:spChg>
        <pc:spChg chg="add mod">
          <ac:chgData name="Peter McGinty" userId="138e04b35f3df159" providerId="LiveId" clId="{8EFCCFA1-32DF-4046-BD1C-F21E5F4CF382}" dt="2021-11-27T19:44:16.802" v="3778" actId="14100"/>
          <ac:spMkLst>
            <pc:docMk/>
            <pc:sldMk cId="830544960" sldId="283"/>
            <ac:spMk id="4" creationId="{4FB94F87-1713-4E60-8D93-9DE8A732E05D}"/>
          </ac:spMkLst>
        </pc:spChg>
        <pc:spChg chg="add del mod">
          <ac:chgData name="Peter McGinty" userId="138e04b35f3df159" providerId="LiveId" clId="{8EFCCFA1-32DF-4046-BD1C-F21E5F4CF382}" dt="2021-11-27T19:43:52.624" v="3775" actId="478"/>
          <ac:spMkLst>
            <pc:docMk/>
            <pc:sldMk cId="830544960" sldId="283"/>
            <ac:spMk id="21" creationId="{B8D1CD0C-8642-4C5F-9EA9-FC167AD4C4DC}"/>
          </ac:spMkLst>
        </pc:spChg>
        <pc:spChg chg="add del mod">
          <ac:chgData name="Peter McGinty" userId="138e04b35f3df159" providerId="LiveId" clId="{8EFCCFA1-32DF-4046-BD1C-F21E5F4CF382}" dt="2021-11-27T19:43:48.609" v="3774" actId="478"/>
          <ac:spMkLst>
            <pc:docMk/>
            <pc:sldMk cId="830544960" sldId="283"/>
            <ac:spMk id="22" creationId="{5616E19C-7A94-4566-8FCF-442AEBD37BCD}"/>
          </ac:spMkLst>
        </pc:spChg>
        <pc:grpChg chg="mod">
          <ac:chgData name="Peter McGinty" userId="138e04b35f3df159" providerId="LiveId" clId="{8EFCCFA1-32DF-4046-BD1C-F21E5F4CF382}" dt="2021-11-27T19:49:59.874" v="3914"/>
          <ac:grpSpMkLst>
            <pc:docMk/>
            <pc:sldMk cId="830544960" sldId="283"/>
            <ac:grpSpMk id="152" creationId="{1A3D5B2A-E7EA-4CA6-B93F-B64E84D5622D}"/>
          </ac:grpSpMkLst>
        </pc:grpChg>
        <pc:grpChg chg="mod">
          <ac:chgData name="Peter McGinty" userId="138e04b35f3df159" providerId="LiveId" clId="{8EFCCFA1-32DF-4046-BD1C-F21E5F4CF382}" dt="2021-11-27T19:49:59.874" v="3914"/>
          <ac:grpSpMkLst>
            <pc:docMk/>
            <pc:sldMk cId="830544960" sldId="283"/>
            <ac:grpSpMk id="153" creationId="{35F380C5-04C0-44EE-B123-EC6D9082CD80}"/>
          </ac:grpSpMkLst>
        </pc:grpChg>
        <pc:inkChg chg="add del mod">
          <ac:chgData name="Peter McGinty" userId="138e04b35f3df159" providerId="LiveId" clId="{8EFCCFA1-32DF-4046-BD1C-F21E5F4CF382}" dt="2021-11-27T19:43:52.624" v="3775" actId="478"/>
          <ac:inkMkLst>
            <pc:docMk/>
            <pc:sldMk cId="830544960" sldId="283"/>
            <ac:inkMk id="5" creationId="{2C1EFBFC-9639-41BF-891B-9AC9B56927C0}"/>
          </ac:inkMkLst>
        </pc:inkChg>
        <pc:inkChg chg="add del mod">
          <ac:chgData name="Peter McGinty" userId="138e04b35f3df159" providerId="LiveId" clId="{8EFCCFA1-32DF-4046-BD1C-F21E5F4CF382}" dt="2021-11-27T19:43:52.624" v="3775" actId="478"/>
          <ac:inkMkLst>
            <pc:docMk/>
            <pc:sldMk cId="830544960" sldId="283"/>
            <ac:inkMk id="6" creationId="{937F82FE-7C19-4E01-BC37-1917F3FE3DA8}"/>
          </ac:inkMkLst>
        </pc:inkChg>
        <pc:inkChg chg="add del mod">
          <ac:chgData name="Peter McGinty" userId="138e04b35f3df159" providerId="LiveId" clId="{8EFCCFA1-32DF-4046-BD1C-F21E5F4CF382}" dt="2021-11-27T19:43:52.624" v="3775" actId="478"/>
          <ac:inkMkLst>
            <pc:docMk/>
            <pc:sldMk cId="830544960" sldId="283"/>
            <ac:inkMk id="7" creationId="{E3AC3FE1-71A7-4A3E-858B-8C3BAA16D526}"/>
          </ac:inkMkLst>
        </pc:inkChg>
        <pc:inkChg chg="add del mod">
          <ac:chgData name="Peter McGinty" userId="138e04b35f3df159" providerId="LiveId" clId="{8EFCCFA1-32DF-4046-BD1C-F21E5F4CF382}" dt="2021-11-27T19:43:52.624" v="3775" actId="478"/>
          <ac:inkMkLst>
            <pc:docMk/>
            <pc:sldMk cId="830544960" sldId="283"/>
            <ac:inkMk id="8" creationId="{279475CD-9726-4B14-90D6-06F8A9A9A20B}"/>
          </ac:inkMkLst>
        </pc:inkChg>
        <pc:inkChg chg="add del mod">
          <ac:chgData name="Peter McGinty" userId="138e04b35f3df159" providerId="LiveId" clId="{8EFCCFA1-32DF-4046-BD1C-F21E5F4CF382}" dt="2021-11-27T19:43:52.624" v="3775" actId="478"/>
          <ac:inkMkLst>
            <pc:docMk/>
            <pc:sldMk cId="830544960" sldId="283"/>
            <ac:inkMk id="9" creationId="{9689F914-14A3-4F55-9506-AF18760FD6FC}"/>
          </ac:inkMkLst>
        </pc:inkChg>
        <pc:inkChg chg="add del mod">
          <ac:chgData name="Peter McGinty" userId="138e04b35f3df159" providerId="LiveId" clId="{8EFCCFA1-32DF-4046-BD1C-F21E5F4CF382}" dt="2021-11-27T19:43:52.624" v="3775" actId="478"/>
          <ac:inkMkLst>
            <pc:docMk/>
            <pc:sldMk cId="830544960" sldId="283"/>
            <ac:inkMk id="10" creationId="{CF2F7A37-4801-4DCC-83EF-505107CB58C6}"/>
          </ac:inkMkLst>
        </pc:inkChg>
        <pc:inkChg chg="add del mod">
          <ac:chgData name="Peter McGinty" userId="138e04b35f3df159" providerId="LiveId" clId="{8EFCCFA1-32DF-4046-BD1C-F21E5F4CF382}" dt="2021-11-27T19:43:52.624" v="3775" actId="478"/>
          <ac:inkMkLst>
            <pc:docMk/>
            <pc:sldMk cId="830544960" sldId="283"/>
            <ac:inkMk id="11" creationId="{1349284C-5847-439A-BE14-B3628381B907}"/>
          </ac:inkMkLst>
        </pc:inkChg>
        <pc:inkChg chg="add del mod">
          <ac:chgData name="Peter McGinty" userId="138e04b35f3df159" providerId="LiveId" clId="{8EFCCFA1-32DF-4046-BD1C-F21E5F4CF382}" dt="2021-11-27T19:43:52.624" v="3775" actId="478"/>
          <ac:inkMkLst>
            <pc:docMk/>
            <pc:sldMk cId="830544960" sldId="283"/>
            <ac:inkMk id="12" creationId="{088F49B3-14BF-411D-B82D-0E67FEB2F521}"/>
          </ac:inkMkLst>
        </pc:inkChg>
        <pc:inkChg chg="add del mod">
          <ac:chgData name="Peter McGinty" userId="138e04b35f3df159" providerId="LiveId" clId="{8EFCCFA1-32DF-4046-BD1C-F21E5F4CF382}" dt="2021-11-27T19:43:48.609" v="3774" actId="478"/>
          <ac:inkMkLst>
            <pc:docMk/>
            <pc:sldMk cId="830544960" sldId="283"/>
            <ac:inkMk id="13" creationId="{1905CE4B-AEE4-4F02-91FA-8E7CDCAC594E}"/>
          </ac:inkMkLst>
        </pc:inkChg>
        <pc:inkChg chg="add del mod">
          <ac:chgData name="Peter McGinty" userId="138e04b35f3df159" providerId="LiveId" clId="{8EFCCFA1-32DF-4046-BD1C-F21E5F4CF382}" dt="2021-11-27T19:43:48.609" v="3774" actId="478"/>
          <ac:inkMkLst>
            <pc:docMk/>
            <pc:sldMk cId="830544960" sldId="283"/>
            <ac:inkMk id="14" creationId="{94D22D77-F945-41A6-9AF1-5BFD20885426}"/>
          </ac:inkMkLst>
        </pc:inkChg>
        <pc:inkChg chg="add del mod">
          <ac:chgData name="Peter McGinty" userId="138e04b35f3df159" providerId="LiveId" clId="{8EFCCFA1-32DF-4046-BD1C-F21E5F4CF382}" dt="2021-11-27T19:43:48.609" v="3774" actId="478"/>
          <ac:inkMkLst>
            <pc:docMk/>
            <pc:sldMk cId="830544960" sldId="283"/>
            <ac:inkMk id="15" creationId="{2166E2E1-A66E-49BC-BF90-460344E7A59B}"/>
          </ac:inkMkLst>
        </pc:inkChg>
        <pc:inkChg chg="add del mod">
          <ac:chgData name="Peter McGinty" userId="138e04b35f3df159" providerId="LiveId" clId="{8EFCCFA1-32DF-4046-BD1C-F21E5F4CF382}" dt="2021-11-27T19:43:48.609" v="3774" actId="478"/>
          <ac:inkMkLst>
            <pc:docMk/>
            <pc:sldMk cId="830544960" sldId="283"/>
            <ac:inkMk id="16" creationId="{95D64472-DE10-4B56-842C-B76AB9DF0DA3}"/>
          </ac:inkMkLst>
        </pc:inkChg>
        <pc:inkChg chg="add del mod">
          <ac:chgData name="Peter McGinty" userId="138e04b35f3df159" providerId="LiveId" clId="{8EFCCFA1-32DF-4046-BD1C-F21E5F4CF382}" dt="2021-11-27T19:43:48.609" v="3774" actId="478"/>
          <ac:inkMkLst>
            <pc:docMk/>
            <pc:sldMk cId="830544960" sldId="283"/>
            <ac:inkMk id="17" creationId="{187FC9B1-1B74-45D6-9B61-D9ACB6F23825}"/>
          </ac:inkMkLst>
        </pc:inkChg>
        <pc:inkChg chg="add del mod">
          <ac:chgData name="Peter McGinty" userId="138e04b35f3df159" providerId="LiveId" clId="{8EFCCFA1-32DF-4046-BD1C-F21E5F4CF382}" dt="2021-11-27T19:43:48.609" v="3774" actId="478"/>
          <ac:inkMkLst>
            <pc:docMk/>
            <pc:sldMk cId="830544960" sldId="283"/>
            <ac:inkMk id="18" creationId="{D188CEA6-FAB7-43F0-B867-A617E00400ED}"/>
          </ac:inkMkLst>
        </pc:inkChg>
        <pc:inkChg chg="add del mod">
          <ac:chgData name="Peter McGinty" userId="138e04b35f3df159" providerId="LiveId" clId="{8EFCCFA1-32DF-4046-BD1C-F21E5F4CF382}" dt="2021-11-27T19:43:48.609" v="3774" actId="478"/>
          <ac:inkMkLst>
            <pc:docMk/>
            <pc:sldMk cId="830544960" sldId="283"/>
            <ac:inkMk id="19" creationId="{E97324BC-C2CE-4536-A9B4-CD247BB66934}"/>
          </ac:inkMkLst>
        </pc:inkChg>
        <pc:inkChg chg="add del mod">
          <ac:chgData name="Peter McGinty" userId="138e04b35f3df159" providerId="LiveId" clId="{8EFCCFA1-32DF-4046-BD1C-F21E5F4CF382}" dt="2021-11-27T19:43:48.609" v="3774" actId="478"/>
          <ac:inkMkLst>
            <pc:docMk/>
            <pc:sldMk cId="830544960" sldId="283"/>
            <ac:inkMk id="20" creationId="{7F6E119B-392B-4854-A02E-B5928085D6DF}"/>
          </ac:inkMkLst>
        </pc:inkChg>
        <pc:inkChg chg="add mod">
          <ac:chgData name="Peter McGinty" userId="138e04b35f3df159" providerId="LiveId" clId="{8EFCCFA1-32DF-4046-BD1C-F21E5F4CF382}" dt="2021-11-27T19:45:52.790" v="3821" actId="1076"/>
          <ac:inkMkLst>
            <pc:docMk/>
            <pc:sldMk cId="830544960" sldId="283"/>
            <ac:inkMk id="23" creationId="{E383C70B-8AFF-4EFD-8A5B-B4206B3E629B}"/>
          </ac:inkMkLst>
        </pc:inkChg>
        <pc:inkChg chg="add mod">
          <ac:chgData name="Peter McGinty" userId="138e04b35f3df159" providerId="LiveId" clId="{8EFCCFA1-32DF-4046-BD1C-F21E5F4CF382}" dt="2021-11-27T19:45:52.790" v="3821" actId="1076"/>
          <ac:inkMkLst>
            <pc:docMk/>
            <pc:sldMk cId="830544960" sldId="283"/>
            <ac:inkMk id="24" creationId="{E783AC35-C1F4-41FD-8689-958CCBEB665F}"/>
          </ac:inkMkLst>
        </pc:inkChg>
        <pc:inkChg chg="add mod">
          <ac:chgData name="Peter McGinty" userId="138e04b35f3df159" providerId="LiveId" clId="{8EFCCFA1-32DF-4046-BD1C-F21E5F4CF382}" dt="2021-11-27T19:45:52.790" v="3821" actId="1076"/>
          <ac:inkMkLst>
            <pc:docMk/>
            <pc:sldMk cId="830544960" sldId="283"/>
            <ac:inkMk id="25" creationId="{BA73A6E1-9215-405F-BFED-28696AB949D2}"/>
          </ac:inkMkLst>
        </pc:inkChg>
        <pc:inkChg chg="add mod">
          <ac:chgData name="Peter McGinty" userId="138e04b35f3df159" providerId="LiveId" clId="{8EFCCFA1-32DF-4046-BD1C-F21E5F4CF382}" dt="2021-11-27T19:45:52.790" v="3821" actId="1076"/>
          <ac:inkMkLst>
            <pc:docMk/>
            <pc:sldMk cId="830544960" sldId="283"/>
            <ac:inkMk id="26" creationId="{A206A478-4ACC-4646-AE85-DAC679696A48}"/>
          </ac:inkMkLst>
        </pc:inkChg>
        <pc:inkChg chg="add mod">
          <ac:chgData name="Peter McGinty" userId="138e04b35f3df159" providerId="LiveId" clId="{8EFCCFA1-32DF-4046-BD1C-F21E5F4CF382}" dt="2021-11-27T19:45:52.790" v="3821" actId="1076"/>
          <ac:inkMkLst>
            <pc:docMk/>
            <pc:sldMk cId="830544960" sldId="283"/>
            <ac:inkMk id="27" creationId="{74529F06-17A6-4BE1-9E0C-72EC889D2C4D}"/>
          </ac:inkMkLst>
        </pc:inkChg>
        <pc:inkChg chg="add mod">
          <ac:chgData name="Peter McGinty" userId="138e04b35f3df159" providerId="LiveId" clId="{8EFCCFA1-32DF-4046-BD1C-F21E5F4CF382}" dt="2021-11-27T19:45:52.790" v="3821" actId="1076"/>
          <ac:inkMkLst>
            <pc:docMk/>
            <pc:sldMk cId="830544960" sldId="283"/>
            <ac:inkMk id="28" creationId="{C75E8888-C7B4-4BB4-8F60-8A060FC47CAC}"/>
          </ac:inkMkLst>
        </pc:inkChg>
        <pc:inkChg chg="add mod">
          <ac:chgData name="Peter McGinty" userId="138e04b35f3df159" providerId="LiveId" clId="{8EFCCFA1-32DF-4046-BD1C-F21E5F4CF382}" dt="2021-11-27T19:45:52.790" v="3821" actId="1076"/>
          <ac:inkMkLst>
            <pc:docMk/>
            <pc:sldMk cId="830544960" sldId="283"/>
            <ac:inkMk id="29" creationId="{E2CFEF68-1A41-4E26-BD84-731F1E0F1033}"/>
          </ac:inkMkLst>
        </pc:inkChg>
        <pc:inkChg chg="add">
          <ac:chgData name="Peter McGinty" userId="138e04b35f3df159" providerId="LiveId" clId="{8EFCCFA1-32DF-4046-BD1C-F21E5F4CF382}" dt="2021-11-27T19:44:50.204" v="3786" actId="9405"/>
          <ac:inkMkLst>
            <pc:docMk/>
            <pc:sldMk cId="830544960" sldId="283"/>
            <ac:inkMk id="30" creationId="{6359F17C-BCCF-4105-A993-37D39D72329D}"/>
          </ac:inkMkLst>
        </pc:inkChg>
        <pc:inkChg chg="add">
          <ac:chgData name="Peter McGinty" userId="138e04b35f3df159" providerId="LiveId" clId="{8EFCCFA1-32DF-4046-BD1C-F21E5F4CF382}" dt="2021-11-27T19:44:50.726" v="3787" actId="9405"/>
          <ac:inkMkLst>
            <pc:docMk/>
            <pc:sldMk cId="830544960" sldId="283"/>
            <ac:inkMk id="31" creationId="{E01527DE-AB12-48CA-8BEB-6A0A8EB1521D}"/>
          </ac:inkMkLst>
        </pc:inkChg>
        <pc:inkChg chg="add">
          <ac:chgData name="Peter McGinty" userId="138e04b35f3df159" providerId="LiveId" clId="{8EFCCFA1-32DF-4046-BD1C-F21E5F4CF382}" dt="2021-11-27T19:44:51.390" v="3788" actId="9405"/>
          <ac:inkMkLst>
            <pc:docMk/>
            <pc:sldMk cId="830544960" sldId="283"/>
            <ac:inkMk id="32" creationId="{92C91249-807C-4C8B-91EC-D2D05FD84D63}"/>
          </ac:inkMkLst>
        </pc:inkChg>
        <pc:inkChg chg="add">
          <ac:chgData name="Peter McGinty" userId="138e04b35f3df159" providerId="LiveId" clId="{8EFCCFA1-32DF-4046-BD1C-F21E5F4CF382}" dt="2021-11-27T19:44:51.774" v="3789" actId="9405"/>
          <ac:inkMkLst>
            <pc:docMk/>
            <pc:sldMk cId="830544960" sldId="283"/>
            <ac:inkMk id="33" creationId="{48F016B4-4EB8-421B-A7A9-B2AE9ECD5D48}"/>
          </ac:inkMkLst>
        </pc:inkChg>
        <pc:inkChg chg="add del">
          <ac:chgData name="Peter McGinty" userId="138e04b35f3df159" providerId="LiveId" clId="{8EFCCFA1-32DF-4046-BD1C-F21E5F4CF382}" dt="2021-11-27T19:44:57.220" v="3794"/>
          <ac:inkMkLst>
            <pc:docMk/>
            <pc:sldMk cId="830544960" sldId="283"/>
            <ac:inkMk id="34" creationId="{5DE58EB9-3AEC-4721-855B-826154F56DF0}"/>
          </ac:inkMkLst>
        </pc:inkChg>
        <pc:inkChg chg="add">
          <ac:chgData name="Peter McGinty" userId="138e04b35f3df159" providerId="LiveId" clId="{8EFCCFA1-32DF-4046-BD1C-F21E5F4CF382}" dt="2021-11-27T19:44:52.677" v="3791" actId="9405"/>
          <ac:inkMkLst>
            <pc:docMk/>
            <pc:sldMk cId="830544960" sldId="283"/>
            <ac:inkMk id="35" creationId="{62E8CB86-1A33-4C67-AFE1-8E8F596BE19D}"/>
          </ac:inkMkLst>
        </pc:inkChg>
        <pc:inkChg chg="add">
          <ac:chgData name="Peter McGinty" userId="138e04b35f3df159" providerId="LiveId" clId="{8EFCCFA1-32DF-4046-BD1C-F21E5F4CF382}" dt="2021-11-27T19:44:53.361" v="3792" actId="9405"/>
          <ac:inkMkLst>
            <pc:docMk/>
            <pc:sldMk cId="830544960" sldId="283"/>
            <ac:inkMk id="36" creationId="{15111698-FFA1-4F5E-B88D-F96DBB72F940}"/>
          </ac:inkMkLst>
        </pc:inkChg>
        <pc:inkChg chg="add">
          <ac:chgData name="Peter McGinty" userId="138e04b35f3df159" providerId="LiveId" clId="{8EFCCFA1-32DF-4046-BD1C-F21E5F4CF382}" dt="2021-11-27T19:44:53.778" v="3793" actId="9405"/>
          <ac:inkMkLst>
            <pc:docMk/>
            <pc:sldMk cId="830544960" sldId="283"/>
            <ac:inkMk id="37" creationId="{3E642F21-26B2-4D7B-80E3-C4F062566DA5}"/>
          </ac:inkMkLst>
        </pc:inkChg>
        <pc:inkChg chg="add">
          <ac:chgData name="Peter McGinty" userId="138e04b35f3df159" providerId="LiveId" clId="{8EFCCFA1-32DF-4046-BD1C-F21E5F4CF382}" dt="2021-11-27T19:44:59.939" v="3795" actId="9405"/>
          <ac:inkMkLst>
            <pc:docMk/>
            <pc:sldMk cId="830544960" sldId="283"/>
            <ac:inkMk id="38" creationId="{E938BC3F-7AC4-4501-9D15-DCFB57D20D24}"/>
          </ac:inkMkLst>
        </pc:inkChg>
        <pc:inkChg chg="add">
          <ac:chgData name="Peter McGinty" userId="138e04b35f3df159" providerId="LiveId" clId="{8EFCCFA1-32DF-4046-BD1C-F21E5F4CF382}" dt="2021-11-27T19:45:00.502" v="3796" actId="9405"/>
          <ac:inkMkLst>
            <pc:docMk/>
            <pc:sldMk cId="830544960" sldId="283"/>
            <ac:inkMk id="39" creationId="{16777941-6F55-47DF-99DF-FC4D564B69C9}"/>
          </ac:inkMkLst>
        </pc:inkChg>
        <pc:inkChg chg="add">
          <ac:chgData name="Peter McGinty" userId="138e04b35f3df159" providerId="LiveId" clId="{8EFCCFA1-32DF-4046-BD1C-F21E5F4CF382}" dt="2021-11-27T19:45:00.899" v="3797" actId="9405"/>
          <ac:inkMkLst>
            <pc:docMk/>
            <pc:sldMk cId="830544960" sldId="283"/>
            <ac:inkMk id="40" creationId="{1FF67BA1-0E2C-4BA7-9B9F-BE4CAB20C917}"/>
          </ac:inkMkLst>
        </pc:inkChg>
        <pc:inkChg chg="add">
          <ac:chgData name="Peter McGinty" userId="138e04b35f3df159" providerId="LiveId" clId="{8EFCCFA1-32DF-4046-BD1C-F21E5F4CF382}" dt="2021-11-27T19:45:01.242" v="3798" actId="9405"/>
          <ac:inkMkLst>
            <pc:docMk/>
            <pc:sldMk cId="830544960" sldId="283"/>
            <ac:inkMk id="41" creationId="{A661C1B7-4AD9-4098-82D6-B85689D5CDF0}"/>
          </ac:inkMkLst>
        </pc:inkChg>
        <pc:inkChg chg="add">
          <ac:chgData name="Peter McGinty" userId="138e04b35f3df159" providerId="LiveId" clId="{8EFCCFA1-32DF-4046-BD1C-F21E5F4CF382}" dt="2021-11-27T19:45:01.657" v="3799" actId="9405"/>
          <ac:inkMkLst>
            <pc:docMk/>
            <pc:sldMk cId="830544960" sldId="283"/>
            <ac:inkMk id="42" creationId="{2C724E4B-E9F7-4F46-9744-5964C5C64FDE}"/>
          </ac:inkMkLst>
        </pc:inkChg>
        <pc:inkChg chg="add">
          <ac:chgData name="Peter McGinty" userId="138e04b35f3df159" providerId="LiveId" clId="{8EFCCFA1-32DF-4046-BD1C-F21E5F4CF382}" dt="2021-11-27T19:45:02.005" v="3800" actId="9405"/>
          <ac:inkMkLst>
            <pc:docMk/>
            <pc:sldMk cId="830544960" sldId="283"/>
            <ac:inkMk id="43" creationId="{4F1668A7-98FA-442A-8D02-FB9F353C25B8}"/>
          </ac:inkMkLst>
        </pc:inkChg>
        <pc:inkChg chg="add">
          <ac:chgData name="Peter McGinty" userId="138e04b35f3df159" providerId="LiveId" clId="{8EFCCFA1-32DF-4046-BD1C-F21E5F4CF382}" dt="2021-11-27T19:45:02.348" v="3801" actId="9405"/>
          <ac:inkMkLst>
            <pc:docMk/>
            <pc:sldMk cId="830544960" sldId="283"/>
            <ac:inkMk id="44" creationId="{0949273A-0511-49F2-B63C-12F629B7A8E5}"/>
          </ac:inkMkLst>
        </pc:inkChg>
        <pc:inkChg chg="add">
          <ac:chgData name="Peter McGinty" userId="138e04b35f3df159" providerId="LiveId" clId="{8EFCCFA1-32DF-4046-BD1C-F21E5F4CF382}" dt="2021-11-27T19:45:02.689" v="3802" actId="9405"/>
          <ac:inkMkLst>
            <pc:docMk/>
            <pc:sldMk cId="830544960" sldId="283"/>
            <ac:inkMk id="45" creationId="{A1A627C8-CC52-48E4-89CE-10F77E21C7CE}"/>
          </ac:inkMkLst>
        </pc:inkChg>
        <pc:inkChg chg="add">
          <ac:chgData name="Peter McGinty" userId="138e04b35f3df159" providerId="LiveId" clId="{8EFCCFA1-32DF-4046-BD1C-F21E5F4CF382}" dt="2021-11-27T19:45:03.107" v="3803" actId="9405"/>
          <ac:inkMkLst>
            <pc:docMk/>
            <pc:sldMk cId="830544960" sldId="283"/>
            <ac:inkMk id="46" creationId="{739B3ED2-3689-48F6-A7D6-572ED16C8169}"/>
          </ac:inkMkLst>
        </pc:inkChg>
        <pc:inkChg chg="add">
          <ac:chgData name="Peter McGinty" userId="138e04b35f3df159" providerId="LiveId" clId="{8EFCCFA1-32DF-4046-BD1C-F21E5F4CF382}" dt="2021-11-27T19:45:03.845" v="3804" actId="9405"/>
          <ac:inkMkLst>
            <pc:docMk/>
            <pc:sldMk cId="830544960" sldId="283"/>
            <ac:inkMk id="47" creationId="{290E9388-92C9-4E54-9766-12242606A358}"/>
          </ac:inkMkLst>
        </pc:inkChg>
        <pc:inkChg chg="add del">
          <ac:chgData name="Peter McGinty" userId="138e04b35f3df159" providerId="LiveId" clId="{8EFCCFA1-32DF-4046-BD1C-F21E5F4CF382}" dt="2021-11-27T19:48:11.214" v="3822" actId="478"/>
          <ac:inkMkLst>
            <pc:docMk/>
            <pc:sldMk cId="830544960" sldId="283"/>
            <ac:inkMk id="48" creationId="{D8A327E7-2351-45E9-BFDE-CAD7A2042F40}"/>
          </ac:inkMkLst>
        </pc:inkChg>
        <pc:inkChg chg="add">
          <ac:chgData name="Peter McGinty" userId="138e04b35f3df159" providerId="LiveId" clId="{8EFCCFA1-32DF-4046-BD1C-F21E5F4CF382}" dt="2021-11-27T19:45:04.826" v="3806" actId="9405"/>
          <ac:inkMkLst>
            <pc:docMk/>
            <pc:sldMk cId="830544960" sldId="283"/>
            <ac:inkMk id="49" creationId="{791AC31D-1BB2-4D65-994F-E8D8DFB51223}"/>
          </ac:inkMkLst>
        </pc:inkChg>
        <pc:inkChg chg="add">
          <ac:chgData name="Peter McGinty" userId="138e04b35f3df159" providerId="LiveId" clId="{8EFCCFA1-32DF-4046-BD1C-F21E5F4CF382}" dt="2021-11-27T19:45:05.177" v="3807" actId="9405"/>
          <ac:inkMkLst>
            <pc:docMk/>
            <pc:sldMk cId="830544960" sldId="283"/>
            <ac:inkMk id="50" creationId="{347F1299-B83E-462A-AC8D-91B862C3D6A3}"/>
          </ac:inkMkLst>
        </pc:inkChg>
        <pc:inkChg chg="add">
          <ac:chgData name="Peter McGinty" userId="138e04b35f3df159" providerId="LiveId" clId="{8EFCCFA1-32DF-4046-BD1C-F21E5F4CF382}" dt="2021-11-27T19:45:05.510" v="3808" actId="9405"/>
          <ac:inkMkLst>
            <pc:docMk/>
            <pc:sldMk cId="830544960" sldId="283"/>
            <ac:inkMk id="51" creationId="{0550AD87-AECD-4B85-B38D-8E50750DEF4A}"/>
          </ac:inkMkLst>
        </pc:inkChg>
        <pc:inkChg chg="add">
          <ac:chgData name="Peter McGinty" userId="138e04b35f3df159" providerId="LiveId" clId="{8EFCCFA1-32DF-4046-BD1C-F21E5F4CF382}" dt="2021-11-27T19:45:05.847" v="3809" actId="9405"/>
          <ac:inkMkLst>
            <pc:docMk/>
            <pc:sldMk cId="830544960" sldId="283"/>
            <ac:inkMk id="52" creationId="{0500203D-538E-4304-BEE3-00AD83976B09}"/>
          </ac:inkMkLst>
        </pc:inkChg>
        <pc:inkChg chg="add del">
          <ac:chgData name="Peter McGinty" userId="138e04b35f3df159" providerId="LiveId" clId="{8EFCCFA1-32DF-4046-BD1C-F21E5F4CF382}" dt="2021-11-27T19:48:16.866" v="3823"/>
          <ac:inkMkLst>
            <pc:docMk/>
            <pc:sldMk cId="830544960" sldId="283"/>
            <ac:inkMk id="53" creationId="{A2F7D038-F680-415D-BB6E-6F4E6C5BC0D6}"/>
          </ac:inkMkLst>
        </pc:inkChg>
        <pc:inkChg chg="add">
          <ac:chgData name="Peter McGinty" userId="138e04b35f3df159" providerId="LiveId" clId="{8EFCCFA1-32DF-4046-BD1C-F21E5F4CF382}" dt="2021-11-27T19:45:06.864" v="3811" actId="9405"/>
          <ac:inkMkLst>
            <pc:docMk/>
            <pc:sldMk cId="830544960" sldId="283"/>
            <ac:inkMk id="54" creationId="{2982E522-DBE6-4BEB-B5CD-62774BA6297A}"/>
          </ac:inkMkLst>
        </pc:inkChg>
        <pc:inkChg chg="add">
          <ac:chgData name="Peter McGinty" userId="138e04b35f3df159" providerId="LiveId" clId="{8EFCCFA1-32DF-4046-BD1C-F21E5F4CF382}" dt="2021-11-27T19:45:07.195" v="3812" actId="9405"/>
          <ac:inkMkLst>
            <pc:docMk/>
            <pc:sldMk cId="830544960" sldId="283"/>
            <ac:inkMk id="55" creationId="{0B08F1D6-068E-4ADA-8C78-7DF259D3F35F}"/>
          </ac:inkMkLst>
        </pc:inkChg>
        <pc:inkChg chg="add">
          <ac:chgData name="Peter McGinty" userId="138e04b35f3df159" providerId="LiveId" clId="{8EFCCFA1-32DF-4046-BD1C-F21E5F4CF382}" dt="2021-11-27T19:45:07.529" v="3813" actId="9405"/>
          <ac:inkMkLst>
            <pc:docMk/>
            <pc:sldMk cId="830544960" sldId="283"/>
            <ac:inkMk id="56" creationId="{07543280-2ABB-431C-991B-24FBE3285581}"/>
          </ac:inkMkLst>
        </pc:inkChg>
        <pc:inkChg chg="add">
          <ac:chgData name="Peter McGinty" userId="138e04b35f3df159" providerId="LiveId" clId="{8EFCCFA1-32DF-4046-BD1C-F21E5F4CF382}" dt="2021-11-27T19:45:07.883" v="3814" actId="9405"/>
          <ac:inkMkLst>
            <pc:docMk/>
            <pc:sldMk cId="830544960" sldId="283"/>
            <ac:inkMk id="57" creationId="{7CE58D10-BD0D-4594-AD84-C9597567A9FF}"/>
          </ac:inkMkLst>
        </pc:inkChg>
        <pc:inkChg chg="add">
          <ac:chgData name="Peter McGinty" userId="138e04b35f3df159" providerId="LiveId" clId="{8EFCCFA1-32DF-4046-BD1C-F21E5F4CF382}" dt="2021-11-27T19:45:08.213" v="3815" actId="9405"/>
          <ac:inkMkLst>
            <pc:docMk/>
            <pc:sldMk cId="830544960" sldId="283"/>
            <ac:inkMk id="58" creationId="{56FC905A-F56C-4CED-BB26-CF1BDFE3E5C6}"/>
          </ac:inkMkLst>
        </pc:inkChg>
        <pc:inkChg chg="add">
          <ac:chgData name="Peter McGinty" userId="138e04b35f3df159" providerId="LiveId" clId="{8EFCCFA1-32DF-4046-BD1C-F21E5F4CF382}" dt="2021-11-27T19:45:08.584" v="3816" actId="9405"/>
          <ac:inkMkLst>
            <pc:docMk/>
            <pc:sldMk cId="830544960" sldId="283"/>
            <ac:inkMk id="59" creationId="{D7C0183A-B2AF-4B7B-958B-0031C8569A14}"/>
          </ac:inkMkLst>
        </pc:inkChg>
        <pc:inkChg chg="add">
          <ac:chgData name="Peter McGinty" userId="138e04b35f3df159" providerId="LiveId" clId="{8EFCCFA1-32DF-4046-BD1C-F21E5F4CF382}" dt="2021-11-27T19:45:08.954" v="3817" actId="9405"/>
          <ac:inkMkLst>
            <pc:docMk/>
            <pc:sldMk cId="830544960" sldId="283"/>
            <ac:inkMk id="60" creationId="{8CF0BC1D-39D0-41A0-B936-D952C534125F}"/>
          </ac:inkMkLst>
        </pc:inkChg>
        <pc:inkChg chg="add">
          <ac:chgData name="Peter McGinty" userId="138e04b35f3df159" providerId="LiveId" clId="{8EFCCFA1-32DF-4046-BD1C-F21E5F4CF382}" dt="2021-11-27T19:45:09.332" v="3818" actId="9405"/>
          <ac:inkMkLst>
            <pc:docMk/>
            <pc:sldMk cId="830544960" sldId="283"/>
            <ac:inkMk id="61" creationId="{05A3972C-020E-418C-982D-D889B0B7EDB1}"/>
          </ac:inkMkLst>
        </pc:inkChg>
        <pc:inkChg chg="add">
          <ac:chgData name="Peter McGinty" userId="138e04b35f3df159" providerId="LiveId" clId="{8EFCCFA1-32DF-4046-BD1C-F21E5F4CF382}" dt="2021-11-27T19:45:10.130" v="3819" actId="9405"/>
          <ac:inkMkLst>
            <pc:docMk/>
            <pc:sldMk cId="830544960" sldId="283"/>
            <ac:inkMk id="62" creationId="{71AD020E-B1C9-472C-8053-362B866E03AC}"/>
          </ac:inkMkLst>
        </pc:inkChg>
        <pc:inkChg chg="add">
          <ac:chgData name="Peter McGinty" userId="138e04b35f3df159" providerId="LiveId" clId="{8EFCCFA1-32DF-4046-BD1C-F21E5F4CF382}" dt="2021-11-27T19:45:10.518" v="3820" actId="9405"/>
          <ac:inkMkLst>
            <pc:docMk/>
            <pc:sldMk cId="830544960" sldId="283"/>
            <ac:inkMk id="63" creationId="{D29974FD-9254-4093-8530-8444BDC0C3A2}"/>
          </ac:inkMkLst>
        </pc:inkChg>
        <pc:inkChg chg="add">
          <ac:chgData name="Peter McGinty" userId="138e04b35f3df159" providerId="LiveId" clId="{8EFCCFA1-32DF-4046-BD1C-F21E5F4CF382}" dt="2021-11-27T19:48:21.048" v="3824" actId="9405"/>
          <ac:inkMkLst>
            <pc:docMk/>
            <pc:sldMk cId="830544960" sldId="283"/>
            <ac:inkMk id="64" creationId="{1D419FEB-E5A0-4A7D-8590-9ED0B9880C0A}"/>
          </ac:inkMkLst>
        </pc:inkChg>
        <pc:inkChg chg="add">
          <ac:chgData name="Peter McGinty" userId="138e04b35f3df159" providerId="LiveId" clId="{8EFCCFA1-32DF-4046-BD1C-F21E5F4CF382}" dt="2021-11-27T19:48:21.647" v="3825" actId="9405"/>
          <ac:inkMkLst>
            <pc:docMk/>
            <pc:sldMk cId="830544960" sldId="283"/>
            <ac:inkMk id="65" creationId="{8F72B86F-1177-432A-8FD4-C5CD8147B654}"/>
          </ac:inkMkLst>
        </pc:inkChg>
        <pc:inkChg chg="add">
          <ac:chgData name="Peter McGinty" userId="138e04b35f3df159" providerId="LiveId" clId="{8EFCCFA1-32DF-4046-BD1C-F21E5F4CF382}" dt="2021-11-27T19:48:23.429" v="3826" actId="9405"/>
          <ac:inkMkLst>
            <pc:docMk/>
            <pc:sldMk cId="830544960" sldId="283"/>
            <ac:inkMk id="66" creationId="{DEA8F06B-808E-4F38-91C8-4238476FC8D3}"/>
          </ac:inkMkLst>
        </pc:inkChg>
        <pc:inkChg chg="add">
          <ac:chgData name="Peter McGinty" userId="138e04b35f3df159" providerId="LiveId" clId="{8EFCCFA1-32DF-4046-BD1C-F21E5F4CF382}" dt="2021-11-27T19:48:26.255" v="3827" actId="9405"/>
          <ac:inkMkLst>
            <pc:docMk/>
            <pc:sldMk cId="830544960" sldId="283"/>
            <ac:inkMk id="67" creationId="{1D82A850-F06C-4D2A-B361-A28E4ECA145A}"/>
          </ac:inkMkLst>
        </pc:inkChg>
        <pc:inkChg chg="add">
          <ac:chgData name="Peter McGinty" userId="138e04b35f3df159" providerId="LiveId" clId="{8EFCCFA1-32DF-4046-BD1C-F21E5F4CF382}" dt="2021-11-27T19:48:34.406" v="3828" actId="9405"/>
          <ac:inkMkLst>
            <pc:docMk/>
            <pc:sldMk cId="830544960" sldId="283"/>
            <ac:inkMk id="68" creationId="{B3B95947-47CF-4A6C-964B-711DF6DCDAC7}"/>
          </ac:inkMkLst>
        </pc:inkChg>
        <pc:inkChg chg="add">
          <ac:chgData name="Peter McGinty" userId="138e04b35f3df159" providerId="LiveId" clId="{8EFCCFA1-32DF-4046-BD1C-F21E5F4CF382}" dt="2021-11-27T19:48:36.372" v="3829" actId="9405"/>
          <ac:inkMkLst>
            <pc:docMk/>
            <pc:sldMk cId="830544960" sldId="283"/>
            <ac:inkMk id="69" creationId="{38B346E4-B8B2-4031-BA98-685CA2D8B92D}"/>
          </ac:inkMkLst>
        </pc:inkChg>
        <pc:inkChg chg="add">
          <ac:chgData name="Peter McGinty" userId="138e04b35f3df159" providerId="LiveId" clId="{8EFCCFA1-32DF-4046-BD1C-F21E5F4CF382}" dt="2021-11-27T19:48:38.206" v="3830" actId="9405"/>
          <ac:inkMkLst>
            <pc:docMk/>
            <pc:sldMk cId="830544960" sldId="283"/>
            <ac:inkMk id="70" creationId="{40C0A104-7661-4FA3-AFB7-BAF9E1C163F7}"/>
          </ac:inkMkLst>
        </pc:inkChg>
        <pc:inkChg chg="add">
          <ac:chgData name="Peter McGinty" userId="138e04b35f3df159" providerId="LiveId" clId="{8EFCCFA1-32DF-4046-BD1C-F21E5F4CF382}" dt="2021-11-27T19:48:39.594" v="3831" actId="9405"/>
          <ac:inkMkLst>
            <pc:docMk/>
            <pc:sldMk cId="830544960" sldId="283"/>
            <ac:inkMk id="71" creationId="{8ABC245C-2D41-45E4-967E-668EE108FA67}"/>
          </ac:inkMkLst>
        </pc:inkChg>
        <pc:inkChg chg="add">
          <ac:chgData name="Peter McGinty" userId="138e04b35f3df159" providerId="LiveId" clId="{8EFCCFA1-32DF-4046-BD1C-F21E5F4CF382}" dt="2021-11-27T19:48:41.833" v="3832" actId="9405"/>
          <ac:inkMkLst>
            <pc:docMk/>
            <pc:sldMk cId="830544960" sldId="283"/>
            <ac:inkMk id="72" creationId="{E29FAA5C-F3CE-4CCD-A86C-A132A4CD9E50}"/>
          </ac:inkMkLst>
        </pc:inkChg>
        <pc:inkChg chg="add">
          <ac:chgData name="Peter McGinty" userId="138e04b35f3df159" providerId="LiveId" clId="{8EFCCFA1-32DF-4046-BD1C-F21E5F4CF382}" dt="2021-11-27T19:48:42.714" v="3833" actId="9405"/>
          <ac:inkMkLst>
            <pc:docMk/>
            <pc:sldMk cId="830544960" sldId="283"/>
            <ac:inkMk id="73" creationId="{12EC409A-3E3C-49F3-AADB-C03EFE8BCE5C}"/>
          </ac:inkMkLst>
        </pc:inkChg>
        <pc:inkChg chg="add">
          <ac:chgData name="Peter McGinty" userId="138e04b35f3df159" providerId="LiveId" clId="{8EFCCFA1-32DF-4046-BD1C-F21E5F4CF382}" dt="2021-11-27T19:48:43.215" v="3834" actId="9405"/>
          <ac:inkMkLst>
            <pc:docMk/>
            <pc:sldMk cId="830544960" sldId="283"/>
            <ac:inkMk id="74" creationId="{C26C490E-B2E3-439D-8DAC-DD0459EE681C}"/>
          </ac:inkMkLst>
        </pc:inkChg>
        <pc:inkChg chg="add">
          <ac:chgData name="Peter McGinty" userId="138e04b35f3df159" providerId="LiveId" clId="{8EFCCFA1-32DF-4046-BD1C-F21E5F4CF382}" dt="2021-11-27T19:48:44.085" v="3835" actId="9405"/>
          <ac:inkMkLst>
            <pc:docMk/>
            <pc:sldMk cId="830544960" sldId="283"/>
            <ac:inkMk id="75" creationId="{EA610074-EA08-4251-9829-2E9FA6966E9D}"/>
          </ac:inkMkLst>
        </pc:inkChg>
        <pc:inkChg chg="add">
          <ac:chgData name="Peter McGinty" userId="138e04b35f3df159" providerId="LiveId" clId="{8EFCCFA1-32DF-4046-BD1C-F21E5F4CF382}" dt="2021-11-27T19:48:44.850" v="3836" actId="9405"/>
          <ac:inkMkLst>
            <pc:docMk/>
            <pc:sldMk cId="830544960" sldId="283"/>
            <ac:inkMk id="76" creationId="{EFE1E41C-DCD6-4F1B-997F-DF44FD3A6067}"/>
          </ac:inkMkLst>
        </pc:inkChg>
        <pc:inkChg chg="add">
          <ac:chgData name="Peter McGinty" userId="138e04b35f3df159" providerId="LiveId" clId="{8EFCCFA1-32DF-4046-BD1C-F21E5F4CF382}" dt="2021-11-27T19:48:47.593" v="3837" actId="9405"/>
          <ac:inkMkLst>
            <pc:docMk/>
            <pc:sldMk cId="830544960" sldId="283"/>
            <ac:inkMk id="77" creationId="{7FDEF4F4-4F81-4FD5-ABDB-CEE74379892D}"/>
          </ac:inkMkLst>
        </pc:inkChg>
        <pc:inkChg chg="add">
          <ac:chgData name="Peter McGinty" userId="138e04b35f3df159" providerId="LiveId" clId="{8EFCCFA1-32DF-4046-BD1C-F21E5F4CF382}" dt="2021-11-27T19:48:49.929" v="3838" actId="9405"/>
          <ac:inkMkLst>
            <pc:docMk/>
            <pc:sldMk cId="830544960" sldId="283"/>
            <ac:inkMk id="78" creationId="{8D27D4A4-0523-46D6-B672-3D7BAF875144}"/>
          </ac:inkMkLst>
        </pc:inkChg>
        <pc:inkChg chg="add">
          <ac:chgData name="Peter McGinty" userId="138e04b35f3df159" providerId="LiveId" clId="{8EFCCFA1-32DF-4046-BD1C-F21E5F4CF382}" dt="2021-11-27T19:48:51.213" v="3839" actId="9405"/>
          <ac:inkMkLst>
            <pc:docMk/>
            <pc:sldMk cId="830544960" sldId="283"/>
            <ac:inkMk id="79" creationId="{06DD2BEB-1AD8-47A2-B007-2BF167E9AE6B}"/>
          </ac:inkMkLst>
        </pc:inkChg>
        <pc:inkChg chg="add">
          <ac:chgData name="Peter McGinty" userId="138e04b35f3df159" providerId="LiveId" clId="{8EFCCFA1-32DF-4046-BD1C-F21E5F4CF382}" dt="2021-11-27T19:48:51.813" v="3840" actId="9405"/>
          <ac:inkMkLst>
            <pc:docMk/>
            <pc:sldMk cId="830544960" sldId="283"/>
            <ac:inkMk id="80" creationId="{7E7A0D68-9944-408C-9EBF-82DC6E1EB0B1}"/>
          </ac:inkMkLst>
        </pc:inkChg>
        <pc:inkChg chg="add">
          <ac:chgData name="Peter McGinty" userId="138e04b35f3df159" providerId="LiveId" clId="{8EFCCFA1-32DF-4046-BD1C-F21E5F4CF382}" dt="2021-11-27T19:48:52.313" v="3841" actId="9405"/>
          <ac:inkMkLst>
            <pc:docMk/>
            <pc:sldMk cId="830544960" sldId="283"/>
            <ac:inkMk id="81" creationId="{F1AB56A7-747C-424A-9834-4AEE4658EBBA}"/>
          </ac:inkMkLst>
        </pc:inkChg>
        <pc:inkChg chg="add">
          <ac:chgData name="Peter McGinty" userId="138e04b35f3df159" providerId="LiveId" clId="{8EFCCFA1-32DF-4046-BD1C-F21E5F4CF382}" dt="2021-11-27T19:48:52.751" v="3842" actId="9405"/>
          <ac:inkMkLst>
            <pc:docMk/>
            <pc:sldMk cId="830544960" sldId="283"/>
            <ac:inkMk id="82" creationId="{DE8AB8ED-7449-45A9-9F0C-425439CFE32A}"/>
          </ac:inkMkLst>
        </pc:inkChg>
        <pc:inkChg chg="add del">
          <ac:chgData name="Peter McGinty" userId="138e04b35f3df159" providerId="LiveId" clId="{8EFCCFA1-32DF-4046-BD1C-F21E5F4CF382}" dt="2021-11-27T19:49:01.965" v="3848"/>
          <ac:inkMkLst>
            <pc:docMk/>
            <pc:sldMk cId="830544960" sldId="283"/>
            <ac:inkMk id="83" creationId="{0DB94A08-6A8E-448B-A21C-4A9F74946784}"/>
          </ac:inkMkLst>
        </pc:inkChg>
        <pc:inkChg chg="add">
          <ac:chgData name="Peter McGinty" userId="138e04b35f3df159" providerId="LiveId" clId="{8EFCCFA1-32DF-4046-BD1C-F21E5F4CF382}" dt="2021-11-27T19:48:53.683" v="3844" actId="9405"/>
          <ac:inkMkLst>
            <pc:docMk/>
            <pc:sldMk cId="830544960" sldId="283"/>
            <ac:inkMk id="84" creationId="{AC91647B-C5F4-4BB5-BFD3-B589DA035F1E}"/>
          </ac:inkMkLst>
        </pc:inkChg>
        <pc:inkChg chg="add">
          <ac:chgData name="Peter McGinty" userId="138e04b35f3df159" providerId="LiveId" clId="{8EFCCFA1-32DF-4046-BD1C-F21E5F4CF382}" dt="2021-11-27T19:48:54.255" v="3845" actId="9405"/>
          <ac:inkMkLst>
            <pc:docMk/>
            <pc:sldMk cId="830544960" sldId="283"/>
            <ac:inkMk id="85" creationId="{297A3290-3F98-4FAF-B04F-8C9319CEB689}"/>
          </ac:inkMkLst>
        </pc:inkChg>
        <pc:inkChg chg="add del">
          <ac:chgData name="Peter McGinty" userId="138e04b35f3df159" providerId="LiveId" clId="{8EFCCFA1-32DF-4046-BD1C-F21E5F4CF382}" dt="2021-11-27T19:49:14.716" v="3849"/>
          <ac:inkMkLst>
            <pc:docMk/>
            <pc:sldMk cId="830544960" sldId="283"/>
            <ac:inkMk id="86" creationId="{F516D408-C788-4BC6-B1F8-882A567EBADA}"/>
          </ac:inkMkLst>
        </pc:inkChg>
        <pc:inkChg chg="add">
          <ac:chgData name="Peter McGinty" userId="138e04b35f3df159" providerId="LiveId" clId="{8EFCCFA1-32DF-4046-BD1C-F21E5F4CF382}" dt="2021-11-27T19:48:55.657" v="3847" actId="9405"/>
          <ac:inkMkLst>
            <pc:docMk/>
            <pc:sldMk cId="830544960" sldId="283"/>
            <ac:inkMk id="87" creationId="{0B83AEF5-70AC-4236-9ED1-8EBFE1431713}"/>
          </ac:inkMkLst>
        </pc:inkChg>
        <pc:inkChg chg="add">
          <ac:chgData name="Peter McGinty" userId="138e04b35f3df159" providerId="LiveId" clId="{8EFCCFA1-32DF-4046-BD1C-F21E5F4CF382}" dt="2021-11-27T19:49:18.102" v="3850" actId="9405"/>
          <ac:inkMkLst>
            <pc:docMk/>
            <pc:sldMk cId="830544960" sldId="283"/>
            <ac:inkMk id="88" creationId="{9395BCEE-EC5A-4806-80B7-BED5B89FC5C2}"/>
          </ac:inkMkLst>
        </pc:inkChg>
        <pc:inkChg chg="add">
          <ac:chgData name="Peter McGinty" userId="138e04b35f3df159" providerId="LiveId" clId="{8EFCCFA1-32DF-4046-BD1C-F21E5F4CF382}" dt="2021-11-27T19:49:19.869" v="3851" actId="9405"/>
          <ac:inkMkLst>
            <pc:docMk/>
            <pc:sldMk cId="830544960" sldId="283"/>
            <ac:inkMk id="89" creationId="{F4F7E89D-581C-44C7-830A-8C52F33B9E16}"/>
          </ac:inkMkLst>
        </pc:inkChg>
        <pc:inkChg chg="add">
          <ac:chgData name="Peter McGinty" userId="138e04b35f3df159" providerId="LiveId" clId="{8EFCCFA1-32DF-4046-BD1C-F21E5F4CF382}" dt="2021-11-27T19:49:23.097" v="3852" actId="9405"/>
          <ac:inkMkLst>
            <pc:docMk/>
            <pc:sldMk cId="830544960" sldId="283"/>
            <ac:inkMk id="90" creationId="{3BF9EDEB-8C1F-4789-AE4F-39FA819D3AB1}"/>
          </ac:inkMkLst>
        </pc:inkChg>
        <pc:inkChg chg="add">
          <ac:chgData name="Peter McGinty" userId="138e04b35f3df159" providerId="LiveId" clId="{8EFCCFA1-32DF-4046-BD1C-F21E5F4CF382}" dt="2021-11-27T19:49:33.778" v="3853" actId="9405"/>
          <ac:inkMkLst>
            <pc:docMk/>
            <pc:sldMk cId="830544960" sldId="283"/>
            <ac:inkMk id="91" creationId="{1FBF43D3-FF37-425F-A94F-8CEBD17DA5F7}"/>
          </ac:inkMkLst>
        </pc:inkChg>
        <pc:inkChg chg="add">
          <ac:chgData name="Peter McGinty" userId="138e04b35f3df159" providerId="LiveId" clId="{8EFCCFA1-32DF-4046-BD1C-F21E5F4CF382}" dt="2021-11-27T19:49:34.263" v="3854" actId="9405"/>
          <ac:inkMkLst>
            <pc:docMk/>
            <pc:sldMk cId="830544960" sldId="283"/>
            <ac:inkMk id="92" creationId="{3796EDF3-24C7-4D5C-8FBB-C9FA30386527}"/>
          </ac:inkMkLst>
        </pc:inkChg>
        <pc:inkChg chg="add">
          <ac:chgData name="Peter McGinty" userId="138e04b35f3df159" providerId="LiveId" clId="{8EFCCFA1-32DF-4046-BD1C-F21E5F4CF382}" dt="2021-11-27T19:49:34.930" v="3855" actId="9405"/>
          <ac:inkMkLst>
            <pc:docMk/>
            <pc:sldMk cId="830544960" sldId="283"/>
            <ac:inkMk id="93" creationId="{BB962797-2F87-4F2B-B4BA-3B9031BE8E43}"/>
          </ac:inkMkLst>
        </pc:inkChg>
        <pc:inkChg chg="add">
          <ac:chgData name="Peter McGinty" userId="138e04b35f3df159" providerId="LiveId" clId="{8EFCCFA1-32DF-4046-BD1C-F21E5F4CF382}" dt="2021-11-27T19:49:35.346" v="3856" actId="9405"/>
          <ac:inkMkLst>
            <pc:docMk/>
            <pc:sldMk cId="830544960" sldId="283"/>
            <ac:inkMk id="94" creationId="{119275EA-4E31-43A8-8103-B03286D5682C}"/>
          </ac:inkMkLst>
        </pc:inkChg>
        <pc:inkChg chg="add">
          <ac:chgData name="Peter McGinty" userId="138e04b35f3df159" providerId="LiveId" clId="{8EFCCFA1-32DF-4046-BD1C-F21E5F4CF382}" dt="2021-11-27T19:49:35.733" v="3857" actId="9405"/>
          <ac:inkMkLst>
            <pc:docMk/>
            <pc:sldMk cId="830544960" sldId="283"/>
            <ac:inkMk id="95" creationId="{0A767EBF-4B18-494E-BD5C-94FEF78C4E7F}"/>
          </ac:inkMkLst>
        </pc:inkChg>
        <pc:inkChg chg="add">
          <ac:chgData name="Peter McGinty" userId="138e04b35f3df159" providerId="LiveId" clId="{8EFCCFA1-32DF-4046-BD1C-F21E5F4CF382}" dt="2021-11-27T19:49:36.164" v="3858" actId="9405"/>
          <ac:inkMkLst>
            <pc:docMk/>
            <pc:sldMk cId="830544960" sldId="283"/>
            <ac:inkMk id="96" creationId="{3C2816BD-77F5-43FF-B976-6661DA9FBA9B}"/>
          </ac:inkMkLst>
        </pc:inkChg>
        <pc:inkChg chg="add">
          <ac:chgData name="Peter McGinty" userId="138e04b35f3df159" providerId="LiveId" clId="{8EFCCFA1-32DF-4046-BD1C-F21E5F4CF382}" dt="2021-11-27T19:49:36.632" v="3859" actId="9405"/>
          <ac:inkMkLst>
            <pc:docMk/>
            <pc:sldMk cId="830544960" sldId="283"/>
            <ac:inkMk id="97" creationId="{CCDB7148-80EF-46AB-83E3-A643B2E9A356}"/>
          </ac:inkMkLst>
        </pc:inkChg>
        <pc:inkChg chg="add">
          <ac:chgData name="Peter McGinty" userId="138e04b35f3df159" providerId="LiveId" clId="{8EFCCFA1-32DF-4046-BD1C-F21E5F4CF382}" dt="2021-11-27T19:49:37.217" v="3860" actId="9405"/>
          <ac:inkMkLst>
            <pc:docMk/>
            <pc:sldMk cId="830544960" sldId="283"/>
            <ac:inkMk id="98" creationId="{9C0DB0FB-B84A-4778-8EB5-019CAB12A798}"/>
          </ac:inkMkLst>
        </pc:inkChg>
        <pc:inkChg chg="add">
          <ac:chgData name="Peter McGinty" userId="138e04b35f3df159" providerId="LiveId" clId="{8EFCCFA1-32DF-4046-BD1C-F21E5F4CF382}" dt="2021-11-27T19:49:37.597" v="3861" actId="9405"/>
          <ac:inkMkLst>
            <pc:docMk/>
            <pc:sldMk cId="830544960" sldId="283"/>
            <ac:inkMk id="99" creationId="{2746ECC1-5005-436D-BCA3-DD75DF34D541}"/>
          </ac:inkMkLst>
        </pc:inkChg>
        <pc:inkChg chg="add">
          <ac:chgData name="Peter McGinty" userId="138e04b35f3df159" providerId="LiveId" clId="{8EFCCFA1-32DF-4046-BD1C-F21E5F4CF382}" dt="2021-11-27T19:49:37.998" v="3862" actId="9405"/>
          <ac:inkMkLst>
            <pc:docMk/>
            <pc:sldMk cId="830544960" sldId="283"/>
            <ac:inkMk id="100" creationId="{8C795DF1-93E2-45FF-B416-548A578CBB4C}"/>
          </ac:inkMkLst>
        </pc:inkChg>
        <pc:inkChg chg="add">
          <ac:chgData name="Peter McGinty" userId="138e04b35f3df159" providerId="LiveId" clId="{8EFCCFA1-32DF-4046-BD1C-F21E5F4CF382}" dt="2021-11-27T19:49:38.350" v="3863" actId="9405"/>
          <ac:inkMkLst>
            <pc:docMk/>
            <pc:sldMk cId="830544960" sldId="283"/>
            <ac:inkMk id="101" creationId="{D0BD95F4-63F8-4CBA-A9B2-15D56B6EF3B6}"/>
          </ac:inkMkLst>
        </pc:inkChg>
        <pc:inkChg chg="add">
          <ac:chgData name="Peter McGinty" userId="138e04b35f3df159" providerId="LiveId" clId="{8EFCCFA1-32DF-4046-BD1C-F21E5F4CF382}" dt="2021-11-27T19:49:38.698" v="3864" actId="9405"/>
          <ac:inkMkLst>
            <pc:docMk/>
            <pc:sldMk cId="830544960" sldId="283"/>
            <ac:inkMk id="102" creationId="{4F9426F9-9808-46B5-84C9-187EB7D6ED8C}"/>
          </ac:inkMkLst>
        </pc:inkChg>
        <pc:inkChg chg="add">
          <ac:chgData name="Peter McGinty" userId="138e04b35f3df159" providerId="LiveId" clId="{8EFCCFA1-32DF-4046-BD1C-F21E5F4CF382}" dt="2021-11-27T19:49:39.050" v="3865" actId="9405"/>
          <ac:inkMkLst>
            <pc:docMk/>
            <pc:sldMk cId="830544960" sldId="283"/>
            <ac:inkMk id="103" creationId="{F81D46EF-F48A-431B-84DC-6CBE8948D927}"/>
          </ac:inkMkLst>
        </pc:inkChg>
        <pc:inkChg chg="add">
          <ac:chgData name="Peter McGinty" userId="138e04b35f3df159" providerId="LiveId" clId="{8EFCCFA1-32DF-4046-BD1C-F21E5F4CF382}" dt="2021-11-27T19:49:39.419" v="3866" actId="9405"/>
          <ac:inkMkLst>
            <pc:docMk/>
            <pc:sldMk cId="830544960" sldId="283"/>
            <ac:inkMk id="104" creationId="{1F183EDC-AA50-4D74-9A95-11F88730A789}"/>
          </ac:inkMkLst>
        </pc:inkChg>
        <pc:inkChg chg="add mod">
          <ac:chgData name="Peter McGinty" userId="138e04b35f3df159" providerId="LiveId" clId="{8EFCCFA1-32DF-4046-BD1C-F21E5F4CF382}" dt="2021-11-27T19:49:59.874" v="3914"/>
          <ac:inkMkLst>
            <pc:docMk/>
            <pc:sldMk cId="830544960" sldId="283"/>
            <ac:inkMk id="105" creationId="{9CAB0364-AC69-42B3-97C8-3151C1DB8F9C}"/>
          </ac:inkMkLst>
        </pc:inkChg>
        <pc:inkChg chg="add mod">
          <ac:chgData name="Peter McGinty" userId="138e04b35f3df159" providerId="LiveId" clId="{8EFCCFA1-32DF-4046-BD1C-F21E5F4CF382}" dt="2021-11-27T19:49:59.874" v="3914"/>
          <ac:inkMkLst>
            <pc:docMk/>
            <pc:sldMk cId="830544960" sldId="283"/>
            <ac:inkMk id="106" creationId="{2A8A6BAB-66C3-44DD-9138-3E7EDAB0D1CE}"/>
          </ac:inkMkLst>
        </pc:inkChg>
        <pc:inkChg chg="add">
          <ac:chgData name="Peter McGinty" userId="138e04b35f3df159" providerId="LiveId" clId="{8EFCCFA1-32DF-4046-BD1C-F21E5F4CF382}" dt="2021-11-27T19:49:40.555" v="3869" actId="9405"/>
          <ac:inkMkLst>
            <pc:docMk/>
            <pc:sldMk cId="830544960" sldId="283"/>
            <ac:inkMk id="107" creationId="{A8ED3BB5-1D4E-4A09-9A37-33CD29807174}"/>
          </ac:inkMkLst>
        </pc:inkChg>
        <pc:inkChg chg="add">
          <ac:chgData name="Peter McGinty" userId="138e04b35f3df159" providerId="LiveId" clId="{8EFCCFA1-32DF-4046-BD1C-F21E5F4CF382}" dt="2021-11-27T19:49:40.953" v="3870" actId="9405"/>
          <ac:inkMkLst>
            <pc:docMk/>
            <pc:sldMk cId="830544960" sldId="283"/>
            <ac:inkMk id="108" creationId="{0AF97490-6CED-403F-A960-BB8829E61031}"/>
          </ac:inkMkLst>
        </pc:inkChg>
        <pc:inkChg chg="add">
          <ac:chgData name="Peter McGinty" userId="138e04b35f3df159" providerId="LiveId" clId="{8EFCCFA1-32DF-4046-BD1C-F21E5F4CF382}" dt="2021-11-27T19:49:41.323" v="3871" actId="9405"/>
          <ac:inkMkLst>
            <pc:docMk/>
            <pc:sldMk cId="830544960" sldId="283"/>
            <ac:inkMk id="109" creationId="{863E9A32-136F-442F-B5FE-7765F19E3CD2}"/>
          </ac:inkMkLst>
        </pc:inkChg>
        <pc:inkChg chg="add">
          <ac:chgData name="Peter McGinty" userId="138e04b35f3df159" providerId="LiveId" clId="{8EFCCFA1-32DF-4046-BD1C-F21E5F4CF382}" dt="2021-11-27T19:49:41.701" v="3872" actId="9405"/>
          <ac:inkMkLst>
            <pc:docMk/>
            <pc:sldMk cId="830544960" sldId="283"/>
            <ac:inkMk id="110" creationId="{0DDF8784-4724-4046-9ED2-D765A5B59AA7}"/>
          </ac:inkMkLst>
        </pc:inkChg>
        <pc:inkChg chg="add">
          <ac:chgData name="Peter McGinty" userId="138e04b35f3df159" providerId="LiveId" clId="{8EFCCFA1-32DF-4046-BD1C-F21E5F4CF382}" dt="2021-11-27T19:49:42.070" v="3873" actId="9405"/>
          <ac:inkMkLst>
            <pc:docMk/>
            <pc:sldMk cId="830544960" sldId="283"/>
            <ac:inkMk id="111" creationId="{C3032067-2754-4FA0-9E1C-053164406234}"/>
          </ac:inkMkLst>
        </pc:inkChg>
        <pc:inkChg chg="add">
          <ac:chgData name="Peter McGinty" userId="138e04b35f3df159" providerId="LiveId" clId="{8EFCCFA1-32DF-4046-BD1C-F21E5F4CF382}" dt="2021-11-27T19:49:42.454" v="3874" actId="9405"/>
          <ac:inkMkLst>
            <pc:docMk/>
            <pc:sldMk cId="830544960" sldId="283"/>
            <ac:inkMk id="112" creationId="{758DEAA5-DC65-408C-93D3-39450BD51E51}"/>
          </ac:inkMkLst>
        </pc:inkChg>
        <pc:inkChg chg="add">
          <ac:chgData name="Peter McGinty" userId="138e04b35f3df159" providerId="LiveId" clId="{8EFCCFA1-32DF-4046-BD1C-F21E5F4CF382}" dt="2021-11-27T19:49:42.824" v="3875" actId="9405"/>
          <ac:inkMkLst>
            <pc:docMk/>
            <pc:sldMk cId="830544960" sldId="283"/>
            <ac:inkMk id="113" creationId="{B02163ED-D300-4471-B7D0-CD4B4AC27BA2}"/>
          </ac:inkMkLst>
        </pc:inkChg>
        <pc:inkChg chg="add">
          <ac:chgData name="Peter McGinty" userId="138e04b35f3df159" providerId="LiveId" clId="{8EFCCFA1-32DF-4046-BD1C-F21E5F4CF382}" dt="2021-11-27T19:49:43.288" v="3876" actId="9405"/>
          <ac:inkMkLst>
            <pc:docMk/>
            <pc:sldMk cId="830544960" sldId="283"/>
            <ac:inkMk id="114" creationId="{533806C9-F1F9-4B43-8706-4C4664C0215E}"/>
          </ac:inkMkLst>
        </pc:inkChg>
        <pc:inkChg chg="add">
          <ac:chgData name="Peter McGinty" userId="138e04b35f3df159" providerId="LiveId" clId="{8EFCCFA1-32DF-4046-BD1C-F21E5F4CF382}" dt="2021-11-27T19:49:45.942" v="3877" actId="9405"/>
          <ac:inkMkLst>
            <pc:docMk/>
            <pc:sldMk cId="830544960" sldId="283"/>
            <ac:inkMk id="115" creationId="{3D179FC3-A61D-4400-8B82-8ABA4463250E}"/>
          </ac:inkMkLst>
        </pc:inkChg>
        <pc:inkChg chg="add">
          <ac:chgData name="Peter McGinty" userId="138e04b35f3df159" providerId="LiveId" clId="{8EFCCFA1-32DF-4046-BD1C-F21E5F4CF382}" dt="2021-11-27T19:49:46.274" v="3878" actId="9405"/>
          <ac:inkMkLst>
            <pc:docMk/>
            <pc:sldMk cId="830544960" sldId="283"/>
            <ac:inkMk id="116" creationId="{90A6AAFC-0B8E-4DC3-8CF7-B053A46B4259}"/>
          </ac:inkMkLst>
        </pc:inkChg>
        <pc:inkChg chg="add">
          <ac:chgData name="Peter McGinty" userId="138e04b35f3df159" providerId="LiveId" clId="{8EFCCFA1-32DF-4046-BD1C-F21E5F4CF382}" dt="2021-11-27T19:49:46.607" v="3879" actId="9405"/>
          <ac:inkMkLst>
            <pc:docMk/>
            <pc:sldMk cId="830544960" sldId="283"/>
            <ac:inkMk id="117" creationId="{61C7C9F3-A466-4BC2-A5CB-4EF1EFCD3DDE}"/>
          </ac:inkMkLst>
        </pc:inkChg>
        <pc:inkChg chg="add">
          <ac:chgData name="Peter McGinty" userId="138e04b35f3df159" providerId="LiveId" clId="{8EFCCFA1-32DF-4046-BD1C-F21E5F4CF382}" dt="2021-11-27T19:49:46.962" v="3880" actId="9405"/>
          <ac:inkMkLst>
            <pc:docMk/>
            <pc:sldMk cId="830544960" sldId="283"/>
            <ac:inkMk id="118" creationId="{8F82163E-0256-434A-89CA-6138AF9AFE90}"/>
          </ac:inkMkLst>
        </pc:inkChg>
        <pc:inkChg chg="add">
          <ac:chgData name="Peter McGinty" userId="138e04b35f3df159" providerId="LiveId" clId="{8EFCCFA1-32DF-4046-BD1C-F21E5F4CF382}" dt="2021-11-27T19:49:47.308" v="3881" actId="9405"/>
          <ac:inkMkLst>
            <pc:docMk/>
            <pc:sldMk cId="830544960" sldId="283"/>
            <ac:inkMk id="119" creationId="{96D58F1F-B3B7-4A54-9AFA-C5B75E99D892}"/>
          </ac:inkMkLst>
        </pc:inkChg>
        <pc:inkChg chg="add">
          <ac:chgData name="Peter McGinty" userId="138e04b35f3df159" providerId="LiveId" clId="{8EFCCFA1-32DF-4046-BD1C-F21E5F4CF382}" dt="2021-11-27T19:49:47.645" v="3882" actId="9405"/>
          <ac:inkMkLst>
            <pc:docMk/>
            <pc:sldMk cId="830544960" sldId="283"/>
            <ac:inkMk id="120" creationId="{B50AEC2F-96BA-4D7A-BE18-45B531E66C1E}"/>
          </ac:inkMkLst>
        </pc:inkChg>
        <pc:inkChg chg="add">
          <ac:chgData name="Peter McGinty" userId="138e04b35f3df159" providerId="LiveId" clId="{8EFCCFA1-32DF-4046-BD1C-F21E5F4CF382}" dt="2021-11-27T19:49:47.977" v="3883" actId="9405"/>
          <ac:inkMkLst>
            <pc:docMk/>
            <pc:sldMk cId="830544960" sldId="283"/>
            <ac:inkMk id="121" creationId="{85EB83A0-631B-4DC4-ABE9-005673B1397C}"/>
          </ac:inkMkLst>
        </pc:inkChg>
        <pc:inkChg chg="add">
          <ac:chgData name="Peter McGinty" userId="138e04b35f3df159" providerId="LiveId" clId="{8EFCCFA1-32DF-4046-BD1C-F21E5F4CF382}" dt="2021-11-27T19:49:48.310" v="3884" actId="9405"/>
          <ac:inkMkLst>
            <pc:docMk/>
            <pc:sldMk cId="830544960" sldId="283"/>
            <ac:inkMk id="122" creationId="{442763DB-F40E-4A20-8A47-81F5CC82DC3F}"/>
          </ac:inkMkLst>
        </pc:inkChg>
        <pc:inkChg chg="add">
          <ac:chgData name="Peter McGinty" userId="138e04b35f3df159" providerId="LiveId" clId="{8EFCCFA1-32DF-4046-BD1C-F21E5F4CF382}" dt="2021-11-27T19:49:49.247" v="3885" actId="9405"/>
          <ac:inkMkLst>
            <pc:docMk/>
            <pc:sldMk cId="830544960" sldId="283"/>
            <ac:inkMk id="123" creationId="{512E48EA-4000-4F9C-AE14-92A06832ACC0}"/>
          </ac:inkMkLst>
        </pc:inkChg>
        <pc:inkChg chg="add">
          <ac:chgData name="Peter McGinty" userId="138e04b35f3df159" providerId="LiveId" clId="{8EFCCFA1-32DF-4046-BD1C-F21E5F4CF382}" dt="2021-11-27T19:49:49.596" v="3886" actId="9405"/>
          <ac:inkMkLst>
            <pc:docMk/>
            <pc:sldMk cId="830544960" sldId="283"/>
            <ac:inkMk id="124" creationId="{10C02EF0-6B9A-4572-B6D8-133292C9A2D1}"/>
          </ac:inkMkLst>
        </pc:inkChg>
        <pc:inkChg chg="add">
          <ac:chgData name="Peter McGinty" userId="138e04b35f3df159" providerId="LiveId" clId="{8EFCCFA1-32DF-4046-BD1C-F21E5F4CF382}" dt="2021-11-27T19:49:49.964" v="3887" actId="9405"/>
          <ac:inkMkLst>
            <pc:docMk/>
            <pc:sldMk cId="830544960" sldId="283"/>
            <ac:inkMk id="125" creationId="{FAD90FE5-723E-4906-A70E-99743EF2DD4F}"/>
          </ac:inkMkLst>
        </pc:inkChg>
        <pc:inkChg chg="add">
          <ac:chgData name="Peter McGinty" userId="138e04b35f3df159" providerId="LiveId" clId="{8EFCCFA1-32DF-4046-BD1C-F21E5F4CF382}" dt="2021-11-27T19:49:50.296" v="3888" actId="9405"/>
          <ac:inkMkLst>
            <pc:docMk/>
            <pc:sldMk cId="830544960" sldId="283"/>
            <ac:inkMk id="126" creationId="{D2894790-A7D0-445C-A87B-2E0D2389B627}"/>
          </ac:inkMkLst>
        </pc:inkChg>
        <pc:inkChg chg="add">
          <ac:chgData name="Peter McGinty" userId="138e04b35f3df159" providerId="LiveId" clId="{8EFCCFA1-32DF-4046-BD1C-F21E5F4CF382}" dt="2021-11-27T19:49:50.648" v="3889" actId="9405"/>
          <ac:inkMkLst>
            <pc:docMk/>
            <pc:sldMk cId="830544960" sldId="283"/>
            <ac:inkMk id="127" creationId="{BFF9827D-ADB6-4C7A-924C-20E71BB82C99}"/>
          </ac:inkMkLst>
        </pc:inkChg>
        <pc:inkChg chg="add">
          <ac:chgData name="Peter McGinty" userId="138e04b35f3df159" providerId="LiveId" clId="{8EFCCFA1-32DF-4046-BD1C-F21E5F4CF382}" dt="2021-11-27T19:49:51.097" v="3890" actId="9405"/>
          <ac:inkMkLst>
            <pc:docMk/>
            <pc:sldMk cId="830544960" sldId="283"/>
            <ac:inkMk id="128" creationId="{E7823FF0-9D2E-41E3-978B-737A6B79CD18}"/>
          </ac:inkMkLst>
        </pc:inkChg>
        <pc:inkChg chg="add">
          <ac:chgData name="Peter McGinty" userId="138e04b35f3df159" providerId="LiveId" clId="{8EFCCFA1-32DF-4046-BD1C-F21E5F4CF382}" dt="2021-11-27T19:49:51.449" v="3891" actId="9405"/>
          <ac:inkMkLst>
            <pc:docMk/>
            <pc:sldMk cId="830544960" sldId="283"/>
            <ac:inkMk id="129" creationId="{C26D077E-7685-4A99-9CFC-A10A29B37A82}"/>
          </ac:inkMkLst>
        </pc:inkChg>
        <pc:inkChg chg="add del">
          <ac:chgData name="Peter McGinty" userId="138e04b35f3df159" providerId="LiveId" clId="{8EFCCFA1-32DF-4046-BD1C-F21E5F4CF382}" dt="2021-11-27T19:50:13.905" v="3921" actId="478"/>
          <ac:inkMkLst>
            <pc:docMk/>
            <pc:sldMk cId="830544960" sldId="283"/>
            <ac:inkMk id="130" creationId="{E3E35B58-1F85-4EB3-A2A3-BC7E0D558289}"/>
          </ac:inkMkLst>
        </pc:inkChg>
        <pc:inkChg chg="add">
          <ac:chgData name="Peter McGinty" userId="138e04b35f3df159" providerId="LiveId" clId="{8EFCCFA1-32DF-4046-BD1C-F21E5F4CF382}" dt="2021-11-27T19:49:52.150" v="3893" actId="9405"/>
          <ac:inkMkLst>
            <pc:docMk/>
            <pc:sldMk cId="830544960" sldId="283"/>
            <ac:inkMk id="131" creationId="{C17562C9-461E-4B99-9C1F-D8C7687AB1A8}"/>
          </ac:inkMkLst>
        </pc:inkChg>
        <pc:inkChg chg="add">
          <ac:chgData name="Peter McGinty" userId="138e04b35f3df159" providerId="LiveId" clId="{8EFCCFA1-32DF-4046-BD1C-F21E5F4CF382}" dt="2021-11-27T19:49:52.516" v="3894" actId="9405"/>
          <ac:inkMkLst>
            <pc:docMk/>
            <pc:sldMk cId="830544960" sldId="283"/>
            <ac:inkMk id="132" creationId="{34F7A094-06F4-420E-A2A1-866C2540ABF1}"/>
          </ac:inkMkLst>
        </pc:inkChg>
        <pc:inkChg chg="add">
          <ac:chgData name="Peter McGinty" userId="138e04b35f3df159" providerId="LiveId" clId="{8EFCCFA1-32DF-4046-BD1C-F21E5F4CF382}" dt="2021-11-27T19:49:52.866" v="3895" actId="9405"/>
          <ac:inkMkLst>
            <pc:docMk/>
            <pc:sldMk cId="830544960" sldId="283"/>
            <ac:inkMk id="133" creationId="{E239193F-239C-4C3A-AF9D-CA06E4CF5C50}"/>
          </ac:inkMkLst>
        </pc:inkChg>
        <pc:inkChg chg="add">
          <ac:chgData name="Peter McGinty" userId="138e04b35f3df159" providerId="LiveId" clId="{8EFCCFA1-32DF-4046-BD1C-F21E5F4CF382}" dt="2021-11-27T19:49:53.215" v="3896" actId="9405"/>
          <ac:inkMkLst>
            <pc:docMk/>
            <pc:sldMk cId="830544960" sldId="283"/>
            <ac:inkMk id="134" creationId="{54C0C602-A424-477B-A7DA-470CEB284A09}"/>
          </ac:inkMkLst>
        </pc:inkChg>
        <pc:inkChg chg="add">
          <ac:chgData name="Peter McGinty" userId="138e04b35f3df159" providerId="LiveId" clId="{8EFCCFA1-32DF-4046-BD1C-F21E5F4CF382}" dt="2021-11-27T19:49:53.567" v="3897" actId="9405"/>
          <ac:inkMkLst>
            <pc:docMk/>
            <pc:sldMk cId="830544960" sldId="283"/>
            <ac:inkMk id="135" creationId="{57A83E91-5890-457B-8EE8-67734D1899FD}"/>
          </ac:inkMkLst>
        </pc:inkChg>
        <pc:inkChg chg="add">
          <ac:chgData name="Peter McGinty" userId="138e04b35f3df159" providerId="LiveId" clId="{8EFCCFA1-32DF-4046-BD1C-F21E5F4CF382}" dt="2021-11-27T19:49:53.914" v="3898" actId="9405"/>
          <ac:inkMkLst>
            <pc:docMk/>
            <pc:sldMk cId="830544960" sldId="283"/>
            <ac:inkMk id="136" creationId="{E912811A-A998-437E-BA06-7C30D1FB9B65}"/>
          </ac:inkMkLst>
        </pc:inkChg>
        <pc:inkChg chg="add">
          <ac:chgData name="Peter McGinty" userId="138e04b35f3df159" providerId="LiveId" clId="{8EFCCFA1-32DF-4046-BD1C-F21E5F4CF382}" dt="2021-11-27T19:49:54.300" v="3899" actId="9405"/>
          <ac:inkMkLst>
            <pc:docMk/>
            <pc:sldMk cId="830544960" sldId="283"/>
            <ac:inkMk id="137" creationId="{61D4C81A-3D27-4335-A17D-F74B56459204}"/>
          </ac:inkMkLst>
        </pc:inkChg>
        <pc:inkChg chg="add mod">
          <ac:chgData name="Peter McGinty" userId="138e04b35f3df159" providerId="LiveId" clId="{8EFCCFA1-32DF-4046-BD1C-F21E5F4CF382}" dt="2021-11-27T19:49:59.874" v="3914"/>
          <ac:inkMkLst>
            <pc:docMk/>
            <pc:sldMk cId="830544960" sldId="283"/>
            <ac:inkMk id="138" creationId="{7886A855-6CFC-43C0-8ABE-8A73C62D7903}"/>
          </ac:inkMkLst>
        </pc:inkChg>
        <pc:inkChg chg="add">
          <ac:chgData name="Peter McGinty" userId="138e04b35f3df159" providerId="LiveId" clId="{8EFCCFA1-32DF-4046-BD1C-F21E5F4CF382}" dt="2021-11-27T19:49:55.069" v="3901" actId="9405"/>
          <ac:inkMkLst>
            <pc:docMk/>
            <pc:sldMk cId="830544960" sldId="283"/>
            <ac:inkMk id="139" creationId="{CFDF2690-9097-478D-8456-7F0BE5FE7494}"/>
          </ac:inkMkLst>
        </pc:inkChg>
        <pc:inkChg chg="add mod">
          <ac:chgData name="Peter McGinty" userId="138e04b35f3df159" providerId="LiveId" clId="{8EFCCFA1-32DF-4046-BD1C-F21E5F4CF382}" dt="2021-11-27T19:49:59.874" v="3914"/>
          <ac:inkMkLst>
            <pc:docMk/>
            <pc:sldMk cId="830544960" sldId="283"/>
            <ac:inkMk id="140" creationId="{44D9B7D3-1892-4EB1-8BD8-CAA75C0F3FB5}"/>
          </ac:inkMkLst>
        </pc:inkChg>
        <pc:inkChg chg="add mod">
          <ac:chgData name="Peter McGinty" userId="138e04b35f3df159" providerId="LiveId" clId="{8EFCCFA1-32DF-4046-BD1C-F21E5F4CF382}" dt="2021-11-27T19:49:59.874" v="3914"/>
          <ac:inkMkLst>
            <pc:docMk/>
            <pc:sldMk cId="830544960" sldId="283"/>
            <ac:inkMk id="141" creationId="{2AAA9678-3A6B-4E07-A499-564287C29FE4}"/>
          </ac:inkMkLst>
        </pc:inkChg>
        <pc:inkChg chg="add">
          <ac:chgData name="Peter McGinty" userId="138e04b35f3df159" providerId="LiveId" clId="{8EFCCFA1-32DF-4046-BD1C-F21E5F4CF382}" dt="2021-11-27T19:49:56.104" v="3904" actId="9405"/>
          <ac:inkMkLst>
            <pc:docMk/>
            <pc:sldMk cId="830544960" sldId="283"/>
            <ac:inkMk id="142" creationId="{CD3AC80A-176D-4FD5-9CBA-3150C59CB3A1}"/>
          </ac:inkMkLst>
        </pc:inkChg>
        <pc:inkChg chg="add">
          <ac:chgData name="Peter McGinty" userId="138e04b35f3df159" providerId="LiveId" clId="{8EFCCFA1-32DF-4046-BD1C-F21E5F4CF382}" dt="2021-11-27T19:49:56.489" v="3905" actId="9405"/>
          <ac:inkMkLst>
            <pc:docMk/>
            <pc:sldMk cId="830544960" sldId="283"/>
            <ac:inkMk id="143" creationId="{5754425D-8A26-426F-AF8D-D4AB7FC7875B}"/>
          </ac:inkMkLst>
        </pc:inkChg>
        <pc:inkChg chg="add">
          <ac:chgData name="Peter McGinty" userId="138e04b35f3df159" providerId="LiveId" clId="{8EFCCFA1-32DF-4046-BD1C-F21E5F4CF382}" dt="2021-11-27T19:49:56.841" v="3906" actId="9405"/>
          <ac:inkMkLst>
            <pc:docMk/>
            <pc:sldMk cId="830544960" sldId="283"/>
            <ac:inkMk id="144" creationId="{BB91E35D-02C3-49F2-AE25-96C170941C8B}"/>
          </ac:inkMkLst>
        </pc:inkChg>
        <pc:inkChg chg="add">
          <ac:chgData name="Peter McGinty" userId="138e04b35f3df159" providerId="LiveId" clId="{8EFCCFA1-32DF-4046-BD1C-F21E5F4CF382}" dt="2021-11-27T19:49:57.188" v="3907" actId="9405"/>
          <ac:inkMkLst>
            <pc:docMk/>
            <pc:sldMk cId="830544960" sldId="283"/>
            <ac:inkMk id="145" creationId="{7F818DF6-9E09-4E43-B79C-87A3251AE221}"/>
          </ac:inkMkLst>
        </pc:inkChg>
        <pc:inkChg chg="add">
          <ac:chgData name="Peter McGinty" userId="138e04b35f3df159" providerId="LiveId" clId="{8EFCCFA1-32DF-4046-BD1C-F21E5F4CF382}" dt="2021-11-27T19:49:57.541" v="3908" actId="9405"/>
          <ac:inkMkLst>
            <pc:docMk/>
            <pc:sldMk cId="830544960" sldId="283"/>
            <ac:inkMk id="146" creationId="{FCFB69D9-8092-4FB7-8F51-E166500175F7}"/>
          </ac:inkMkLst>
        </pc:inkChg>
        <pc:inkChg chg="add del">
          <ac:chgData name="Peter McGinty" userId="138e04b35f3df159" providerId="LiveId" clId="{8EFCCFA1-32DF-4046-BD1C-F21E5F4CF382}" dt="2021-11-27T19:50:12.140" v="3920" actId="478"/>
          <ac:inkMkLst>
            <pc:docMk/>
            <pc:sldMk cId="830544960" sldId="283"/>
            <ac:inkMk id="147" creationId="{41261D69-0D88-4A27-A12A-EFF7B9FA8F6B}"/>
          </ac:inkMkLst>
        </pc:inkChg>
        <pc:inkChg chg="add">
          <ac:chgData name="Peter McGinty" userId="138e04b35f3df159" providerId="LiveId" clId="{8EFCCFA1-32DF-4046-BD1C-F21E5F4CF382}" dt="2021-11-27T19:49:58.221" v="3910" actId="9405"/>
          <ac:inkMkLst>
            <pc:docMk/>
            <pc:sldMk cId="830544960" sldId="283"/>
            <ac:inkMk id="148" creationId="{26431865-BD06-4960-89A2-92273185BFAB}"/>
          </ac:inkMkLst>
        </pc:inkChg>
        <pc:inkChg chg="add">
          <ac:chgData name="Peter McGinty" userId="138e04b35f3df159" providerId="LiveId" clId="{8EFCCFA1-32DF-4046-BD1C-F21E5F4CF382}" dt="2021-11-27T19:49:58.589" v="3911" actId="9405"/>
          <ac:inkMkLst>
            <pc:docMk/>
            <pc:sldMk cId="830544960" sldId="283"/>
            <ac:inkMk id="149" creationId="{B65A1AF8-9D41-4868-A0B6-E64930DD47F0}"/>
          </ac:inkMkLst>
        </pc:inkChg>
        <pc:inkChg chg="add">
          <ac:chgData name="Peter McGinty" userId="138e04b35f3df159" providerId="LiveId" clId="{8EFCCFA1-32DF-4046-BD1C-F21E5F4CF382}" dt="2021-11-27T19:49:58.921" v="3912" actId="9405"/>
          <ac:inkMkLst>
            <pc:docMk/>
            <pc:sldMk cId="830544960" sldId="283"/>
            <ac:inkMk id="150" creationId="{B216AA9E-A824-4A40-8970-E4DF76457F70}"/>
          </ac:inkMkLst>
        </pc:inkChg>
        <pc:inkChg chg="add">
          <ac:chgData name="Peter McGinty" userId="138e04b35f3df159" providerId="LiveId" clId="{8EFCCFA1-32DF-4046-BD1C-F21E5F4CF382}" dt="2021-11-27T19:49:59.257" v="3913" actId="9405"/>
          <ac:inkMkLst>
            <pc:docMk/>
            <pc:sldMk cId="830544960" sldId="283"/>
            <ac:inkMk id="151" creationId="{93A339C3-2957-412D-957A-892C2AAD708D}"/>
          </ac:inkMkLst>
        </pc:inkChg>
        <pc:inkChg chg="add">
          <ac:chgData name="Peter McGinty" userId="138e04b35f3df159" providerId="LiveId" clId="{8EFCCFA1-32DF-4046-BD1C-F21E5F4CF382}" dt="2021-11-27T19:50:00.042" v="3915" actId="9405"/>
          <ac:inkMkLst>
            <pc:docMk/>
            <pc:sldMk cId="830544960" sldId="283"/>
            <ac:inkMk id="154" creationId="{E8C7E236-419B-49AF-9881-2855318EF30B}"/>
          </ac:inkMkLst>
        </pc:inkChg>
        <pc:inkChg chg="add">
          <ac:chgData name="Peter McGinty" userId="138e04b35f3df159" providerId="LiveId" clId="{8EFCCFA1-32DF-4046-BD1C-F21E5F4CF382}" dt="2021-11-27T19:50:00.621" v="3916" actId="9405"/>
          <ac:inkMkLst>
            <pc:docMk/>
            <pc:sldMk cId="830544960" sldId="283"/>
            <ac:inkMk id="155" creationId="{C260D47B-BD7D-42F9-B3DC-C97DA94C9AEB}"/>
          </ac:inkMkLst>
        </pc:inkChg>
        <pc:inkChg chg="add">
          <ac:chgData name="Peter McGinty" userId="138e04b35f3df159" providerId="LiveId" clId="{8EFCCFA1-32DF-4046-BD1C-F21E5F4CF382}" dt="2021-11-27T19:50:01.291" v="3917" actId="9405"/>
          <ac:inkMkLst>
            <pc:docMk/>
            <pc:sldMk cId="830544960" sldId="283"/>
            <ac:inkMk id="156" creationId="{D9EAABAF-DAE5-4A09-A161-27037C2F01EA}"/>
          </ac:inkMkLst>
        </pc:inkChg>
        <pc:inkChg chg="add">
          <ac:chgData name="Peter McGinty" userId="138e04b35f3df159" providerId="LiveId" clId="{8EFCCFA1-32DF-4046-BD1C-F21E5F4CF382}" dt="2021-11-27T19:50:01.622" v="3918" actId="9405"/>
          <ac:inkMkLst>
            <pc:docMk/>
            <pc:sldMk cId="830544960" sldId="283"/>
            <ac:inkMk id="157" creationId="{7C8037BB-395E-449C-8CE7-3446D5B93A1E}"/>
          </ac:inkMkLst>
        </pc:inkChg>
        <pc:inkChg chg="add">
          <ac:chgData name="Peter McGinty" userId="138e04b35f3df159" providerId="LiveId" clId="{8EFCCFA1-32DF-4046-BD1C-F21E5F4CF382}" dt="2021-11-27T19:50:02.576" v="3919" actId="9405"/>
          <ac:inkMkLst>
            <pc:docMk/>
            <pc:sldMk cId="830544960" sldId="283"/>
            <ac:inkMk id="158" creationId="{DC3F6999-E318-4871-9704-CD46FD64FDFE}"/>
          </ac:inkMkLst>
        </pc:inkChg>
        <pc:inkChg chg="add">
          <ac:chgData name="Peter McGinty" userId="138e04b35f3df159" providerId="LiveId" clId="{8EFCCFA1-32DF-4046-BD1C-F21E5F4CF382}" dt="2021-11-27T19:50:23.606" v="3922" actId="9405"/>
          <ac:inkMkLst>
            <pc:docMk/>
            <pc:sldMk cId="830544960" sldId="283"/>
            <ac:inkMk id="159" creationId="{54E2CE65-3547-4EEB-8B29-A87E37332B2B}"/>
          </ac:inkMkLst>
        </pc:inkChg>
        <pc:inkChg chg="add">
          <ac:chgData name="Peter McGinty" userId="138e04b35f3df159" providerId="LiveId" clId="{8EFCCFA1-32DF-4046-BD1C-F21E5F4CF382}" dt="2021-11-27T19:50:24.109" v="3923" actId="9405"/>
          <ac:inkMkLst>
            <pc:docMk/>
            <pc:sldMk cId="830544960" sldId="283"/>
            <ac:inkMk id="160" creationId="{1F7F1DFA-D781-4BDB-8560-4137F5EB09ED}"/>
          </ac:inkMkLst>
        </pc:inkChg>
        <pc:inkChg chg="add">
          <ac:chgData name="Peter McGinty" userId="138e04b35f3df159" providerId="LiveId" clId="{8EFCCFA1-32DF-4046-BD1C-F21E5F4CF382}" dt="2021-11-27T19:50:25.271" v="3924" actId="9405"/>
          <ac:inkMkLst>
            <pc:docMk/>
            <pc:sldMk cId="830544960" sldId="283"/>
            <ac:inkMk id="161" creationId="{3C60F9BE-8473-470D-8281-A54C1A1FB516}"/>
          </ac:inkMkLst>
        </pc:inkChg>
        <pc:inkChg chg="add">
          <ac:chgData name="Peter McGinty" userId="138e04b35f3df159" providerId="LiveId" clId="{8EFCCFA1-32DF-4046-BD1C-F21E5F4CF382}" dt="2021-11-27T19:50:25.639" v="3925" actId="9405"/>
          <ac:inkMkLst>
            <pc:docMk/>
            <pc:sldMk cId="830544960" sldId="283"/>
            <ac:inkMk id="162" creationId="{9CC38BD9-76BE-4D4D-982D-8D3016867538}"/>
          </ac:inkMkLst>
        </pc:inkChg>
        <pc:inkChg chg="add">
          <ac:chgData name="Peter McGinty" userId="138e04b35f3df159" providerId="LiveId" clId="{8EFCCFA1-32DF-4046-BD1C-F21E5F4CF382}" dt="2021-11-27T19:50:27.093" v="3926" actId="9405"/>
          <ac:inkMkLst>
            <pc:docMk/>
            <pc:sldMk cId="830544960" sldId="283"/>
            <ac:inkMk id="163" creationId="{3DD7A0B4-BA7E-4B81-855D-AF7622316602}"/>
          </ac:inkMkLst>
        </pc:inkChg>
        <pc:inkChg chg="add">
          <ac:chgData name="Peter McGinty" userId="138e04b35f3df159" providerId="LiveId" clId="{8EFCCFA1-32DF-4046-BD1C-F21E5F4CF382}" dt="2021-11-27T19:50:28.311" v="3927" actId="9405"/>
          <ac:inkMkLst>
            <pc:docMk/>
            <pc:sldMk cId="830544960" sldId="283"/>
            <ac:inkMk id="164" creationId="{AEFE95D0-B20C-4E50-973A-75960776F22F}"/>
          </ac:inkMkLst>
        </pc:inkChg>
        <pc:inkChg chg="add">
          <ac:chgData name="Peter McGinty" userId="138e04b35f3df159" providerId="LiveId" clId="{8EFCCFA1-32DF-4046-BD1C-F21E5F4CF382}" dt="2021-11-27T19:50:29.261" v="3928" actId="9405"/>
          <ac:inkMkLst>
            <pc:docMk/>
            <pc:sldMk cId="830544960" sldId="283"/>
            <ac:inkMk id="165" creationId="{40EC21AF-4949-4CC8-A2B9-EF978F05E908}"/>
          </ac:inkMkLst>
        </pc:inkChg>
        <pc:inkChg chg="add">
          <ac:chgData name="Peter McGinty" userId="138e04b35f3df159" providerId="LiveId" clId="{8EFCCFA1-32DF-4046-BD1C-F21E5F4CF382}" dt="2021-11-27T19:50:29.677" v="3929" actId="9405"/>
          <ac:inkMkLst>
            <pc:docMk/>
            <pc:sldMk cId="830544960" sldId="283"/>
            <ac:inkMk id="166" creationId="{9B711EAB-F369-43A8-8A12-6A9DBC825F39}"/>
          </ac:inkMkLst>
        </pc:inkChg>
        <pc:inkChg chg="add">
          <ac:chgData name="Peter McGinty" userId="138e04b35f3df159" providerId="LiveId" clId="{8EFCCFA1-32DF-4046-BD1C-F21E5F4CF382}" dt="2021-11-27T19:50:30.298" v="3930" actId="9405"/>
          <ac:inkMkLst>
            <pc:docMk/>
            <pc:sldMk cId="830544960" sldId="283"/>
            <ac:inkMk id="167" creationId="{2C48AF87-76E3-488B-986C-2437A17033A0}"/>
          </ac:inkMkLst>
        </pc:inkChg>
        <pc:inkChg chg="add">
          <ac:chgData name="Peter McGinty" userId="138e04b35f3df159" providerId="LiveId" clId="{8EFCCFA1-32DF-4046-BD1C-F21E5F4CF382}" dt="2021-11-27T19:50:30.645" v="3931" actId="9405"/>
          <ac:inkMkLst>
            <pc:docMk/>
            <pc:sldMk cId="830544960" sldId="283"/>
            <ac:inkMk id="168" creationId="{9597E4F5-978D-4E67-9C32-EB0293B3B7DE}"/>
          </ac:inkMkLst>
        </pc:inkChg>
        <pc:inkChg chg="add">
          <ac:chgData name="Peter McGinty" userId="138e04b35f3df159" providerId="LiveId" clId="{8EFCCFA1-32DF-4046-BD1C-F21E5F4CF382}" dt="2021-11-27T19:50:31.178" v="3932" actId="9405"/>
          <ac:inkMkLst>
            <pc:docMk/>
            <pc:sldMk cId="830544960" sldId="283"/>
            <ac:inkMk id="169" creationId="{20993ABB-A65E-4565-B0D0-317ADA031D93}"/>
          </ac:inkMkLst>
        </pc:inkChg>
        <pc:inkChg chg="add">
          <ac:chgData name="Peter McGinty" userId="138e04b35f3df159" providerId="LiveId" clId="{8EFCCFA1-32DF-4046-BD1C-F21E5F4CF382}" dt="2021-11-27T19:50:31.746" v="3933" actId="9405"/>
          <ac:inkMkLst>
            <pc:docMk/>
            <pc:sldMk cId="830544960" sldId="283"/>
            <ac:inkMk id="170" creationId="{298ED91F-F244-463B-97B7-969820ACF314}"/>
          </ac:inkMkLst>
        </pc:inkChg>
        <pc:inkChg chg="add">
          <ac:chgData name="Peter McGinty" userId="138e04b35f3df159" providerId="LiveId" clId="{8EFCCFA1-32DF-4046-BD1C-F21E5F4CF382}" dt="2021-11-27T19:50:32.100" v="3934" actId="9405"/>
          <ac:inkMkLst>
            <pc:docMk/>
            <pc:sldMk cId="830544960" sldId="283"/>
            <ac:inkMk id="171" creationId="{D19D2D35-62A6-4791-9DB2-CBA3B7D02A37}"/>
          </ac:inkMkLst>
        </pc:inkChg>
        <pc:inkChg chg="add">
          <ac:chgData name="Peter McGinty" userId="138e04b35f3df159" providerId="LiveId" clId="{8EFCCFA1-32DF-4046-BD1C-F21E5F4CF382}" dt="2021-11-27T19:50:32.450" v="3935" actId="9405"/>
          <ac:inkMkLst>
            <pc:docMk/>
            <pc:sldMk cId="830544960" sldId="283"/>
            <ac:inkMk id="172" creationId="{35775244-B49B-4D4A-9916-F1B1C5AAC247}"/>
          </ac:inkMkLst>
        </pc:inkChg>
        <pc:inkChg chg="add del">
          <ac:chgData name="Peter McGinty" userId="138e04b35f3df159" providerId="LiveId" clId="{8EFCCFA1-32DF-4046-BD1C-F21E5F4CF382}" dt="2021-11-27T19:50:55.070" v="3937"/>
          <ac:inkMkLst>
            <pc:docMk/>
            <pc:sldMk cId="830544960" sldId="283"/>
            <ac:inkMk id="173" creationId="{26E8D3D8-1D54-417A-8B32-08E2CB30A94E}"/>
          </ac:inkMkLst>
        </pc:inkChg>
      </pc:sldChg>
      <pc:sldChg chg="addSp delSp modSp new del mod">
        <pc:chgData name="Peter McGinty" userId="138e04b35f3df159" providerId="LiveId" clId="{8EFCCFA1-32DF-4046-BD1C-F21E5F4CF382}" dt="2021-11-28T09:58:06.612" v="4470" actId="47"/>
        <pc:sldMkLst>
          <pc:docMk/>
          <pc:sldMk cId="438837695" sldId="284"/>
        </pc:sldMkLst>
        <pc:spChg chg="mod">
          <ac:chgData name="Peter McGinty" userId="138e04b35f3df159" providerId="LiveId" clId="{8EFCCFA1-32DF-4046-BD1C-F21E5F4CF382}" dt="2021-11-27T19:52:30.093" v="3988" actId="1076"/>
          <ac:spMkLst>
            <pc:docMk/>
            <pc:sldMk cId="438837695" sldId="284"/>
            <ac:spMk id="2" creationId="{369DCDEE-0A5B-4205-B4CD-B4C8AA417D1F}"/>
          </ac:spMkLst>
        </pc:spChg>
        <pc:spChg chg="add mod">
          <ac:chgData name="Peter McGinty" userId="138e04b35f3df159" providerId="LiveId" clId="{8EFCCFA1-32DF-4046-BD1C-F21E5F4CF382}" dt="2021-11-27T19:52:19.076" v="3985"/>
          <ac:spMkLst>
            <pc:docMk/>
            <pc:sldMk cId="438837695" sldId="284"/>
            <ac:spMk id="3" creationId="{284D7A22-2D23-4D93-80AC-FE119FBD20ED}"/>
          </ac:spMkLst>
        </pc:spChg>
        <pc:spChg chg="add mod">
          <ac:chgData name="Peter McGinty" userId="138e04b35f3df159" providerId="LiveId" clId="{8EFCCFA1-32DF-4046-BD1C-F21E5F4CF382}" dt="2021-11-27T19:52:19.076" v="3985"/>
          <ac:spMkLst>
            <pc:docMk/>
            <pc:sldMk cId="438837695" sldId="284"/>
            <ac:spMk id="4" creationId="{850C957D-A03B-40AD-B320-FD69560B7632}"/>
          </ac:spMkLst>
        </pc:spChg>
        <pc:spChg chg="add del mod">
          <ac:chgData name="Peter McGinty" userId="138e04b35f3df159" providerId="LiveId" clId="{8EFCCFA1-32DF-4046-BD1C-F21E5F4CF382}" dt="2021-11-27T19:52:32.481" v="3989" actId="478"/>
          <ac:spMkLst>
            <pc:docMk/>
            <pc:sldMk cId="438837695" sldId="284"/>
            <ac:spMk id="21" creationId="{6FF60F4E-32DB-4642-8C75-6608BA8A5C8F}"/>
          </ac:spMkLst>
        </pc:spChg>
        <pc:spChg chg="add del mod">
          <ac:chgData name="Peter McGinty" userId="138e04b35f3df159" providerId="LiveId" clId="{8EFCCFA1-32DF-4046-BD1C-F21E5F4CF382}" dt="2021-11-27T19:52:25.648" v="3986" actId="478"/>
          <ac:spMkLst>
            <pc:docMk/>
            <pc:sldMk cId="438837695" sldId="284"/>
            <ac:spMk id="22" creationId="{BBE8ACB4-1457-44DF-B753-B63E9542714F}"/>
          </ac:spMkLst>
        </pc:spChg>
        <pc:grpChg chg="add del mod">
          <ac:chgData name="Peter McGinty" userId="138e04b35f3df159" providerId="LiveId" clId="{8EFCCFA1-32DF-4046-BD1C-F21E5F4CF382}" dt="2021-11-28T09:42:51.981" v="4335"/>
          <ac:grpSpMkLst>
            <pc:docMk/>
            <pc:sldMk cId="438837695" sldId="284"/>
            <ac:grpSpMk id="10" creationId="{F7D50BB1-2D86-4693-AC8E-12F94364F643}"/>
          </ac:grpSpMkLst>
        </pc:grpChg>
        <pc:grpChg chg="add del mod">
          <ac:chgData name="Peter McGinty" userId="138e04b35f3df159" providerId="LiveId" clId="{8EFCCFA1-32DF-4046-BD1C-F21E5F4CF382}" dt="2021-11-28T09:42:46.388" v="4329"/>
          <ac:grpSpMkLst>
            <pc:docMk/>
            <pc:sldMk cId="438837695" sldId="284"/>
            <ac:grpSpMk id="15" creationId="{299F10E2-5160-4248-BDC4-E7EA41410CBB}"/>
          </ac:grpSpMkLst>
        </pc:grpChg>
        <pc:grpChg chg="mod">
          <ac:chgData name="Peter McGinty" userId="138e04b35f3df159" providerId="LiveId" clId="{8EFCCFA1-32DF-4046-BD1C-F21E5F4CF382}" dt="2021-11-28T09:42:46.209" v="4327"/>
          <ac:grpSpMkLst>
            <pc:docMk/>
            <pc:sldMk cId="438837695" sldId="284"/>
            <ac:grpSpMk id="17" creationId="{7DB606A4-52AE-455C-8769-CDB1673C35A4}"/>
          </ac:grpSpMkLst>
        </pc:grpChg>
        <pc:grpChg chg="mod">
          <ac:chgData name="Peter McGinty" userId="138e04b35f3df159" providerId="LiveId" clId="{8EFCCFA1-32DF-4046-BD1C-F21E5F4CF382}" dt="2021-11-28T09:42:44.911" v="4323"/>
          <ac:grpSpMkLst>
            <pc:docMk/>
            <pc:sldMk cId="438837695" sldId="284"/>
            <ac:grpSpMk id="21" creationId="{EBD1E3E9-12C2-4FAE-AA66-6CC3EB4C1A1E}"/>
          </ac:grpSpMkLst>
        </pc:grpChg>
        <pc:inkChg chg="add del">
          <ac:chgData name="Peter McGinty" userId="138e04b35f3df159" providerId="LiveId" clId="{8EFCCFA1-32DF-4046-BD1C-F21E5F4CF382}" dt="2021-11-28T09:42:51.981" v="4336"/>
          <ac:inkMkLst>
            <pc:docMk/>
            <pc:sldMk cId="438837695" sldId="284"/>
            <ac:inkMk id="5" creationId="{52EBB40C-A976-4213-93D6-7CADDD4445A0}"/>
          </ac:inkMkLst>
        </pc:inkChg>
        <pc:inkChg chg="add del mod">
          <ac:chgData name="Peter McGinty" userId="138e04b35f3df159" providerId="LiveId" clId="{8EFCCFA1-32DF-4046-BD1C-F21E5F4CF382}" dt="2021-11-27T19:52:36.666" v="3990" actId="478"/>
          <ac:inkMkLst>
            <pc:docMk/>
            <pc:sldMk cId="438837695" sldId="284"/>
            <ac:inkMk id="5" creationId="{5BEB2912-DFED-418F-9580-EAB84CA9A116}"/>
          </ac:inkMkLst>
        </pc:inkChg>
        <pc:inkChg chg="add del mod">
          <ac:chgData name="Peter McGinty" userId="138e04b35f3df159" providerId="LiveId" clId="{8EFCCFA1-32DF-4046-BD1C-F21E5F4CF382}" dt="2021-11-27T19:52:36.666" v="3990" actId="478"/>
          <ac:inkMkLst>
            <pc:docMk/>
            <pc:sldMk cId="438837695" sldId="284"/>
            <ac:inkMk id="6" creationId="{6110C1CD-FD17-4F21-B09E-29C06468A200}"/>
          </ac:inkMkLst>
        </pc:inkChg>
        <pc:inkChg chg="add del mod">
          <ac:chgData name="Peter McGinty" userId="138e04b35f3df159" providerId="LiveId" clId="{8EFCCFA1-32DF-4046-BD1C-F21E5F4CF382}" dt="2021-11-28T09:42:51.981" v="4335"/>
          <ac:inkMkLst>
            <pc:docMk/>
            <pc:sldMk cId="438837695" sldId="284"/>
            <ac:inkMk id="6" creationId="{C978A07A-B0CB-4798-A7FA-1B480974A69D}"/>
          </ac:inkMkLst>
        </pc:inkChg>
        <pc:inkChg chg="add del mod">
          <ac:chgData name="Peter McGinty" userId="138e04b35f3df159" providerId="LiveId" clId="{8EFCCFA1-32DF-4046-BD1C-F21E5F4CF382}" dt="2021-11-27T19:52:36.666" v="3990" actId="478"/>
          <ac:inkMkLst>
            <pc:docMk/>
            <pc:sldMk cId="438837695" sldId="284"/>
            <ac:inkMk id="7" creationId="{445365EC-F1CA-41AD-8203-3161693C9CCF}"/>
          </ac:inkMkLst>
        </pc:inkChg>
        <pc:inkChg chg="add del mod">
          <ac:chgData name="Peter McGinty" userId="138e04b35f3df159" providerId="LiveId" clId="{8EFCCFA1-32DF-4046-BD1C-F21E5F4CF382}" dt="2021-11-28T09:42:51.981" v="4337"/>
          <ac:inkMkLst>
            <pc:docMk/>
            <pc:sldMk cId="438837695" sldId="284"/>
            <ac:inkMk id="7" creationId="{61A4FC74-8218-473D-93EC-10AD05658DC4}"/>
          </ac:inkMkLst>
        </pc:inkChg>
        <pc:inkChg chg="add del mod">
          <ac:chgData name="Peter McGinty" userId="138e04b35f3df159" providerId="LiveId" clId="{8EFCCFA1-32DF-4046-BD1C-F21E5F4CF382}" dt="2021-11-28T09:42:51.981" v="4332"/>
          <ac:inkMkLst>
            <pc:docMk/>
            <pc:sldMk cId="438837695" sldId="284"/>
            <ac:inkMk id="8" creationId="{263613FB-5C26-4087-B40D-46BEE2B5FD76}"/>
          </ac:inkMkLst>
        </pc:inkChg>
        <pc:inkChg chg="add del mod">
          <ac:chgData name="Peter McGinty" userId="138e04b35f3df159" providerId="LiveId" clId="{8EFCCFA1-32DF-4046-BD1C-F21E5F4CF382}" dt="2021-11-27T19:52:36.666" v="3990" actId="478"/>
          <ac:inkMkLst>
            <pc:docMk/>
            <pc:sldMk cId="438837695" sldId="284"/>
            <ac:inkMk id="8" creationId="{9C075A53-D548-4FEE-A71A-04E5650B0160}"/>
          </ac:inkMkLst>
        </pc:inkChg>
        <pc:inkChg chg="add del mod">
          <ac:chgData name="Peter McGinty" userId="138e04b35f3df159" providerId="LiveId" clId="{8EFCCFA1-32DF-4046-BD1C-F21E5F4CF382}" dt="2021-11-28T09:42:51.981" v="4334"/>
          <ac:inkMkLst>
            <pc:docMk/>
            <pc:sldMk cId="438837695" sldId="284"/>
            <ac:inkMk id="9" creationId="{C06185A4-A324-4A3E-862B-1A3233BAA919}"/>
          </ac:inkMkLst>
        </pc:inkChg>
        <pc:inkChg chg="add del mod">
          <ac:chgData name="Peter McGinty" userId="138e04b35f3df159" providerId="LiveId" clId="{8EFCCFA1-32DF-4046-BD1C-F21E5F4CF382}" dt="2021-11-27T19:52:36.666" v="3990" actId="478"/>
          <ac:inkMkLst>
            <pc:docMk/>
            <pc:sldMk cId="438837695" sldId="284"/>
            <ac:inkMk id="9" creationId="{D00E6108-97EF-473D-9476-EA63641FE4A1}"/>
          </ac:inkMkLst>
        </pc:inkChg>
        <pc:inkChg chg="add del mod">
          <ac:chgData name="Peter McGinty" userId="138e04b35f3df159" providerId="LiveId" clId="{8EFCCFA1-32DF-4046-BD1C-F21E5F4CF382}" dt="2021-11-27T19:52:36.666" v="3990" actId="478"/>
          <ac:inkMkLst>
            <pc:docMk/>
            <pc:sldMk cId="438837695" sldId="284"/>
            <ac:inkMk id="10" creationId="{3EF119D0-6740-413A-B782-E82B3774D702}"/>
          </ac:inkMkLst>
        </pc:inkChg>
        <pc:inkChg chg="add del mod">
          <ac:chgData name="Peter McGinty" userId="138e04b35f3df159" providerId="LiveId" clId="{8EFCCFA1-32DF-4046-BD1C-F21E5F4CF382}" dt="2021-11-28T09:42:51.981" v="4333"/>
          <ac:inkMkLst>
            <pc:docMk/>
            <pc:sldMk cId="438837695" sldId="284"/>
            <ac:inkMk id="11" creationId="{53BF75D4-BD06-4A9B-824B-5695C823F453}"/>
          </ac:inkMkLst>
        </pc:inkChg>
        <pc:inkChg chg="add del mod">
          <ac:chgData name="Peter McGinty" userId="138e04b35f3df159" providerId="LiveId" clId="{8EFCCFA1-32DF-4046-BD1C-F21E5F4CF382}" dt="2021-11-27T19:52:36.666" v="3990" actId="478"/>
          <ac:inkMkLst>
            <pc:docMk/>
            <pc:sldMk cId="438837695" sldId="284"/>
            <ac:inkMk id="11" creationId="{8B57C10E-8DDA-4007-8A61-A0D1E0A6CD24}"/>
          </ac:inkMkLst>
        </pc:inkChg>
        <pc:inkChg chg="add del mod">
          <ac:chgData name="Peter McGinty" userId="138e04b35f3df159" providerId="LiveId" clId="{8EFCCFA1-32DF-4046-BD1C-F21E5F4CF382}" dt="2021-11-28T09:42:46.971" v="4331" actId="9405"/>
          <ac:inkMkLst>
            <pc:docMk/>
            <pc:sldMk cId="438837695" sldId="284"/>
            <ac:inkMk id="12" creationId="{0228BD02-53B3-4F28-B04C-0DAE4DDDB66B}"/>
          </ac:inkMkLst>
        </pc:inkChg>
        <pc:inkChg chg="add del mod">
          <ac:chgData name="Peter McGinty" userId="138e04b35f3df159" providerId="LiveId" clId="{8EFCCFA1-32DF-4046-BD1C-F21E5F4CF382}" dt="2021-11-27T19:52:36.666" v="3990" actId="478"/>
          <ac:inkMkLst>
            <pc:docMk/>
            <pc:sldMk cId="438837695" sldId="284"/>
            <ac:inkMk id="12" creationId="{BA277078-F370-4CA9-ACCB-4C048115042E}"/>
          </ac:inkMkLst>
        </pc:inkChg>
        <pc:inkChg chg="add del mod">
          <ac:chgData name="Peter McGinty" userId="138e04b35f3df159" providerId="LiveId" clId="{8EFCCFA1-32DF-4046-BD1C-F21E5F4CF382}" dt="2021-11-28T09:42:46.592" v="4330" actId="9405"/>
          <ac:inkMkLst>
            <pc:docMk/>
            <pc:sldMk cId="438837695" sldId="284"/>
            <ac:inkMk id="13" creationId="{3691CBC6-4506-43D2-84FE-D3DE789FCA39}"/>
          </ac:inkMkLst>
        </pc:inkChg>
        <pc:inkChg chg="add del mod">
          <ac:chgData name="Peter McGinty" userId="138e04b35f3df159" providerId="LiveId" clId="{8EFCCFA1-32DF-4046-BD1C-F21E5F4CF382}" dt="2021-11-27T19:52:25.648" v="3986" actId="478"/>
          <ac:inkMkLst>
            <pc:docMk/>
            <pc:sldMk cId="438837695" sldId="284"/>
            <ac:inkMk id="13" creationId="{74573FC5-E137-461D-931F-79D2CCAD6BBF}"/>
          </ac:inkMkLst>
        </pc:inkChg>
        <pc:inkChg chg="add del mod">
          <ac:chgData name="Peter McGinty" userId="138e04b35f3df159" providerId="LiveId" clId="{8EFCCFA1-32DF-4046-BD1C-F21E5F4CF382}" dt="2021-11-27T19:52:25.648" v="3986" actId="478"/>
          <ac:inkMkLst>
            <pc:docMk/>
            <pc:sldMk cId="438837695" sldId="284"/>
            <ac:inkMk id="14" creationId="{2C8FF0AF-7030-4CE2-AFCC-6E2E91DA3A71}"/>
          </ac:inkMkLst>
        </pc:inkChg>
        <pc:inkChg chg="add del mod">
          <ac:chgData name="Peter McGinty" userId="138e04b35f3df159" providerId="LiveId" clId="{8EFCCFA1-32DF-4046-BD1C-F21E5F4CF382}" dt="2021-11-28T09:42:46.388" v="4329"/>
          <ac:inkMkLst>
            <pc:docMk/>
            <pc:sldMk cId="438837695" sldId="284"/>
            <ac:inkMk id="14" creationId="{81CB0FAA-ABBB-448B-82C4-A87B9519807A}"/>
          </ac:inkMkLst>
        </pc:inkChg>
        <pc:inkChg chg="add del mod">
          <ac:chgData name="Peter McGinty" userId="138e04b35f3df159" providerId="LiveId" clId="{8EFCCFA1-32DF-4046-BD1C-F21E5F4CF382}" dt="2021-11-27T19:52:25.648" v="3986" actId="478"/>
          <ac:inkMkLst>
            <pc:docMk/>
            <pc:sldMk cId="438837695" sldId="284"/>
            <ac:inkMk id="15" creationId="{135020BE-E24E-4D71-8050-BC9DB64F583A}"/>
          </ac:inkMkLst>
        </pc:inkChg>
        <pc:inkChg chg="add del mod">
          <ac:chgData name="Peter McGinty" userId="138e04b35f3df159" providerId="LiveId" clId="{8EFCCFA1-32DF-4046-BD1C-F21E5F4CF382}" dt="2021-11-27T19:52:25.648" v="3986" actId="478"/>
          <ac:inkMkLst>
            <pc:docMk/>
            <pc:sldMk cId="438837695" sldId="284"/>
            <ac:inkMk id="16" creationId="{1322C32B-6DAB-45E6-9D43-4BB06A5FEEF1}"/>
          </ac:inkMkLst>
        </pc:inkChg>
        <pc:inkChg chg="add del mod">
          <ac:chgData name="Peter McGinty" userId="138e04b35f3df159" providerId="LiveId" clId="{8EFCCFA1-32DF-4046-BD1C-F21E5F4CF382}" dt="2021-11-28T09:42:46.209" v="4327"/>
          <ac:inkMkLst>
            <pc:docMk/>
            <pc:sldMk cId="438837695" sldId="284"/>
            <ac:inkMk id="16" creationId="{CE3A39F5-C6A0-46CF-BB52-274476196642}"/>
          </ac:inkMkLst>
        </pc:inkChg>
        <pc:inkChg chg="add del mod">
          <ac:chgData name="Peter McGinty" userId="138e04b35f3df159" providerId="LiveId" clId="{8EFCCFA1-32DF-4046-BD1C-F21E5F4CF382}" dt="2021-11-27T19:52:25.648" v="3986" actId="478"/>
          <ac:inkMkLst>
            <pc:docMk/>
            <pc:sldMk cId="438837695" sldId="284"/>
            <ac:inkMk id="17" creationId="{2C8C82BE-E4C2-4799-94AD-0DD86DEBC482}"/>
          </ac:inkMkLst>
        </pc:inkChg>
        <pc:inkChg chg="add del">
          <ac:chgData name="Peter McGinty" userId="138e04b35f3df159" providerId="LiveId" clId="{8EFCCFA1-32DF-4046-BD1C-F21E5F4CF382}" dt="2021-11-28T09:42:45.811" v="4325" actId="9405"/>
          <ac:inkMkLst>
            <pc:docMk/>
            <pc:sldMk cId="438837695" sldId="284"/>
            <ac:inkMk id="18" creationId="{644466F2-5708-436C-AD91-DF7AB17C5273}"/>
          </ac:inkMkLst>
        </pc:inkChg>
        <pc:inkChg chg="add del mod">
          <ac:chgData name="Peter McGinty" userId="138e04b35f3df159" providerId="LiveId" clId="{8EFCCFA1-32DF-4046-BD1C-F21E5F4CF382}" dt="2021-11-27T19:52:25.648" v="3986" actId="478"/>
          <ac:inkMkLst>
            <pc:docMk/>
            <pc:sldMk cId="438837695" sldId="284"/>
            <ac:inkMk id="18" creationId="{B6F4315E-C8DD-4DC8-A864-24911B62C953}"/>
          </ac:inkMkLst>
        </pc:inkChg>
        <pc:inkChg chg="add del mod">
          <ac:chgData name="Peter McGinty" userId="138e04b35f3df159" providerId="LiveId" clId="{8EFCCFA1-32DF-4046-BD1C-F21E5F4CF382}" dt="2021-11-28T09:42:45.384" v="4324" actId="9405"/>
          <ac:inkMkLst>
            <pc:docMk/>
            <pc:sldMk cId="438837695" sldId="284"/>
            <ac:inkMk id="19" creationId="{57228298-F0CE-4E07-A9D9-E3E9FC3A3B0E}"/>
          </ac:inkMkLst>
        </pc:inkChg>
        <pc:inkChg chg="add del mod">
          <ac:chgData name="Peter McGinty" userId="138e04b35f3df159" providerId="LiveId" clId="{8EFCCFA1-32DF-4046-BD1C-F21E5F4CF382}" dt="2021-11-27T19:52:25.648" v="3986" actId="478"/>
          <ac:inkMkLst>
            <pc:docMk/>
            <pc:sldMk cId="438837695" sldId="284"/>
            <ac:inkMk id="19" creationId="{D1ED5FAE-0AE0-4971-A721-0DB078A94617}"/>
          </ac:inkMkLst>
        </pc:inkChg>
        <pc:inkChg chg="add del mod">
          <ac:chgData name="Peter McGinty" userId="138e04b35f3df159" providerId="LiveId" clId="{8EFCCFA1-32DF-4046-BD1C-F21E5F4CF382}" dt="2021-11-28T09:42:44.911" v="4323"/>
          <ac:inkMkLst>
            <pc:docMk/>
            <pc:sldMk cId="438837695" sldId="284"/>
            <ac:inkMk id="20" creationId="{4ECFEFA2-1F21-4663-B675-E8FC4BD43795}"/>
          </ac:inkMkLst>
        </pc:inkChg>
        <pc:inkChg chg="add del mod">
          <ac:chgData name="Peter McGinty" userId="138e04b35f3df159" providerId="LiveId" clId="{8EFCCFA1-32DF-4046-BD1C-F21E5F4CF382}" dt="2021-11-27T19:52:25.648" v="3986" actId="478"/>
          <ac:inkMkLst>
            <pc:docMk/>
            <pc:sldMk cId="438837695" sldId="284"/>
            <ac:inkMk id="20" creationId="{53B59B80-7112-4EBE-B214-D5DE0E19041B}"/>
          </ac:inkMkLst>
        </pc:inkChg>
        <pc:inkChg chg="add">
          <ac:chgData name="Peter McGinty" userId="138e04b35f3df159" providerId="LiveId" clId="{8EFCCFA1-32DF-4046-BD1C-F21E5F4CF382}" dt="2021-11-28T09:46:42.548" v="4338" actId="9405"/>
          <ac:inkMkLst>
            <pc:docMk/>
            <pc:sldMk cId="438837695" sldId="284"/>
            <ac:inkMk id="22" creationId="{EBDD13AF-0F97-44BC-AA71-6DA267E51184}"/>
          </ac:inkMkLst>
        </pc:inkChg>
        <pc:inkChg chg="add del">
          <ac:chgData name="Peter McGinty" userId="138e04b35f3df159" providerId="LiveId" clId="{8EFCCFA1-32DF-4046-BD1C-F21E5F4CF382}" dt="2021-11-28T09:47:20.021" v="4340"/>
          <ac:inkMkLst>
            <pc:docMk/>
            <pc:sldMk cId="438837695" sldId="284"/>
            <ac:inkMk id="23" creationId="{608CE63B-3954-4F32-B745-3BC6C3F0C3A9}"/>
          </ac:inkMkLst>
        </pc:inkChg>
        <pc:inkChg chg="add del">
          <ac:chgData name="Peter McGinty" userId="138e04b35f3df159" providerId="LiveId" clId="{8EFCCFA1-32DF-4046-BD1C-F21E5F4CF382}" dt="2021-11-28T09:48:31.769" v="4346"/>
          <ac:inkMkLst>
            <pc:docMk/>
            <pc:sldMk cId="438837695" sldId="284"/>
            <ac:inkMk id="24" creationId="{5CBE21BF-4EF2-44E6-BDB0-3F8ED7988332}"/>
          </ac:inkMkLst>
        </pc:inkChg>
        <pc:inkChg chg="add del">
          <ac:chgData name="Peter McGinty" userId="138e04b35f3df159" providerId="LiveId" clId="{8EFCCFA1-32DF-4046-BD1C-F21E5F4CF382}" dt="2021-11-28T09:48:31.753" v="4344"/>
          <ac:inkMkLst>
            <pc:docMk/>
            <pc:sldMk cId="438837695" sldId="284"/>
            <ac:inkMk id="25" creationId="{C50B2F8A-F66A-48B7-BFA9-B9ACF9623983}"/>
          </ac:inkMkLst>
        </pc:inkChg>
        <pc:inkChg chg="add del">
          <ac:chgData name="Peter McGinty" userId="138e04b35f3df159" providerId="LiveId" clId="{8EFCCFA1-32DF-4046-BD1C-F21E5F4CF382}" dt="2021-11-28T09:48:31.769" v="4345"/>
          <ac:inkMkLst>
            <pc:docMk/>
            <pc:sldMk cId="438837695" sldId="284"/>
            <ac:inkMk id="26" creationId="{8F904416-C388-4FE3-855E-E4B0FF607A72}"/>
          </ac:inkMkLst>
        </pc:inkChg>
        <pc:inkChg chg="add">
          <ac:chgData name="Peter McGinty" userId="138e04b35f3df159" providerId="LiveId" clId="{8EFCCFA1-32DF-4046-BD1C-F21E5F4CF382}" dt="2021-11-28T09:48:47.488" v="4347" actId="9405"/>
          <ac:inkMkLst>
            <pc:docMk/>
            <pc:sldMk cId="438837695" sldId="284"/>
            <ac:inkMk id="27" creationId="{8099E649-C2F1-4F95-B252-87C5F462E08A}"/>
          </ac:inkMkLst>
        </pc:inkChg>
      </pc:sldChg>
      <pc:sldChg chg="addSp delSp modSp add del mod ord">
        <pc:chgData name="Peter McGinty" userId="138e04b35f3df159" providerId="LiveId" clId="{8EFCCFA1-32DF-4046-BD1C-F21E5F4CF382}" dt="2021-11-28T10:00:09.452" v="4494" actId="47"/>
        <pc:sldMkLst>
          <pc:docMk/>
          <pc:sldMk cId="2385185511" sldId="285"/>
        </pc:sldMkLst>
        <pc:spChg chg="mod">
          <ac:chgData name="Peter McGinty" userId="138e04b35f3df159" providerId="LiveId" clId="{8EFCCFA1-32DF-4046-BD1C-F21E5F4CF382}" dt="2021-11-28T09:59:51.840" v="4492" actId="20577"/>
          <ac:spMkLst>
            <pc:docMk/>
            <pc:sldMk cId="2385185511" sldId="285"/>
            <ac:spMk id="2" creationId="{369DCDEE-0A5B-4205-B4CD-B4C8AA417D1F}"/>
          </ac:spMkLst>
        </pc:spChg>
        <pc:spChg chg="add del">
          <ac:chgData name="Peter McGinty" userId="138e04b35f3df159" providerId="LiveId" clId="{8EFCCFA1-32DF-4046-BD1C-F21E5F4CF382}" dt="2021-11-28T09:50:18.735" v="4354" actId="34124"/>
          <ac:spMkLst>
            <pc:docMk/>
            <pc:sldMk cId="2385185511" sldId="285"/>
            <ac:spMk id="19" creationId="{4BC22FCA-5432-487D-BF30-764850C90C0D}"/>
          </ac:spMkLst>
        </pc:spChg>
        <pc:grpChg chg="del mod">
          <ac:chgData name="Peter McGinty" userId="138e04b35f3df159" providerId="LiveId" clId="{8EFCCFA1-32DF-4046-BD1C-F21E5F4CF382}" dt="2021-11-28T09:50:36.223" v="4360"/>
          <ac:grpSpMkLst>
            <pc:docMk/>
            <pc:sldMk cId="2385185511" sldId="285"/>
            <ac:grpSpMk id="10" creationId="{5F9482DA-A2A9-4E76-88B8-2B06326D2620}"/>
          </ac:grpSpMkLst>
        </pc:grpChg>
        <pc:grpChg chg="del mod">
          <ac:chgData name="Peter McGinty" userId="138e04b35f3df159" providerId="LiveId" clId="{8EFCCFA1-32DF-4046-BD1C-F21E5F4CF382}" dt="2021-11-28T09:50:38.277" v="4362"/>
          <ac:grpSpMkLst>
            <pc:docMk/>
            <pc:sldMk cId="2385185511" sldId="285"/>
            <ac:grpSpMk id="13" creationId="{5E02F957-1FF8-4725-98EE-CF95ACDE060C}"/>
          </ac:grpSpMkLst>
        </pc:grpChg>
        <pc:grpChg chg="del mod">
          <ac:chgData name="Peter McGinty" userId="138e04b35f3df159" providerId="LiveId" clId="{8EFCCFA1-32DF-4046-BD1C-F21E5F4CF382}" dt="2021-11-28T09:50:38.792" v="4364"/>
          <ac:grpSpMkLst>
            <pc:docMk/>
            <pc:sldMk cId="2385185511" sldId="285"/>
            <ac:grpSpMk id="15" creationId="{5537D7AC-54C8-4FF3-B38F-FD7BF98E5024}"/>
          </ac:grpSpMkLst>
        </pc:grpChg>
        <pc:grpChg chg="del mod">
          <ac:chgData name="Peter McGinty" userId="138e04b35f3df159" providerId="LiveId" clId="{8EFCCFA1-32DF-4046-BD1C-F21E5F4CF382}" dt="2021-11-28T09:50:40.311" v="4366"/>
          <ac:grpSpMkLst>
            <pc:docMk/>
            <pc:sldMk cId="2385185511" sldId="285"/>
            <ac:grpSpMk id="17" creationId="{78686AAC-E034-49FA-8795-17421FD22AA2}"/>
          </ac:grpSpMkLst>
        </pc:grpChg>
        <pc:grpChg chg="del mod">
          <ac:chgData name="Peter McGinty" userId="138e04b35f3df159" providerId="LiveId" clId="{8EFCCFA1-32DF-4046-BD1C-F21E5F4CF382}" dt="2021-11-28T09:51:02.097" v="4367" actId="165"/>
          <ac:grpSpMkLst>
            <pc:docMk/>
            <pc:sldMk cId="2385185511" sldId="285"/>
            <ac:grpSpMk id="20" creationId="{A866593B-CE79-4F45-B01E-E1A69EAE28F3}"/>
          </ac:grpSpMkLst>
        </pc:grpChg>
        <pc:inkChg chg="add del mod">
          <ac:chgData name="Peter McGinty" userId="138e04b35f3df159" providerId="LiveId" clId="{8EFCCFA1-32DF-4046-BD1C-F21E5F4CF382}" dt="2021-11-28T09:59:55.362" v="4493" actId="478"/>
          <ac:inkMkLst>
            <pc:docMk/>
            <pc:sldMk cId="2385185511" sldId="285"/>
            <ac:inkMk id="5" creationId="{BD5EDBEF-299F-43FF-833C-C68DCD961E00}"/>
          </ac:inkMkLst>
        </pc:inkChg>
        <pc:inkChg chg="add del">
          <ac:chgData name="Peter McGinty" userId="138e04b35f3df159" providerId="LiveId" clId="{8EFCCFA1-32DF-4046-BD1C-F21E5F4CF382}" dt="2021-11-28T09:50:08.934" v="4353" actId="34122"/>
          <ac:inkMkLst>
            <pc:docMk/>
            <pc:sldMk cId="2385185511" sldId="285"/>
            <ac:inkMk id="6" creationId="{BF50D927-26F6-4AA2-B485-430B4896E961}"/>
          </ac:inkMkLst>
        </pc:inkChg>
        <pc:inkChg chg="add del">
          <ac:chgData name="Peter McGinty" userId="138e04b35f3df159" providerId="LiveId" clId="{8EFCCFA1-32DF-4046-BD1C-F21E5F4CF382}" dt="2021-11-28T09:51:19.034" v="4369" actId="478"/>
          <ac:inkMkLst>
            <pc:docMk/>
            <pc:sldMk cId="2385185511" sldId="285"/>
            <ac:inkMk id="7" creationId="{429639A6-98F2-4A6B-995F-25455F162EFA}"/>
          </ac:inkMkLst>
        </pc:inkChg>
        <pc:inkChg chg="add del mod topLvl">
          <ac:chgData name="Peter McGinty" userId="138e04b35f3df159" providerId="LiveId" clId="{8EFCCFA1-32DF-4046-BD1C-F21E5F4CF382}" dt="2021-11-28T09:51:19.034" v="4369" actId="478"/>
          <ac:inkMkLst>
            <pc:docMk/>
            <pc:sldMk cId="2385185511" sldId="285"/>
            <ac:inkMk id="8" creationId="{D69BF948-E1BD-4801-92AB-800FD8AC05E9}"/>
          </ac:inkMkLst>
        </pc:inkChg>
        <pc:inkChg chg="add del mod topLvl">
          <ac:chgData name="Peter McGinty" userId="138e04b35f3df159" providerId="LiveId" clId="{8EFCCFA1-32DF-4046-BD1C-F21E5F4CF382}" dt="2021-11-28T09:51:19.034" v="4369" actId="478"/>
          <ac:inkMkLst>
            <pc:docMk/>
            <pc:sldMk cId="2385185511" sldId="285"/>
            <ac:inkMk id="9" creationId="{39548339-1D71-409E-9CAD-402C322A326B}"/>
          </ac:inkMkLst>
        </pc:inkChg>
        <pc:inkChg chg="add del mod topLvl">
          <ac:chgData name="Peter McGinty" userId="138e04b35f3df159" providerId="LiveId" clId="{8EFCCFA1-32DF-4046-BD1C-F21E5F4CF382}" dt="2021-11-28T09:51:19.034" v="4369" actId="478"/>
          <ac:inkMkLst>
            <pc:docMk/>
            <pc:sldMk cId="2385185511" sldId="285"/>
            <ac:inkMk id="11" creationId="{5C3EB42A-03E5-42D9-9459-AB339F5A510B}"/>
          </ac:inkMkLst>
        </pc:inkChg>
        <pc:inkChg chg="add del mod topLvl">
          <ac:chgData name="Peter McGinty" userId="138e04b35f3df159" providerId="LiveId" clId="{8EFCCFA1-32DF-4046-BD1C-F21E5F4CF382}" dt="2021-11-28T09:51:19.034" v="4369" actId="478"/>
          <ac:inkMkLst>
            <pc:docMk/>
            <pc:sldMk cId="2385185511" sldId="285"/>
            <ac:inkMk id="12" creationId="{BEEE9D4C-24E2-4D41-BE9E-8E8B0EC5EE1C}"/>
          </ac:inkMkLst>
        </pc:inkChg>
        <pc:inkChg chg="add del mod topLvl">
          <ac:chgData name="Peter McGinty" userId="138e04b35f3df159" providerId="LiveId" clId="{8EFCCFA1-32DF-4046-BD1C-F21E5F4CF382}" dt="2021-11-28T09:51:19.034" v="4369" actId="478"/>
          <ac:inkMkLst>
            <pc:docMk/>
            <pc:sldMk cId="2385185511" sldId="285"/>
            <ac:inkMk id="14" creationId="{1BC9C5AA-AB71-4F3F-8C09-E79B1BA36F1B}"/>
          </ac:inkMkLst>
        </pc:inkChg>
        <pc:inkChg chg="add mod topLvl">
          <ac:chgData name="Peter McGinty" userId="138e04b35f3df159" providerId="LiveId" clId="{8EFCCFA1-32DF-4046-BD1C-F21E5F4CF382}" dt="2021-11-28T09:55:34.853" v="4417" actId="1076"/>
          <ac:inkMkLst>
            <pc:docMk/>
            <pc:sldMk cId="2385185511" sldId="285"/>
            <ac:inkMk id="16" creationId="{4CF9EE88-0282-4A79-8021-7ADD0E6C4277}"/>
          </ac:inkMkLst>
        </pc:inkChg>
        <pc:inkChg chg="add del mod topLvl">
          <ac:chgData name="Peter McGinty" userId="138e04b35f3df159" providerId="LiveId" clId="{8EFCCFA1-32DF-4046-BD1C-F21E5F4CF382}" dt="2021-11-28T09:51:19.034" v="4369" actId="478"/>
          <ac:inkMkLst>
            <pc:docMk/>
            <pc:sldMk cId="2385185511" sldId="285"/>
            <ac:inkMk id="18" creationId="{41D67C42-0E5B-4C8A-B747-54C6DDA17568}"/>
          </ac:inkMkLst>
        </pc:inkChg>
        <pc:inkChg chg="del">
          <ac:chgData name="Peter McGinty" userId="138e04b35f3df159" providerId="LiveId" clId="{8EFCCFA1-32DF-4046-BD1C-F21E5F4CF382}" dt="2021-11-28T09:49:01.284" v="4349" actId="478"/>
          <ac:inkMkLst>
            <pc:docMk/>
            <pc:sldMk cId="2385185511" sldId="285"/>
            <ac:inkMk id="22" creationId="{EBDD13AF-0F97-44BC-AA71-6DA267E51184}"/>
          </ac:inkMkLst>
        </pc:inkChg>
        <pc:inkChg chg="add mod">
          <ac:chgData name="Peter McGinty" userId="138e04b35f3df159" providerId="LiveId" clId="{8EFCCFA1-32DF-4046-BD1C-F21E5F4CF382}" dt="2021-11-28T09:54:57.541" v="4416" actId="692"/>
          <ac:inkMkLst>
            <pc:docMk/>
            <pc:sldMk cId="2385185511" sldId="285"/>
            <ac:inkMk id="23" creationId="{CE8D70FF-6768-434B-9276-7904E00E3ECF}"/>
          </ac:inkMkLst>
        </pc:inkChg>
        <pc:inkChg chg="add mod">
          <ac:chgData name="Peter McGinty" userId="138e04b35f3df159" providerId="LiveId" clId="{8EFCCFA1-32DF-4046-BD1C-F21E5F4CF382}" dt="2021-11-28T09:54:57.541" v="4416" actId="692"/>
          <ac:inkMkLst>
            <pc:docMk/>
            <pc:sldMk cId="2385185511" sldId="285"/>
            <ac:inkMk id="24" creationId="{4BDF22E4-86BB-406C-BF34-499580D85CC7}"/>
          </ac:inkMkLst>
        </pc:inkChg>
        <pc:inkChg chg="add mod">
          <ac:chgData name="Peter McGinty" userId="138e04b35f3df159" providerId="LiveId" clId="{8EFCCFA1-32DF-4046-BD1C-F21E5F4CF382}" dt="2021-11-28T09:54:57.541" v="4416" actId="692"/>
          <ac:inkMkLst>
            <pc:docMk/>
            <pc:sldMk cId="2385185511" sldId="285"/>
            <ac:inkMk id="25" creationId="{3A9567F8-A053-4632-8759-BBFEB92984E2}"/>
          </ac:inkMkLst>
        </pc:inkChg>
        <pc:inkChg chg="add mod">
          <ac:chgData name="Peter McGinty" userId="138e04b35f3df159" providerId="LiveId" clId="{8EFCCFA1-32DF-4046-BD1C-F21E5F4CF382}" dt="2021-11-28T09:54:57.541" v="4416" actId="692"/>
          <ac:inkMkLst>
            <pc:docMk/>
            <pc:sldMk cId="2385185511" sldId="285"/>
            <ac:inkMk id="26" creationId="{384E1319-89DA-4113-B0F8-F4E209199441}"/>
          </ac:inkMkLst>
        </pc:inkChg>
        <pc:inkChg chg="del">
          <ac:chgData name="Peter McGinty" userId="138e04b35f3df159" providerId="LiveId" clId="{8EFCCFA1-32DF-4046-BD1C-F21E5F4CF382}" dt="2021-11-28T09:49:03.416" v="4350" actId="478"/>
          <ac:inkMkLst>
            <pc:docMk/>
            <pc:sldMk cId="2385185511" sldId="285"/>
            <ac:inkMk id="27" creationId="{8099E649-C2F1-4F95-B252-87C5F462E08A}"/>
          </ac:inkMkLst>
        </pc:inkChg>
        <pc:inkChg chg="add mod">
          <ac:chgData name="Peter McGinty" userId="138e04b35f3df159" providerId="LiveId" clId="{8EFCCFA1-32DF-4046-BD1C-F21E5F4CF382}" dt="2021-11-28T09:54:57.541" v="4416" actId="692"/>
          <ac:inkMkLst>
            <pc:docMk/>
            <pc:sldMk cId="2385185511" sldId="285"/>
            <ac:inkMk id="28" creationId="{9F41F88E-C2BC-42D0-9FEB-7F4F072E2184}"/>
          </ac:inkMkLst>
        </pc:inkChg>
        <pc:inkChg chg="add mod">
          <ac:chgData name="Peter McGinty" userId="138e04b35f3df159" providerId="LiveId" clId="{8EFCCFA1-32DF-4046-BD1C-F21E5F4CF382}" dt="2021-11-28T09:55:40.563" v="4418" actId="1076"/>
          <ac:inkMkLst>
            <pc:docMk/>
            <pc:sldMk cId="2385185511" sldId="285"/>
            <ac:inkMk id="29" creationId="{64A4722F-1711-466B-999E-6C43083A4230}"/>
          </ac:inkMkLst>
        </pc:inkChg>
        <pc:inkChg chg="add mod">
          <ac:chgData name="Peter McGinty" userId="138e04b35f3df159" providerId="LiveId" clId="{8EFCCFA1-32DF-4046-BD1C-F21E5F4CF382}" dt="2021-11-28T09:58:54.963" v="4474" actId="1076"/>
          <ac:inkMkLst>
            <pc:docMk/>
            <pc:sldMk cId="2385185511" sldId="285"/>
            <ac:inkMk id="30" creationId="{6185FA9C-F5D6-4180-AE47-67004248CDC3}"/>
          </ac:inkMkLst>
        </pc:inkChg>
        <pc:inkChg chg="add mod">
          <ac:chgData name="Peter McGinty" userId="138e04b35f3df159" providerId="LiveId" clId="{8EFCCFA1-32DF-4046-BD1C-F21E5F4CF382}" dt="2021-11-28T09:59:16.667" v="4480" actId="1076"/>
          <ac:inkMkLst>
            <pc:docMk/>
            <pc:sldMk cId="2385185511" sldId="285"/>
            <ac:inkMk id="31" creationId="{24293DB4-991C-4D93-87A7-DFB6CC02F117}"/>
          </ac:inkMkLst>
        </pc:inkChg>
      </pc:sldChg>
      <pc:sldChg chg="add del">
        <pc:chgData name="Peter McGinty" userId="138e04b35f3df159" providerId="LiveId" clId="{8EFCCFA1-32DF-4046-BD1C-F21E5F4CF382}" dt="2021-11-28T09:56:30.426" v="4434" actId="2890"/>
        <pc:sldMkLst>
          <pc:docMk/>
          <pc:sldMk cId="76336746" sldId="286"/>
        </pc:sldMkLst>
      </pc:sldChg>
      <pc:sldChg chg="addSp delSp modSp add del mod">
        <pc:chgData name="Peter McGinty" userId="138e04b35f3df159" providerId="LiveId" clId="{8EFCCFA1-32DF-4046-BD1C-F21E5F4CF382}" dt="2021-11-28T10:00:18.529" v="4495" actId="47"/>
        <pc:sldMkLst>
          <pc:docMk/>
          <pc:sldMk cId="900350114" sldId="286"/>
        </pc:sldMkLst>
        <pc:spChg chg="mod">
          <ac:chgData name="Peter McGinty" userId="138e04b35f3df159" providerId="LiveId" clId="{8EFCCFA1-32DF-4046-BD1C-F21E5F4CF382}" dt="2021-11-28T09:57:45.528" v="4467" actId="20577"/>
          <ac:spMkLst>
            <pc:docMk/>
            <pc:sldMk cId="900350114" sldId="286"/>
            <ac:spMk id="2" creationId="{369DCDEE-0A5B-4205-B4CD-B4C8AA417D1F}"/>
          </ac:spMkLst>
        </pc:spChg>
        <pc:inkChg chg="del">
          <ac:chgData name="Peter McGinty" userId="138e04b35f3df159" providerId="LiveId" clId="{8EFCCFA1-32DF-4046-BD1C-F21E5F4CF382}" dt="2021-11-28T09:56:41.505" v="4436" actId="478"/>
          <ac:inkMkLst>
            <pc:docMk/>
            <pc:sldMk cId="900350114" sldId="286"/>
            <ac:inkMk id="5" creationId="{BD5EDBEF-299F-43FF-833C-C68DCD961E00}"/>
          </ac:inkMkLst>
        </pc:inkChg>
        <pc:inkChg chg="add del mod">
          <ac:chgData name="Peter McGinty" userId="138e04b35f3df159" providerId="LiveId" clId="{8EFCCFA1-32DF-4046-BD1C-F21E5F4CF382}" dt="2021-11-28T09:58:14.265" v="4472" actId="478"/>
          <ac:inkMkLst>
            <pc:docMk/>
            <pc:sldMk cId="900350114" sldId="286"/>
            <ac:inkMk id="6" creationId="{3F7E6BFD-4573-4775-A2E4-C93A573E2EAD}"/>
          </ac:inkMkLst>
        </pc:inkChg>
      </pc:sldChg>
      <pc:sldChg chg="add del">
        <pc:chgData name="Peter McGinty" userId="138e04b35f3df159" providerId="LiveId" clId="{8EFCCFA1-32DF-4046-BD1C-F21E5F4CF382}" dt="2021-11-28T10:00:51.811" v="4500" actId="47"/>
        <pc:sldMkLst>
          <pc:docMk/>
          <pc:sldMk cId="2455083403" sldId="287"/>
        </pc:sldMkLst>
      </pc:sldChg>
      <pc:sldChg chg="addSp delSp modSp add mod">
        <pc:chgData name="Peter McGinty" userId="138e04b35f3df159" providerId="LiveId" clId="{8EFCCFA1-32DF-4046-BD1C-F21E5F4CF382}" dt="2021-11-28T11:20:45.021" v="5782" actId="20577"/>
        <pc:sldMkLst>
          <pc:docMk/>
          <pc:sldMk cId="2725259973" sldId="288"/>
        </pc:sldMkLst>
        <pc:spChg chg="mod">
          <ac:chgData name="Peter McGinty" userId="138e04b35f3df159" providerId="LiveId" clId="{8EFCCFA1-32DF-4046-BD1C-F21E5F4CF382}" dt="2021-11-28T11:20:45.021" v="5782" actId="20577"/>
          <ac:spMkLst>
            <pc:docMk/>
            <pc:sldMk cId="2725259973" sldId="288"/>
            <ac:spMk id="2" creationId="{369DCDEE-0A5B-4205-B4CD-B4C8AA417D1F}"/>
          </ac:spMkLst>
        </pc:spChg>
        <pc:spChg chg="add mod">
          <ac:chgData name="Peter McGinty" userId="138e04b35f3df159" providerId="LiveId" clId="{8EFCCFA1-32DF-4046-BD1C-F21E5F4CF382}" dt="2021-11-28T10:04:46.251" v="4548" actId="206"/>
          <ac:spMkLst>
            <pc:docMk/>
            <pc:sldMk cId="2725259973" sldId="288"/>
            <ac:spMk id="22" creationId="{58108DB7-779B-4C3D-8436-D06D11515CD6}"/>
          </ac:spMkLst>
        </pc:spChg>
        <pc:inkChg chg="del">
          <ac:chgData name="Peter McGinty" userId="138e04b35f3df159" providerId="LiveId" clId="{8EFCCFA1-32DF-4046-BD1C-F21E5F4CF382}" dt="2021-11-28T10:01:05.322" v="4512" actId="478"/>
          <ac:inkMkLst>
            <pc:docMk/>
            <pc:sldMk cId="2725259973" sldId="288"/>
            <ac:inkMk id="5" creationId="{BD5EDBEF-299F-43FF-833C-C68DCD961E00}"/>
          </ac:inkMkLst>
        </pc:inkChg>
        <pc:inkChg chg="add del">
          <ac:chgData name="Peter McGinty" userId="138e04b35f3df159" providerId="LiveId" clId="{8EFCCFA1-32DF-4046-BD1C-F21E5F4CF382}" dt="2021-11-28T10:01:39.442" v="4534" actId="478"/>
          <ac:inkMkLst>
            <pc:docMk/>
            <pc:sldMk cId="2725259973" sldId="288"/>
            <ac:inkMk id="6" creationId="{4DED1E25-109A-4F5B-8F2D-0FC163110374}"/>
          </ac:inkMkLst>
        </pc:inkChg>
        <pc:inkChg chg="add del mod">
          <ac:chgData name="Peter McGinty" userId="138e04b35f3df159" providerId="LiveId" clId="{8EFCCFA1-32DF-4046-BD1C-F21E5F4CF382}" dt="2021-11-28T10:02:19.257" v="4537" actId="34122"/>
          <ac:inkMkLst>
            <pc:docMk/>
            <pc:sldMk cId="2725259973" sldId="288"/>
            <ac:inkMk id="7" creationId="{E3D14D3C-7296-49CC-A59E-6CDD73E732A9}"/>
          </ac:inkMkLst>
        </pc:inkChg>
        <pc:inkChg chg="add mod">
          <ac:chgData name="Peter McGinty" userId="138e04b35f3df159" providerId="LiveId" clId="{8EFCCFA1-32DF-4046-BD1C-F21E5F4CF382}" dt="2021-11-28T10:00:34.623" v="4497" actId="1076"/>
          <ac:inkMkLst>
            <pc:docMk/>
            <pc:sldMk cId="2725259973" sldId="288"/>
            <ac:inkMk id="15" creationId="{42BCF82C-21DB-4793-BD2B-35B020BA9024}"/>
          </ac:inkMkLst>
        </pc:inkChg>
        <pc:inkChg chg="add mod">
          <ac:chgData name="Peter McGinty" userId="138e04b35f3df159" providerId="LiveId" clId="{8EFCCFA1-32DF-4046-BD1C-F21E5F4CF382}" dt="2021-11-28T10:00:41.487" v="4499" actId="1076"/>
          <ac:inkMkLst>
            <pc:docMk/>
            <pc:sldMk cId="2725259973" sldId="288"/>
            <ac:inkMk id="17" creationId="{245F659D-91EA-4AA6-AA69-7715B519D374}"/>
          </ac:inkMkLst>
        </pc:inkChg>
      </pc:sldChg>
      <pc:sldChg chg="delSp modSp add mod ord">
        <pc:chgData name="Peter McGinty" userId="138e04b35f3df159" providerId="LiveId" clId="{8EFCCFA1-32DF-4046-BD1C-F21E5F4CF382}" dt="2021-11-28T10:05:19.305" v="4560" actId="478"/>
        <pc:sldMkLst>
          <pc:docMk/>
          <pc:sldMk cId="3135169241" sldId="289"/>
        </pc:sldMkLst>
        <pc:spChg chg="mod">
          <ac:chgData name="Peter McGinty" userId="138e04b35f3df159" providerId="LiveId" clId="{8EFCCFA1-32DF-4046-BD1C-F21E5F4CF382}" dt="2021-11-28T10:05:14.488" v="4559" actId="20577"/>
          <ac:spMkLst>
            <pc:docMk/>
            <pc:sldMk cId="3135169241" sldId="289"/>
            <ac:spMk id="2" creationId="{369DCDEE-0A5B-4205-B4CD-B4C8AA417D1F}"/>
          </ac:spMkLst>
        </pc:spChg>
        <pc:inkChg chg="del">
          <ac:chgData name="Peter McGinty" userId="138e04b35f3df159" providerId="LiveId" clId="{8EFCCFA1-32DF-4046-BD1C-F21E5F4CF382}" dt="2021-11-28T10:05:19.305" v="4560" actId="478"/>
          <ac:inkMkLst>
            <pc:docMk/>
            <pc:sldMk cId="3135169241" sldId="289"/>
            <ac:inkMk id="5" creationId="{BD5EDBEF-299F-43FF-833C-C68DCD961E00}"/>
          </ac:inkMkLst>
        </pc:inkChg>
      </pc:sldChg>
      <pc:sldChg chg="addSp delSp modSp add mod ord">
        <pc:chgData name="Peter McGinty" userId="138e04b35f3df159" providerId="LiveId" clId="{8EFCCFA1-32DF-4046-BD1C-F21E5F4CF382}" dt="2021-11-28T11:31:41.836" v="5867" actId="206"/>
        <pc:sldMkLst>
          <pc:docMk/>
          <pc:sldMk cId="17179045" sldId="290"/>
        </pc:sldMkLst>
        <pc:spChg chg="mod">
          <ac:chgData name="Peter McGinty" userId="138e04b35f3df159" providerId="LiveId" clId="{8EFCCFA1-32DF-4046-BD1C-F21E5F4CF382}" dt="2021-11-28T11:25:48.430" v="5822" actId="1076"/>
          <ac:spMkLst>
            <pc:docMk/>
            <pc:sldMk cId="17179045" sldId="290"/>
            <ac:spMk id="2" creationId="{369DCDEE-0A5B-4205-B4CD-B4C8AA417D1F}"/>
          </ac:spMkLst>
        </pc:spChg>
        <pc:spChg chg="add del mod">
          <ac:chgData name="Peter McGinty" userId="138e04b35f3df159" providerId="LiveId" clId="{8EFCCFA1-32DF-4046-BD1C-F21E5F4CF382}" dt="2021-11-28T11:25:56.245" v="5824" actId="478"/>
          <ac:spMkLst>
            <pc:docMk/>
            <pc:sldMk cId="17179045" sldId="290"/>
            <ac:spMk id="22" creationId="{32D7B51A-EFA8-4C90-9D12-CF674B4EDB9D}"/>
          </ac:spMkLst>
        </pc:spChg>
        <pc:spChg chg="add del mod">
          <ac:chgData name="Peter McGinty" userId="138e04b35f3df159" providerId="LiveId" clId="{8EFCCFA1-32DF-4046-BD1C-F21E5F4CF382}" dt="2021-11-28T11:24:51.805" v="5813" actId="478"/>
          <ac:spMkLst>
            <pc:docMk/>
            <pc:sldMk cId="17179045" sldId="290"/>
            <ac:spMk id="22" creationId="{42DF7D13-2E12-4F4F-85C2-E1C494F4FCF4}"/>
          </ac:spMkLst>
        </pc:spChg>
        <pc:spChg chg="add del mod">
          <ac:chgData name="Peter McGinty" userId="138e04b35f3df159" providerId="LiveId" clId="{8EFCCFA1-32DF-4046-BD1C-F21E5F4CF382}" dt="2021-11-28T11:23:50.815" v="5805" actId="34122"/>
          <ac:spMkLst>
            <pc:docMk/>
            <pc:sldMk cId="17179045" sldId="290"/>
            <ac:spMk id="22" creationId="{5F4E12A3-2BA6-4077-A04E-8FE15F41B364}"/>
          </ac:spMkLst>
        </pc:spChg>
        <pc:spChg chg="add mod">
          <ac:chgData name="Peter McGinty" userId="138e04b35f3df159" providerId="LiveId" clId="{8EFCCFA1-32DF-4046-BD1C-F21E5F4CF382}" dt="2021-11-28T11:31:41.836" v="5867" actId="206"/>
          <ac:spMkLst>
            <pc:docMk/>
            <pc:sldMk cId="17179045" sldId="290"/>
            <ac:spMk id="27" creationId="{87E0BA52-A121-455F-AC85-313F4F34B4AD}"/>
          </ac:spMkLst>
        </pc:spChg>
        <pc:spChg chg="add del">
          <ac:chgData name="Peter McGinty" userId="138e04b35f3df159" providerId="LiveId" clId="{8EFCCFA1-32DF-4046-BD1C-F21E5F4CF382}" dt="2021-11-28T11:21:54.793" v="5786" actId="34122"/>
          <ac:spMkLst>
            <pc:docMk/>
            <pc:sldMk cId="17179045" sldId="290"/>
            <ac:spMk id="38" creationId="{D4C995FC-F4E8-4DB4-B51F-9A33C3F4DCA6}"/>
          </ac:spMkLst>
        </pc:spChg>
        <pc:inkChg chg="add del">
          <ac:chgData name="Peter McGinty" userId="138e04b35f3df159" providerId="LiveId" clId="{8EFCCFA1-32DF-4046-BD1C-F21E5F4CF382}" dt="2021-11-28T11:22:22.742" v="5788" actId="478"/>
          <ac:inkMkLst>
            <pc:docMk/>
            <pc:sldMk cId="17179045" sldId="290"/>
            <ac:inkMk id="5" creationId="{BD5EDBEF-299F-43FF-833C-C68DCD961E00}"/>
          </ac:inkMkLst>
        </pc:inkChg>
        <pc:inkChg chg="add del">
          <ac:chgData name="Peter McGinty" userId="138e04b35f3df159" providerId="LiveId" clId="{8EFCCFA1-32DF-4046-BD1C-F21E5F4CF382}" dt="2021-11-28T11:23:54.681" v="5806" actId="34122"/>
          <ac:inkMkLst>
            <pc:docMk/>
            <pc:sldMk cId="17179045" sldId="290"/>
            <ac:inkMk id="6" creationId="{E226E094-C284-4F14-80C7-74C6E366E159}"/>
          </ac:inkMkLst>
        </pc:inkChg>
        <pc:inkChg chg="add del">
          <ac:chgData name="Peter McGinty" userId="138e04b35f3df159" providerId="LiveId" clId="{8EFCCFA1-32DF-4046-BD1C-F21E5F4CF382}" dt="2021-11-28T11:25:11.063" v="5815" actId="34122"/>
          <ac:inkMkLst>
            <pc:docMk/>
            <pc:sldMk cId="17179045" sldId="290"/>
            <ac:inkMk id="7" creationId="{F7635C51-1438-4058-8C61-36206E33F72C}"/>
          </ac:inkMkLst>
        </pc:inkChg>
        <pc:inkChg chg="add del">
          <ac:chgData name="Peter McGinty" userId="138e04b35f3df159" providerId="LiveId" clId="{8EFCCFA1-32DF-4046-BD1C-F21E5F4CF382}" dt="2021-11-28T11:26:29.567" v="5826" actId="478"/>
          <ac:inkMkLst>
            <pc:docMk/>
            <pc:sldMk cId="17179045" sldId="290"/>
            <ac:inkMk id="8" creationId="{6ABB4AF3-93F5-4CE9-8A81-A4E372194692}"/>
          </ac:inkMkLst>
        </pc:inkChg>
        <pc:inkChg chg="add del">
          <ac:chgData name="Peter McGinty" userId="138e04b35f3df159" providerId="LiveId" clId="{8EFCCFA1-32DF-4046-BD1C-F21E5F4CF382}" dt="2021-11-28T11:26:47.102" v="5828" actId="478"/>
          <ac:inkMkLst>
            <pc:docMk/>
            <pc:sldMk cId="17179045" sldId="290"/>
            <ac:inkMk id="9" creationId="{4967E38D-C685-4A2C-B9D0-90498B0A73C3}"/>
          </ac:inkMkLst>
        </pc:inkChg>
      </pc:sldChg>
      <pc:sldChg chg="modSp add mod ord">
        <pc:chgData name="Peter McGinty" userId="138e04b35f3df159" providerId="LiveId" clId="{8EFCCFA1-32DF-4046-BD1C-F21E5F4CF382}" dt="2021-11-28T10:08:44.426" v="4629" actId="20577"/>
        <pc:sldMkLst>
          <pc:docMk/>
          <pc:sldMk cId="1381567109" sldId="291"/>
        </pc:sldMkLst>
        <pc:spChg chg="mod">
          <ac:chgData name="Peter McGinty" userId="138e04b35f3df159" providerId="LiveId" clId="{8EFCCFA1-32DF-4046-BD1C-F21E5F4CF382}" dt="2021-11-28T10:08:44.426" v="4629" actId="20577"/>
          <ac:spMkLst>
            <pc:docMk/>
            <pc:sldMk cId="1381567109" sldId="291"/>
            <ac:spMk id="2" creationId="{369DCDEE-0A5B-4205-B4CD-B4C8AA417D1F}"/>
          </ac:spMkLst>
        </pc:spChg>
        <pc:spChg chg="mod">
          <ac:chgData name="Peter McGinty" userId="138e04b35f3df159" providerId="LiveId" clId="{8EFCCFA1-32DF-4046-BD1C-F21E5F4CF382}" dt="2021-11-28T10:07:01.331" v="4569" actId="206"/>
          <ac:spMkLst>
            <pc:docMk/>
            <pc:sldMk cId="1381567109" sldId="291"/>
            <ac:spMk id="22" creationId="{58108DB7-779B-4C3D-8436-D06D11515CD6}"/>
          </ac:spMkLst>
        </pc:spChg>
      </pc:sldChg>
      <pc:sldChg chg="modSp new del mod ord">
        <pc:chgData name="Peter McGinty" userId="138e04b35f3df159" providerId="LiveId" clId="{8EFCCFA1-32DF-4046-BD1C-F21E5F4CF382}" dt="2021-11-28T22:01:04.799" v="8166" actId="2696"/>
        <pc:sldMkLst>
          <pc:docMk/>
          <pc:sldMk cId="1463527951" sldId="292"/>
        </pc:sldMkLst>
        <pc:spChg chg="mod">
          <ac:chgData name="Peter McGinty" userId="138e04b35f3df159" providerId="LiveId" clId="{8EFCCFA1-32DF-4046-BD1C-F21E5F4CF382}" dt="2021-11-28T12:01:24.166" v="6567" actId="6549"/>
          <ac:spMkLst>
            <pc:docMk/>
            <pc:sldMk cId="1463527951" sldId="292"/>
            <ac:spMk id="2" creationId="{C775531D-3754-41FC-AA34-1695250636C3}"/>
          </ac:spMkLst>
        </pc:spChg>
        <pc:spChg chg="mod">
          <ac:chgData name="Peter McGinty" userId="138e04b35f3df159" providerId="LiveId" clId="{8EFCCFA1-32DF-4046-BD1C-F21E5F4CF382}" dt="2021-11-28T11:44:32.766" v="6146" actId="6549"/>
          <ac:spMkLst>
            <pc:docMk/>
            <pc:sldMk cId="1463527951" sldId="292"/>
            <ac:spMk id="3" creationId="{6A8476C5-A2E5-4326-B4FD-FD21CFEE5867}"/>
          </ac:spMkLst>
        </pc:spChg>
      </pc:sldChg>
      <pc:sldChg chg="add">
        <pc:chgData name="Peter McGinty" userId="138e04b35f3df159" providerId="LiveId" clId="{8EFCCFA1-32DF-4046-BD1C-F21E5F4CF382}" dt="2021-11-28T22:01:13.510" v="8167"/>
        <pc:sldMkLst>
          <pc:docMk/>
          <pc:sldMk cId="2042887709" sldId="292"/>
        </pc:sldMkLst>
      </pc:sldChg>
      <pc:sldChg chg="addSp delSp modSp new mod modClrScheme chgLayout">
        <pc:chgData name="Peter McGinty" userId="138e04b35f3df159" providerId="LiveId" clId="{8EFCCFA1-32DF-4046-BD1C-F21E5F4CF382}" dt="2021-11-28T22:17:23.088" v="8440" actId="20577"/>
        <pc:sldMkLst>
          <pc:docMk/>
          <pc:sldMk cId="2126223863" sldId="293"/>
        </pc:sldMkLst>
        <pc:spChg chg="mod ord">
          <ac:chgData name="Peter McGinty" userId="138e04b35f3df159" providerId="LiveId" clId="{8EFCCFA1-32DF-4046-BD1C-F21E5F4CF382}" dt="2021-11-28T22:16:40.437" v="8436" actId="700"/>
          <ac:spMkLst>
            <pc:docMk/>
            <pc:sldMk cId="2126223863" sldId="293"/>
            <ac:spMk id="2" creationId="{A157B53D-8DA3-4DDB-B248-C465406EC928}"/>
          </ac:spMkLst>
        </pc:spChg>
        <pc:spChg chg="del mod ord">
          <ac:chgData name="Peter McGinty" userId="138e04b35f3df159" providerId="LiveId" clId="{8EFCCFA1-32DF-4046-BD1C-F21E5F4CF382}" dt="2021-11-28T10:43:02.058" v="5168" actId="700"/>
          <ac:spMkLst>
            <pc:docMk/>
            <pc:sldMk cId="2126223863" sldId="293"/>
            <ac:spMk id="3" creationId="{58010F57-0F79-4CD2-BEFC-589F62B6AA8A}"/>
          </ac:spMkLst>
        </pc:spChg>
        <pc:spChg chg="add mod ord">
          <ac:chgData name="Peter McGinty" userId="138e04b35f3df159" providerId="LiveId" clId="{8EFCCFA1-32DF-4046-BD1C-F21E5F4CF382}" dt="2021-11-28T22:17:23.088" v="8440" actId="20577"/>
          <ac:spMkLst>
            <pc:docMk/>
            <pc:sldMk cId="2126223863" sldId="293"/>
            <ac:spMk id="4" creationId="{5EA1B745-0064-41EC-9A5A-550A5A994AB9}"/>
          </ac:spMkLst>
        </pc:spChg>
        <pc:spChg chg="add del mod ord">
          <ac:chgData name="Peter McGinty" userId="138e04b35f3df159" providerId="LiveId" clId="{8EFCCFA1-32DF-4046-BD1C-F21E5F4CF382}" dt="2021-11-28T22:16:40.437" v="8436" actId="700"/>
          <ac:spMkLst>
            <pc:docMk/>
            <pc:sldMk cId="2126223863" sldId="293"/>
            <ac:spMk id="5" creationId="{D42FBC7C-AA38-4A02-9CE8-3196BF4B3D40}"/>
          </ac:spMkLst>
        </pc:spChg>
      </pc:sldChg>
      <pc:sldChg chg="addSp delSp modSp new del mod chgLayout">
        <pc:chgData name="Peter McGinty" userId="138e04b35f3df159" providerId="LiveId" clId="{8EFCCFA1-32DF-4046-BD1C-F21E5F4CF382}" dt="2021-11-28T22:30:35.130" v="8564" actId="2696"/>
        <pc:sldMkLst>
          <pc:docMk/>
          <pc:sldMk cId="1273645429" sldId="294"/>
        </pc:sldMkLst>
        <pc:spChg chg="mod ord">
          <ac:chgData name="Peter McGinty" userId="138e04b35f3df159" providerId="LiveId" clId="{8EFCCFA1-32DF-4046-BD1C-F21E5F4CF382}" dt="2021-11-28T10:23:25.423" v="4887" actId="6264"/>
          <ac:spMkLst>
            <pc:docMk/>
            <pc:sldMk cId="1273645429" sldId="294"/>
            <ac:spMk id="2" creationId="{3958724B-20EB-429E-8A1E-304DE0D2D43F}"/>
          </ac:spMkLst>
        </pc:spChg>
        <pc:spChg chg="mod ord">
          <ac:chgData name="Peter McGinty" userId="138e04b35f3df159" providerId="LiveId" clId="{8EFCCFA1-32DF-4046-BD1C-F21E5F4CF382}" dt="2021-11-28T10:24:10.034" v="4924" actId="20577"/>
          <ac:spMkLst>
            <pc:docMk/>
            <pc:sldMk cId="1273645429" sldId="294"/>
            <ac:spMk id="3" creationId="{64ADDF2D-C2E5-4F0F-AD18-44FD66CB05AC}"/>
          </ac:spMkLst>
        </pc:spChg>
        <pc:spChg chg="add del mod">
          <ac:chgData name="Peter McGinty" userId="138e04b35f3df159" providerId="LiveId" clId="{8EFCCFA1-32DF-4046-BD1C-F21E5F4CF382}" dt="2021-11-28T10:23:25.423" v="4887" actId="6264"/>
          <ac:spMkLst>
            <pc:docMk/>
            <pc:sldMk cId="1273645429" sldId="294"/>
            <ac:spMk id="4" creationId="{9EBEBADF-49B4-44EE-9491-40FC4A477010}"/>
          </ac:spMkLst>
        </pc:spChg>
        <pc:spChg chg="add del mod">
          <ac:chgData name="Peter McGinty" userId="138e04b35f3df159" providerId="LiveId" clId="{8EFCCFA1-32DF-4046-BD1C-F21E5F4CF382}" dt="2021-11-28T10:23:25.423" v="4887" actId="6264"/>
          <ac:spMkLst>
            <pc:docMk/>
            <pc:sldMk cId="1273645429" sldId="294"/>
            <ac:spMk id="5" creationId="{7F08836C-E477-43A6-8D39-697F76B4E30A}"/>
          </ac:spMkLst>
        </pc:spChg>
      </pc:sldChg>
      <pc:sldChg chg="add">
        <pc:chgData name="Peter McGinty" userId="138e04b35f3df159" providerId="LiveId" clId="{8EFCCFA1-32DF-4046-BD1C-F21E5F4CF382}" dt="2021-11-28T22:30:45.344" v="8565"/>
        <pc:sldMkLst>
          <pc:docMk/>
          <pc:sldMk cId="1353964481" sldId="294"/>
        </pc:sldMkLst>
      </pc:sldChg>
      <pc:sldChg chg="addSp modSp new mod modClrScheme chgLayout">
        <pc:chgData name="Peter McGinty" userId="138e04b35f3df159" providerId="LiveId" clId="{8EFCCFA1-32DF-4046-BD1C-F21E5F4CF382}" dt="2021-11-28T15:45:58.488" v="7770" actId="20577"/>
        <pc:sldMkLst>
          <pc:docMk/>
          <pc:sldMk cId="604103129" sldId="295"/>
        </pc:sldMkLst>
        <pc:spChg chg="mod ord">
          <ac:chgData name="Peter McGinty" userId="138e04b35f3df159" providerId="LiveId" clId="{8EFCCFA1-32DF-4046-BD1C-F21E5F4CF382}" dt="2021-11-28T10:32:26.533" v="5027" actId="700"/>
          <ac:spMkLst>
            <pc:docMk/>
            <pc:sldMk cId="604103129" sldId="295"/>
            <ac:spMk id="2" creationId="{97A798F4-A6B8-4D56-9864-66F3898C0D9A}"/>
          </ac:spMkLst>
        </pc:spChg>
        <pc:spChg chg="mod ord">
          <ac:chgData name="Peter McGinty" userId="138e04b35f3df159" providerId="LiveId" clId="{8EFCCFA1-32DF-4046-BD1C-F21E5F4CF382}" dt="2021-11-28T15:45:58.488" v="7770" actId="20577"/>
          <ac:spMkLst>
            <pc:docMk/>
            <pc:sldMk cId="604103129" sldId="295"/>
            <ac:spMk id="3" creationId="{15CB3B3B-8DEF-456A-AF47-5BB2FDBB1BA6}"/>
          </ac:spMkLst>
        </pc:spChg>
        <pc:spChg chg="add mod ord">
          <ac:chgData name="Peter McGinty" userId="138e04b35f3df159" providerId="LiveId" clId="{8EFCCFA1-32DF-4046-BD1C-F21E5F4CF382}" dt="2021-11-28T15:45:19.369" v="7730" actId="27636"/>
          <ac:spMkLst>
            <pc:docMk/>
            <pc:sldMk cId="604103129" sldId="295"/>
            <ac:spMk id="4" creationId="{C7264CDA-7A3E-47E3-8B7B-055FAA08DD5E}"/>
          </ac:spMkLst>
        </pc:spChg>
      </pc:sldChg>
      <pc:sldChg chg="modSp add del mod">
        <pc:chgData name="Peter McGinty" userId="138e04b35f3df159" providerId="LiveId" clId="{8EFCCFA1-32DF-4046-BD1C-F21E5F4CF382}" dt="2021-11-28T10:46:17.976" v="5176" actId="47"/>
        <pc:sldMkLst>
          <pc:docMk/>
          <pc:sldMk cId="46687220" sldId="296"/>
        </pc:sldMkLst>
        <pc:spChg chg="mod">
          <ac:chgData name="Peter McGinty" userId="138e04b35f3df159" providerId="LiveId" clId="{8EFCCFA1-32DF-4046-BD1C-F21E5F4CF382}" dt="2021-11-28T10:45:54.593" v="5172" actId="20577"/>
          <ac:spMkLst>
            <pc:docMk/>
            <pc:sldMk cId="46687220" sldId="296"/>
            <ac:spMk id="2" creationId="{97A798F4-A6B8-4D56-9864-66F3898C0D9A}"/>
          </ac:spMkLst>
        </pc:spChg>
        <pc:spChg chg="mod">
          <ac:chgData name="Peter McGinty" userId="138e04b35f3df159" providerId="LiveId" clId="{8EFCCFA1-32DF-4046-BD1C-F21E5F4CF382}" dt="2021-11-28T10:46:13.567" v="5175" actId="27636"/>
          <ac:spMkLst>
            <pc:docMk/>
            <pc:sldMk cId="46687220" sldId="296"/>
            <ac:spMk id="3" creationId="{15CB3B3B-8DEF-456A-AF47-5BB2FDBB1BA6}"/>
          </ac:spMkLst>
        </pc:spChg>
        <pc:spChg chg="mod">
          <ac:chgData name="Peter McGinty" userId="138e04b35f3df159" providerId="LiveId" clId="{8EFCCFA1-32DF-4046-BD1C-F21E5F4CF382}" dt="2021-11-28T10:46:13.565" v="5174" actId="27636"/>
          <ac:spMkLst>
            <pc:docMk/>
            <pc:sldMk cId="46687220" sldId="296"/>
            <ac:spMk id="4" creationId="{C7264CDA-7A3E-47E3-8B7B-055FAA08DD5E}"/>
          </ac:spMkLst>
        </pc:spChg>
      </pc:sldChg>
      <pc:sldChg chg="modSp new mod">
        <pc:chgData name="Peter McGinty" userId="138e04b35f3df159" providerId="LiveId" clId="{8EFCCFA1-32DF-4046-BD1C-F21E5F4CF382}" dt="2021-11-28T11:11:36.652" v="5660" actId="20577"/>
        <pc:sldMkLst>
          <pc:docMk/>
          <pc:sldMk cId="4241868265" sldId="296"/>
        </pc:sldMkLst>
        <pc:spChg chg="mod">
          <ac:chgData name="Peter McGinty" userId="138e04b35f3df159" providerId="LiveId" clId="{8EFCCFA1-32DF-4046-BD1C-F21E5F4CF382}" dt="2021-11-28T10:46:31.395" v="5183" actId="20577"/>
          <ac:spMkLst>
            <pc:docMk/>
            <pc:sldMk cId="4241868265" sldId="296"/>
            <ac:spMk id="3" creationId="{B36E8082-40FD-4005-9D7B-795593C774A9}"/>
          </ac:spMkLst>
        </pc:spChg>
        <pc:spChg chg="mod">
          <ac:chgData name="Peter McGinty" userId="138e04b35f3df159" providerId="LiveId" clId="{8EFCCFA1-32DF-4046-BD1C-F21E5F4CF382}" dt="2021-11-28T11:07:51.800" v="5539" actId="20577"/>
          <ac:spMkLst>
            <pc:docMk/>
            <pc:sldMk cId="4241868265" sldId="296"/>
            <ac:spMk id="4" creationId="{FD0176C4-C568-4D73-91F4-7AA9BA057CEA}"/>
          </ac:spMkLst>
        </pc:spChg>
        <pc:spChg chg="mod">
          <ac:chgData name="Peter McGinty" userId="138e04b35f3df159" providerId="LiveId" clId="{8EFCCFA1-32DF-4046-BD1C-F21E5F4CF382}" dt="2021-11-28T10:46:37.411" v="5189" actId="20577"/>
          <ac:spMkLst>
            <pc:docMk/>
            <pc:sldMk cId="4241868265" sldId="296"/>
            <ac:spMk id="5" creationId="{80547B14-E38D-4A62-A866-0B3F5D46C689}"/>
          </ac:spMkLst>
        </pc:spChg>
        <pc:spChg chg="mod">
          <ac:chgData name="Peter McGinty" userId="138e04b35f3df159" providerId="LiveId" clId="{8EFCCFA1-32DF-4046-BD1C-F21E5F4CF382}" dt="2021-11-28T11:11:36.652" v="5660" actId="20577"/>
          <ac:spMkLst>
            <pc:docMk/>
            <pc:sldMk cId="4241868265" sldId="296"/>
            <ac:spMk id="6" creationId="{25DC0F15-30EF-439A-988D-85C6BE3B3D2A}"/>
          </ac:spMkLst>
        </pc:spChg>
      </pc:sldChg>
      <pc:sldChg chg="addSp delSp modSp new del mod">
        <pc:chgData name="Peter McGinty" userId="138e04b35f3df159" providerId="LiveId" clId="{8EFCCFA1-32DF-4046-BD1C-F21E5F4CF382}" dt="2021-11-28T22:00:50.369" v="8164" actId="47"/>
        <pc:sldMkLst>
          <pc:docMk/>
          <pc:sldMk cId="1500100238" sldId="297"/>
        </pc:sldMkLst>
        <pc:spChg chg="add mod">
          <ac:chgData name="Peter McGinty" userId="138e04b35f3df159" providerId="LiveId" clId="{8EFCCFA1-32DF-4046-BD1C-F21E5F4CF382}" dt="2021-11-28T11:55:26.176" v="6372" actId="20577"/>
          <ac:spMkLst>
            <pc:docMk/>
            <pc:sldMk cId="1500100238" sldId="297"/>
            <ac:spMk id="2" creationId="{8A955383-6370-4B1C-9834-B9E595837762}"/>
          </ac:spMkLst>
        </pc:spChg>
        <pc:spChg chg="add del">
          <ac:chgData name="Peter McGinty" userId="138e04b35f3df159" providerId="LiveId" clId="{8EFCCFA1-32DF-4046-BD1C-F21E5F4CF382}" dt="2021-11-28T11:49:25.219" v="6183"/>
          <ac:spMkLst>
            <pc:docMk/>
            <pc:sldMk cId="1500100238" sldId="297"/>
            <ac:spMk id="3" creationId="{71696642-A1F5-4FBF-9F36-97CAA2260281}"/>
          </ac:spMkLst>
        </pc:spChg>
      </pc:sldChg>
      <pc:sldChg chg="add del">
        <pc:chgData name="Peter McGinty" userId="138e04b35f3df159" providerId="LiveId" clId="{8EFCCFA1-32DF-4046-BD1C-F21E5F4CF382}" dt="2021-11-28T11:32:04.057" v="5868" actId="47"/>
        <pc:sldMkLst>
          <pc:docMk/>
          <pc:sldMk cId="4110966077" sldId="297"/>
        </pc:sldMkLst>
      </pc:sldChg>
      <pc:sldChg chg="add del">
        <pc:chgData name="Peter McGinty" userId="138e04b35f3df159" providerId="LiveId" clId="{8EFCCFA1-32DF-4046-BD1C-F21E5F4CF382}" dt="2021-11-28T11:56:25.970" v="6374" actId="47"/>
        <pc:sldMkLst>
          <pc:docMk/>
          <pc:sldMk cId="2034230426" sldId="298"/>
        </pc:sldMkLst>
      </pc:sldChg>
      <pc:sldChg chg="modSp add del mod ord">
        <pc:chgData name="Peter McGinty" userId="138e04b35f3df159" providerId="LiveId" clId="{8EFCCFA1-32DF-4046-BD1C-F21E5F4CF382}" dt="2021-11-28T22:00:53.327" v="8165" actId="47"/>
        <pc:sldMkLst>
          <pc:docMk/>
          <pc:sldMk cId="2270799205" sldId="298"/>
        </pc:sldMkLst>
        <pc:spChg chg="mod">
          <ac:chgData name="Peter McGinty" userId="138e04b35f3df159" providerId="LiveId" clId="{8EFCCFA1-32DF-4046-BD1C-F21E5F4CF382}" dt="2021-11-28T11:58:17.183" v="6524" actId="20577"/>
          <ac:spMkLst>
            <pc:docMk/>
            <pc:sldMk cId="2270799205" sldId="298"/>
            <ac:spMk id="2" creationId="{C775531D-3754-41FC-AA34-1695250636C3}"/>
          </ac:spMkLst>
        </pc:spChg>
        <pc:spChg chg="mod">
          <ac:chgData name="Peter McGinty" userId="138e04b35f3df159" providerId="LiveId" clId="{8EFCCFA1-32DF-4046-BD1C-F21E5F4CF382}" dt="2021-11-28T11:59:02.046" v="6559" actId="20577"/>
          <ac:spMkLst>
            <pc:docMk/>
            <pc:sldMk cId="2270799205" sldId="298"/>
            <ac:spMk id="3" creationId="{6A8476C5-A2E5-4326-B4FD-FD21CFEE5867}"/>
          </ac:spMkLst>
        </pc:spChg>
      </pc:sldChg>
      <pc:sldChg chg="add del">
        <pc:chgData name="Peter McGinty" userId="138e04b35f3df159" providerId="LiveId" clId="{8EFCCFA1-32DF-4046-BD1C-F21E5F4CF382}" dt="2021-11-28T22:00:45.690" v="8163" actId="47"/>
        <pc:sldMkLst>
          <pc:docMk/>
          <pc:sldMk cId="409264495" sldId="299"/>
        </pc:sldMkLst>
      </pc:sldChg>
      <pc:sldChg chg="modSp new mod">
        <pc:chgData name="Peter McGinty" userId="138e04b35f3df159" providerId="LiveId" clId="{8EFCCFA1-32DF-4046-BD1C-F21E5F4CF382}" dt="2021-11-28T14:18:23.518" v="7451" actId="6549"/>
        <pc:sldMkLst>
          <pc:docMk/>
          <pc:sldMk cId="1178035092" sldId="300"/>
        </pc:sldMkLst>
        <pc:spChg chg="mod">
          <ac:chgData name="Peter McGinty" userId="138e04b35f3df159" providerId="LiveId" clId="{8EFCCFA1-32DF-4046-BD1C-F21E5F4CF382}" dt="2021-11-28T14:18:07.032" v="7450" actId="20577"/>
          <ac:spMkLst>
            <pc:docMk/>
            <pc:sldMk cId="1178035092" sldId="300"/>
            <ac:spMk id="2" creationId="{E555526F-E099-4FBA-957B-361D7076477D}"/>
          </ac:spMkLst>
        </pc:spChg>
        <pc:spChg chg="mod">
          <ac:chgData name="Peter McGinty" userId="138e04b35f3df159" providerId="LiveId" clId="{8EFCCFA1-32DF-4046-BD1C-F21E5F4CF382}" dt="2021-11-28T14:18:23.518" v="7451" actId="6549"/>
          <ac:spMkLst>
            <pc:docMk/>
            <pc:sldMk cId="1178035092" sldId="300"/>
            <ac:spMk id="3" creationId="{3150A87F-8A08-4210-BEEA-9067DAED128F}"/>
          </ac:spMkLst>
        </pc:spChg>
      </pc:sldChg>
      <pc:sldChg chg="modSp new mod">
        <pc:chgData name="Peter McGinty" userId="138e04b35f3df159" providerId="LiveId" clId="{8EFCCFA1-32DF-4046-BD1C-F21E5F4CF382}" dt="2021-11-28T14:18:44.115" v="7486" actId="20577"/>
        <pc:sldMkLst>
          <pc:docMk/>
          <pc:sldMk cId="3995162999" sldId="301"/>
        </pc:sldMkLst>
        <pc:spChg chg="mod">
          <ac:chgData name="Peter McGinty" userId="138e04b35f3df159" providerId="LiveId" clId="{8EFCCFA1-32DF-4046-BD1C-F21E5F4CF382}" dt="2021-11-28T14:18:31.271" v="7452" actId="6549"/>
          <ac:spMkLst>
            <pc:docMk/>
            <pc:sldMk cId="3995162999" sldId="301"/>
            <ac:spMk id="2" creationId="{D107F5CA-DCD7-4231-AFB7-186B42B16E27}"/>
          </ac:spMkLst>
        </pc:spChg>
        <pc:spChg chg="mod">
          <ac:chgData name="Peter McGinty" userId="138e04b35f3df159" providerId="LiveId" clId="{8EFCCFA1-32DF-4046-BD1C-F21E5F4CF382}" dt="2021-11-28T14:18:44.115" v="7486" actId="20577"/>
          <ac:spMkLst>
            <pc:docMk/>
            <pc:sldMk cId="3995162999" sldId="301"/>
            <ac:spMk id="3" creationId="{F560CEAB-5DE2-41F1-AEA1-3F8D354E202C}"/>
          </ac:spMkLst>
        </pc:spChg>
      </pc:sldChg>
      <pc:sldChg chg="modSp new mod">
        <pc:chgData name="Peter McGinty" userId="138e04b35f3df159" providerId="LiveId" clId="{8EFCCFA1-32DF-4046-BD1C-F21E5F4CF382}" dt="2021-11-28T22:31:52.237" v="8606" actId="113"/>
        <pc:sldMkLst>
          <pc:docMk/>
          <pc:sldMk cId="1011941256" sldId="302"/>
        </pc:sldMkLst>
        <pc:spChg chg="mod">
          <ac:chgData name="Peter McGinty" userId="138e04b35f3df159" providerId="LiveId" clId="{8EFCCFA1-32DF-4046-BD1C-F21E5F4CF382}" dt="2021-11-28T14:16:56.719" v="7440" actId="20577"/>
          <ac:spMkLst>
            <pc:docMk/>
            <pc:sldMk cId="1011941256" sldId="302"/>
            <ac:spMk id="2" creationId="{8C6FBB33-330B-42C3-824D-72EF4FB6C52B}"/>
          </ac:spMkLst>
        </pc:spChg>
        <pc:spChg chg="mod">
          <ac:chgData name="Peter McGinty" userId="138e04b35f3df159" providerId="LiveId" clId="{8EFCCFA1-32DF-4046-BD1C-F21E5F4CF382}" dt="2021-11-28T22:31:52.237" v="8606" actId="113"/>
          <ac:spMkLst>
            <pc:docMk/>
            <pc:sldMk cId="1011941256" sldId="302"/>
            <ac:spMk id="3" creationId="{A855947D-1E36-4893-B424-FE9CEF4C0BF8}"/>
          </ac:spMkLst>
        </pc:spChg>
      </pc:sldChg>
      <pc:sldChg chg="addSp delSp modSp new mod">
        <pc:chgData name="Peter McGinty" userId="138e04b35f3df159" providerId="LiveId" clId="{8EFCCFA1-32DF-4046-BD1C-F21E5F4CF382}" dt="2021-11-28T14:16:27.711" v="7439" actId="207"/>
        <pc:sldMkLst>
          <pc:docMk/>
          <pc:sldMk cId="2212978384" sldId="303"/>
        </pc:sldMkLst>
        <pc:spChg chg="add mod">
          <ac:chgData name="Peter McGinty" userId="138e04b35f3df159" providerId="LiveId" clId="{8EFCCFA1-32DF-4046-BD1C-F21E5F4CF382}" dt="2021-11-28T14:02:54.730" v="7056" actId="120"/>
          <ac:spMkLst>
            <pc:docMk/>
            <pc:sldMk cId="2212978384" sldId="303"/>
            <ac:spMk id="2" creationId="{D693CB6C-54AE-4858-9369-04C54B9379AD}"/>
          </ac:spMkLst>
        </pc:spChg>
        <pc:spChg chg="add mod">
          <ac:chgData name="Peter McGinty" userId="138e04b35f3df159" providerId="LiveId" clId="{8EFCCFA1-32DF-4046-BD1C-F21E5F4CF382}" dt="2021-11-28T14:05:28.156" v="7110" actId="403"/>
          <ac:spMkLst>
            <pc:docMk/>
            <pc:sldMk cId="2212978384" sldId="303"/>
            <ac:spMk id="3" creationId="{A0778FC9-1C6A-4614-9837-5A6F9E981904}"/>
          </ac:spMkLst>
        </pc:spChg>
        <pc:spChg chg="add mod ord topLvl">
          <ac:chgData name="Peter McGinty" userId="138e04b35f3df159" providerId="LiveId" clId="{8EFCCFA1-32DF-4046-BD1C-F21E5F4CF382}" dt="2021-11-28T14:11:38.868" v="7435" actId="20577"/>
          <ac:spMkLst>
            <pc:docMk/>
            <pc:sldMk cId="2212978384" sldId="303"/>
            <ac:spMk id="4" creationId="{5E5F5258-ED57-4F18-891F-28D6937C7D18}"/>
          </ac:spMkLst>
        </pc:spChg>
        <pc:spChg chg="add del mod topLvl">
          <ac:chgData name="Peter McGinty" userId="138e04b35f3df159" providerId="LiveId" clId="{8EFCCFA1-32DF-4046-BD1C-F21E5F4CF382}" dt="2021-11-28T13:48:51.149" v="6912" actId="478"/>
          <ac:spMkLst>
            <pc:docMk/>
            <pc:sldMk cId="2212978384" sldId="303"/>
            <ac:spMk id="5" creationId="{84D19559-E069-4C0E-A302-E07351C3486D}"/>
          </ac:spMkLst>
        </pc:spChg>
        <pc:spChg chg="add del mod topLvl">
          <ac:chgData name="Peter McGinty" userId="138e04b35f3df159" providerId="LiveId" clId="{8EFCCFA1-32DF-4046-BD1C-F21E5F4CF382}" dt="2021-11-28T13:48:51.149" v="6912" actId="478"/>
          <ac:spMkLst>
            <pc:docMk/>
            <pc:sldMk cId="2212978384" sldId="303"/>
            <ac:spMk id="6" creationId="{F28821CC-CAD0-4919-B101-F90FAC8D6C05}"/>
          </ac:spMkLst>
        </pc:spChg>
        <pc:spChg chg="add del mod topLvl">
          <ac:chgData name="Peter McGinty" userId="138e04b35f3df159" providerId="LiveId" clId="{8EFCCFA1-32DF-4046-BD1C-F21E5F4CF382}" dt="2021-11-28T13:48:51.149" v="6912" actId="478"/>
          <ac:spMkLst>
            <pc:docMk/>
            <pc:sldMk cId="2212978384" sldId="303"/>
            <ac:spMk id="7" creationId="{4EBED8BB-0379-4817-A116-05F762C7C770}"/>
          </ac:spMkLst>
        </pc:spChg>
        <pc:spChg chg="add del mod topLvl">
          <ac:chgData name="Peter McGinty" userId="138e04b35f3df159" providerId="LiveId" clId="{8EFCCFA1-32DF-4046-BD1C-F21E5F4CF382}" dt="2021-11-28T13:48:51.149" v="6912" actId="478"/>
          <ac:spMkLst>
            <pc:docMk/>
            <pc:sldMk cId="2212978384" sldId="303"/>
            <ac:spMk id="8" creationId="{74D43A65-2B36-4F6C-9AB5-B37CC0880E8E}"/>
          </ac:spMkLst>
        </pc:spChg>
        <pc:spChg chg="add del mod topLvl">
          <ac:chgData name="Peter McGinty" userId="138e04b35f3df159" providerId="LiveId" clId="{8EFCCFA1-32DF-4046-BD1C-F21E5F4CF382}" dt="2021-11-28T13:48:51.149" v="6912" actId="478"/>
          <ac:spMkLst>
            <pc:docMk/>
            <pc:sldMk cId="2212978384" sldId="303"/>
            <ac:spMk id="9" creationId="{B635988A-7F98-42FA-A059-EDBB6CBC4DED}"/>
          </ac:spMkLst>
        </pc:spChg>
        <pc:spChg chg="add del mod topLvl">
          <ac:chgData name="Peter McGinty" userId="138e04b35f3df159" providerId="LiveId" clId="{8EFCCFA1-32DF-4046-BD1C-F21E5F4CF382}" dt="2021-11-28T14:11:24.556" v="7433" actId="478"/>
          <ac:spMkLst>
            <pc:docMk/>
            <pc:sldMk cId="2212978384" sldId="303"/>
            <ac:spMk id="10" creationId="{323E81D6-37FA-4588-B760-E67906AC57E4}"/>
          </ac:spMkLst>
        </pc:spChg>
        <pc:spChg chg="add del mod topLvl">
          <ac:chgData name="Peter McGinty" userId="138e04b35f3df159" providerId="LiveId" clId="{8EFCCFA1-32DF-4046-BD1C-F21E5F4CF382}" dt="2021-11-28T14:11:24.556" v="7433" actId="478"/>
          <ac:spMkLst>
            <pc:docMk/>
            <pc:sldMk cId="2212978384" sldId="303"/>
            <ac:spMk id="11" creationId="{FF28E276-4AA8-4589-80E1-E76A6AD7EA64}"/>
          </ac:spMkLst>
        </pc:spChg>
        <pc:spChg chg="add del mod topLvl">
          <ac:chgData name="Peter McGinty" userId="138e04b35f3df159" providerId="LiveId" clId="{8EFCCFA1-32DF-4046-BD1C-F21E5F4CF382}" dt="2021-11-28T14:11:24.556" v="7433" actId="478"/>
          <ac:spMkLst>
            <pc:docMk/>
            <pc:sldMk cId="2212978384" sldId="303"/>
            <ac:spMk id="12" creationId="{5740C964-4527-4271-9FA2-67248F18B271}"/>
          </ac:spMkLst>
        </pc:spChg>
        <pc:spChg chg="add del mod topLvl">
          <ac:chgData name="Peter McGinty" userId="138e04b35f3df159" providerId="LiveId" clId="{8EFCCFA1-32DF-4046-BD1C-F21E5F4CF382}" dt="2021-11-28T14:11:24.556" v="7433" actId="478"/>
          <ac:spMkLst>
            <pc:docMk/>
            <pc:sldMk cId="2212978384" sldId="303"/>
            <ac:spMk id="13" creationId="{46D170F1-A33D-480B-9386-8DA319C780BC}"/>
          </ac:spMkLst>
        </pc:spChg>
        <pc:spChg chg="add del mod topLvl">
          <ac:chgData name="Peter McGinty" userId="138e04b35f3df159" providerId="LiveId" clId="{8EFCCFA1-32DF-4046-BD1C-F21E5F4CF382}" dt="2021-11-28T14:11:24.556" v="7433" actId="478"/>
          <ac:spMkLst>
            <pc:docMk/>
            <pc:sldMk cId="2212978384" sldId="303"/>
            <ac:spMk id="14" creationId="{3785EA3C-4B62-48A2-9089-6C8B39ED6C6F}"/>
          </ac:spMkLst>
        </pc:spChg>
        <pc:spChg chg="add del mod topLvl">
          <ac:chgData name="Peter McGinty" userId="138e04b35f3df159" providerId="LiveId" clId="{8EFCCFA1-32DF-4046-BD1C-F21E5F4CF382}" dt="2021-11-28T14:11:24.556" v="7433" actId="478"/>
          <ac:spMkLst>
            <pc:docMk/>
            <pc:sldMk cId="2212978384" sldId="303"/>
            <ac:spMk id="15" creationId="{C0B77BFE-4E1E-48EB-9F6A-6DB6CD3C3282}"/>
          </ac:spMkLst>
        </pc:spChg>
        <pc:spChg chg="add del">
          <ac:chgData name="Peter McGinty" userId="138e04b35f3df159" providerId="LiveId" clId="{8EFCCFA1-32DF-4046-BD1C-F21E5F4CF382}" dt="2021-11-28T13:49:45.061" v="6917" actId="478"/>
          <ac:spMkLst>
            <pc:docMk/>
            <pc:sldMk cId="2212978384" sldId="303"/>
            <ac:spMk id="19" creationId="{0D9A4948-8B3B-4ECF-AB2F-87272190AC7C}"/>
          </ac:spMkLst>
        </pc:spChg>
        <pc:spChg chg="add del mod">
          <ac:chgData name="Peter McGinty" userId="138e04b35f3df159" providerId="LiveId" clId="{8EFCCFA1-32DF-4046-BD1C-F21E5F4CF382}" dt="2021-11-28T13:51:27.612" v="6939" actId="478"/>
          <ac:spMkLst>
            <pc:docMk/>
            <pc:sldMk cId="2212978384" sldId="303"/>
            <ac:spMk id="20" creationId="{278166E2-E02A-4861-B0FA-C04E9295C6DF}"/>
          </ac:spMkLst>
        </pc:spChg>
        <pc:spChg chg="add del mod">
          <ac:chgData name="Peter McGinty" userId="138e04b35f3df159" providerId="LiveId" clId="{8EFCCFA1-32DF-4046-BD1C-F21E5F4CF382}" dt="2021-11-28T13:53:42.813" v="6955" actId="478"/>
          <ac:spMkLst>
            <pc:docMk/>
            <pc:sldMk cId="2212978384" sldId="303"/>
            <ac:spMk id="21" creationId="{C9ACB099-9ED8-4F29-BB23-976978AB3C33}"/>
          </ac:spMkLst>
        </pc:spChg>
        <pc:spChg chg="add del mod">
          <ac:chgData name="Peter McGinty" userId="138e04b35f3df159" providerId="LiveId" clId="{8EFCCFA1-32DF-4046-BD1C-F21E5F4CF382}" dt="2021-11-28T13:53:43.517" v="6956" actId="478"/>
          <ac:spMkLst>
            <pc:docMk/>
            <pc:sldMk cId="2212978384" sldId="303"/>
            <ac:spMk id="22" creationId="{82EF75FB-E960-4468-A8D0-3A21E98DA1DC}"/>
          </ac:spMkLst>
        </pc:spChg>
        <pc:spChg chg="add del mod">
          <ac:chgData name="Peter McGinty" userId="138e04b35f3df159" providerId="LiveId" clId="{8EFCCFA1-32DF-4046-BD1C-F21E5F4CF382}" dt="2021-11-28T13:51:27.612" v="6939" actId="478"/>
          <ac:spMkLst>
            <pc:docMk/>
            <pc:sldMk cId="2212978384" sldId="303"/>
            <ac:spMk id="23" creationId="{DD55FCAE-B17E-405D-9BF7-441950A1EDCC}"/>
          </ac:spMkLst>
        </pc:spChg>
        <pc:spChg chg="add del mod">
          <ac:chgData name="Peter McGinty" userId="138e04b35f3df159" providerId="LiveId" clId="{8EFCCFA1-32DF-4046-BD1C-F21E5F4CF382}" dt="2021-11-28T13:53:47.037" v="6958" actId="478"/>
          <ac:spMkLst>
            <pc:docMk/>
            <pc:sldMk cId="2212978384" sldId="303"/>
            <ac:spMk id="24" creationId="{5C70FAF8-913A-4AAC-B37B-41049E8361D4}"/>
          </ac:spMkLst>
        </pc:spChg>
        <pc:spChg chg="add del mod">
          <ac:chgData name="Peter McGinty" userId="138e04b35f3df159" providerId="LiveId" clId="{8EFCCFA1-32DF-4046-BD1C-F21E5F4CF382}" dt="2021-11-28T13:53:46.125" v="6957" actId="478"/>
          <ac:spMkLst>
            <pc:docMk/>
            <pc:sldMk cId="2212978384" sldId="303"/>
            <ac:spMk id="25" creationId="{3E7ABFF9-5DF8-4FCB-996B-13715517C751}"/>
          </ac:spMkLst>
        </pc:spChg>
        <pc:spChg chg="add del mod">
          <ac:chgData name="Peter McGinty" userId="138e04b35f3df159" providerId="LiveId" clId="{8EFCCFA1-32DF-4046-BD1C-F21E5F4CF382}" dt="2021-11-28T13:53:41.965" v="6954" actId="478"/>
          <ac:spMkLst>
            <pc:docMk/>
            <pc:sldMk cId="2212978384" sldId="303"/>
            <ac:spMk id="26" creationId="{1ABB984C-B93D-45B8-A12A-069F67586E66}"/>
          </ac:spMkLst>
        </pc:spChg>
        <pc:spChg chg="add mod ord">
          <ac:chgData name="Peter McGinty" userId="138e04b35f3df159" providerId="LiveId" clId="{8EFCCFA1-32DF-4046-BD1C-F21E5F4CF382}" dt="2021-11-28T13:55:44.187" v="6981" actId="164"/>
          <ac:spMkLst>
            <pc:docMk/>
            <pc:sldMk cId="2212978384" sldId="303"/>
            <ac:spMk id="27" creationId="{62326843-D8B2-4957-AA05-8D597AD372CF}"/>
          </ac:spMkLst>
        </pc:spChg>
        <pc:spChg chg="add mod ord">
          <ac:chgData name="Peter McGinty" userId="138e04b35f3df159" providerId="LiveId" clId="{8EFCCFA1-32DF-4046-BD1C-F21E5F4CF382}" dt="2021-11-28T13:55:44.187" v="6981" actId="164"/>
          <ac:spMkLst>
            <pc:docMk/>
            <pc:sldMk cId="2212978384" sldId="303"/>
            <ac:spMk id="28" creationId="{A228FF76-B86C-4694-8B89-A690CCC14291}"/>
          </ac:spMkLst>
        </pc:spChg>
        <pc:spChg chg="add mod ord">
          <ac:chgData name="Peter McGinty" userId="138e04b35f3df159" providerId="LiveId" clId="{8EFCCFA1-32DF-4046-BD1C-F21E5F4CF382}" dt="2021-11-28T13:55:44.187" v="6981" actId="164"/>
          <ac:spMkLst>
            <pc:docMk/>
            <pc:sldMk cId="2212978384" sldId="303"/>
            <ac:spMk id="29" creationId="{3CE8BF71-DBD5-4CEA-8221-2B810991EAA4}"/>
          </ac:spMkLst>
        </pc:spChg>
        <pc:spChg chg="add mod ord">
          <ac:chgData name="Peter McGinty" userId="138e04b35f3df159" providerId="LiveId" clId="{8EFCCFA1-32DF-4046-BD1C-F21E5F4CF382}" dt="2021-11-28T13:55:44.187" v="6981" actId="164"/>
          <ac:spMkLst>
            <pc:docMk/>
            <pc:sldMk cId="2212978384" sldId="303"/>
            <ac:spMk id="30" creationId="{01DF0808-D5F2-4FED-B35B-C54BD3EC7008}"/>
          </ac:spMkLst>
        </pc:spChg>
        <pc:spChg chg="add mod ord">
          <ac:chgData name="Peter McGinty" userId="138e04b35f3df159" providerId="LiveId" clId="{8EFCCFA1-32DF-4046-BD1C-F21E5F4CF382}" dt="2021-11-28T13:55:44.187" v="6981" actId="164"/>
          <ac:spMkLst>
            <pc:docMk/>
            <pc:sldMk cId="2212978384" sldId="303"/>
            <ac:spMk id="31" creationId="{9CF2C9CF-CCAA-4618-86BC-C08869DF66F6}"/>
          </ac:spMkLst>
        </pc:spChg>
        <pc:spChg chg="add mod ord">
          <ac:chgData name="Peter McGinty" userId="138e04b35f3df159" providerId="LiveId" clId="{8EFCCFA1-32DF-4046-BD1C-F21E5F4CF382}" dt="2021-11-28T13:55:44.187" v="6981" actId="164"/>
          <ac:spMkLst>
            <pc:docMk/>
            <pc:sldMk cId="2212978384" sldId="303"/>
            <ac:spMk id="32" creationId="{C0B27A7F-1FD8-47B5-9B28-4D01297FBA16}"/>
          </ac:spMkLst>
        </pc:spChg>
        <pc:spChg chg="add del mod">
          <ac:chgData name="Peter McGinty" userId="138e04b35f3df159" providerId="LiveId" clId="{8EFCCFA1-32DF-4046-BD1C-F21E5F4CF382}" dt="2021-11-28T14:01:19.051" v="7035" actId="478"/>
          <ac:spMkLst>
            <pc:docMk/>
            <pc:sldMk cId="2212978384" sldId="303"/>
            <ac:spMk id="34" creationId="{3C678C80-0F82-4DA6-A036-CC4F7833D7E9}"/>
          </ac:spMkLst>
        </pc:spChg>
        <pc:spChg chg="add del mod">
          <ac:chgData name="Peter McGinty" userId="138e04b35f3df159" providerId="LiveId" clId="{8EFCCFA1-32DF-4046-BD1C-F21E5F4CF382}" dt="2021-11-28T13:57:36.165" v="7019" actId="478"/>
          <ac:spMkLst>
            <pc:docMk/>
            <pc:sldMk cId="2212978384" sldId="303"/>
            <ac:spMk id="35" creationId="{DAFE4450-5E3C-47A6-8A01-CD7B6636E175}"/>
          </ac:spMkLst>
        </pc:spChg>
        <pc:spChg chg="add mod">
          <ac:chgData name="Peter McGinty" userId="138e04b35f3df159" providerId="LiveId" clId="{8EFCCFA1-32DF-4046-BD1C-F21E5F4CF382}" dt="2021-11-28T14:11:04.082" v="7426" actId="20577"/>
          <ac:spMkLst>
            <pc:docMk/>
            <pc:sldMk cId="2212978384" sldId="303"/>
            <ac:spMk id="36" creationId="{DD79134E-7CD4-4A01-9C82-8716A26D6621}"/>
          </ac:spMkLst>
        </pc:spChg>
        <pc:spChg chg="add del mod">
          <ac:chgData name="Peter McGinty" userId="138e04b35f3df159" providerId="LiveId" clId="{8EFCCFA1-32DF-4046-BD1C-F21E5F4CF382}" dt="2021-11-28T14:01:14.765" v="7034" actId="478"/>
          <ac:spMkLst>
            <pc:docMk/>
            <pc:sldMk cId="2212978384" sldId="303"/>
            <ac:spMk id="37" creationId="{B1B8B8BB-86BB-4346-9A7B-E7B55AF80F2D}"/>
          </ac:spMkLst>
        </pc:spChg>
        <pc:spChg chg="add mod">
          <ac:chgData name="Peter McGinty" userId="138e04b35f3df159" providerId="LiveId" clId="{8EFCCFA1-32DF-4046-BD1C-F21E5F4CF382}" dt="2021-11-28T14:16:27.711" v="7439" actId="207"/>
          <ac:spMkLst>
            <pc:docMk/>
            <pc:sldMk cId="2212978384" sldId="303"/>
            <ac:spMk id="38" creationId="{CAE57D08-43E0-498D-A763-775C53B04666}"/>
          </ac:spMkLst>
        </pc:spChg>
        <pc:spChg chg="mod topLvl">
          <ac:chgData name="Peter McGinty" userId="138e04b35f3df159" providerId="LiveId" clId="{8EFCCFA1-32DF-4046-BD1C-F21E5F4CF382}" dt="2021-11-28T14:12:02.252" v="7438" actId="164"/>
          <ac:spMkLst>
            <pc:docMk/>
            <pc:sldMk cId="2212978384" sldId="303"/>
            <ac:spMk id="40" creationId="{AB07326D-E088-47F1-8E03-32762847635D}"/>
          </ac:spMkLst>
        </pc:spChg>
        <pc:spChg chg="del mod topLvl">
          <ac:chgData name="Peter McGinty" userId="138e04b35f3df159" providerId="LiveId" clId="{8EFCCFA1-32DF-4046-BD1C-F21E5F4CF382}" dt="2021-11-28T14:04:31.118" v="7067" actId="478"/>
          <ac:spMkLst>
            <pc:docMk/>
            <pc:sldMk cId="2212978384" sldId="303"/>
            <ac:spMk id="41" creationId="{3AC67A21-310F-4EA7-A991-6F8DE310CE21}"/>
          </ac:spMkLst>
        </pc:spChg>
        <pc:spChg chg="del mod topLvl">
          <ac:chgData name="Peter McGinty" userId="138e04b35f3df159" providerId="LiveId" clId="{8EFCCFA1-32DF-4046-BD1C-F21E5F4CF382}" dt="2021-11-28T14:04:38.908" v="7069" actId="478"/>
          <ac:spMkLst>
            <pc:docMk/>
            <pc:sldMk cId="2212978384" sldId="303"/>
            <ac:spMk id="42" creationId="{5757E374-91C0-4C13-9394-36C904566010}"/>
          </ac:spMkLst>
        </pc:spChg>
        <pc:spChg chg="del mod topLvl">
          <ac:chgData name="Peter McGinty" userId="138e04b35f3df159" providerId="LiveId" clId="{8EFCCFA1-32DF-4046-BD1C-F21E5F4CF382}" dt="2021-11-28T14:04:37.158" v="7068" actId="478"/>
          <ac:spMkLst>
            <pc:docMk/>
            <pc:sldMk cId="2212978384" sldId="303"/>
            <ac:spMk id="43" creationId="{0BD022A3-8011-4CFD-83EE-E01D6C273F8F}"/>
          </ac:spMkLst>
        </pc:spChg>
        <pc:spChg chg="mod topLvl">
          <ac:chgData name="Peter McGinty" userId="138e04b35f3df159" providerId="LiveId" clId="{8EFCCFA1-32DF-4046-BD1C-F21E5F4CF382}" dt="2021-11-28T14:12:02.252" v="7438" actId="164"/>
          <ac:spMkLst>
            <pc:docMk/>
            <pc:sldMk cId="2212978384" sldId="303"/>
            <ac:spMk id="44" creationId="{6833A933-C07C-410B-8FF7-74D5984B0D28}"/>
          </ac:spMkLst>
        </pc:spChg>
        <pc:spChg chg="mod topLvl">
          <ac:chgData name="Peter McGinty" userId="138e04b35f3df159" providerId="LiveId" clId="{8EFCCFA1-32DF-4046-BD1C-F21E5F4CF382}" dt="2021-11-28T14:12:02.252" v="7438" actId="164"/>
          <ac:spMkLst>
            <pc:docMk/>
            <pc:sldMk cId="2212978384" sldId="303"/>
            <ac:spMk id="45" creationId="{075854F8-565A-4580-97CD-17E622A8DEF9}"/>
          </ac:spMkLst>
        </pc:spChg>
        <pc:spChg chg="mod topLvl">
          <ac:chgData name="Peter McGinty" userId="138e04b35f3df159" providerId="LiveId" clId="{8EFCCFA1-32DF-4046-BD1C-F21E5F4CF382}" dt="2021-11-28T14:12:02.252" v="7438" actId="164"/>
          <ac:spMkLst>
            <pc:docMk/>
            <pc:sldMk cId="2212978384" sldId="303"/>
            <ac:spMk id="46" creationId="{ACEC4576-6E91-4102-92A0-D01A9DC98A3C}"/>
          </ac:spMkLst>
        </pc:spChg>
        <pc:grpChg chg="add mod">
          <ac:chgData name="Peter McGinty" userId="138e04b35f3df159" providerId="LiveId" clId="{8EFCCFA1-32DF-4046-BD1C-F21E5F4CF382}" dt="2021-11-28T13:46:56.113" v="6903" actId="164"/>
          <ac:grpSpMkLst>
            <pc:docMk/>
            <pc:sldMk cId="2212978384" sldId="303"/>
            <ac:grpSpMk id="16" creationId="{2C2A6C24-F71D-47FC-BC58-72410FFD3C39}"/>
          </ac:grpSpMkLst>
        </pc:grpChg>
        <pc:grpChg chg="add del mod">
          <ac:chgData name="Peter McGinty" userId="138e04b35f3df159" providerId="LiveId" clId="{8EFCCFA1-32DF-4046-BD1C-F21E5F4CF382}" dt="2021-11-28T13:48:31.888" v="6910" actId="165"/>
          <ac:grpSpMkLst>
            <pc:docMk/>
            <pc:sldMk cId="2212978384" sldId="303"/>
            <ac:grpSpMk id="17" creationId="{F93DDB77-A20F-4D22-81BF-C51289B99B21}"/>
          </ac:grpSpMkLst>
        </pc:grpChg>
        <pc:grpChg chg="add del mod">
          <ac:chgData name="Peter McGinty" userId="138e04b35f3df159" providerId="LiveId" clId="{8EFCCFA1-32DF-4046-BD1C-F21E5F4CF382}" dt="2021-11-28T13:56:27.294" v="6983" actId="165"/>
          <ac:grpSpMkLst>
            <pc:docMk/>
            <pc:sldMk cId="2212978384" sldId="303"/>
            <ac:grpSpMk id="18" creationId="{78A287E8-512E-4A55-B2E1-76574E977CD2}"/>
          </ac:grpSpMkLst>
        </pc:grpChg>
        <pc:grpChg chg="add mod">
          <ac:chgData name="Peter McGinty" userId="138e04b35f3df159" providerId="LiveId" clId="{8EFCCFA1-32DF-4046-BD1C-F21E5F4CF382}" dt="2021-11-28T13:55:55.892" v="6982" actId="1076"/>
          <ac:grpSpMkLst>
            <pc:docMk/>
            <pc:sldMk cId="2212978384" sldId="303"/>
            <ac:grpSpMk id="33" creationId="{1F076B06-A62A-49B1-A3DA-7627CC7323A1}"/>
          </ac:grpSpMkLst>
        </pc:grpChg>
        <pc:grpChg chg="add del mod">
          <ac:chgData name="Peter McGinty" userId="138e04b35f3df159" providerId="LiveId" clId="{8EFCCFA1-32DF-4046-BD1C-F21E5F4CF382}" dt="2021-11-28T14:04:26.925" v="7066" actId="165"/>
          <ac:grpSpMkLst>
            <pc:docMk/>
            <pc:sldMk cId="2212978384" sldId="303"/>
            <ac:grpSpMk id="39" creationId="{322C3C56-BC32-4292-B60E-1CE65A453914}"/>
          </ac:grpSpMkLst>
        </pc:grpChg>
        <pc:grpChg chg="add mod">
          <ac:chgData name="Peter McGinty" userId="138e04b35f3df159" providerId="LiveId" clId="{8EFCCFA1-32DF-4046-BD1C-F21E5F4CF382}" dt="2021-11-28T14:12:02.252" v="7438" actId="164"/>
          <ac:grpSpMkLst>
            <pc:docMk/>
            <pc:sldMk cId="2212978384" sldId="303"/>
            <ac:grpSpMk id="47" creationId="{ECDCD2D3-8FF2-4C3F-87E4-E6960D85BDCC}"/>
          </ac:grpSpMkLst>
        </pc:grpChg>
      </pc:sldChg>
      <pc:sldChg chg="modSp new mod">
        <pc:chgData name="Peter McGinty" userId="138e04b35f3df159" providerId="LiveId" clId="{8EFCCFA1-32DF-4046-BD1C-F21E5F4CF382}" dt="2021-11-28T22:13:32.232" v="8399" actId="20577"/>
        <pc:sldMkLst>
          <pc:docMk/>
          <pc:sldMk cId="2356839116" sldId="304"/>
        </pc:sldMkLst>
        <pc:spChg chg="mod">
          <ac:chgData name="Peter McGinty" userId="138e04b35f3df159" providerId="LiveId" clId="{8EFCCFA1-32DF-4046-BD1C-F21E5F4CF382}" dt="2021-11-28T14:19:20.797" v="7507" actId="20577"/>
          <ac:spMkLst>
            <pc:docMk/>
            <pc:sldMk cId="2356839116" sldId="304"/>
            <ac:spMk id="2" creationId="{9DC14E8D-EF26-4778-9EED-BDB9CD552CA2}"/>
          </ac:spMkLst>
        </pc:spChg>
        <pc:spChg chg="mod">
          <ac:chgData name="Peter McGinty" userId="138e04b35f3df159" providerId="LiveId" clId="{8EFCCFA1-32DF-4046-BD1C-F21E5F4CF382}" dt="2021-11-28T22:13:32.232" v="8399" actId="20577"/>
          <ac:spMkLst>
            <pc:docMk/>
            <pc:sldMk cId="2356839116" sldId="304"/>
            <ac:spMk id="3" creationId="{70C75169-1DA0-4B37-A9A9-FAC51823D68B}"/>
          </ac:spMkLst>
        </pc:spChg>
      </pc:sldChg>
      <pc:sldChg chg="modSp new mod">
        <pc:chgData name="Peter McGinty" userId="138e04b35f3df159" providerId="LiveId" clId="{8EFCCFA1-32DF-4046-BD1C-F21E5F4CF382}" dt="2021-11-28T15:38:32.886" v="7573" actId="20577"/>
        <pc:sldMkLst>
          <pc:docMk/>
          <pc:sldMk cId="2791553001" sldId="305"/>
        </pc:sldMkLst>
        <pc:spChg chg="mod">
          <ac:chgData name="Peter McGinty" userId="138e04b35f3df159" providerId="LiveId" clId="{8EFCCFA1-32DF-4046-BD1C-F21E5F4CF382}" dt="2021-11-28T15:36:55.839" v="7554" actId="20577"/>
          <ac:spMkLst>
            <pc:docMk/>
            <pc:sldMk cId="2791553001" sldId="305"/>
            <ac:spMk id="2" creationId="{2304C411-BE13-45B1-B246-479181D89E30}"/>
          </ac:spMkLst>
        </pc:spChg>
        <pc:spChg chg="mod">
          <ac:chgData name="Peter McGinty" userId="138e04b35f3df159" providerId="LiveId" clId="{8EFCCFA1-32DF-4046-BD1C-F21E5F4CF382}" dt="2021-11-28T15:38:32.886" v="7573" actId="20577"/>
          <ac:spMkLst>
            <pc:docMk/>
            <pc:sldMk cId="2791553001" sldId="305"/>
            <ac:spMk id="3" creationId="{58748FB2-D490-4AF8-8BFA-1D2FDC4C1F73}"/>
          </ac:spMkLst>
        </pc:spChg>
      </pc:sldChg>
      <pc:sldChg chg="modSp new mod">
        <pc:chgData name="Peter McGinty" userId="138e04b35f3df159" providerId="LiveId" clId="{8EFCCFA1-32DF-4046-BD1C-F21E5F4CF382}" dt="2021-11-28T15:42:36.871" v="7634" actId="5793"/>
        <pc:sldMkLst>
          <pc:docMk/>
          <pc:sldMk cId="2184517288" sldId="306"/>
        </pc:sldMkLst>
        <pc:spChg chg="mod">
          <ac:chgData name="Peter McGinty" userId="138e04b35f3df159" providerId="LiveId" clId="{8EFCCFA1-32DF-4046-BD1C-F21E5F4CF382}" dt="2021-11-28T15:42:36.871" v="7634" actId="5793"/>
          <ac:spMkLst>
            <pc:docMk/>
            <pc:sldMk cId="2184517288" sldId="306"/>
            <ac:spMk id="3" creationId="{9DAE4F35-E4AD-405C-B4E4-CB95ADFB76CF}"/>
          </ac:spMkLst>
        </pc:spChg>
      </pc:sldChg>
      <pc:sldChg chg="modSp add mod">
        <pc:chgData name="Peter McGinty" userId="138e04b35f3df159" providerId="LiveId" clId="{8EFCCFA1-32DF-4046-BD1C-F21E5F4CF382}" dt="2021-11-28T22:10:13.320" v="8284" actId="20577"/>
        <pc:sldMkLst>
          <pc:docMk/>
          <pc:sldMk cId="1158819690" sldId="307"/>
        </pc:sldMkLst>
        <pc:spChg chg="mod">
          <ac:chgData name="Peter McGinty" userId="138e04b35f3df159" providerId="LiveId" clId="{8EFCCFA1-32DF-4046-BD1C-F21E5F4CF382}" dt="2021-11-28T22:10:13.320" v="8284" actId="20577"/>
          <ac:spMkLst>
            <pc:docMk/>
            <pc:sldMk cId="1158819690" sldId="307"/>
            <ac:spMk id="3" creationId="{978B2403-AF07-4746-9B3F-D5698CAC29A7}"/>
          </ac:spMkLst>
        </pc:spChg>
      </pc:sldChg>
      <pc:sldChg chg="modSp new del mod">
        <pc:chgData name="Peter McGinty" userId="138e04b35f3df159" providerId="LiveId" clId="{8EFCCFA1-32DF-4046-BD1C-F21E5F4CF382}" dt="2021-11-28T22:01:04.799" v="8166" actId="2696"/>
        <pc:sldMkLst>
          <pc:docMk/>
          <pc:sldMk cId="3400375351" sldId="307"/>
        </pc:sldMkLst>
        <pc:spChg chg="mod">
          <ac:chgData name="Peter McGinty" userId="138e04b35f3df159" providerId="LiveId" clId="{8EFCCFA1-32DF-4046-BD1C-F21E5F4CF382}" dt="2021-11-28T15:48:50.356" v="7817" actId="6549"/>
          <ac:spMkLst>
            <pc:docMk/>
            <pc:sldMk cId="3400375351" sldId="307"/>
            <ac:spMk id="2" creationId="{4763AEBA-11D4-4CEB-B945-354389635ED7}"/>
          </ac:spMkLst>
        </pc:spChg>
      </pc:sldChg>
      <pc:sldChg chg="modSp new mod">
        <pc:chgData name="Peter McGinty" userId="138e04b35f3df159" providerId="LiveId" clId="{8EFCCFA1-32DF-4046-BD1C-F21E5F4CF382}" dt="2021-11-28T22:28:41.072" v="8563" actId="20577"/>
        <pc:sldMkLst>
          <pc:docMk/>
          <pc:sldMk cId="937309979" sldId="308"/>
        </pc:sldMkLst>
        <pc:spChg chg="mod">
          <ac:chgData name="Peter McGinty" userId="138e04b35f3df159" providerId="LiveId" clId="{8EFCCFA1-32DF-4046-BD1C-F21E5F4CF382}" dt="2021-11-28T22:28:41.072" v="8563" actId="20577"/>
          <ac:spMkLst>
            <pc:docMk/>
            <pc:sldMk cId="937309979" sldId="308"/>
            <ac:spMk id="2" creationId="{8629CD62-B70C-43CF-A8D0-E6FB7363BEE7}"/>
          </ac:spMkLst>
        </pc:spChg>
      </pc:sldChg>
      <pc:sldChg chg="modSp new mod">
        <pc:chgData name="Peter McGinty" userId="138e04b35f3df159" providerId="LiveId" clId="{8EFCCFA1-32DF-4046-BD1C-F21E5F4CF382}" dt="2021-11-28T21:59:48.632" v="8162"/>
        <pc:sldMkLst>
          <pc:docMk/>
          <pc:sldMk cId="2945934684" sldId="309"/>
        </pc:sldMkLst>
        <pc:spChg chg="mod">
          <ac:chgData name="Peter McGinty" userId="138e04b35f3df159" providerId="LiveId" clId="{8EFCCFA1-32DF-4046-BD1C-F21E5F4CF382}" dt="2021-11-28T19:45:57.720" v="7860" actId="20577"/>
          <ac:spMkLst>
            <pc:docMk/>
            <pc:sldMk cId="2945934684" sldId="309"/>
            <ac:spMk id="2" creationId="{8B9CE6EC-3AE5-467E-B1C4-32F98E82A902}"/>
          </ac:spMkLst>
        </pc:spChg>
        <pc:spChg chg="mod">
          <ac:chgData name="Peter McGinty" userId="138e04b35f3df159" providerId="LiveId" clId="{8EFCCFA1-32DF-4046-BD1C-F21E5F4CF382}" dt="2021-11-28T21:59:48.632" v="8162"/>
          <ac:spMkLst>
            <pc:docMk/>
            <pc:sldMk cId="2945934684" sldId="309"/>
            <ac:spMk id="3" creationId="{36104C53-1116-4D88-AA55-FB9F9E3A3A79}"/>
          </ac:spMkLst>
        </pc:spChg>
      </pc:sldChg>
      <pc:sldChg chg="modSp add mod">
        <pc:chgData name="Peter McGinty" userId="138e04b35f3df159" providerId="LiveId" clId="{8EFCCFA1-32DF-4046-BD1C-F21E5F4CF382}" dt="2021-11-28T19:58:21.917" v="8102" actId="20577"/>
        <pc:sldMkLst>
          <pc:docMk/>
          <pc:sldMk cId="102976761" sldId="310"/>
        </pc:sldMkLst>
        <pc:spChg chg="mod">
          <ac:chgData name="Peter McGinty" userId="138e04b35f3df159" providerId="LiveId" clId="{8EFCCFA1-32DF-4046-BD1C-F21E5F4CF382}" dt="2021-11-28T19:58:21.917" v="8102" actId="20577"/>
          <ac:spMkLst>
            <pc:docMk/>
            <pc:sldMk cId="102976761" sldId="310"/>
            <ac:spMk id="2" creationId="{8B9CE6EC-3AE5-467E-B1C4-32F98E82A902}"/>
          </ac:spMkLst>
        </pc:spChg>
        <pc:spChg chg="mod">
          <ac:chgData name="Peter McGinty" userId="138e04b35f3df159" providerId="LiveId" clId="{8EFCCFA1-32DF-4046-BD1C-F21E5F4CF382}" dt="2021-11-28T19:49:28.317" v="8013" actId="20577"/>
          <ac:spMkLst>
            <pc:docMk/>
            <pc:sldMk cId="102976761" sldId="310"/>
            <ac:spMk id="3" creationId="{36104C53-1116-4D88-AA55-FB9F9E3A3A79}"/>
          </ac:spMkLst>
        </pc:spChg>
      </pc:sldChg>
      <pc:sldChg chg="modSp add mod">
        <pc:chgData name="Peter McGinty" userId="138e04b35f3df159" providerId="LiveId" clId="{8EFCCFA1-32DF-4046-BD1C-F21E5F4CF382}" dt="2021-11-28T22:02:22.367" v="8178" actId="20577"/>
        <pc:sldMkLst>
          <pc:docMk/>
          <pc:sldMk cId="2104897038" sldId="311"/>
        </pc:sldMkLst>
        <pc:spChg chg="mod">
          <ac:chgData name="Peter McGinty" userId="138e04b35f3df159" providerId="LiveId" clId="{8EFCCFA1-32DF-4046-BD1C-F21E5F4CF382}" dt="2021-11-28T22:02:22.367" v="8178" actId="20577"/>
          <ac:spMkLst>
            <pc:docMk/>
            <pc:sldMk cId="2104897038" sldId="311"/>
            <ac:spMk id="2" creationId="{8B9CE6EC-3AE5-467E-B1C4-32F98E82A902}"/>
          </ac:spMkLst>
        </pc:spChg>
        <pc:spChg chg="mod">
          <ac:chgData name="Peter McGinty" userId="138e04b35f3df159" providerId="LiveId" clId="{8EFCCFA1-32DF-4046-BD1C-F21E5F4CF382}" dt="2021-11-28T19:52:05.059" v="8046" actId="27636"/>
          <ac:spMkLst>
            <pc:docMk/>
            <pc:sldMk cId="2104897038" sldId="311"/>
            <ac:spMk id="3" creationId="{36104C53-1116-4D88-AA55-FB9F9E3A3A79}"/>
          </ac:spMkLst>
        </pc:spChg>
      </pc:sldChg>
      <pc:sldChg chg="modSp add mod">
        <pc:chgData name="Peter McGinty" userId="138e04b35f3df159" providerId="LiveId" clId="{8EFCCFA1-32DF-4046-BD1C-F21E5F4CF382}" dt="2021-11-28T19:59:48.604" v="8160" actId="20577"/>
        <pc:sldMkLst>
          <pc:docMk/>
          <pc:sldMk cId="494980254" sldId="312"/>
        </pc:sldMkLst>
        <pc:spChg chg="mod">
          <ac:chgData name="Peter McGinty" userId="138e04b35f3df159" providerId="LiveId" clId="{8EFCCFA1-32DF-4046-BD1C-F21E5F4CF382}" dt="2021-11-28T19:59:48.604" v="8160" actId="20577"/>
          <ac:spMkLst>
            <pc:docMk/>
            <pc:sldMk cId="494980254" sldId="312"/>
            <ac:spMk id="2" creationId="{8B9CE6EC-3AE5-467E-B1C4-32F98E82A902}"/>
          </ac:spMkLst>
        </pc:spChg>
        <pc:spChg chg="mod">
          <ac:chgData name="Peter McGinty" userId="138e04b35f3df159" providerId="LiveId" clId="{8EFCCFA1-32DF-4046-BD1C-F21E5F4CF382}" dt="2021-11-28T19:57:31.214" v="8081" actId="313"/>
          <ac:spMkLst>
            <pc:docMk/>
            <pc:sldMk cId="494980254" sldId="312"/>
            <ac:spMk id="3" creationId="{36104C53-1116-4D88-AA55-FB9F9E3A3A79}"/>
          </ac:spMkLst>
        </pc:spChg>
      </pc:sldChg>
      <pc:sldChg chg="add del">
        <pc:chgData name="Peter McGinty" userId="138e04b35f3df159" providerId="LiveId" clId="{8EFCCFA1-32DF-4046-BD1C-F21E5F4CF382}" dt="2021-11-28T22:01:17.291" v="8168" actId="47"/>
        <pc:sldMkLst>
          <pc:docMk/>
          <pc:sldMk cId="1520425496" sldId="313"/>
        </pc:sldMkLst>
      </pc:sldChg>
      <pc:sldChg chg="modSp new mod">
        <pc:chgData name="Peter McGinty" userId="138e04b35f3df159" providerId="LiveId" clId="{8EFCCFA1-32DF-4046-BD1C-F21E5F4CF382}" dt="2021-11-28T22:09:52.668" v="8258" actId="27636"/>
        <pc:sldMkLst>
          <pc:docMk/>
          <pc:sldMk cId="3914871739" sldId="313"/>
        </pc:sldMkLst>
        <pc:spChg chg="mod">
          <ac:chgData name="Peter McGinty" userId="138e04b35f3df159" providerId="LiveId" clId="{8EFCCFA1-32DF-4046-BD1C-F21E5F4CF382}" dt="2021-11-28T22:03:52.575" v="8211" actId="20577"/>
          <ac:spMkLst>
            <pc:docMk/>
            <pc:sldMk cId="3914871739" sldId="313"/>
            <ac:spMk id="2" creationId="{1F09038C-A433-4729-B03C-BF7C89ADFA46}"/>
          </ac:spMkLst>
        </pc:spChg>
        <pc:spChg chg="mod">
          <ac:chgData name="Peter McGinty" userId="138e04b35f3df159" providerId="LiveId" clId="{8EFCCFA1-32DF-4046-BD1C-F21E5F4CF382}" dt="2021-11-28T22:09:52.668" v="8258" actId="27636"/>
          <ac:spMkLst>
            <pc:docMk/>
            <pc:sldMk cId="3914871739" sldId="313"/>
            <ac:spMk id="3" creationId="{A06C5761-B3E5-4659-909C-ED7EEA13054A}"/>
          </ac:spMkLst>
        </pc:spChg>
      </pc:sldChg>
      <pc:sldChg chg="add del">
        <pc:chgData name="Peter McGinty" userId="138e04b35f3df159" providerId="LiveId" clId="{8EFCCFA1-32DF-4046-BD1C-F21E5F4CF382}" dt="2021-11-28T22:01:18.633" v="8169" actId="47"/>
        <pc:sldMkLst>
          <pc:docMk/>
          <pc:sldMk cId="1725258751" sldId="314"/>
        </pc:sldMkLst>
      </pc:sldChg>
      <pc:sldChg chg="modSp new mod">
        <pc:chgData name="Peter McGinty" userId="138e04b35f3df159" providerId="LiveId" clId="{8EFCCFA1-32DF-4046-BD1C-F21E5F4CF382}" dt="2021-11-28T22:10:47.568" v="8306" actId="20577"/>
        <pc:sldMkLst>
          <pc:docMk/>
          <pc:sldMk cId="1910183760" sldId="314"/>
        </pc:sldMkLst>
        <pc:spChg chg="mod">
          <ac:chgData name="Peter McGinty" userId="138e04b35f3df159" providerId="LiveId" clId="{8EFCCFA1-32DF-4046-BD1C-F21E5F4CF382}" dt="2021-11-28T22:10:47.568" v="8306" actId="20577"/>
          <ac:spMkLst>
            <pc:docMk/>
            <pc:sldMk cId="1910183760" sldId="314"/>
            <ac:spMk id="2" creationId="{6732760C-C56B-411F-9678-F5984C80F0D6}"/>
          </ac:spMkLst>
        </pc:spChg>
      </pc:sldChg>
      <pc:sldChg chg="modSp new mod">
        <pc:chgData name="Peter McGinty" userId="138e04b35f3df159" providerId="LiveId" clId="{8EFCCFA1-32DF-4046-BD1C-F21E5F4CF382}" dt="2021-11-28T22:15:02.215" v="8423" actId="20577"/>
        <pc:sldMkLst>
          <pc:docMk/>
          <pc:sldMk cId="908914709" sldId="315"/>
        </pc:sldMkLst>
        <pc:spChg chg="mod">
          <ac:chgData name="Peter McGinty" userId="138e04b35f3df159" providerId="LiveId" clId="{8EFCCFA1-32DF-4046-BD1C-F21E5F4CF382}" dt="2021-11-28T22:14:30.615" v="8421" actId="20577"/>
          <ac:spMkLst>
            <pc:docMk/>
            <pc:sldMk cId="908914709" sldId="315"/>
            <ac:spMk id="2" creationId="{A41EE34E-CF71-49F9-9C61-E466B84AA4AB}"/>
          </ac:spMkLst>
        </pc:spChg>
        <pc:spChg chg="mod">
          <ac:chgData name="Peter McGinty" userId="138e04b35f3df159" providerId="LiveId" clId="{8EFCCFA1-32DF-4046-BD1C-F21E5F4CF382}" dt="2021-11-28T22:15:02.215" v="8423" actId="20577"/>
          <ac:spMkLst>
            <pc:docMk/>
            <pc:sldMk cId="908914709" sldId="315"/>
            <ac:spMk id="3" creationId="{DC9A15EE-EF45-428E-A609-8922A798AE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52BC-B9C5-4129-8925-1F87B49A4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6F12A-9052-4FDB-8EEC-5911FD17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D4CEC-2C85-43F0-9FB1-830E6230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6601-39FE-4460-897E-CEBCC83E1AFB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36048-88C9-4390-92DE-825557D7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69E28-3532-42D9-B381-85DF6B71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017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ACA9-C68E-42A9-8641-A76F5339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C5EDA-895D-43CE-A867-2660439B9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C85CA-31C3-45B1-9CEB-79CAEA86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6601-39FE-4460-897E-CEBCC83E1AFB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44E3E-E02F-497D-BE93-045C0995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BD560-F34C-492D-A9A9-FE1DAA12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155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ECCAFE-9410-44AA-B845-31943A4519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E6733-2D7E-48E5-A661-3AE4C1186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4C481-540B-4496-8B9C-BA31D4A96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6601-39FE-4460-897E-CEBCC83E1AFB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D55E1-C206-49AF-BED9-1233A744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9C401-2A6E-4F8C-A071-95716F26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67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FB4C0-D7B4-4AAD-B015-DF629F7F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6977E-A5BD-460B-B26D-1447A717A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7412E-25FE-4E3D-928B-0CFB6890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6601-39FE-4460-897E-CEBCC83E1AFB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CCBB1-D9C5-4BF5-B5F9-44428364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890B0-2C7C-422A-B39E-38C7E3BB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310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39043-648A-4490-9CF6-7F79E7386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5D51D-31E5-464F-9FE8-714DC0209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C7F51-683E-4E90-9D83-B7A4833A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6601-39FE-4460-897E-CEBCC83E1AFB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140FF-1B02-448B-8314-E798FF84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37D9D-40DC-40ED-82DE-86A3C24D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85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6F7D-835A-4597-AAA4-2F7AECEF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A8FF6-D483-4F1A-8F54-ADDC0DE69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C1630-AD9D-4799-9CD6-47E833998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F4933-6E72-47B1-8B86-FD7B23BCE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6601-39FE-4460-897E-CEBCC83E1AFB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DF0C01-D474-46DC-8529-F762A636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08D70-84CF-4970-8208-53D21889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0D449-FF74-40A3-B23F-9EAC6F8F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16EE3-4B40-4422-95DF-2A2AFCCD1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E334D-2131-4E0F-87BB-051F6883D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45E7D-ABB9-4E44-BEAB-87D84C654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B5505-9E0C-4241-87F4-8A4C176E2D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BE5332-875B-4E74-BA97-03CFB5282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6601-39FE-4460-897E-CEBCC83E1AFB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ED3326-0DFC-4AC9-B87C-93D8DE0F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BB7E7-534E-4B18-B8A1-D9651BFD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60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03E8-3359-43C0-A807-966A5184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EB139-305A-4F7D-8948-1054987A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6601-39FE-4460-897E-CEBCC83E1AFB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504C0-26D3-4E00-ACB5-15008904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12807-2684-47E3-9E7F-B17197BE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28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FCD58-2971-466D-AD17-8568EAC7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6601-39FE-4460-897E-CEBCC83E1AFB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048442-5FFB-46F7-B160-C35C9600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CDC23-D7A1-4139-B21D-2FB2987EA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7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73A9-ED65-4EFF-ACF7-C3676981A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09AD5-899C-480B-A7FF-856E65EE8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C976B-1E41-4ACE-8925-30FA62E15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706D6-3523-48D4-9015-2625AC9E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6601-39FE-4460-897E-CEBCC83E1AFB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276E0-1A91-4D51-BF36-14945BCD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81F44-8874-490F-B830-5FEFEA32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0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07302-A65D-4DAA-9424-F0A5244B7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F1542-1857-4676-A743-7D187EA42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6CAFB-0B9E-4955-94E3-A38E18AD4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D3452-29CE-440C-8E37-17625BA27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E6601-39FE-4460-897E-CEBCC83E1AFB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76FADC-B3AE-4555-B173-2E81F1A18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CAD55-FF4F-47FC-81B1-172FF82A7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B04994-0D1D-4B5B-AF52-1FFAB9E6C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2EA8E-966F-4410-80D4-BE3683ED5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03792-B565-4F20-9772-EB8C79A9F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E6601-39FE-4460-897E-CEBCC83E1AFB}" type="datetimeFigureOut">
              <a:rPr lang="en-GB" smtClean="0"/>
              <a:t>01/12/2022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B76D-C9E8-4F2E-ADD6-F379F789C9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0EF7C-BD77-4605-8BE7-250060F15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3DFCF-8BA8-49A5-B253-B3F250A333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73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-apis.io/" TargetMode="External"/><Relationship Id="rId2" Type="http://schemas.openxmlformats.org/officeDocument/2006/relationships/hyperlink" Target="https://github.com/public-apis/public-api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y-api.com/" TargetMode="External"/><Relationship Id="rId4" Type="http://schemas.openxmlformats.org/officeDocument/2006/relationships/hyperlink" Target="https://public-apis.xyz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526F-E099-4FBA-957B-361D70764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Change of Topic</a:t>
            </a:r>
            <a:br>
              <a:rPr lang="en-GB" dirty="0"/>
            </a:br>
            <a:br>
              <a:rPr lang="en-GB" sz="900" dirty="0"/>
            </a:br>
            <a:br>
              <a:rPr lang="en-GB" sz="900" dirty="0"/>
            </a:br>
            <a:br>
              <a:rPr lang="en-GB" sz="900" dirty="0"/>
            </a:br>
            <a:br>
              <a:rPr lang="en-GB" sz="900" dirty="0"/>
            </a:br>
            <a:r>
              <a:rPr lang="en-GB" dirty="0"/>
              <a:t>APIs and the request library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50A87F-8A08-4210-BEEA-9067DAED12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803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F5CA-DCD7-4231-AFB7-186B42B16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60CEAB-5DE2-41F1-AEA1-3F8D354E20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Application Programming Interfaces and the request library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516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BB33-330B-42C3-824D-72EF4FB6C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5400" b="1" dirty="0"/>
              <a:t>A</a:t>
            </a:r>
            <a:r>
              <a:rPr lang="en-GB" dirty="0"/>
              <a:t>pplication </a:t>
            </a:r>
            <a:r>
              <a:rPr lang="en-GB" sz="5400" b="1" dirty="0"/>
              <a:t>P</a:t>
            </a:r>
            <a:r>
              <a:rPr lang="en-GB" dirty="0"/>
              <a:t>rogramming </a:t>
            </a:r>
            <a:r>
              <a:rPr lang="en-GB" sz="5400" b="1" dirty="0"/>
              <a:t>I</a:t>
            </a:r>
            <a:r>
              <a:rPr lang="en-GB" dirty="0"/>
              <a:t>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5947D-1E36-4893-B424-FE9CEF4C0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way applications ‘talk’ to each other</a:t>
            </a:r>
          </a:p>
          <a:p>
            <a:r>
              <a:rPr lang="en-GB" dirty="0"/>
              <a:t>Application objects make calls on each others interface methods</a:t>
            </a:r>
          </a:p>
          <a:p>
            <a:r>
              <a:rPr lang="en-GB" dirty="0"/>
              <a:t>These are much like function calls</a:t>
            </a:r>
          </a:p>
          <a:p>
            <a:r>
              <a:rPr lang="en-GB" dirty="0"/>
              <a:t>Each interface method publishes a contract</a:t>
            </a:r>
          </a:p>
          <a:p>
            <a:r>
              <a:rPr lang="en-GB" dirty="0"/>
              <a:t>A method contract guarantees that if the caller supplies parameters that satisfy the methods published pre-conditions, then the method will respond according to its specification</a:t>
            </a:r>
          </a:p>
          <a:p>
            <a:endParaRPr lang="en-GB" dirty="0"/>
          </a:p>
          <a:p>
            <a:r>
              <a:rPr lang="en-GB" dirty="0"/>
              <a:t>Authentication is </a:t>
            </a:r>
            <a:r>
              <a:rPr lang="en-GB" b="1" dirty="0"/>
              <a:t>immensely</a:t>
            </a:r>
            <a:r>
              <a:rPr lang="en-GB" dirty="0"/>
              <a:t> important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1941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93CB6C-54AE-4858-9369-04C54B9379AD}"/>
              </a:ext>
            </a:extLst>
          </p:cNvPr>
          <p:cNvSpPr/>
          <p:nvPr/>
        </p:nvSpPr>
        <p:spPr>
          <a:xfrm>
            <a:off x="1271526" y="1365713"/>
            <a:ext cx="1813102" cy="419132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/>
              <a:t>Application</a:t>
            </a:r>
          </a:p>
          <a:p>
            <a:pPr algn="ctr"/>
            <a:r>
              <a:rPr lang="en-GB" sz="2400" dirty="0"/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778FC9-1C6A-4614-9837-5A6F9E981904}"/>
              </a:ext>
            </a:extLst>
          </p:cNvPr>
          <p:cNvSpPr/>
          <p:nvPr/>
        </p:nvSpPr>
        <p:spPr>
          <a:xfrm>
            <a:off x="7679521" y="1365712"/>
            <a:ext cx="1813102" cy="41913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400" dirty="0"/>
              <a:t>Application</a:t>
            </a:r>
          </a:p>
          <a:p>
            <a:pPr algn="ctr"/>
            <a:r>
              <a:rPr lang="en-GB" sz="2400" dirty="0"/>
              <a:t>2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076B06-A62A-49B1-A3DA-7627CC7323A1}"/>
              </a:ext>
            </a:extLst>
          </p:cNvPr>
          <p:cNvGrpSpPr/>
          <p:nvPr/>
        </p:nvGrpSpPr>
        <p:grpSpPr>
          <a:xfrm>
            <a:off x="2871564" y="1549387"/>
            <a:ext cx="823322" cy="3194513"/>
            <a:chOff x="2887262" y="1831743"/>
            <a:chExt cx="823322" cy="3194513"/>
          </a:xfrm>
        </p:grpSpPr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62326843-D8B2-4957-AA05-8D597AD372CF}"/>
                </a:ext>
              </a:extLst>
            </p:cNvPr>
            <p:cNvSpPr/>
            <p:nvPr/>
          </p:nvSpPr>
          <p:spPr>
            <a:xfrm flipH="1">
              <a:off x="3078743" y="2052912"/>
              <a:ext cx="631841" cy="378914"/>
            </a:xfrm>
            <a:prstGeom prst="chevron">
              <a:avLst>
                <a:gd name="adj" fmla="val 3711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</a:rPr>
                <a:t>a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8" name="Arrow: Chevron 27">
              <a:extLst>
                <a:ext uri="{FF2B5EF4-FFF2-40B4-BE49-F238E27FC236}">
                  <a16:creationId xmlns:a16="http://schemas.microsoft.com/office/drawing/2014/main" id="{A228FF76-B86C-4694-8B89-A690CCC14291}"/>
                </a:ext>
              </a:extLst>
            </p:cNvPr>
            <p:cNvSpPr/>
            <p:nvPr/>
          </p:nvSpPr>
          <p:spPr>
            <a:xfrm flipH="1">
              <a:off x="3078743" y="2527565"/>
              <a:ext cx="631841" cy="378914"/>
            </a:xfrm>
            <a:prstGeom prst="chevron">
              <a:avLst>
                <a:gd name="adj" fmla="val 3711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</a:rPr>
                <a:t>b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29" name="Arrow: Chevron 28">
              <a:extLst>
                <a:ext uri="{FF2B5EF4-FFF2-40B4-BE49-F238E27FC236}">
                  <a16:creationId xmlns:a16="http://schemas.microsoft.com/office/drawing/2014/main" id="{3CE8BF71-DBD5-4CEA-8221-2B810991EAA4}"/>
                </a:ext>
              </a:extLst>
            </p:cNvPr>
            <p:cNvSpPr/>
            <p:nvPr/>
          </p:nvSpPr>
          <p:spPr>
            <a:xfrm flipH="1">
              <a:off x="3078743" y="4426175"/>
              <a:ext cx="631841" cy="378914"/>
            </a:xfrm>
            <a:prstGeom prst="chevron">
              <a:avLst>
                <a:gd name="adj" fmla="val 3711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</a:rPr>
                <a:t>f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30" name="Arrow: Chevron 29">
              <a:extLst>
                <a:ext uri="{FF2B5EF4-FFF2-40B4-BE49-F238E27FC236}">
                  <a16:creationId xmlns:a16="http://schemas.microsoft.com/office/drawing/2014/main" id="{01DF0808-D5F2-4FED-B35B-C54BD3EC7008}"/>
                </a:ext>
              </a:extLst>
            </p:cNvPr>
            <p:cNvSpPr/>
            <p:nvPr/>
          </p:nvSpPr>
          <p:spPr>
            <a:xfrm flipH="1">
              <a:off x="3078743" y="3476871"/>
              <a:ext cx="631841" cy="378914"/>
            </a:xfrm>
            <a:prstGeom prst="chevron">
              <a:avLst>
                <a:gd name="adj" fmla="val 3711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</a:rPr>
                <a:t>d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31" name="Arrow: Chevron 30">
              <a:extLst>
                <a:ext uri="{FF2B5EF4-FFF2-40B4-BE49-F238E27FC236}">
                  <a16:creationId xmlns:a16="http://schemas.microsoft.com/office/drawing/2014/main" id="{9CF2C9CF-CCAA-4618-86BC-C08869DF66F6}"/>
                </a:ext>
              </a:extLst>
            </p:cNvPr>
            <p:cNvSpPr/>
            <p:nvPr/>
          </p:nvSpPr>
          <p:spPr>
            <a:xfrm flipH="1">
              <a:off x="3078743" y="3002218"/>
              <a:ext cx="631841" cy="378914"/>
            </a:xfrm>
            <a:prstGeom prst="chevron">
              <a:avLst>
                <a:gd name="adj" fmla="val 3711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</a:rPr>
                <a:t>c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32" name="Arrow: Chevron 31">
              <a:extLst>
                <a:ext uri="{FF2B5EF4-FFF2-40B4-BE49-F238E27FC236}">
                  <a16:creationId xmlns:a16="http://schemas.microsoft.com/office/drawing/2014/main" id="{C0B27A7F-1FD8-47B5-9B28-4D01297FBA16}"/>
                </a:ext>
              </a:extLst>
            </p:cNvPr>
            <p:cNvSpPr/>
            <p:nvPr/>
          </p:nvSpPr>
          <p:spPr>
            <a:xfrm flipH="1">
              <a:off x="3078743" y="3951524"/>
              <a:ext cx="631841" cy="378914"/>
            </a:xfrm>
            <a:prstGeom prst="chevron">
              <a:avLst>
                <a:gd name="adj" fmla="val 3711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</a:rPr>
                <a:t>e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5F5258-ED57-4F18-891F-28D6937C7D18}"/>
                </a:ext>
              </a:extLst>
            </p:cNvPr>
            <p:cNvSpPr/>
            <p:nvPr/>
          </p:nvSpPr>
          <p:spPr>
            <a:xfrm>
              <a:off x="2887262" y="1831743"/>
              <a:ext cx="382962" cy="3194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r>
                <a:rPr lang="en-GB" dirty="0"/>
                <a:t>interface</a:t>
              </a:r>
            </a:p>
          </p:txBody>
        </p:sp>
      </p:grp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DD79134E-7CD4-4A01-9C82-8716A26D6621}"/>
              </a:ext>
            </a:extLst>
          </p:cNvPr>
          <p:cNvSpPr/>
          <p:nvPr/>
        </p:nvSpPr>
        <p:spPr>
          <a:xfrm>
            <a:off x="1946943" y="4965069"/>
            <a:ext cx="1813102" cy="525406"/>
          </a:xfrm>
          <a:prstGeom prst="chevr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request or response</a:t>
            </a: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CAE57D08-43E0-498D-A763-775C53B04666}"/>
              </a:ext>
            </a:extLst>
          </p:cNvPr>
          <p:cNvSpPr/>
          <p:nvPr/>
        </p:nvSpPr>
        <p:spPr>
          <a:xfrm flipH="1">
            <a:off x="7173904" y="4867965"/>
            <a:ext cx="1769279" cy="525406"/>
          </a:xfrm>
          <a:prstGeom prst="chevr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request or response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CDCD2D3-8FF2-4C3F-87E4-E6960D85BDCC}"/>
              </a:ext>
            </a:extLst>
          </p:cNvPr>
          <p:cNvGrpSpPr/>
          <p:nvPr/>
        </p:nvGrpSpPr>
        <p:grpSpPr>
          <a:xfrm>
            <a:off x="7076379" y="1501519"/>
            <a:ext cx="823322" cy="3194513"/>
            <a:chOff x="7076379" y="1501519"/>
            <a:chExt cx="823322" cy="3194513"/>
          </a:xfrm>
        </p:grpSpPr>
        <p:sp>
          <p:nvSpPr>
            <p:cNvPr id="40" name="Arrow: Chevron 39">
              <a:extLst>
                <a:ext uri="{FF2B5EF4-FFF2-40B4-BE49-F238E27FC236}">
                  <a16:creationId xmlns:a16="http://schemas.microsoft.com/office/drawing/2014/main" id="{AB07326D-E088-47F1-8E03-32762847635D}"/>
                </a:ext>
              </a:extLst>
            </p:cNvPr>
            <p:cNvSpPr/>
            <p:nvPr/>
          </p:nvSpPr>
          <p:spPr>
            <a:xfrm>
              <a:off x="7076379" y="1722688"/>
              <a:ext cx="631841" cy="378914"/>
            </a:xfrm>
            <a:prstGeom prst="chevron">
              <a:avLst>
                <a:gd name="adj" fmla="val 3711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</a:rPr>
                <a:t>x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4" name="Arrow: Chevron 43">
              <a:extLst>
                <a:ext uri="{FF2B5EF4-FFF2-40B4-BE49-F238E27FC236}">
                  <a16:creationId xmlns:a16="http://schemas.microsoft.com/office/drawing/2014/main" id="{6833A933-C07C-410B-8FF7-74D5984B0D28}"/>
                </a:ext>
              </a:extLst>
            </p:cNvPr>
            <p:cNvSpPr/>
            <p:nvPr/>
          </p:nvSpPr>
          <p:spPr>
            <a:xfrm>
              <a:off x="7076379" y="2671994"/>
              <a:ext cx="631841" cy="378914"/>
            </a:xfrm>
            <a:prstGeom prst="chevron">
              <a:avLst>
                <a:gd name="adj" fmla="val 3711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</a:rPr>
                <a:t>y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5" name="Arrow: Chevron 44">
              <a:extLst>
                <a:ext uri="{FF2B5EF4-FFF2-40B4-BE49-F238E27FC236}">
                  <a16:creationId xmlns:a16="http://schemas.microsoft.com/office/drawing/2014/main" id="{075854F8-565A-4580-97CD-17E622A8DEF9}"/>
                </a:ext>
              </a:extLst>
            </p:cNvPr>
            <p:cNvSpPr/>
            <p:nvPr/>
          </p:nvSpPr>
          <p:spPr>
            <a:xfrm>
              <a:off x="7076379" y="3621300"/>
              <a:ext cx="631841" cy="378914"/>
            </a:xfrm>
            <a:prstGeom prst="chevron">
              <a:avLst>
                <a:gd name="adj" fmla="val 37110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bg1"/>
                  </a:solidFill>
                </a:rPr>
                <a:t>z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CEC4576-6E91-4102-92A0-D01A9DC98A3C}"/>
                </a:ext>
              </a:extLst>
            </p:cNvPr>
            <p:cNvSpPr/>
            <p:nvPr/>
          </p:nvSpPr>
          <p:spPr>
            <a:xfrm flipH="1">
              <a:off x="7516739" y="1501519"/>
              <a:ext cx="382962" cy="31945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r>
                <a:rPr lang="en-GB" dirty="0"/>
                <a:t>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297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4E8D-EF26-4778-9EED-BDB9CD55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/>
              <a:t>requests library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75169-1DA0-4B37-A9A9-FAC51823D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Making application calls across the internet.</a:t>
            </a:r>
          </a:p>
          <a:p>
            <a:r>
              <a:rPr lang="en-GB" dirty="0"/>
              <a:t>This is a complex topic so this is just the briefest of introductions</a:t>
            </a:r>
          </a:p>
        </p:txBody>
      </p:sp>
    </p:spTree>
    <p:extLst>
      <p:ext uri="{BB962C8B-B14F-4D97-AF65-F5344CB8AC3E}">
        <p14:creationId xmlns:p14="http://schemas.microsoft.com/office/powerpoint/2010/main" val="2356839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38B61-6F87-4173-BF64-CCBB382A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E4F35-E4AD-405C-B4E4-CB95ADFB7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import requests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response = </a:t>
            </a:r>
            <a:r>
              <a:rPr lang="en-GB" dirty="0" err="1">
                <a:latin typeface="Lucida Console" panose="020B0609040504020204" pitchFamily="49" charset="0"/>
              </a:rPr>
              <a:t>requests.get</a:t>
            </a:r>
            <a:r>
              <a:rPr lang="en-GB" dirty="0">
                <a:latin typeface="Lucida Console" panose="020B0609040504020204" pitchFamily="49" charset="0"/>
              </a:rPr>
              <a:t>("https://randomuser.me/</a:t>
            </a:r>
            <a:r>
              <a:rPr lang="en-GB" dirty="0" err="1">
                <a:latin typeface="Lucida Console" panose="020B0609040504020204" pitchFamily="49" charset="0"/>
              </a:rPr>
              <a:t>api</a:t>
            </a:r>
            <a:r>
              <a:rPr lang="en-GB" dirty="0">
                <a:latin typeface="Lucida Console" panose="020B0609040504020204" pitchFamily="49" charset="0"/>
              </a:rPr>
              <a:t>/")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response  # if this is code 200 then call was successful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response.text</a:t>
            </a:r>
            <a:r>
              <a:rPr lang="en-GB" dirty="0">
                <a:latin typeface="Lucida Console" panose="020B0609040504020204" pitchFamily="49" charset="0"/>
              </a:rPr>
              <a:t>  # lets see the details</a:t>
            </a: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# and another API “the dog </a:t>
            </a:r>
            <a:r>
              <a:rPr lang="en-GB" dirty="0" err="1">
                <a:latin typeface="Lucida Console" panose="020B0609040504020204" pitchFamily="49" charset="0"/>
              </a:rPr>
              <a:t>api</a:t>
            </a:r>
            <a:r>
              <a:rPr lang="en-GB" dirty="0">
                <a:latin typeface="Lucida Console" panose="020B0609040504020204" pitchFamily="49" charset="0"/>
              </a:rPr>
              <a:t>” </a:t>
            </a:r>
            <a:r>
              <a:rPr lang="en-GB" dirty="0">
                <a:latin typeface="Lucida Console" panose="020B0609040504020204" pitchFamily="49" charset="0"/>
                <a:sym typeface="Wingdings" panose="05000000000000000000" pitchFamily="2" charset="2"/>
              </a:rPr>
              <a:t>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response = </a:t>
            </a:r>
            <a:r>
              <a:rPr lang="en-GB" dirty="0" err="1">
                <a:latin typeface="Lucida Console" panose="020B0609040504020204" pitchFamily="49" charset="0"/>
              </a:rPr>
              <a:t>requests.get</a:t>
            </a:r>
            <a:r>
              <a:rPr lang="en-GB" dirty="0">
                <a:latin typeface="Lucida Console" panose="020B0609040504020204" pitchFamily="49" charset="0"/>
              </a:rPr>
              <a:t>("https://api.thedogapi.com/")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response.text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Lucida Console" panose="020B0609040504020204" pitchFamily="49" charset="0"/>
              </a:rPr>
              <a:t>response = </a:t>
            </a:r>
            <a:r>
              <a:rPr lang="en-GB" dirty="0" err="1">
                <a:latin typeface="Lucida Console" panose="020B0609040504020204" pitchFamily="49" charset="0"/>
              </a:rPr>
              <a:t>requests.get</a:t>
            </a:r>
            <a:r>
              <a:rPr lang="en-GB" dirty="0">
                <a:latin typeface="Lucida Console" panose="020B0609040504020204" pitchFamily="49" charset="0"/>
              </a:rPr>
              <a:t>("https://api.thedogapi.com/v1/breeds")</a:t>
            </a:r>
          </a:p>
          <a:p>
            <a:pPr marL="0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response.text</a:t>
            </a:r>
            <a:r>
              <a:rPr lang="en-GB" dirty="0">
                <a:latin typeface="Lucida Console" panose="020B0609040504020204" pitchFamily="49" charset="0"/>
              </a:rPr>
              <a:t>[:500]</a:t>
            </a:r>
          </a:p>
        </p:txBody>
      </p:sp>
    </p:spTree>
    <p:extLst>
      <p:ext uri="{BB962C8B-B14F-4D97-AF65-F5344CB8AC3E}">
        <p14:creationId xmlns:p14="http://schemas.microsoft.com/office/powerpoint/2010/main" val="2184517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4C411-BE13-45B1-B246-479181D89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 / Directories of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48FB2-D490-4AF8-8BFA-1D2FDC4C1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GitHub Public APIs repository</a:t>
            </a:r>
          </a:p>
          <a:p>
            <a:pPr lvl="1"/>
            <a:r>
              <a:rPr lang="en-GB" dirty="0">
                <a:hlinkClick r:id="rId2"/>
              </a:rPr>
              <a:t>https://github.com/public-apis/public-apis</a:t>
            </a:r>
            <a:r>
              <a:rPr lang="en-GB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Public APIs</a:t>
            </a:r>
          </a:p>
          <a:p>
            <a:pPr lvl="1"/>
            <a:r>
              <a:rPr lang="en-GB" dirty="0">
                <a:hlinkClick r:id="rId3"/>
              </a:rPr>
              <a:t>https://public-apis.io/</a:t>
            </a:r>
            <a:r>
              <a:rPr lang="en-GB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Public API</a:t>
            </a:r>
          </a:p>
          <a:p>
            <a:pPr lvl="1"/>
            <a:r>
              <a:rPr lang="en-GB" dirty="0">
                <a:hlinkClick r:id="rId4"/>
              </a:rPr>
              <a:t>https://public-apis.xyz/</a:t>
            </a:r>
            <a:r>
              <a:rPr lang="en-GB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Any API</a:t>
            </a:r>
          </a:p>
          <a:p>
            <a:pPr lvl="1"/>
            <a:r>
              <a:rPr lang="en-GB" dirty="0">
                <a:hlinkClick r:id="rId5"/>
              </a:rPr>
              <a:t>https://any-api.com/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155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</TotalTime>
  <Words>256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Console</vt:lpstr>
      <vt:lpstr>Office Theme</vt:lpstr>
      <vt:lpstr>Change of Topic     APIs and the request library</vt:lpstr>
      <vt:lpstr>APIs</vt:lpstr>
      <vt:lpstr>Application Programming Interfaces</vt:lpstr>
      <vt:lpstr>PowerPoint Presentation</vt:lpstr>
      <vt:lpstr>The requests library</vt:lpstr>
      <vt:lpstr>PowerPoint Presentation</vt:lpstr>
      <vt:lpstr>Collections / Directories of APIs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McGinty</dc:creator>
  <cp:lastModifiedBy>Peter McGinty</cp:lastModifiedBy>
  <cp:revision>2</cp:revision>
  <cp:lastPrinted>2022-11-27T14:33:22Z</cp:lastPrinted>
  <dcterms:created xsi:type="dcterms:W3CDTF">2021-11-24T11:35:23Z</dcterms:created>
  <dcterms:modified xsi:type="dcterms:W3CDTF">2022-12-01T09:09:19Z</dcterms:modified>
</cp:coreProperties>
</file>