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" y="1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ABD8-41FF-45C3-951E-3B35C649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2DF38-8A6D-46D3-B62F-A2680A30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E9CC-CCB7-4DA1-9F61-C9D0DA41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C554-E7C1-46F2-8130-EF3A227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963F-6E55-4C84-B4D8-76FB24EE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7CAF-57CD-4A69-8FDE-66F4D48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2568-B72F-433F-A5BE-9A7714CF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69B7-C764-4AE0-965C-3B884676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0B87-CD2E-4FE1-B1A4-9B7F857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FA1A-677C-493B-8C7B-81C0467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3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E362-FFB5-4C60-B6F6-92FA66E7B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3269-6EE4-4A81-8FD5-4D637E5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EC99-FF0C-4FAD-84A8-735DC972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A5AD-8863-4C98-82EE-6F5C90D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F068-8038-4E6F-A97E-B7F598E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F3B-230A-479D-99A4-BE9AC26B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F0F6-C6D1-4FDA-B2E0-8D5BC823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19FF-0B4A-494F-A0B5-B8AD740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FE4E-2470-4544-B1B1-D5B739ED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AAAE-97F0-4916-B5CA-27D6B02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903-0A71-43C3-B8B8-8977B0F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23F-F372-4BB9-B200-F0756546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230D-FEF6-4CF0-9288-D915DC0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9B6C-46F4-4EFB-A556-7351BD7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5D2D-712E-49D0-A553-73F64B4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129A-B6A9-403A-BC2A-C595954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1DE4-0CC5-4732-A2A6-928A6B54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DD26-7C68-42CA-8C81-8FCF0ED9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5968-B198-4FF2-93CE-94ED4EB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5F5A-5E2C-49BB-BB67-40565D12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68A4-068E-487F-AC2E-654DDD3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0E20-46A3-477C-AD0F-F60CA01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7698-6C4C-42E8-9211-CE308E72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DFDFE-2692-4A55-8B93-462E46BF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203FE-853F-4F79-BF72-F15804C0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92D7F-7183-49FC-87AF-611F65E9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B5E4D-7579-4DD1-B524-06DE652D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60BF0-1EAB-4D82-B1C6-5F47DFBA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1FBA-050B-4374-ABD6-7D2CE8E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C1AB-9F80-4550-9F1F-D864D00E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7ACB8-C525-49D9-97C0-92ACBC1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89B7A-F845-443D-8706-1F1C55F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84700-1CF3-4336-9D35-BAAC09EE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2E32-58B2-4293-88BB-1FF4115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1D20-E64A-4073-BC2B-015F0C7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8E3A-4287-4150-8314-F79F4ED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43B2-258A-4290-B134-8DA4639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2BE9-C176-4012-9752-0CD298C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6C44F-E7CD-4E63-B318-5F782D9B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AB18-2156-4EED-89CE-42A7CD19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AAC0-1B96-496C-9639-93D3F54D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29E0-A318-42A8-8190-E3A34F14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3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83D-840E-4E7D-8FC0-D3D264F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2AF59-7CF7-4E90-9C26-218C13AF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A6E1-5EAA-4501-A575-F771ED83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0AB4-76DD-497B-A557-3DE2C01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1CAC-B038-45AB-BFBD-3E988C66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FD89-62C9-4471-A4CE-D970820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C7739-B229-46DB-9368-736E673E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C5EC-C76B-4CFE-87C5-A3CAF375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B1A2-E00C-495E-AC03-D28BEB48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5D49-DE6D-49DE-9472-7BD1C354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69FC-98A1-4BA6-9FD6-ED0BB31A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35D-C853-48C3-8F74-57B33FD5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Cloud Service Providers</a:t>
            </a:r>
            <a:br>
              <a:rPr lang="en-GB" dirty="0"/>
            </a:br>
            <a:r>
              <a:rPr lang="en-GB" dirty="0"/>
              <a:t>There are many others</a:t>
            </a:r>
            <a:r>
              <a:rPr lang="en-GB"/>
              <a:t>, many specialised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F478-16B7-4F04-8D4C-D347B4EA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Azure</a:t>
            </a:r>
          </a:p>
          <a:p>
            <a:r>
              <a:rPr lang="en-GB" dirty="0">
                <a:hlinkClick r:id="rId2"/>
              </a:rPr>
              <a:t>https://azure.microsoft.com/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Google Cloud</a:t>
            </a:r>
          </a:p>
          <a:p>
            <a:r>
              <a:rPr lang="en-GB" dirty="0">
                <a:hlinkClick r:id="rId3"/>
              </a:rPr>
              <a:t>https://cloud.google.com/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Amazon Web Services</a:t>
            </a:r>
          </a:p>
          <a:p>
            <a:r>
              <a:rPr lang="en-GB" dirty="0">
                <a:hlinkClick r:id="rId4"/>
              </a:rPr>
              <a:t>https://aws.amazon.com/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3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main Cloud Service Providers There are many others, many specialised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main Cloud Service Providers There are many others, many specialised</dc:title>
  <dc:creator>Peter McGinty</dc:creator>
  <cp:lastModifiedBy>Peter McGinty</cp:lastModifiedBy>
  <cp:revision>1</cp:revision>
  <dcterms:created xsi:type="dcterms:W3CDTF">2021-12-12T15:45:55Z</dcterms:created>
  <dcterms:modified xsi:type="dcterms:W3CDTF">2021-12-12T15:49:17Z</dcterms:modified>
</cp:coreProperties>
</file>