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7FEBD-C93E-45DA-8282-C69A00E080AA}" v="29" dt="2023-09-25T21:04:14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DC97FEBD-C93E-45DA-8282-C69A00E080AA}"/>
    <pc:docChg chg="modSld modShowInfo">
      <pc:chgData name="Peter McGinty" userId="138e04b35f3df159" providerId="LiveId" clId="{DC97FEBD-C93E-45DA-8282-C69A00E080AA}" dt="2023-09-25T21:06:01.920" v="29" actId="2744"/>
      <pc:docMkLst>
        <pc:docMk/>
      </pc:docMkLst>
      <pc:sldChg chg="modTransition">
        <pc:chgData name="Peter McGinty" userId="138e04b35f3df159" providerId="LiveId" clId="{DC97FEBD-C93E-45DA-8282-C69A00E080AA}" dt="2023-09-25T21:04:14.930" v="28"/>
        <pc:sldMkLst>
          <pc:docMk/>
          <pc:sldMk cId="3656891188" sldId="256"/>
        </pc:sldMkLst>
      </pc:sldChg>
      <pc:sldChg chg="modTransition">
        <pc:chgData name="Peter McGinty" userId="138e04b35f3df159" providerId="LiveId" clId="{DC97FEBD-C93E-45DA-8282-C69A00E080AA}" dt="2023-09-25T21:03:57.979" v="19"/>
        <pc:sldMkLst>
          <pc:docMk/>
          <pc:sldMk cId="239913762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0AF9-4158-A087-0450-939A49900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932EB-7874-7967-350A-57C740E06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1430-FB9D-DE7D-FBC9-174988A4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AA60-E0BC-7037-1931-BF1FD7DF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6804-9B9A-EE5D-7FF4-168E7E30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22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6A80-568A-B270-D262-EBC22D5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9ACC2-ADB8-B585-F0A9-25BA33A4E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F1775-A074-11F1-5CB1-CA5B1C06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6092-407A-CB79-DC3C-646E44DF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40B1-4F3E-6D16-6D1A-2188F8B6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1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19BC1-EA9D-780E-D4D0-7A8BC841E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8CC81-F927-1DF0-6E1C-6F860EC4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4EBA-1799-8F72-E204-88A2AA32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55639-DE3A-8D7A-3C29-4E071BB9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D001-8AF6-6037-3711-5786C516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2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A191-AF89-1D7C-A045-7B8600AE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1553-6A98-B5B0-3852-2DF397DC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55B7C-3AAA-B911-647C-9F46B66D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5280-71A3-F1EC-303C-EB2A765E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9306-978D-87A7-3946-7DCE9FAE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8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B44B-1E38-AFB1-058A-D27AA126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886A7-0DF5-A8D8-51FD-A0C25F22F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BDA4-5A63-FAE1-4445-5DC08B04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5B8B-F2C9-C5D9-B0D2-372A771F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582D4-9858-C1D7-2507-52728CD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EE0B-F265-6893-D956-3D28A2BE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5867-122F-1CD2-BE68-FE1595B94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349A1-598E-5F33-E9DF-2CC2DE82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EB35F-F134-1788-3CD6-349D510E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F048A-764B-A802-C717-E15A2F2B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27A9F-B387-2371-5821-44A54701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8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2F90-C5C0-E614-65DC-731AF998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6D00-186F-50BB-4258-0EEFB6FB8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C619-C749-9C99-D462-089A6E578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7AE31-0440-B1D3-082E-088473437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63B31-46E4-6582-794D-1D1BC2E13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20D1F-26E3-D355-F315-18DCD966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B61B8-070F-E45B-5617-441E53D6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FD2B4-C593-022C-CA22-3E9197A4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6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CF34-6B54-ADA6-14C4-C81D16C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52521-A82D-E0AF-2EB9-84ADD163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AA25A-4259-D066-0DE7-CDC1213E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4E544-1EC6-5D37-C292-0D3DBB6B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6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E039-4601-F2C2-3DB3-96796DE8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26E50-2EB3-CFE2-F746-4B89A995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A4251-626F-E397-41AF-301A6F47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0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084C-010C-8EC6-73FC-B046D38F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6621-8164-DAB2-E97D-D84DFBB8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ADDC8-B3A5-14FA-7FC4-639BF298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2CFFC-5F0A-0199-5114-E68859A1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C3EAF-73CB-778B-74AD-49DBBB3B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70C-BB3C-905C-06C5-EDA96A36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E262-7B97-CB8B-0A75-E21A1A56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B9AFC-F093-E9A8-C620-842571986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D2DC9-F9AB-940B-17A7-3DFB95C7B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0837C-7B0E-0017-94D7-941E4D35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7AE3-6310-D235-E854-1E30C3AC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B2DD-B656-AC02-FE31-214E5B80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4058E-FA63-0787-BB0C-26D94218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AAF98-2AC1-0F75-EE53-8EC66146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6AC1-D288-016E-965D-D3B8FC4B1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0D419-630B-4C1F-82D7-EE271A401DA8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0C85-DB33-BDD0-1B71-0719ABBC3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1017-314B-B1D4-0BF3-4C591476F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C025-7374-47AA-A8F6-129069638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83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6BEA-2F6B-3F29-86FA-8228B3005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 6209</a:t>
            </a: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77C6-36EC-9866-CD86-1276A0214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9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CFF4-599C-AA78-2EC5-C1524317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Try some Python now</a:t>
            </a:r>
            <a:br>
              <a:rPr lang="en-GB" dirty="0"/>
            </a:br>
            <a:r>
              <a:rPr lang="en-GB" dirty="0"/>
              <a:t>		open your laptop and . .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C4090-A717-B7CC-DACA-244132523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Open a browser window</a:t>
            </a:r>
          </a:p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www.python.org</a:t>
            </a:r>
            <a:endParaRPr lang="en-GB" dirty="0"/>
          </a:p>
          <a:p>
            <a:r>
              <a:rPr lang="en-GB" dirty="0"/>
              <a:t>Click on the             icon</a:t>
            </a:r>
          </a:p>
          <a:p>
            <a:r>
              <a:rPr lang="en-GB" dirty="0"/>
              <a:t>At the interactive python prompt ‘</a:t>
            </a:r>
            <a:r>
              <a:rPr lang="en-GB" b="1" dirty="0"/>
              <a:t>&gt;&gt;&gt;</a:t>
            </a:r>
            <a:r>
              <a:rPr lang="en-GB" dirty="0"/>
              <a:t>’ type:</a:t>
            </a:r>
          </a:p>
          <a:p>
            <a:pPr marL="0" indent="0">
              <a:buNone/>
            </a:pPr>
            <a:r>
              <a:rPr lang="en-GB" dirty="0"/>
              <a:t>	print(‘Hello World!’)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16B185-65FB-478B-45EC-8A0F99B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At the command prompt on your PC type: 	</a:t>
            </a:r>
            <a:r>
              <a:rPr lang="en-GB" b="1" dirty="0"/>
              <a:t>python</a:t>
            </a:r>
          </a:p>
          <a:p>
            <a:r>
              <a:rPr lang="en-GB" dirty="0"/>
              <a:t>This starts interactive python</a:t>
            </a:r>
          </a:p>
          <a:p>
            <a:r>
              <a:rPr lang="en-GB" dirty="0"/>
              <a:t>At the interactive python prompt ‘</a:t>
            </a:r>
            <a:r>
              <a:rPr lang="en-GB" b="1" dirty="0"/>
              <a:t>&gt;&gt;&gt;</a:t>
            </a:r>
            <a:r>
              <a:rPr lang="en-GB" dirty="0"/>
              <a:t>’ type:</a:t>
            </a:r>
          </a:p>
          <a:p>
            <a:pPr marL="0" indent="0">
              <a:buNone/>
            </a:pPr>
            <a:r>
              <a:rPr lang="en-GB" dirty="0"/>
              <a:t>	print(‘Hello World!’)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2082D8-780C-9E6B-447F-EF9B4A27FEC7}"/>
              </a:ext>
            </a:extLst>
          </p:cNvPr>
          <p:cNvSpPr/>
          <p:nvPr/>
        </p:nvSpPr>
        <p:spPr>
          <a:xfrm>
            <a:off x="3053080" y="2803208"/>
            <a:ext cx="579120" cy="452120"/>
          </a:xfrm>
          <a:prstGeom prst="roundRect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&gt;_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35F82-A07A-0623-47D5-0F75A8BB6A47}"/>
              </a:ext>
            </a:extLst>
          </p:cNvPr>
          <p:cNvSpPr/>
          <p:nvPr/>
        </p:nvSpPr>
        <p:spPr>
          <a:xfrm>
            <a:off x="361950" y="5143500"/>
            <a:ext cx="11706225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Next try some arithmetic:  2 + 2,   3 * 3,  4 – 3,  5 / 2,  7 // 2,  7 % 2</a:t>
            </a:r>
          </a:p>
          <a:p>
            <a:pPr algn="ctr"/>
            <a:r>
              <a:rPr lang="en-GB" sz="2400" dirty="0"/>
              <a:t>And then some string operations: ‘</a:t>
            </a:r>
            <a:r>
              <a:rPr lang="en-GB" sz="2400" dirty="0" err="1"/>
              <a:t>sp</a:t>
            </a:r>
            <a:r>
              <a:rPr lang="en-GB" sz="2400"/>
              <a:t>’+‘</a:t>
            </a:r>
            <a:r>
              <a:rPr lang="en-GB" sz="2400" dirty="0"/>
              <a:t>am’,  ‘spam  ’ * 5,  ‘abracadabra’[1:-1:2]</a:t>
            </a:r>
          </a:p>
        </p:txBody>
      </p:sp>
    </p:spTree>
    <p:extLst>
      <p:ext uri="{BB962C8B-B14F-4D97-AF65-F5344CB8AC3E}">
        <p14:creationId xmlns:p14="http://schemas.microsoft.com/office/powerpoint/2010/main" val="239913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0"/>
    </mc:Choice>
    <mc:Fallback xmlns="">
      <p:transition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LIN 6209 Coding for Linguists</vt:lpstr>
      <vt:lpstr>Try some Python now   open your laptop and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 6209 Coding for Linguists</dc:title>
  <dc:creator>Peter McGinty</dc:creator>
  <cp:lastModifiedBy>Peter McGinty</cp:lastModifiedBy>
  <cp:revision>3</cp:revision>
  <dcterms:created xsi:type="dcterms:W3CDTF">2023-09-14T14:02:11Z</dcterms:created>
  <dcterms:modified xsi:type="dcterms:W3CDTF">2024-09-22T15:39:40Z</dcterms:modified>
</cp:coreProperties>
</file>