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94" r:id="rId2"/>
    <p:sldId id="261" r:id="rId3"/>
    <p:sldId id="283" r:id="rId4"/>
    <p:sldId id="263" r:id="rId5"/>
    <p:sldId id="316" r:id="rId6"/>
    <p:sldId id="282" r:id="rId7"/>
    <p:sldId id="315" r:id="rId8"/>
    <p:sldId id="306" r:id="rId9"/>
    <p:sldId id="317" r:id="rId10"/>
    <p:sldId id="257" r:id="rId11"/>
    <p:sldId id="318" r:id="rId12"/>
    <p:sldId id="319" r:id="rId13"/>
    <p:sldId id="311" r:id="rId14"/>
    <p:sldId id="314" r:id="rId15"/>
    <p:sldId id="302" r:id="rId16"/>
    <p:sldId id="264" r:id="rId17"/>
    <p:sldId id="320" r:id="rId18"/>
    <p:sldId id="293" r:id="rId19"/>
    <p:sldId id="281" r:id="rId20"/>
    <p:sldId id="303" r:id="rId21"/>
  </p:sldIdLst>
  <p:sldSz cx="9144000" cy="6858000" type="screen4x3"/>
  <p:notesSz cx="10018713" cy="68881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puter Internals" id="{914FE041-B292-4EA5-A701-0CC0511A8497}">
          <p14:sldIdLst>
            <p14:sldId id="294"/>
            <p14:sldId id="261"/>
            <p14:sldId id="283"/>
            <p14:sldId id="263"/>
            <p14:sldId id="316"/>
            <p14:sldId id="282"/>
            <p14:sldId id="315"/>
            <p14:sldId id="306"/>
            <p14:sldId id="317"/>
            <p14:sldId id="257"/>
            <p14:sldId id="318"/>
            <p14:sldId id="319"/>
            <p14:sldId id="311"/>
            <p14:sldId id="314"/>
            <p14:sldId id="302"/>
            <p14:sldId id="264"/>
            <p14:sldId id="320"/>
            <p14:sldId id="293"/>
            <p14:sldId id="281"/>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D75E95-79B9-9743-BB6C-68169F1DF0C0}" v="1" dt="2023-04-19T01:00:53.6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9" autoAdjust="0"/>
    <p:restoredTop sz="86408" autoAdjust="0"/>
  </p:normalViewPr>
  <p:slideViewPr>
    <p:cSldViewPr snapToGrid="0" showGuides="1">
      <p:cViewPr varScale="1">
        <p:scale>
          <a:sx n="106" d="100"/>
          <a:sy n="106" d="100"/>
        </p:scale>
        <p:origin x="1848" y="168"/>
      </p:cViewPr>
      <p:guideLst/>
    </p:cSldViewPr>
  </p:slideViewPr>
  <p:outlineViewPr>
    <p:cViewPr>
      <p:scale>
        <a:sx n="33" d="100"/>
        <a:sy n="33" d="100"/>
      </p:scale>
      <p:origin x="0" y="-18684"/>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McGinty" userId="138e04b35f3df159" providerId="LiveId" clId="{A9C74F4C-2199-7C43-9C9E-2011FCC0B940}"/>
    <pc:docChg chg="modSld">
      <pc:chgData name="Peter McGinty" userId="138e04b35f3df159" providerId="LiveId" clId="{A9C74F4C-2199-7C43-9C9E-2011FCC0B940}" dt="2021-10-02T07:12:45.937" v="1" actId="729"/>
      <pc:docMkLst>
        <pc:docMk/>
      </pc:docMkLst>
      <pc:sldChg chg="mod modShow">
        <pc:chgData name="Peter McGinty" userId="138e04b35f3df159" providerId="LiveId" clId="{A9C74F4C-2199-7C43-9C9E-2011FCC0B940}" dt="2021-10-02T07:12:45.937" v="1" actId="729"/>
        <pc:sldMkLst>
          <pc:docMk/>
          <pc:sldMk cId="51182381" sldId="261"/>
        </pc:sldMkLst>
      </pc:sldChg>
      <pc:sldChg chg="mod modShow">
        <pc:chgData name="Peter McGinty" userId="138e04b35f3df159" providerId="LiveId" clId="{A9C74F4C-2199-7C43-9C9E-2011FCC0B940}" dt="2021-10-02T07:12:45.937" v="1" actId="729"/>
        <pc:sldMkLst>
          <pc:docMk/>
          <pc:sldMk cId="4115043069" sldId="283"/>
        </pc:sldMkLst>
      </pc:sldChg>
      <pc:sldChg chg="mod modShow">
        <pc:chgData name="Peter McGinty" userId="138e04b35f3df159" providerId="LiveId" clId="{A9C74F4C-2199-7C43-9C9E-2011FCC0B940}" dt="2021-10-02T07:12:38.090" v="0" actId="729"/>
        <pc:sldMkLst>
          <pc:docMk/>
          <pc:sldMk cId="245474190" sldId="294"/>
        </pc:sldMkLst>
      </pc:sldChg>
    </pc:docChg>
  </pc:docChgLst>
  <pc:docChgLst>
    <pc:chgData name="Peter McGinty" userId="138e04b35f3df159" providerId="LiveId" clId="{19376EB9-13BB-422E-8A20-083BCD6ED142}"/>
    <pc:docChg chg="undo custSel addSld delSld modSld sldOrd delSection modSection">
      <pc:chgData name="Peter McGinty" userId="138e04b35f3df159" providerId="LiveId" clId="{19376EB9-13BB-422E-8A20-083BCD6ED142}" dt="2021-10-01T09:05:10.004" v="806" actId="47"/>
      <pc:docMkLst>
        <pc:docMk/>
      </pc:docMkLst>
      <pc:sldChg chg="del">
        <pc:chgData name="Peter McGinty" userId="138e04b35f3df159" providerId="LiveId" clId="{19376EB9-13BB-422E-8A20-083BCD6ED142}" dt="2021-09-14T09:26:33.083" v="0" actId="47"/>
        <pc:sldMkLst>
          <pc:docMk/>
          <pc:sldMk cId="3743528606" sldId="256"/>
        </pc:sldMkLst>
      </pc:sldChg>
      <pc:sldChg chg="del">
        <pc:chgData name="Peter McGinty" userId="138e04b35f3df159" providerId="LiveId" clId="{19376EB9-13BB-422E-8A20-083BCD6ED142}" dt="2021-09-14T09:26:33.083" v="0" actId="47"/>
        <pc:sldMkLst>
          <pc:docMk/>
          <pc:sldMk cId="697685717" sldId="257"/>
        </pc:sldMkLst>
      </pc:sldChg>
      <pc:sldChg chg="modSp mod ord">
        <pc:chgData name="Peter McGinty" userId="138e04b35f3df159" providerId="LiveId" clId="{19376EB9-13BB-422E-8A20-083BCD6ED142}" dt="2021-10-01T09:04:10.121" v="802"/>
        <pc:sldMkLst>
          <pc:docMk/>
          <pc:sldMk cId="1102782517" sldId="257"/>
        </pc:sldMkLst>
        <pc:spChg chg="mod">
          <ac:chgData name="Peter McGinty" userId="138e04b35f3df159" providerId="LiveId" clId="{19376EB9-13BB-422E-8A20-083BCD6ED142}" dt="2021-09-23T07:29:35.046" v="643" actId="20577"/>
          <ac:spMkLst>
            <pc:docMk/>
            <pc:sldMk cId="1102782517" sldId="257"/>
            <ac:spMk id="2" creationId="{365E1E19-EE6E-48EE-90EE-50F396A95D9D}"/>
          </ac:spMkLst>
        </pc:spChg>
        <pc:spChg chg="mod">
          <ac:chgData name="Peter McGinty" userId="138e04b35f3df159" providerId="LiveId" clId="{19376EB9-13BB-422E-8A20-083BCD6ED142}" dt="2021-09-23T07:28:02.816" v="585" actId="113"/>
          <ac:spMkLst>
            <pc:docMk/>
            <pc:sldMk cId="1102782517" sldId="257"/>
            <ac:spMk id="3" creationId="{5477DFE8-E068-41E8-8543-B67C32788953}"/>
          </ac:spMkLst>
        </pc:spChg>
      </pc:sldChg>
      <pc:sldChg chg="del">
        <pc:chgData name="Peter McGinty" userId="138e04b35f3df159" providerId="LiveId" clId="{19376EB9-13BB-422E-8A20-083BCD6ED142}" dt="2021-09-14T09:26:33.083" v="0" actId="47"/>
        <pc:sldMkLst>
          <pc:docMk/>
          <pc:sldMk cId="1152165044" sldId="258"/>
        </pc:sldMkLst>
      </pc:sldChg>
      <pc:sldChg chg="del">
        <pc:chgData name="Peter McGinty" userId="138e04b35f3df159" providerId="LiveId" clId="{19376EB9-13BB-422E-8A20-083BCD6ED142}" dt="2021-09-14T09:26:33.083" v="0" actId="47"/>
        <pc:sldMkLst>
          <pc:docMk/>
          <pc:sldMk cId="2418505398" sldId="259"/>
        </pc:sldMkLst>
      </pc:sldChg>
      <pc:sldChg chg="del">
        <pc:chgData name="Peter McGinty" userId="138e04b35f3df159" providerId="LiveId" clId="{19376EB9-13BB-422E-8A20-083BCD6ED142}" dt="2021-09-14T09:26:33.083" v="0" actId="47"/>
        <pc:sldMkLst>
          <pc:docMk/>
          <pc:sldMk cId="3652514884" sldId="260"/>
        </pc:sldMkLst>
      </pc:sldChg>
      <pc:sldChg chg="del">
        <pc:chgData name="Peter McGinty" userId="138e04b35f3df159" providerId="LiveId" clId="{19376EB9-13BB-422E-8A20-083BCD6ED142}" dt="2021-09-14T09:26:33.083" v="0" actId="47"/>
        <pc:sldMkLst>
          <pc:docMk/>
          <pc:sldMk cId="1074021759" sldId="276"/>
        </pc:sldMkLst>
      </pc:sldChg>
      <pc:sldChg chg="del">
        <pc:chgData name="Peter McGinty" userId="138e04b35f3df159" providerId="LiveId" clId="{19376EB9-13BB-422E-8A20-083BCD6ED142}" dt="2021-09-14T09:26:33.083" v="0" actId="47"/>
        <pc:sldMkLst>
          <pc:docMk/>
          <pc:sldMk cId="3133732054" sldId="277"/>
        </pc:sldMkLst>
      </pc:sldChg>
      <pc:sldChg chg="del">
        <pc:chgData name="Peter McGinty" userId="138e04b35f3df159" providerId="LiveId" clId="{19376EB9-13BB-422E-8A20-083BCD6ED142}" dt="2021-09-14T09:26:33.083" v="0" actId="47"/>
        <pc:sldMkLst>
          <pc:docMk/>
          <pc:sldMk cId="4187305517" sldId="278"/>
        </pc:sldMkLst>
      </pc:sldChg>
      <pc:sldChg chg="del">
        <pc:chgData name="Peter McGinty" userId="138e04b35f3df159" providerId="LiveId" clId="{19376EB9-13BB-422E-8A20-083BCD6ED142}" dt="2021-09-14T09:26:33.083" v="0" actId="47"/>
        <pc:sldMkLst>
          <pc:docMk/>
          <pc:sldMk cId="2709425859" sldId="279"/>
        </pc:sldMkLst>
      </pc:sldChg>
      <pc:sldChg chg="del">
        <pc:chgData name="Peter McGinty" userId="138e04b35f3df159" providerId="LiveId" clId="{19376EB9-13BB-422E-8A20-083BCD6ED142}" dt="2021-09-14T09:26:33.083" v="0" actId="47"/>
        <pc:sldMkLst>
          <pc:docMk/>
          <pc:sldMk cId="1685145902" sldId="280"/>
        </pc:sldMkLst>
      </pc:sldChg>
      <pc:sldChg chg="addSp modSp mod">
        <pc:chgData name="Peter McGinty" userId="138e04b35f3df159" providerId="LiveId" clId="{19376EB9-13BB-422E-8A20-083BCD6ED142}" dt="2021-09-19T06:16:57.115" v="328" actId="20577"/>
        <pc:sldMkLst>
          <pc:docMk/>
          <pc:sldMk cId="2558571348" sldId="281"/>
        </pc:sldMkLst>
        <pc:spChg chg="mod">
          <ac:chgData name="Peter McGinty" userId="138e04b35f3df159" providerId="LiveId" clId="{19376EB9-13BB-422E-8A20-083BCD6ED142}" dt="2021-09-19T06:16:57.115" v="328" actId="20577"/>
          <ac:spMkLst>
            <pc:docMk/>
            <pc:sldMk cId="2558571348" sldId="281"/>
            <ac:spMk id="2" creationId="{887D1757-B6A5-40B2-81F8-63ED589A6142}"/>
          </ac:spMkLst>
        </pc:spChg>
        <pc:spChg chg="mod">
          <ac:chgData name="Peter McGinty" userId="138e04b35f3df159" providerId="LiveId" clId="{19376EB9-13BB-422E-8A20-083BCD6ED142}" dt="2021-09-19T06:12:01.348" v="248" actId="14100"/>
          <ac:spMkLst>
            <pc:docMk/>
            <pc:sldMk cId="2558571348" sldId="281"/>
            <ac:spMk id="3" creationId="{1BC49A7D-2347-4A37-B6A4-ED3F1DB8D602}"/>
          </ac:spMkLst>
        </pc:spChg>
        <pc:spChg chg="mod">
          <ac:chgData name="Peter McGinty" userId="138e04b35f3df159" providerId="LiveId" clId="{19376EB9-13BB-422E-8A20-083BCD6ED142}" dt="2021-09-19T06:13:30.806" v="279" actId="12"/>
          <ac:spMkLst>
            <pc:docMk/>
            <pc:sldMk cId="2558571348" sldId="281"/>
            <ac:spMk id="4" creationId="{98F61B4A-B479-4A5F-8A90-3719C9C8DAC8}"/>
          </ac:spMkLst>
        </pc:spChg>
        <pc:spChg chg="mod">
          <ac:chgData name="Peter McGinty" userId="138e04b35f3df159" providerId="LiveId" clId="{19376EB9-13BB-422E-8A20-083BCD6ED142}" dt="2021-09-19T06:12:18.401" v="251" actId="14100"/>
          <ac:spMkLst>
            <pc:docMk/>
            <pc:sldMk cId="2558571348" sldId="281"/>
            <ac:spMk id="5" creationId="{516D5129-578B-4CCC-9690-2E83B78102C7}"/>
          </ac:spMkLst>
        </pc:spChg>
        <pc:spChg chg="mod ord">
          <ac:chgData name="Peter McGinty" userId="138e04b35f3df159" providerId="LiveId" clId="{19376EB9-13BB-422E-8A20-083BCD6ED142}" dt="2021-09-19T06:16:05.880" v="312" actId="20577"/>
          <ac:spMkLst>
            <pc:docMk/>
            <pc:sldMk cId="2558571348" sldId="281"/>
            <ac:spMk id="6" creationId="{435AAF19-033C-4889-8A08-4C41CCF61C5A}"/>
          </ac:spMkLst>
        </pc:spChg>
        <pc:spChg chg="mod">
          <ac:chgData name="Peter McGinty" userId="138e04b35f3df159" providerId="LiveId" clId="{19376EB9-13BB-422E-8A20-083BCD6ED142}" dt="2021-09-19T06:14:28.019" v="283" actId="14100"/>
          <ac:spMkLst>
            <pc:docMk/>
            <pc:sldMk cId="2558571348" sldId="281"/>
            <ac:spMk id="8" creationId="{2ABAA0EC-EA3D-4859-8D69-7324E73356AA}"/>
          </ac:spMkLst>
        </pc:spChg>
        <pc:spChg chg="mod">
          <ac:chgData name="Peter McGinty" userId="138e04b35f3df159" providerId="LiveId" clId="{19376EB9-13BB-422E-8A20-083BCD6ED142}" dt="2021-09-19T06:15:52.431" v="302" actId="1076"/>
          <ac:spMkLst>
            <pc:docMk/>
            <pc:sldMk cId="2558571348" sldId="281"/>
            <ac:spMk id="13" creationId="{1A7C55A1-C983-4202-A838-620D4B030191}"/>
          </ac:spMkLst>
        </pc:spChg>
        <pc:graphicFrameChg chg="add mod modGraphic">
          <ac:chgData name="Peter McGinty" userId="138e04b35f3df159" providerId="LiveId" clId="{19376EB9-13BB-422E-8A20-083BCD6ED142}" dt="2021-09-19T05:56:43.327" v="144" actId="1076"/>
          <ac:graphicFrameMkLst>
            <pc:docMk/>
            <pc:sldMk cId="2558571348" sldId="281"/>
            <ac:graphicFrameMk id="10" creationId="{12A2F0A2-B003-48AD-B004-32660B45AE6B}"/>
          </ac:graphicFrameMkLst>
        </pc:graphicFrameChg>
      </pc:sldChg>
      <pc:sldChg chg="modSp mod">
        <pc:chgData name="Peter McGinty" userId="138e04b35f3df159" providerId="LiveId" clId="{19376EB9-13BB-422E-8A20-083BCD6ED142}" dt="2021-10-01T08:40:59.947" v="645" actId="6549"/>
        <pc:sldMkLst>
          <pc:docMk/>
          <pc:sldMk cId="1089575595" sldId="282"/>
        </pc:sldMkLst>
        <pc:spChg chg="mod">
          <ac:chgData name="Peter McGinty" userId="138e04b35f3df159" providerId="LiveId" clId="{19376EB9-13BB-422E-8A20-083BCD6ED142}" dt="2021-10-01T08:40:59.947" v="645" actId="6549"/>
          <ac:spMkLst>
            <pc:docMk/>
            <pc:sldMk cId="1089575595" sldId="282"/>
            <ac:spMk id="3" creationId="{4CC614AE-3A56-4C74-B4B3-AB436F1CE6DF}"/>
          </ac:spMkLst>
        </pc:spChg>
      </pc:sldChg>
      <pc:sldChg chg="del">
        <pc:chgData name="Peter McGinty" userId="138e04b35f3df159" providerId="LiveId" clId="{19376EB9-13BB-422E-8A20-083BCD6ED142}" dt="2021-09-14T09:26:33.083" v="0" actId="47"/>
        <pc:sldMkLst>
          <pc:docMk/>
          <pc:sldMk cId="3885251694" sldId="284"/>
        </pc:sldMkLst>
      </pc:sldChg>
      <pc:sldChg chg="del">
        <pc:chgData name="Peter McGinty" userId="138e04b35f3df159" providerId="LiveId" clId="{19376EB9-13BB-422E-8A20-083BCD6ED142}" dt="2021-09-14T09:26:33.083" v="0" actId="47"/>
        <pc:sldMkLst>
          <pc:docMk/>
          <pc:sldMk cId="2580613683" sldId="285"/>
        </pc:sldMkLst>
      </pc:sldChg>
      <pc:sldChg chg="modSp del mod">
        <pc:chgData name="Peter McGinty" userId="138e04b35f3df159" providerId="LiveId" clId="{19376EB9-13BB-422E-8A20-083BCD6ED142}" dt="2021-10-01T09:04:57.571" v="803" actId="47"/>
        <pc:sldMkLst>
          <pc:docMk/>
          <pc:sldMk cId="3196984112" sldId="286"/>
        </pc:sldMkLst>
        <pc:spChg chg="mod">
          <ac:chgData name="Peter McGinty" userId="138e04b35f3df159" providerId="LiveId" clId="{19376EB9-13BB-422E-8A20-083BCD6ED142}" dt="2021-09-23T07:12:21.613" v="464" actId="20577"/>
          <ac:spMkLst>
            <pc:docMk/>
            <pc:sldMk cId="3196984112" sldId="286"/>
            <ac:spMk id="3" creationId="{4CC614AE-3A56-4C74-B4B3-AB436F1CE6DF}"/>
          </ac:spMkLst>
        </pc:spChg>
      </pc:sldChg>
      <pc:sldChg chg="del">
        <pc:chgData name="Peter McGinty" userId="138e04b35f3df159" providerId="LiveId" clId="{19376EB9-13BB-422E-8A20-083BCD6ED142}" dt="2021-09-14T09:26:33.083" v="0" actId="47"/>
        <pc:sldMkLst>
          <pc:docMk/>
          <pc:sldMk cId="3264064202" sldId="287"/>
        </pc:sldMkLst>
      </pc:sldChg>
      <pc:sldChg chg="del">
        <pc:chgData name="Peter McGinty" userId="138e04b35f3df159" providerId="LiveId" clId="{19376EB9-13BB-422E-8A20-083BCD6ED142}" dt="2021-09-14T09:26:33.083" v="0" actId="47"/>
        <pc:sldMkLst>
          <pc:docMk/>
          <pc:sldMk cId="1858506723" sldId="288"/>
        </pc:sldMkLst>
      </pc:sldChg>
      <pc:sldChg chg="del">
        <pc:chgData name="Peter McGinty" userId="138e04b35f3df159" providerId="LiveId" clId="{19376EB9-13BB-422E-8A20-083BCD6ED142}" dt="2021-09-14T09:26:33.083" v="0" actId="47"/>
        <pc:sldMkLst>
          <pc:docMk/>
          <pc:sldMk cId="178267108" sldId="290"/>
        </pc:sldMkLst>
      </pc:sldChg>
      <pc:sldChg chg="del">
        <pc:chgData name="Peter McGinty" userId="138e04b35f3df159" providerId="LiveId" clId="{19376EB9-13BB-422E-8A20-083BCD6ED142}" dt="2021-09-14T09:26:33.083" v="0" actId="47"/>
        <pc:sldMkLst>
          <pc:docMk/>
          <pc:sldMk cId="3253937943" sldId="291"/>
        </pc:sldMkLst>
      </pc:sldChg>
      <pc:sldChg chg="addSp delSp modSp del mod modClrScheme chgLayout">
        <pc:chgData name="Peter McGinty" userId="138e04b35f3df159" providerId="LiveId" clId="{19376EB9-13BB-422E-8A20-083BCD6ED142}" dt="2021-10-01T09:05:04.943" v="804" actId="47"/>
        <pc:sldMkLst>
          <pc:docMk/>
          <pc:sldMk cId="3712192525" sldId="292"/>
        </pc:sldMkLst>
        <pc:spChg chg="mod ord">
          <ac:chgData name="Peter McGinty" userId="138e04b35f3df159" providerId="LiveId" clId="{19376EB9-13BB-422E-8A20-083BCD6ED142}" dt="2021-09-19T06:10:03.089" v="213" actId="6549"/>
          <ac:spMkLst>
            <pc:docMk/>
            <pc:sldMk cId="3712192525" sldId="292"/>
            <ac:spMk id="2" creationId="{EC13C894-6E76-40E3-8B0B-AFCD5F8B6EA4}"/>
          </ac:spMkLst>
        </pc:spChg>
        <pc:spChg chg="mod ord">
          <ac:chgData name="Peter McGinty" userId="138e04b35f3df159" providerId="LiveId" clId="{19376EB9-13BB-422E-8A20-083BCD6ED142}" dt="2021-09-19T06:02:04.778" v="207" actId="700"/>
          <ac:spMkLst>
            <pc:docMk/>
            <pc:sldMk cId="3712192525" sldId="292"/>
            <ac:spMk id="4" creationId="{ACC14139-23CA-49EB-9F2F-F2074729B203}"/>
          </ac:spMkLst>
        </pc:spChg>
        <pc:spChg chg="mod ord">
          <ac:chgData name="Peter McGinty" userId="138e04b35f3df159" providerId="LiveId" clId="{19376EB9-13BB-422E-8A20-083BCD6ED142}" dt="2021-09-19T06:11:14.430" v="245" actId="20577"/>
          <ac:spMkLst>
            <pc:docMk/>
            <pc:sldMk cId="3712192525" sldId="292"/>
            <ac:spMk id="5" creationId="{F6678C48-D0F2-40D1-AB29-7DCFD54B297B}"/>
          </ac:spMkLst>
        </pc:spChg>
        <pc:spChg chg="del">
          <ac:chgData name="Peter McGinty" userId="138e04b35f3df159" providerId="LiveId" clId="{19376EB9-13BB-422E-8A20-083BCD6ED142}" dt="2021-09-19T06:01:58.282" v="205" actId="478"/>
          <ac:spMkLst>
            <pc:docMk/>
            <pc:sldMk cId="3712192525" sldId="292"/>
            <ac:spMk id="6" creationId="{89BD2139-9CC4-4828-9685-8A4DE25B6314}"/>
          </ac:spMkLst>
        </pc:spChg>
        <pc:spChg chg="add del mod">
          <ac:chgData name="Peter McGinty" userId="138e04b35f3df159" providerId="LiveId" clId="{19376EB9-13BB-422E-8A20-083BCD6ED142}" dt="2021-09-19T06:01:59.346" v="206" actId="478"/>
          <ac:spMkLst>
            <pc:docMk/>
            <pc:sldMk cId="3712192525" sldId="292"/>
            <ac:spMk id="7" creationId="{436CE488-EF87-43AB-9C36-5941F89BEA0F}"/>
          </ac:spMkLst>
        </pc:spChg>
      </pc:sldChg>
      <pc:sldChg chg="del">
        <pc:chgData name="Peter McGinty" userId="138e04b35f3df159" providerId="LiveId" clId="{19376EB9-13BB-422E-8A20-083BCD6ED142}" dt="2021-09-14T09:26:33.083" v="0" actId="47"/>
        <pc:sldMkLst>
          <pc:docMk/>
          <pc:sldMk cId="1586888714" sldId="295"/>
        </pc:sldMkLst>
      </pc:sldChg>
      <pc:sldChg chg="del">
        <pc:chgData name="Peter McGinty" userId="138e04b35f3df159" providerId="LiveId" clId="{19376EB9-13BB-422E-8A20-083BCD6ED142}" dt="2021-09-14T09:26:33.083" v="0" actId="47"/>
        <pc:sldMkLst>
          <pc:docMk/>
          <pc:sldMk cId="640196145" sldId="296"/>
        </pc:sldMkLst>
      </pc:sldChg>
      <pc:sldChg chg="del">
        <pc:chgData name="Peter McGinty" userId="138e04b35f3df159" providerId="LiveId" clId="{19376EB9-13BB-422E-8A20-083BCD6ED142}" dt="2021-09-14T09:26:33.083" v="0" actId="47"/>
        <pc:sldMkLst>
          <pc:docMk/>
          <pc:sldMk cId="3983323588" sldId="299"/>
        </pc:sldMkLst>
      </pc:sldChg>
      <pc:sldChg chg="del">
        <pc:chgData name="Peter McGinty" userId="138e04b35f3df159" providerId="LiveId" clId="{19376EB9-13BB-422E-8A20-083BCD6ED142}" dt="2021-09-14T09:26:40.592" v="1" actId="47"/>
        <pc:sldMkLst>
          <pc:docMk/>
          <pc:sldMk cId="471948452" sldId="301"/>
        </pc:sldMkLst>
      </pc:sldChg>
      <pc:sldChg chg="del">
        <pc:chgData name="Peter McGinty" userId="138e04b35f3df159" providerId="LiveId" clId="{19376EB9-13BB-422E-8A20-083BCD6ED142}" dt="2021-09-14T09:26:40.592" v="1" actId="47"/>
        <pc:sldMkLst>
          <pc:docMk/>
          <pc:sldMk cId="2011169441" sldId="303"/>
        </pc:sldMkLst>
      </pc:sldChg>
      <pc:sldChg chg="addSp delSp modSp new mod ord setBg modClrScheme chgLayout">
        <pc:chgData name="Peter McGinty" userId="138e04b35f3df159" providerId="LiveId" clId="{19376EB9-13BB-422E-8A20-083BCD6ED142}" dt="2021-10-01T09:03:38.708" v="800" actId="20577"/>
        <pc:sldMkLst>
          <pc:docMk/>
          <pc:sldMk cId="3213848009" sldId="303"/>
        </pc:sldMkLst>
        <pc:spChg chg="del mod ord">
          <ac:chgData name="Peter McGinty" userId="138e04b35f3df159" providerId="LiveId" clId="{19376EB9-13BB-422E-8A20-083BCD6ED142}" dt="2021-10-01T08:56:30.366" v="746" actId="478"/>
          <ac:spMkLst>
            <pc:docMk/>
            <pc:sldMk cId="3213848009" sldId="303"/>
            <ac:spMk id="2" creationId="{44E7BCB3-2A21-4DBA-B67F-561534743126}"/>
          </ac:spMkLst>
        </pc:spChg>
        <pc:spChg chg="del mod ord">
          <ac:chgData name="Peter McGinty" userId="138e04b35f3df159" providerId="LiveId" clId="{19376EB9-13BB-422E-8A20-083BCD6ED142}" dt="2021-09-19T05:30:01.343" v="65" actId="700"/>
          <ac:spMkLst>
            <pc:docMk/>
            <pc:sldMk cId="3213848009" sldId="303"/>
            <ac:spMk id="3" creationId="{BFBDAB78-7D00-4B9C-A3A4-94976B585340}"/>
          </ac:spMkLst>
        </pc:spChg>
        <pc:spChg chg="del">
          <ac:chgData name="Peter McGinty" userId="138e04b35f3df159" providerId="LiveId" clId="{19376EB9-13BB-422E-8A20-083BCD6ED142}" dt="2021-09-19T05:30:01.343" v="65" actId="700"/>
          <ac:spMkLst>
            <pc:docMk/>
            <pc:sldMk cId="3213848009" sldId="303"/>
            <ac:spMk id="4" creationId="{CE0DB7EA-85F9-4A46-A174-CAF751686F8B}"/>
          </ac:spMkLst>
        </pc:spChg>
        <pc:spChg chg="mod ord">
          <ac:chgData name="Peter McGinty" userId="138e04b35f3df159" providerId="LiveId" clId="{19376EB9-13BB-422E-8A20-083BCD6ED142}" dt="2021-10-01T08:56:38.477" v="748" actId="6264"/>
          <ac:spMkLst>
            <pc:docMk/>
            <pc:sldMk cId="3213848009" sldId="303"/>
            <ac:spMk id="5" creationId="{26D6CE9A-D7D1-4460-A0CB-4C221DBEB2B2}"/>
          </ac:spMkLst>
        </pc:spChg>
        <pc:spChg chg="add del mod">
          <ac:chgData name="Peter McGinty" userId="138e04b35f3df159" providerId="LiveId" clId="{19376EB9-13BB-422E-8A20-083BCD6ED142}" dt="2021-10-01T08:56:38.477" v="748" actId="6264"/>
          <ac:spMkLst>
            <pc:docMk/>
            <pc:sldMk cId="3213848009" sldId="303"/>
            <ac:spMk id="6" creationId="{48968B7C-CD1F-43C4-9729-036129BC4C39}"/>
          </ac:spMkLst>
        </pc:spChg>
        <pc:spChg chg="add del mod ord">
          <ac:chgData name="Peter McGinty" userId="138e04b35f3df159" providerId="LiveId" clId="{19376EB9-13BB-422E-8A20-083BCD6ED142}" dt="2021-09-19T05:30:10.642" v="66" actId="700"/>
          <ac:spMkLst>
            <pc:docMk/>
            <pc:sldMk cId="3213848009" sldId="303"/>
            <ac:spMk id="6" creationId="{5E828B93-B8E4-4D4E-A97E-ACC115BBA281}"/>
          </ac:spMkLst>
        </pc:spChg>
        <pc:spChg chg="add del mod ord">
          <ac:chgData name="Peter McGinty" userId="138e04b35f3df159" providerId="LiveId" clId="{19376EB9-13BB-422E-8A20-083BCD6ED142}" dt="2021-09-19T05:30:17.941" v="67" actId="700"/>
          <ac:spMkLst>
            <pc:docMk/>
            <pc:sldMk cId="3213848009" sldId="303"/>
            <ac:spMk id="7" creationId="{4250F27D-B2A4-499E-A5AB-82406574DE75}"/>
          </ac:spMkLst>
        </pc:spChg>
        <pc:spChg chg="add del mod ord">
          <ac:chgData name="Peter McGinty" userId="138e04b35f3df159" providerId="LiveId" clId="{19376EB9-13BB-422E-8A20-083BCD6ED142}" dt="2021-09-19T05:30:31.850" v="68" actId="700"/>
          <ac:spMkLst>
            <pc:docMk/>
            <pc:sldMk cId="3213848009" sldId="303"/>
            <ac:spMk id="8" creationId="{5B2607B0-B5B8-43C2-A53D-7B463C141E16}"/>
          </ac:spMkLst>
        </pc:spChg>
        <pc:spChg chg="add del mod ord">
          <ac:chgData name="Peter McGinty" userId="138e04b35f3df159" providerId="LiveId" clId="{19376EB9-13BB-422E-8A20-083BCD6ED142}" dt="2021-10-01T08:56:34.906" v="747" actId="478"/>
          <ac:spMkLst>
            <pc:docMk/>
            <pc:sldMk cId="3213848009" sldId="303"/>
            <ac:spMk id="9" creationId="{AD20DAA9-DF1F-4D6A-8B92-F6464520B032}"/>
          </ac:spMkLst>
        </pc:spChg>
        <pc:spChg chg="add del">
          <ac:chgData name="Peter McGinty" userId="138e04b35f3df159" providerId="LiveId" clId="{19376EB9-13BB-422E-8A20-083BCD6ED142}" dt="2021-09-19T05:31:19.436" v="74" actId="26606"/>
          <ac:spMkLst>
            <pc:docMk/>
            <pc:sldMk cId="3213848009" sldId="303"/>
            <ac:spMk id="14" creationId="{3A397E3E-B90C-4D82-BAAA-36F7AC6A4565}"/>
          </ac:spMkLst>
        </pc:spChg>
        <pc:spChg chg="add del">
          <ac:chgData name="Peter McGinty" userId="138e04b35f3df159" providerId="LiveId" clId="{19376EB9-13BB-422E-8A20-083BCD6ED142}" dt="2021-09-19T05:31:19.436" v="74" actId="26606"/>
          <ac:spMkLst>
            <pc:docMk/>
            <pc:sldMk cId="3213848009" sldId="303"/>
            <ac:spMk id="16" creationId="{8CF5E676-CA04-4CED-9F1E-5026ED66E66D}"/>
          </ac:spMkLst>
        </pc:spChg>
        <pc:spChg chg="add del">
          <ac:chgData name="Peter McGinty" userId="138e04b35f3df159" providerId="LiveId" clId="{19376EB9-13BB-422E-8A20-083BCD6ED142}" dt="2021-09-19T05:31:19.436" v="74" actId="26606"/>
          <ac:spMkLst>
            <pc:docMk/>
            <pc:sldMk cId="3213848009" sldId="303"/>
            <ac:spMk id="18" creationId="{AFD1189F-9598-4281-8056-2845388D4D05}"/>
          </ac:spMkLst>
        </pc:spChg>
        <pc:spChg chg="add del">
          <ac:chgData name="Peter McGinty" userId="138e04b35f3df159" providerId="LiveId" clId="{19376EB9-13BB-422E-8A20-083BCD6ED142}" dt="2021-09-19T05:31:19.436" v="74" actId="26606"/>
          <ac:spMkLst>
            <pc:docMk/>
            <pc:sldMk cId="3213848009" sldId="303"/>
            <ac:spMk id="20" creationId="{583E04E1-D74F-4ED6-972C-035F4FEC4B88}"/>
          </ac:spMkLst>
        </pc:spChg>
        <pc:spChg chg="add del">
          <ac:chgData name="Peter McGinty" userId="138e04b35f3df159" providerId="LiveId" clId="{19376EB9-13BB-422E-8A20-083BCD6ED142}" dt="2021-09-19T05:31:19.436" v="74" actId="26606"/>
          <ac:spMkLst>
            <pc:docMk/>
            <pc:sldMk cId="3213848009" sldId="303"/>
            <ac:spMk id="22" creationId="{A2B5CBEA-F125-49B6-8335-227C325B112B}"/>
          </ac:spMkLst>
        </pc:spChg>
        <pc:spChg chg="add del">
          <ac:chgData name="Peter McGinty" userId="138e04b35f3df159" providerId="LiveId" clId="{19376EB9-13BB-422E-8A20-083BCD6ED142}" dt="2021-09-19T05:31:19.436" v="74" actId="26606"/>
          <ac:spMkLst>
            <pc:docMk/>
            <pc:sldMk cId="3213848009" sldId="303"/>
            <ac:spMk id="24" creationId="{E51A97D9-C694-4307-818B-0C5BBF413609}"/>
          </ac:spMkLst>
        </pc:spChg>
        <pc:spChg chg="add del">
          <ac:chgData name="Peter McGinty" userId="138e04b35f3df159" providerId="LiveId" clId="{19376EB9-13BB-422E-8A20-083BCD6ED142}" dt="2021-09-19T05:31:19.436" v="74" actId="26606"/>
          <ac:spMkLst>
            <pc:docMk/>
            <pc:sldMk cId="3213848009" sldId="303"/>
            <ac:spMk id="26" creationId="{2C1D3151-5F97-4860-B56C-C98BD62CC255}"/>
          </ac:spMkLst>
        </pc:spChg>
        <pc:spChg chg="add del">
          <ac:chgData name="Peter McGinty" userId="138e04b35f3df159" providerId="LiveId" clId="{19376EB9-13BB-422E-8A20-083BCD6ED142}" dt="2021-09-19T05:31:19.436" v="74" actId="26606"/>
          <ac:spMkLst>
            <pc:docMk/>
            <pc:sldMk cId="3213848009" sldId="303"/>
            <ac:spMk id="28" creationId="{8DE96824-E506-4448-8704-5EC7BF7BC51B}"/>
          </ac:spMkLst>
        </pc:spChg>
        <pc:spChg chg="add del">
          <ac:chgData name="Peter McGinty" userId="138e04b35f3df159" providerId="LiveId" clId="{19376EB9-13BB-422E-8A20-083BCD6ED142}" dt="2021-09-19T05:31:19.436" v="74" actId="26606"/>
          <ac:spMkLst>
            <pc:docMk/>
            <pc:sldMk cId="3213848009" sldId="303"/>
            <ac:spMk id="30" creationId="{E16C8D8F-10E9-4498-ABDB-0F923F8B6837}"/>
          </ac:spMkLst>
        </pc:spChg>
        <pc:spChg chg="add del">
          <ac:chgData name="Peter McGinty" userId="138e04b35f3df159" providerId="LiveId" clId="{19376EB9-13BB-422E-8A20-083BCD6ED142}" dt="2021-09-19T05:31:19.436" v="74" actId="26606"/>
          <ac:spMkLst>
            <pc:docMk/>
            <pc:sldMk cId="3213848009" sldId="303"/>
            <ac:spMk id="32" creationId="{4FB204DF-284E-45F6-A017-79A4DF57BCCB}"/>
          </ac:spMkLst>
        </pc:spChg>
        <pc:spChg chg="add del">
          <ac:chgData name="Peter McGinty" userId="138e04b35f3df159" providerId="LiveId" clId="{19376EB9-13BB-422E-8A20-083BCD6ED142}" dt="2021-09-19T05:31:19.436" v="74" actId="26606"/>
          <ac:spMkLst>
            <pc:docMk/>
            <pc:sldMk cId="3213848009" sldId="303"/>
            <ac:spMk id="34" creationId="{5EC6B544-8C84-47A6-885D-A4F09EF5C0F7}"/>
          </ac:spMkLst>
        </pc:spChg>
        <pc:spChg chg="add del">
          <ac:chgData name="Peter McGinty" userId="138e04b35f3df159" providerId="LiveId" clId="{19376EB9-13BB-422E-8A20-083BCD6ED142}" dt="2021-09-19T05:31:19.436" v="74" actId="26606"/>
          <ac:spMkLst>
            <pc:docMk/>
            <pc:sldMk cId="3213848009" sldId="303"/>
            <ac:spMk id="36" creationId="{1E5A83E3-8A11-4492-BB6E-F5F2240316FB}"/>
          </ac:spMkLst>
        </pc:spChg>
        <pc:spChg chg="add del">
          <ac:chgData name="Peter McGinty" userId="138e04b35f3df159" providerId="LiveId" clId="{19376EB9-13BB-422E-8A20-083BCD6ED142}" dt="2021-09-19T05:31:19.436" v="74" actId="26606"/>
          <ac:spMkLst>
            <pc:docMk/>
            <pc:sldMk cId="3213848009" sldId="303"/>
            <ac:spMk id="38" creationId="{32C95C5C-6FBD-47FF-9CA6-066193539A10}"/>
          </ac:spMkLst>
        </pc:spChg>
        <pc:spChg chg="add del">
          <ac:chgData name="Peter McGinty" userId="138e04b35f3df159" providerId="LiveId" clId="{19376EB9-13BB-422E-8A20-083BCD6ED142}" dt="2021-09-19T05:31:19.436" v="74" actId="26606"/>
          <ac:spMkLst>
            <pc:docMk/>
            <pc:sldMk cId="3213848009" sldId="303"/>
            <ac:spMk id="40" creationId="{4D1A5E71-B6B6-486A-8CDC-C7ABD9B903F6}"/>
          </ac:spMkLst>
        </pc:spChg>
        <pc:grpChg chg="add del">
          <ac:chgData name="Peter McGinty" userId="138e04b35f3df159" providerId="LiveId" clId="{19376EB9-13BB-422E-8A20-083BCD6ED142}" dt="2021-09-19T05:31:19.436" v="74" actId="26606"/>
          <ac:grpSpMkLst>
            <pc:docMk/>
            <pc:sldMk cId="3213848009" sldId="303"/>
            <ac:grpSpMk id="42" creationId="{FB9739EB-7F66-433D-841F-AB3CD18700B7}"/>
          </ac:grpSpMkLst>
        </pc:grpChg>
        <pc:graphicFrameChg chg="add del mod modGraphic">
          <ac:chgData name="Peter McGinty" userId="138e04b35f3df159" providerId="LiveId" clId="{19376EB9-13BB-422E-8A20-083BCD6ED142}" dt="2021-10-01T08:53:45.139" v="702" actId="478"/>
          <ac:graphicFrameMkLst>
            <pc:docMk/>
            <pc:sldMk cId="3213848009" sldId="303"/>
            <ac:graphicFrameMk id="3" creationId="{B8CB2937-B5AC-426C-B9A4-11E1241F058F}"/>
          </ac:graphicFrameMkLst>
        </pc:graphicFrameChg>
        <pc:graphicFrameChg chg="add mod modGraphic">
          <ac:chgData name="Peter McGinty" userId="138e04b35f3df159" providerId="LiveId" clId="{19376EB9-13BB-422E-8A20-083BCD6ED142}" dt="2021-10-01T09:03:38.708" v="800" actId="20577"/>
          <ac:graphicFrameMkLst>
            <pc:docMk/>
            <pc:sldMk cId="3213848009" sldId="303"/>
            <ac:graphicFrameMk id="4" creationId="{1C1793E0-9A14-4008-B390-6E64CEAF3D7B}"/>
          </ac:graphicFrameMkLst>
        </pc:graphicFrameChg>
      </pc:sldChg>
      <pc:sldChg chg="addSp modSp new del mod">
        <pc:chgData name="Peter McGinty" userId="138e04b35f3df159" providerId="LiveId" clId="{19376EB9-13BB-422E-8A20-083BCD6ED142}" dt="2021-10-01T09:05:08.314" v="805" actId="47"/>
        <pc:sldMkLst>
          <pc:docMk/>
          <pc:sldMk cId="1943992637" sldId="304"/>
        </pc:sldMkLst>
        <pc:graphicFrameChg chg="add mod modGraphic">
          <ac:chgData name="Peter McGinty" userId="138e04b35f3df159" providerId="LiveId" clId="{19376EB9-13BB-422E-8A20-083BCD6ED142}" dt="2021-09-19T05:40:27.300" v="111" actId="20577"/>
          <ac:graphicFrameMkLst>
            <pc:docMk/>
            <pc:sldMk cId="1943992637" sldId="304"/>
            <ac:graphicFrameMk id="3" creationId="{4E8309E5-C006-42C6-BE15-6A19AF5EC419}"/>
          </ac:graphicFrameMkLst>
        </pc:graphicFrameChg>
      </pc:sldChg>
      <pc:sldChg chg="del">
        <pc:chgData name="Peter McGinty" userId="138e04b35f3df159" providerId="LiveId" clId="{19376EB9-13BB-422E-8A20-083BCD6ED142}" dt="2021-09-14T09:26:33.083" v="0" actId="47"/>
        <pc:sldMkLst>
          <pc:docMk/>
          <pc:sldMk cId="540544346" sldId="305"/>
        </pc:sldMkLst>
      </pc:sldChg>
      <pc:sldChg chg="new del">
        <pc:chgData name="Peter McGinty" userId="138e04b35f3df159" providerId="LiveId" clId="{19376EB9-13BB-422E-8A20-083BCD6ED142}" dt="2021-10-01T09:05:10.004" v="806" actId="47"/>
        <pc:sldMkLst>
          <pc:docMk/>
          <pc:sldMk cId="2843568449" sldId="305"/>
        </pc:sldMkLst>
      </pc:sldChg>
      <pc:sldChg chg="modSp add mod">
        <pc:chgData name="Peter McGinty" userId="138e04b35f3df159" providerId="LiveId" clId="{19376EB9-13BB-422E-8A20-083BCD6ED142}" dt="2021-09-19T05:57:57.567" v="165" actId="20577"/>
        <pc:sldMkLst>
          <pc:docMk/>
          <pc:sldMk cId="2722960950" sldId="306"/>
        </pc:sldMkLst>
        <pc:spChg chg="mod">
          <ac:chgData name="Peter McGinty" userId="138e04b35f3df159" providerId="LiveId" clId="{19376EB9-13BB-422E-8A20-083BCD6ED142}" dt="2021-09-19T05:57:37.852" v="152" actId="20577"/>
          <ac:spMkLst>
            <pc:docMk/>
            <pc:sldMk cId="2722960950" sldId="306"/>
            <ac:spMk id="2" creationId="{00E65CEF-BE92-4845-8122-6A9E691F089C}"/>
          </ac:spMkLst>
        </pc:spChg>
        <pc:spChg chg="mod">
          <ac:chgData name="Peter McGinty" userId="138e04b35f3df159" providerId="LiveId" clId="{19376EB9-13BB-422E-8A20-083BCD6ED142}" dt="2021-09-19T05:57:57.567" v="165" actId="20577"/>
          <ac:spMkLst>
            <pc:docMk/>
            <pc:sldMk cId="2722960950" sldId="306"/>
            <ac:spMk id="3" creationId="{4CC614AE-3A56-4C74-B4B3-AB436F1CE6DF}"/>
          </ac:spMkLst>
        </pc:spChg>
      </pc:sldChg>
      <pc:sldChg chg="del">
        <pc:chgData name="Peter McGinty" userId="138e04b35f3df159" providerId="LiveId" clId="{19376EB9-13BB-422E-8A20-083BCD6ED142}" dt="2021-09-14T09:26:33.083" v="0" actId="47"/>
        <pc:sldMkLst>
          <pc:docMk/>
          <pc:sldMk cId="2747671490" sldId="307"/>
        </pc:sldMkLst>
      </pc:sldChg>
      <pc:sldChg chg="del">
        <pc:chgData name="Peter McGinty" userId="138e04b35f3df159" providerId="LiveId" clId="{19376EB9-13BB-422E-8A20-083BCD6ED142}" dt="2021-09-14T09:26:40.592" v="1" actId="47"/>
        <pc:sldMkLst>
          <pc:docMk/>
          <pc:sldMk cId="4264261838" sldId="308"/>
        </pc:sldMkLst>
      </pc:sldChg>
      <pc:sldChg chg="del">
        <pc:chgData name="Peter McGinty" userId="138e04b35f3df159" providerId="LiveId" clId="{19376EB9-13BB-422E-8A20-083BCD6ED142}" dt="2021-09-14T09:26:40.592" v="1" actId="47"/>
        <pc:sldMkLst>
          <pc:docMk/>
          <pc:sldMk cId="3810109229" sldId="309"/>
        </pc:sldMkLst>
      </pc:sldChg>
      <pc:sldChg chg="del">
        <pc:chgData name="Peter McGinty" userId="138e04b35f3df159" providerId="LiveId" clId="{19376EB9-13BB-422E-8A20-083BCD6ED142}" dt="2021-09-14T09:26:40.592" v="1" actId="47"/>
        <pc:sldMkLst>
          <pc:docMk/>
          <pc:sldMk cId="634382354" sldId="310"/>
        </pc:sldMkLst>
      </pc:sldChg>
      <pc:sldChg chg="del">
        <pc:chgData name="Peter McGinty" userId="138e04b35f3df159" providerId="LiveId" clId="{19376EB9-13BB-422E-8A20-083BCD6ED142}" dt="2021-09-14T09:26:40.592" v="1" actId="47"/>
        <pc:sldMkLst>
          <pc:docMk/>
          <pc:sldMk cId="696414531" sldId="311"/>
        </pc:sldMkLst>
      </pc:sldChg>
      <pc:sldChg chg="del">
        <pc:chgData name="Peter McGinty" userId="138e04b35f3df159" providerId="LiveId" clId="{19376EB9-13BB-422E-8A20-083BCD6ED142}" dt="2021-09-14T09:26:40.592" v="1" actId="47"/>
        <pc:sldMkLst>
          <pc:docMk/>
          <pc:sldMk cId="3079875715" sldId="312"/>
        </pc:sldMkLst>
      </pc:sldChg>
      <pc:sldChg chg="del">
        <pc:chgData name="Peter McGinty" userId="138e04b35f3df159" providerId="LiveId" clId="{19376EB9-13BB-422E-8A20-083BCD6ED142}" dt="2021-09-14T09:26:40.592" v="1" actId="47"/>
        <pc:sldMkLst>
          <pc:docMk/>
          <pc:sldMk cId="1466035044" sldId="313"/>
        </pc:sldMkLst>
      </pc:sldChg>
    </pc:docChg>
  </pc:docChgLst>
  <pc:docChgLst>
    <pc:chgData name="Peter McGinty" userId="138e04b35f3df159" providerId="LiveId" clId="{2DBD43E2-F081-4F8A-BE52-7FB9A4F2856F}"/>
    <pc:docChg chg="undo redo custSel addSld delSld modSld sldOrd modSection modNotesMaster">
      <pc:chgData name="Peter McGinty" userId="138e04b35f3df159" providerId="LiveId" clId="{2DBD43E2-F081-4F8A-BE52-7FB9A4F2856F}" dt="2022-10-19T13:24:11.196" v="780" actId="20577"/>
      <pc:docMkLst>
        <pc:docMk/>
      </pc:docMkLst>
      <pc:sldChg chg="modSp mod ord">
        <pc:chgData name="Peter McGinty" userId="138e04b35f3df159" providerId="LiveId" clId="{2DBD43E2-F081-4F8A-BE52-7FB9A4F2856F}" dt="2022-10-19T09:49:45.341" v="205"/>
        <pc:sldMkLst>
          <pc:docMk/>
          <pc:sldMk cId="1523571072" sldId="264"/>
        </pc:sldMkLst>
        <pc:spChg chg="mod">
          <ac:chgData name="Peter McGinty" userId="138e04b35f3df159" providerId="LiveId" clId="{2DBD43E2-F081-4F8A-BE52-7FB9A4F2856F}" dt="2022-10-19T09:39:03.312" v="41" actId="14100"/>
          <ac:spMkLst>
            <pc:docMk/>
            <pc:sldMk cId="1523571072" sldId="264"/>
            <ac:spMk id="2" creationId="{A1972781-A68C-4EC1-A0C1-6CF1B7A02A47}"/>
          </ac:spMkLst>
        </pc:spChg>
      </pc:sldChg>
      <pc:sldChg chg="modSp mod">
        <pc:chgData name="Peter McGinty" userId="138e04b35f3df159" providerId="LiveId" clId="{2DBD43E2-F081-4F8A-BE52-7FB9A4F2856F}" dt="2022-10-19T09:37:18.170" v="4" actId="20577"/>
        <pc:sldMkLst>
          <pc:docMk/>
          <pc:sldMk cId="2722960950" sldId="306"/>
        </pc:sldMkLst>
        <pc:spChg chg="mod">
          <ac:chgData name="Peter McGinty" userId="138e04b35f3df159" providerId="LiveId" clId="{2DBD43E2-F081-4F8A-BE52-7FB9A4F2856F}" dt="2022-10-19T09:37:18.170" v="4" actId="20577"/>
          <ac:spMkLst>
            <pc:docMk/>
            <pc:sldMk cId="2722960950" sldId="306"/>
            <ac:spMk id="2" creationId="{00E65CEF-BE92-4845-8122-6A9E691F089C}"/>
          </ac:spMkLst>
        </pc:spChg>
      </pc:sldChg>
      <pc:sldChg chg="add">
        <pc:chgData name="Peter McGinty" userId="138e04b35f3df159" providerId="LiveId" clId="{2DBD43E2-F081-4F8A-BE52-7FB9A4F2856F}" dt="2022-09-22T10:35:39.628" v="0"/>
        <pc:sldMkLst>
          <pc:docMk/>
          <pc:sldMk cId="4041283263" sldId="311"/>
        </pc:sldMkLst>
      </pc:sldChg>
      <pc:sldChg chg="add">
        <pc:chgData name="Peter McGinty" userId="138e04b35f3df159" providerId="LiveId" clId="{2DBD43E2-F081-4F8A-BE52-7FB9A4F2856F}" dt="2022-09-22T10:35:39.628" v="0"/>
        <pc:sldMkLst>
          <pc:docMk/>
          <pc:sldMk cId="347774113" sldId="314"/>
        </pc:sldMkLst>
      </pc:sldChg>
      <pc:sldChg chg="modSp add del mod">
        <pc:chgData name="Peter McGinty" userId="138e04b35f3df159" providerId="LiveId" clId="{2DBD43E2-F081-4F8A-BE52-7FB9A4F2856F}" dt="2022-10-19T09:39:10.786" v="42" actId="47"/>
        <pc:sldMkLst>
          <pc:docMk/>
          <pc:sldMk cId="1457906259" sldId="315"/>
        </pc:sldMkLst>
        <pc:spChg chg="mod">
          <ac:chgData name="Peter McGinty" userId="138e04b35f3df159" providerId="LiveId" clId="{2DBD43E2-F081-4F8A-BE52-7FB9A4F2856F}" dt="2022-10-19T09:38:18.861" v="14" actId="20577"/>
          <ac:spMkLst>
            <pc:docMk/>
            <pc:sldMk cId="1457906259" sldId="315"/>
            <ac:spMk id="2" creationId="{A1972781-A68C-4EC1-A0C1-6CF1B7A02A47}"/>
          </ac:spMkLst>
        </pc:spChg>
        <pc:graphicFrameChg chg="modGraphic">
          <ac:chgData name="Peter McGinty" userId="138e04b35f3df159" providerId="LiveId" clId="{2DBD43E2-F081-4F8A-BE52-7FB9A4F2856F}" dt="2022-10-19T09:38:29.173" v="22" actId="20577"/>
          <ac:graphicFrameMkLst>
            <pc:docMk/>
            <pc:sldMk cId="1457906259" sldId="315"/>
            <ac:graphicFrameMk id="5" creationId="{DB29B8A9-FF0B-43C4-BFBF-9F58E58C3480}"/>
          </ac:graphicFrameMkLst>
        </pc:graphicFrameChg>
      </pc:sldChg>
      <pc:sldChg chg="delSp modSp add mod">
        <pc:chgData name="Peter McGinty" userId="138e04b35f3df159" providerId="LiveId" clId="{2DBD43E2-F081-4F8A-BE52-7FB9A4F2856F}" dt="2022-10-19T09:46:59.221" v="157" actId="20577"/>
        <pc:sldMkLst>
          <pc:docMk/>
          <pc:sldMk cId="2684099210" sldId="315"/>
        </pc:sldMkLst>
        <pc:spChg chg="mod">
          <ac:chgData name="Peter McGinty" userId="138e04b35f3df159" providerId="LiveId" clId="{2DBD43E2-F081-4F8A-BE52-7FB9A4F2856F}" dt="2022-10-19T09:44:35.450" v="117" actId="14100"/>
          <ac:spMkLst>
            <pc:docMk/>
            <pc:sldMk cId="2684099210" sldId="315"/>
            <ac:spMk id="3" creationId="{1AAAF8E0-EF3C-4927-8D78-8325F5134F67}"/>
          </ac:spMkLst>
        </pc:spChg>
        <pc:spChg chg="mod">
          <ac:chgData name="Peter McGinty" userId="138e04b35f3df159" providerId="LiveId" clId="{2DBD43E2-F081-4F8A-BE52-7FB9A4F2856F}" dt="2022-10-19T09:44:48.791" v="119" actId="14100"/>
          <ac:spMkLst>
            <pc:docMk/>
            <pc:sldMk cId="2684099210" sldId="315"/>
            <ac:spMk id="6" creationId="{4A53DA16-DE87-4754-9742-42536B654125}"/>
          </ac:spMkLst>
        </pc:spChg>
        <pc:spChg chg="del">
          <ac:chgData name="Peter McGinty" userId="138e04b35f3df159" providerId="LiveId" clId="{2DBD43E2-F081-4F8A-BE52-7FB9A4F2856F}" dt="2022-10-19T09:46:36.843" v="151" actId="478"/>
          <ac:spMkLst>
            <pc:docMk/>
            <pc:sldMk cId="2684099210" sldId="315"/>
            <ac:spMk id="15" creationId="{8D89E3E7-430E-4407-8E58-4DE0199F2E65}"/>
          </ac:spMkLst>
        </pc:spChg>
        <pc:spChg chg="mod">
          <ac:chgData name="Peter McGinty" userId="138e04b35f3df159" providerId="LiveId" clId="{2DBD43E2-F081-4F8A-BE52-7FB9A4F2856F}" dt="2022-10-19T09:46:59.221" v="157" actId="20577"/>
          <ac:spMkLst>
            <pc:docMk/>
            <pc:sldMk cId="2684099210" sldId="315"/>
            <ac:spMk id="16" creationId="{8369207B-51F0-4F93-876E-EBAD0127A60C}"/>
          </ac:spMkLst>
        </pc:spChg>
        <pc:graphicFrameChg chg="mod modGraphic">
          <ac:chgData name="Peter McGinty" userId="138e04b35f3df159" providerId="LiveId" clId="{2DBD43E2-F081-4F8A-BE52-7FB9A4F2856F}" dt="2022-10-19T09:45:44.506" v="143" actId="20577"/>
          <ac:graphicFrameMkLst>
            <pc:docMk/>
            <pc:sldMk cId="2684099210" sldId="315"/>
            <ac:graphicFrameMk id="4" creationId="{2054CA42-F77D-47C0-A500-C3EC55BDAA78}"/>
          </ac:graphicFrameMkLst>
        </pc:graphicFrameChg>
        <pc:graphicFrameChg chg="modGraphic">
          <ac:chgData name="Peter McGinty" userId="138e04b35f3df159" providerId="LiveId" clId="{2DBD43E2-F081-4F8A-BE52-7FB9A4F2856F}" dt="2022-10-19T09:39:57.289" v="59" actId="20577"/>
          <ac:graphicFrameMkLst>
            <pc:docMk/>
            <pc:sldMk cId="2684099210" sldId="315"/>
            <ac:graphicFrameMk id="5" creationId="{DB29B8A9-FF0B-43C4-BFBF-9F58E58C3480}"/>
          </ac:graphicFrameMkLst>
        </pc:graphicFrameChg>
        <pc:graphicFrameChg chg="modGraphic">
          <ac:chgData name="Peter McGinty" userId="138e04b35f3df159" providerId="LiveId" clId="{2DBD43E2-F081-4F8A-BE52-7FB9A4F2856F}" dt="2022-10-19T09:45:38.593" v="137" actId="20577"/>
          <ac:graphicFrameMkLst>
            <pc:docMk/>
            <pc:sldMk cId="2684099210" sldId="315"/>
            <ac:graphicFrameMk id="7" creationId="{855AF36D-2B3F-4B2E-81FB-F1EC239E7D03}"/>
          </ac:graphicFrameMkLst>
        </pc:graphicFrameChg>
        <pc:cxnChg chg="mod">
          <ac:chgData name="Peter McGinty" userId="138e04b35f3df159" providerId="LiveId" clId="{2DBD43E2-F081-4F8A-BE52-7FB9A4F2856F}" dt="2022-10-19T09:45:02.649" v="120" actId="14100"/>
          <ac:cxnSpMkLst>
            <pc:docMk/>
            <pc:sldMk cId="2684099210" sldId="315"/>
            <ac:cxnSpMk id="9" creationId="{74214E9C-A067-46AB-8F1B-ED8DDE446664}"/>
          </ac:cxnSpMkLst>
        </pc:cxnChg>
        <pc:cxnChg chg="mod">
          <ac:chgData name="Peter McGinty" userId="138e04b35f3df159" providerId="LiveId" clId="{2DBD43E2-F081-4F8A-BE52-7FB9A4F2856F}" dt="2022-10-19T09:45:53.726" v="144" actId="14100"/>
          <ac:cxnSpMkLst>
            <pc:docMk/>
            <pc:sldMk cId="2684099210" sldId="315"/>
            <ac:cxnSpMk id="12" creationId="{C50D3641-D55B-42B1-85E6-DDD29C0F06A2}"/>
          </ac:cxnSpMkLst>
        </pc:cxnChg>
        <pc:cxnChg chg="mod">
          <ac:chgData name="Peter McGinty" userId="138e04b35f3df159" providerId="LiveId" clId="{2DBD43E2-F081-4F8A-BE52-7FB9A4F2856F}" dt="2022-10-19T09:46:29.175" v="150" actId="14100"/>
          <ac:cxnSpMkLst>
            <pc:docMk/>
            <pc:sldMk cId="2684099210" sldId="315"/>
            <ac:cxnSpMk id="13" creationId="{F192F9E1-CFF7-4AB2-8420-71F0CF73A8CA}"/>
          </ac:cxnSpMkLst>
        </pc:cxnChg>
        <pc:cxnChg chg="mod">
          <ac:chgData name="Peter McGinty" userId="138e04b35f3df159" providerId="LiveId" clId="{2DBD43E2-F081-4F8A-BE52-7FB9A4F2856F}" dt="2022-10-19T09:46:50.154" v="154" actId="14100"/>
          <ac:cxnSpMkLst>
            <pc:docMk/>
            <pc:sldMk cId="2684099210" sldId="315"/>
            <ac:cxnSpMk id="14" creationId="{82D98F60-FED8-4F0C-8747-B1C896D0EF7B}"/>
          </ac:cxnSpMkLst>
        </pc:cxnChg>
      </pc:sldChg>
      <pc:sldChg chg="modSp add mod">
        <pc:chgData name="Peter McGinty" userId="138e04b35f3df159" providerId="LiveId" clId="{2DBD43E2-F081-4F8A-BE52-7FB9A4F2856F}" dt="2022-10-19T09:49:21.029" v="203" actId="14100"/>
        <pc:sldMkLst>
          <pc:docMk/>
          <pc:sldMk cId="3178053871" sldId="316"/>
        </pc:sldMkLst>
        <pc:graphicFrameChg chg="modGraphic">
          <ac:chgData name="Peter McGinty" userId="138e04b35f3df159" providerId="LiveId" clId="{2DBD43E2-F081-4F8A-BE52-7FB9A4F2856F}" dt="2022-10-19T09:49:14.675" v="202" actId="20577"/>
          <ac:graphicFrameMkLst>
            <pc:docMk/>
            <pc:sldMk cId="3178053871" sldId="316"/>
            <ac:graphicFrameMk id="4" creationId="{2054CA42-F77D-47C0-A500-C3EC55BDAA78}"/>
          </ac:graphicFrameMkLst>
        </pc:graphicFrameChg>
        <pc:graphicFrameChg chg="modGraphic">
          <ac:chgData name="Peter McGinty" userId="138e04b35f3df159" providerId="LiveId" clId="{2DBD43E2-F081-4F8A-BE52-7FB9A4F2856F}" dt="2022-10-19T09:48:11.289" v="189" actId="20577"/>
          <ac:graphicFrameMkLst>
            <pc:docMk/>
            <pc:sldMk cId="3178053871" sldId="316"/>
            <ac:graphicFrameMk id="5" creationId="{DB29B8A9-FF0B-43C4-BFBF-9F58E58C3480}"/>
          </ac:graphicFrameMkLst>
        </pc:graphicFrameChg>
        <pc:graphicFrameChg chg="modGraphic">
          <ac:chgData name="Peter McGinty" userId="138e04b35f3df159" providerId="LiveId" clId="{2DBD43E2-F081-4F8A-BE52-7FB9A4F2856F}" dt="2022-10-19T09:48:43.662" v="197" actId="20577"/>
          <ac:graphicFrameMkLst>
            <pc:docMk/>
            <pc:sldMk cId="3178053871" sldId="316"/>
            <ac:graphicFrameMk id="7" creationId="{855AF36D-2B3F-4B2E-81FB-F1EC239E7D03}"/>
          </ac:graphicFrameMkLst>
        </pc:graphicFrameChg>
        <pc:cxnChg chg="mod">
          <ac:chgData name="Peter McGinty" userId="138e04b35f3df159" providerId="LiveId" clId="{2DBD43E2-F081-4F8A-BE52-7FB9A4F2856F}" dt="2022-10-19T09:48:31.889" v="193" actId="14100"/>
          <ac:cxnSpMkLst>
            <pc:docMk/>
            <pc:sldMk cId="3178053871" sldId="316"/>
            <ac:cxnSpMk id="9" creationId="{74214E9C-A067-46AB-8F1B-ED8DDE446664}"/>
          </ac:cxnSpMkLst>
        </pc:cxnChg>
        <pc:cxnChg chg="mod">
          <ac:chgData name="Peter McGinty" userId="138e04b35f3df159" providerId="LiveId" clId="{2DBD43E2-F081-4F8A-BE52-7FB9A4F2856F}" dt="2022-10-19T09:48:50.374" v="199" actId="14100"/>
          <ac:cxnSpMkLst>
            <pc:docMk/>
            <pc:sldMk cId="3178053871" sldId="316"/>
            <ac:cxnSpMk id="12" creationId="{C50D3641-D55B-42B1-85E6-DDD29C0F06A2}"/>
          </ac:cxnSpMkLst>
        </pc:cxnChg>
        <pc:cxnChg chg="mod">
          <ac:chgData name="Peter McGinty" userId="138e04b35f3df159" providerId="LiveId" clId="{2DBD43E2-F081-4F8A-BE52-7FB9A4F2856F}" dt="2022-10-19T09:48:36.894" v="195" actId="14100"/>
          <ac:cxnSpMkLst>
            <pc:docMk/>
            <pc:sldMk cId="3178053871" sldId="316"/>
            <ac:cxnSpMk id="13" creationId="{F192F9E1-CFF7-4AB2-8420-71F0CF73A8CA}"/>
          </ac:cxnSpMkLst>
        </pc:cxnChg>
        <pc:cxnChg chg="mod">
          <ac:chgData name="Peter McGinty" userId="138e04b35f3df159" providerId="LiveId" clId="{2DBD43E2-F081-4F8A-BE52-7FB9A4F2856F}" dt="2022-10-19T09:49:21.029" v="203" actId="14100"/>
          <ac:cxnSpMkLst>
            <pc:docMk/>
            <pc:sldMk cId="3178053871" sldId="316"/>
            <ac:cxnSpMk id="14" creationId="{82D98F60-FED8-4F0C-8747-B1C896D0EF7B}"/>
          </ac:cxnSpMkLst>
        </pc:cxnChg>
      </pc:sldChg>
      <pc:sldChg chg="modSp add mod">
        <pc:chgData name="Peter McGinty" userId="138e04b35f3df159" providerId="LiveId" clId="{2DBD43E2-F081-4F8A-BE52-7FB9A4F2856F}" dt="2022-10-19T09:54:10.776" v="256" actId="20577"/>
        <pc:sldMkLst>
          <pc:docMk/>
          <pc:sldMk cId="316315175" sldId="317"/>
        </pc:sldMkLst>
        <pc:graphicFrameChg chg="modGraphic">
          <ac:chgData name="Peter McGinty" userId="138e04b35f3df159" providerId="LiveId" clId="{2DBD43E2-F081-4F8A-BE52-7FB9A4F2856F}" dt="2022-10-19T09:54:10.776" v="256" actId="20577"/>
          <ac:graphicFrameMkLst>
            <pc:docMk/>
            <pc:sldMk cId="316315175" sldId="317"/>
            <ac:graphicFrameMk id="4" creationId="{2054CA42-F77D-47C0-A500-C3EC55BDAA78}"/>
          </ac:graphicFrameMkLst>
        </pc:graphicFrameChg>
        <pc:graphicFrameChg chg="modGraphic">
          <ac:chgData name="Peter McGinty" userId="138e04b35f3df159" providerId="LiveId" clId="{2DBD43E2-F081-4F8A-BE52-7FB9A4F2856F}" dt="2022-10-19T09:51:58.414" v="235" actId="20577"/>
          <ac:graphicFrameMkLst>
            <pc:docMk/>
            <pc:sldMk cId="316315175" sldId="317"/>
            <ac:graphicFrameMk id="5" creationId="{DB29B8A9-FF0B-43C4-BFBF-9F58E58C3480}"/>
          </ac:graphicFrameMkLst>
        </pc:graphicFrameChg>
        <pc:graphicFrameChg chg="modGraphic">
          <ac:chgData name="Peter McGinty" userId="138e04b35f3df159" providerId="LiveId" clId="{2DBD43E2-F081-4F8A-BE52-7FB9A4F2856F}" dt="2022-10-19T09:54:06.204" v="255" actId="20577"/>
          <ac:graphicFrameMkLst>
            <pc:docMk/>
            <pc:sldMk cId="316315175" sldId="317"/>
            <ac:graphicFrameMk id="7" creationId="{855AF36D-2B3F-4B2E-81FB-F1EC239E7D03}"/>
          </ac:graphicFrameMkLst>
        </pc:graphicFrameChg>
        <pc:cxnChg chg="mod">
          <ac:chgData name="Peter McGinty" userId="138e04b35f3df159" providerId="LiveId" clId="{2DBD43E2-F081-4F8A-BE52-7FB9A4F2856F}" dt="2022-10-19T09:51:27.214" v="223" actId="14100"/>
          <ac:cxnSpMkLst>
            <pc:docMk/>
            <pc:sldMk cId="316315175" sldId="317"/>
            <ac:cxnSpMk id="9" creationId="{74214E9C-A067-46AB-8F1B-ED8DDE446664}"/>
          </ac:cxnSpMkLst>
        </pc:cxnChg>
        <pc:cxnChg chg="mod">
          <ac:chgData name="Peter McGinty" userId="138e04b35f3df159" providerId="LiveId" clId="{2DBD43E2-F081-4F8A-BE52-7FB9A4F2856F}" dt="2022-10-19T09:53:54.005" v="248" actId="14100"/>
          <ac:cxnSpMkLst>
            <pc:docMk/>
            <pc:sldMk cId="316315175" sldId="317"/>
            <ac:cxnSpMk id="12" creationId="{C50D3641-D55B-42B1-85E6-DDD29C0F06A2}"/>
          </ac:cxnSpMkLst>
        </pc:cxnChg>
        <pc:cxnChg chg="mod">
          <ac:chgData name="Peter McGinty" userId="138e04b35f3df159" providerId="LiveId" clId="{2DBD43E2-F081-4F8A-BE52-7FB9A4F2856F}" dt="2022-10-19T09:51:36.753" v="224" actId="14100"/>
          <ac:cxnSpMkLst>
            <pc:docMk/>
            <pc:sldMk cId="316315175" sldId="317"/>
            <ac:cxnSpMk id="13" creationId="{F192F9E1-CFF7-4AB2-8420-71F0CF73A8CA}"/>
          </ac:cxnSpMkLst>
        </pc:cxnChg>
        <pc:cxnChg chg="mod">
          <ac:chgData name="Peter McGinty" userId="138e04b35f3df159" providerId="LiveId" clId="{2DBD43E2-F081-4F8A-BE52-7FB9A4F2856F}" dt="2022-10-19T09:54:00.697" v="249" actId="14100"/>
          <ac:cxnSpMkLst>
            <pc:docMk/>
            <pc:sldMk cId="316315175" sldId="317"/>
            <ac:cxnSpMk id="14" creationId="{82D98F60-FED8-4F0C-8747-B1C896D0EF7B}"/>
          </ac:cxnSpMkLst>
        </pc:cxnChg>
      </pc:sldChg>
      <pc:sldChg chg="addSp delSp modSp add mod">
        <pc:chgData name="Peter McGinty" userId="138e04b35f3df159" providerId="LiveId" clId="{2DBD43E2-F081-4F8A-BE52-7FB9A4F2856F}" dt="2022-10-19T10:01:19.898" v="446" actId="14100"/>
        <pc:sldMkLst>
          <pc:docMk/>
          <pc:sldMk cId="3941350575" sldId="318"/>
        </pc:sldMkLst>
        <pc:spChg chg="del">
          <ac:chgData name="Peter McGinty" userId="138e04b35f3df159" providerId="LiveId" clId="{2DBD43E2-F081-4F8A-BE52-7FB9A4F2856F}" dt="2022-10-19T09:58:10.106" v="415" actId="478"/>
          <ac:spMkLst>
            <pc:docMk/>
            <pc:sldMk cId="3941350575" sldId="318"/>
            <ac:spMk id="16" creationId="{8369207B-51F0-4F93-876E-EBAD0127A60C}"/>
          </ac:spMkLst>
        </pc:spChg>
        <pc:graphicFrameChg chg="modGraphic">
          <ac:chgData name="Peter McGinty" userId="138e04b35f3df159" providerId="LiveId" clId="{2DBD43E2-F081-4F8A-BE52-7FB9A4F2856F}" dt="2022-10-19T09:59:47.790" v="432" actId="20577"/>
          <ac:graphicFrameMkLst>
            <pc:docMk/>
            <pc:sldMk cId="3941350575" sldId="318"/>
            <ac:graphicFrameMk id="4" creationId="{2054CA42-F77D-47C0-A500-C3EC55BDAA78}"/>
          </ac:graphicFrameMkLst>
        </pc:graphicFrameChg>
        <pc:graphicFrameChg chg="mod">
          <ac:chgData name="Peter McGinty" userId="138e04b35f3df159" providerId="LiveId" clId="{2DBD43E2-F081-4F8A-BE52-7FB9A4F2856F}" dt="2022-10-19T09:56:29.797" v="267" actId="1076"/>
          <ac:graphicFrameMkLst>
            <pc:docMk/>
            <pc:sldMk cId="3941350575" sldId="318"/>
            <ac:graphicFrameMk id="5" creationId="{DB29B8A9-FF0B-43C4-BFBF-9F58E58C3480}"/>
          </ac:graphicFrameMkLst>
        </pc:graphicFrameChg>
        <pc:graphicFrameChg chg="mod modGraphic">
          <ac:chgData name="Peter McGinty" userId="138e04b35f3df159" providerId="LiveId" clId="{2DBD43E2-F081-4F8A-BE52-7FB9A4F2856F}" dt="2022-10-19T09:56:36.004" v="268" actId="1076"/>
          <ac:graphicFrameMkLst>
            <pc:docMk/>
            <pc:sldMk cId="3941350575" sldId="318"/>
            <ac:graphicFrameMk id="7" creationId="{855AF36D-2B3F-4B2E-81FB-F1EC239E7D03}"/>
          </ac:graphicFrameMkLst>
        </pc:graphicFrameChg>
        <pc:graphicFrameChg chg="add mod">
          <ac:chgData name="Peter McGinty" userId="138e04b35f3df159" providerId="LiveId" clId="{2DBD43E2-F081-4F8A-BE52-7FB9A4F2856F}" dt="2022-10-19T09:56:52.264" v="269" actId="1076"/>
          <ac:graphicFrameMkLst>
            <pc:docMk/>
            <pc:sldMk cId="3941350575" sldId="318"/>
            <ac:graphicFrameMk id="10" creationId="{720C318D-658A-137C-84C2-644F632E41CD}"/>
          </ac:graphicFrameMkLst>
        </pc:graphicFrameChg>
        <pc:graphicFrameChg chg="add mod">
          <ac:chgData name="Peter McGinty" userId="138e04b35f3df159" providerId="LiveId" clId="{2DBD43E2-F081-4F8A-BE52-7FB9A4F2856F}" dt="2022-10-19T09:55:49.379" v="262" actId="1076"/>
          <ac:graphicFrameMkLst>
            <pc:docMk/>
            <pc:sldMk cId="3941350575" sldId="318"/>
            <ac:graphicFrameMk id="11" creationId="{73770C66-5738-4229-7E54-FD527CBB0B3F}"/>
          </ac:graphicFrameMkLst>
        </pc:graphicFrameChg>
        <pc:graphicFrameChg chg="add mod modGraphic">
          <ac:chgData name="Peter McGinty" userId="138e04b35f3df159" providerId="LiveId" clId="{2DBD43E2-F081-4F8A-BE52-7FB9A4F2856F}" dt="2022-10-19T09:57:52.444" v="413" actId="1076"/>
          <ac:graphicFrameMkLst>
            <pc:docMk/>
            <pc:sldMk cId="3941350575" sldId="318"/>
            <ac:graphicFrameMk id="15" creationId="{391762B5-A7FF-7633-6EC3-CCFDC0013BCC}"/>
          </ac:graphicFrameMkLst>
        </pc:graphicFrameChg>
        <pc:graphicFrameChg chg="add mod">
          <ac:chgData name="Peter McGinty" userId="138e04b35f3df159" providerId="LiveId" clId="{2DBD43E2-F081-4F8A-BE52-7FB9A4F2856F}" dt="2022-10-19T09:57:59.231" v="414" actId="1076"/>
          <ac:graphicFrameMkLst>
            <pc:docMk/>
            <pc:sldMk cId="3941350575" sldId="318"/>
            <ac:graphicFrameMk id="17" creationId="{BD18E334-D9F3-D51D-B2EF-AE150ADF6C6A}"/>
          </ac:graphicFrameMkLst>
        </pc:graphicFrameChg>
        <pc:cxnChg chg="mod">
          <ac:chgData name="Peter McGinty" userId="138e04b35f3df159" providerId="LiveId" clId="{2DBD43E2-F081-4F8A-BE52-7FB9A4F2856F}" dt="2022-10-19T09:58:28.731" v="419" actId="14100"/>
          <ac:cxnSpMkLst>
            <pc:docMk/>
            <pc:sldMk cId="3941350575" sldId="318"/>
            <ac:cxnSpMk id="9" creationId="{74214E9C-A067-46AB-8F1B-ED8DDE446664}"/>
          </ac:cxnSpMkLst>
        </pc:cxnChg>
        <pc:cxnChg chg="mod">
          <ac:chgData name="Peter McGinty" userId="138e04b35f3df159" providerId="LiveId" clId="{2DBD43E2-F081-4F8A-BE52-7FB9A4F2856F}" dt="2022-10-19T09:58:49.421" v="421" actId="14100"/>
          <ac:cxnSpMkLst>
            <pc:docMk/>
            <pc:sldMk cId="3941350575" sldId="318"/>
            <ac:cxnSpMk id="12" creationId="{C50D3641-D55B-42B1-85E6-DDD29C0F06A2}"/>
          </ac:cxnSpMkLst>
        </pc:cxnChg>
        <pc:cxnChg chg="del mod">
          <ac:chgData name="Peter McGinty" userId="138e04b35f3df159" providerId="LiveId" clId="{2DBD43E2-F081-4F8A-BE52-7FB9A4F2856F}" dt="2022-10-19T09:58:12.021" v="416" actId="478"/>
          <ac:cxnSpMkLst>
            <pc:docMk/>
            <pc:sldMk cId="3941350575" sldId="318"/>
            <ac:cxnSpMk id="13" creationId="{F192F9E1-CFF7-4AB2-8420-71F0CF73A8CA}"/>
          </ac:cxnSpMkLst>
        </pc:cxnChg>
        <pc:cxnChg chg="del mod">
          <ac:chgData name="Peter McGinty" userId="138e04b35f3df159" providerId="LiveId" clId="{2DBD43E2-F081-4F8A-BE52-7FB9A4F2856F}" dt="2022-10-19T09:58:13.367" v="417" actId="478"/>
          <ac:cxnSpMkLst>
            <pc:docMk/>
            <pc:sldMk cId="3941350575" sldId="318"/>
            <ac:cxnSpMk id="14" creationId="{82D98F60-FED8-4F0C-8747-B1C896D0EF7B}"/>
          </ac:cxnSpMkLst>
        </pc:cxnChg>
        <pc:cxnChg chg="add mod">
          <ac:chgData name="Peter McGinty" userId="138e04b35f3df159" providerId="LiveId" clId="{2DBD43E2-F081-4F8A-BE52-7FB9A4F2856F}" dt="2022-10-19T10:01:19.898" v="446" actId="14100"/>
          <ac:cxnSpMkLst>
            <pc:docMk/>
            <pc:sldMk cId="3941350575" sldId="318"/>
            <ac:cxnSpMk id="22" creationId="{0BC4FBD6-0D51-4BD3-2B62-3C89B1D0B461}"/>
          </ac:cxnSpMkLst>
        </pc:cxnChg>
        <pc:cxnChg chg="add mod">
          <ac:chgData name="Peter McGinty" userId="138e04b35f3df159" providerId="LiveId" clId="{2DBD43E2-F081-4F8A-BE52-7FB9A4F2856F}" dt="2022-10-19T10:01:01.291" v="443" actId="14100"/>
          <ac:cxnSpMkLst>
            <pc:docMk/>
            <pc:sldMk cId="3941350575" sldId="318"/>
            <ac:cxnSpMk id="23" creationId="{514F6A1B-23A3-3D52-4743-3D3CDABDADB8}"/>
          </ac:cxnSpMkLst>
        </pc:cxnChg>
        <pc:cxnChg chg="add mod">
          <ac:chgData name="Peter McGinty" userId="138e04b35f3df159" providerId="LiveId" clId="{2DBD43E2-F081-4F8A-BE52-7FB9A4F2856F}" dt="2022-10-19T10:00:30.044" v="440" actId="14100"/>
          <ac:cxnSpMkLst>
            <pc:docMk/>
            <pc:sldMk cId="3941350575" sldId="318"/>
            <ac:cxnSpMk id="24" creationId="{F88DAE36-9105-ECC5-8367-A41A385F9BE5}"/>
          </ac:cxnSpMkLst>
        </pc:cxnChg>
        <pc:cxnChg chg="add mod">
          <ac:chgData name="Peter McGinty" userId="138e04b35f3df159" providerId="LiveId" clId="{2DBD43E2-F081-4F8A-BE52-7FB9A4F2856F}" dt="2022-10-19T10:00:20.942" v="439" actId="14100"/>
          <ac:cxnSpMkLst>
            <pc:docMk/>
            <pc:sldMk cId="3941350575" sldId="318"/>
            <ac:cxnSpMk id="25" creationId="{C1F24C69-634B-63CE-2A4D-4CD05257D7B2}"/>
          </ac:cxnSpMkLst>
        </pc:cxnChg>
      </pc:sldChg>
      <pc:sldChg chg="modSp new mod">
        <pc:chgData name="Peter McGinty" userId="138e04b35f3df159" providerId="LiveId" clId="{2DBD43E2-F081-4F8A-BE52-7FB9A4F2856F}" dt="2022-10-19T10:09:04.951" v="455" actId="20577"/>
        <pc:sldMkLst>
          <pc:docMk/>
          <pc:sldMk cId="269532665" sldId="319"/>
        </pc:sldMkLst>
        <pc:spChg chg="mod">
          <ac:chgData name="Peter McGinty" userId="138e04b35f3df159" providerId="LiveId" clId="{2DBD43E2-F081-4F8A-BE52-7FB9A4F2856F}" dt="2022-10-19T10:09:04.951" v="455" actId="20577"/>
          <ac:spMkLst>
            <pc:docMk/>
            <pc:sldMk cId="269532665" sldId="319"/>
            <ac:spMk id="2" creationId="{2742ED6E-3190-FCED-E334-A362C130C593}"/>
          </ac:spMkLst>
        </pc:spChg>
      </pc:sldChg>
      <pc:sldChg chg="addSp delSp modSp new mod modClrScheme chgLayout">
        <pc:chgData name="Peter McGinty" userId="138e04b35f3df159" providerId="LiveId" clId="{2DBD43E2-F081-4F8A-BE52-7FB9A4F2856F}" dt="2022-10-19T13:24:11.196" v="780" actId="20577"/>
        <pc:sldMkLst>
          <pc:docMk/>
          <pc:sldMk cId="2414962516" sldId="320"/>
        </pc:sldMkLst>
        <pc:spChg chg="mod ord">
          <ac:chgData name="Peter McGinty" userId="138e04b35f3df159" providerId="LiveId" clId="{2DBD43E2-F081-4F8A-BE52-7FB9A4F2856F}" dt="2022-10-19T13:20:16.906" v="648" actId="700"/>
          <ac:spMkLst>
            <pc:docMk/>
            <pc:sldMk cId="2414962516" sldId="320"/>
            <ac:spMk id="2" creationId="{8EB416BD-A801-1E20-F088-789D1E1C91A3}"/>
          </ac:spMkLst>
        </pc:spChg>
        <pc:spChg chg="mod ord">
          <ac:chgData name="Peter McGinty" userId="138e04b35f3df159" providerId="LiveId" clId="{2DBD43E2-F081-4F8A-BE52-7FB9A4F2856F}" dt="2022-10-19T13:20:16.906" v="648" actId="700"/>
          <ac:spMkLst>
            <pc:docMk/>
            <pc:sldMk cId="2414962516" sldId="320"/>
            <ac:spMk id="3" creationId="{556BDBBE-6BC7-7335-4DCB-992209D4A9C6}"/>
          </ac:spMkLst>
        </pc:spChg>
        <pc:spChg chg="mod ord">
          <ac:chgData name="Peter McGinty" userId="138e04b35f3df159" providerId="LiveId" clId="{2DBD43E2-F081-4F8A-BE52-7FB9A4F2856F}" dt="2022-10-19T13:20:16.906" v="648" actId="700"/>
          <ac:spMkLst>
            <pc:docMk/>
            <pc:sldMk cId="2414962516" sldId="320"/>
            <ac:spMk id="4" creationId="{021DCB84-6232-8D7E-E55F-D143B29C7D6A}"/>
          </ac:spMkLst>
        </pc:spChg>
        <pc:spChg chg="add del mod">
          <ac:chgData name="Peter McGinty" userId="138e04b35f3df159" providerId="LiveId" clId="{2DBD43E2-F081-4F8A-BE52-7FB9A4F2856F}" dt="2022-10-19T13:20:13.080" v="647"/>
          <ac:spMkLst>
            <pc:docMk/>
            <pc:sldMk cId="2414962516" sldId="320"/>
            <ac:spMk id="5" creationId="{A12D66E3-F74D-CCBA-B05C-E6CA6500CF32}"/>
          </ac:spMkLst>
        </pc:spChg>
        <pc:spChg chg="add del mod">
          <ac:chgData name="Peter McGinty" userId="138e04b35f3df159" providerId="LiveId" clId="{2DBD43E2-F081-4F8A-BE52-7FB9A4F2856F}" dt="2022-10-19T13:20:13.080" v="647"/>
          <ac:spMkLst>
            <pc:docMk/>
            <pc:sldMk cId="2414962516" sldId="320"/>
            <ac:spMk id="6" creationId="{C6474DDD-6A8B-4C31-9DC3-49A2A4CE887A}"/>
          </ac:spMkLst>
        </pc:spChg>
        <pc:spChg chg="add del mod">
          <ac:chgData name="Peter McGinty" userId="138e04b35f3df159" providerId="LiveId" clId="{2DBD43E2-F081-4F8A-BE52-7FB9A4F2856F}" dt="2022-10-19T13:20:13.080" v="647"/>
          <ac:spMkLst>
            <pc:docMk/>
            <pc:sldMk cId="2414962516" sldId="320"/>
            <ac:spMk id="7" creationId="{2E6E529B-EF8B-A7AD-E5F4-FD3A293A56F8}"/>
          </ac:spMkLst>
        </pc:spChg>
        <pc:spChg chg="add mod ord">
          <ac:chgData name="Peter McGinty" userId="138e04b35f3df159" providerId="LiveId" clId="{2DBD43E2-F081-4F8A-BE52-7FB9A4F2856F}" dt="2022-10-19T13:24:11.196" v="780" actId="20577"/>
          <ac:spMkLst>
            <pc:docMk/>
            <pc:sldMk cId="2414962516" sldId="320"/>
            <ac:spMk id="8" creationId="{57B96552-7149-8743-F739-4A56F8907387}"/>
          </ac:spMkLst>
        </pc:spChg>
      </pc:sldChg>
    </pc:docChg>
  </pc:docChgLst>
  <pc:docChgLst>
    <pc:chgData name="Peter McGinty" userId="138e04b35f3df159" providerId="LiveId" clId="{DCD75E95-79B9-9743-BB6C-68169F1DF0C0}"/>
    <pc:docChg chg="addSld delSld modSld modSection">
      <pc:chgData name="Peter McGinty" userId="138e04b35f3df159" providerId="LiveId" clId="{DCD75E95-79B9-9743-BB6C-68169F1DF0C0}" dt="2023-04-19T01:02:06.521" v="11" actId="403"/>
      <pc:docMkLst>
        <pc:docMk/>
      </pc:docMkLst>
      <pc:sldChg chg="add">
        <pc:chgData name="Peter McGinty" userId="138e04b35f3df159" providerId="LiveId" clId="{DCD75E95-79B9-9743-BB6C-68169F1DF0C0}" dt="2023-04-19T01:00:53.675" v="1"/>
        <pc:sldMkLst>
          <pc:docMk/>
          <pc:sldMk cId="887613602" sldId="281"/>
        </pc:sldMkLst>
      </pc:sldChg>
      <pc:sldChg chg="del">
        <pc:chgData name="Peter McGinty" userId="138e04b35f3df159" providerId="LiveId" clId="{DCD75E95-79B9-9743-BB6C-68169F1DF0C0}" dt="2023-04-19T01:00:43.946" v="0" actId="2696"/>
        <pc:sldMkLst>
          <pc:docMk/>
          <pc:sldMk cId="2558571348" sldId="281"/>
        </pc:sldMkLst>
      </pc:sldChg>
      <pc:sldChg chg="add">
        <pc:chgData name="Peter McGinty" userId="138e04b35f3df159" providerId="LiveId" clId="{DCD75E95-79B9-9743-BB6C-68169F1DF0C0}" dt="2023-04-19T01:00:53.675" v="1"/>
        <pc:sldMkLst>
          <pc:docMk/>
          <pc:sldMk cId="2860987978" sldId="293"/>
        </pc:sldMkLst>
      </pc:sldChg>
      <pc:sldChg chg="del">
        <pc:chgData name="Peter McGinty" userId="138e04b35f3df159" providerId="LiveId" clId="{DCD75E95-79B9-9743-BB6C-68169F1DF0C0}" dt="2023-04-19T01:00:43.946" v="0" actId="2696"/>
        <pc:sldMkLst>
          <pc:docMk/>
          <pc:sldMk cId="3539859846" sldId="293"/>
        </pc:sldMkLst>
      </pc:sldChg>
      <pc:sldChg chg="add">
        <pc:chgData name="Peter McGinty" userId="138e04b35f3df159" providerId="LiveId" clId="{DCD75E95-79B9-9743-BB6C-68169F1DF0C0}" dt="2023-04-19T01:00:53.675" v="1"/>
        <pc:sldMkLst>
          <pc:docMk/>
          <pc:sldMk cId="244987867" sldId="303"/>
        </pc:sldMkLst>
      </pc:sldChg>
      <pc:sldChg chg="del">
        <pc:chgData name="Peter McGinty" userId="138e04b35f3df159" providerId="LiveId" clId="{DCD75E95-79B9-9743-BB6C-68169F1DF0C0}" dt="2023-04-19T01:00:43.946" v="0" actId="2696"/>
        <pc:sldMkLst>
          <pc:docMk/>
          <pc:sldMk cId="3213848009" sldId="303"/>
        </pc:sldMkLst>
      </pc:sldChg>
      <pc:sldChg chg="modSp mod">
        <pc:chgData name="Peter McGinty" userId="138e04b35f3df159" providerId="LiveId" clId="{DCD75E95-79B9-9743-BB6C-68169F1DF0C0}" dt="2023-04-19T01:02:06.521" v="11" actId="403"/>
        <pc:sldMkLst>
          <pc:docMk/>
          <pc:sldMk cId="269532665" sldId="319"/>
        </pc:sldMkLst>
        <pc:spChg chg="mod">
          <ac:chgData name="Peter McGinty" userId="138e04b35f3df159" providerId="LiveId" clId="{DCD75E95-79B9-9743-BB6C-68169F1DF0C0}" dt="2023-04-19T01:02:06.521" v="11" actId="403"/>
          <ac:spMkLst>
            <pc:docMk/>
            <pc:sldMk cId="269532665" sldId="319"/>
            <ac:spMk id="2" creationId="{2742ED6E-3190-FCED-E334-A362C130C59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015DAC-52EE-42F7-B3CD-5CF95FBA5F0B}" type="doc">
      <dgm:prSet loTypeId="urn:microsoft.com/office/officeart/2005/8/layout/gear1" loCatId="cycle" qsTypeId="urn:microsoft.com/office/officeart/2005/8/quickstyle/simple1" qsCatId="simple" csTypeId="urn:microsoft.com/office/officeart/2005/8/colors/colorful5" csCatId="colorful" phldr="1"/>
      <dgm:spPr/>
    </dgm:pt>
    <dgm:pt modelId="{DF43823C-F290-47E2-992A-3006044AC42E}">
      <dgm:prSet phldrT="[Text]"/>
      <dgm:spPr/>
      <dgm:t>
        <a:bodyPr/>
        <a:lstStyle/>
        <a:p>
          <a:r>
            <a:rPr lang="en-GB" b="1" dirty="0"/>
            <a:t>object</a:t>
          </a:r>
        </a:p>
      </dgm:t>
    </dgm:pt>
    <dgm:pt modelId="{DEF1AE3F-DBA1-4BA3-B217-AC0370DF49F2}" type="parTrans" cxnId="{B4A217E0-D5FA-4FE7-A49A-B0A4F93FFBD5}">
      <dgm:prSet/>
      <dgm:spPr/>
      <dgm:t>
        <a:bodyPr/>
        <a:lstStyle/>
        <a:p>
          <a:endParaRPr lang="en-GB"/>
        </a:p>
      </dgm:t>
    </dgm:pt>
    <dgm:pt modelId="{3FF1F5A3-9A83-4B5F-A938-A88E2448958F}" type="sibTrans" cxnId="{B4A217E0-D5FA-4FE7-A49A-B0A4F93FFBD5}">
      <dgm:prSet/>
      <dgm:spPr/>
      <dgm:t>
        <a:bodyPr/>
        <a:lstStyle/>
        <a:p>
          <a:endParaRPr lang="en-GB"/>
        </a:p>
      </dgm:t>
    </dgm:pt>
    <dgm:pt modelId="{3E3AB580-80D9-4A10-9BA3-06F30092B6DF}">
      <dgm:prSet phldrT="[Text]" custT="1"/>
      <dgm:spPr/>
      <dgm:t>
        <a:bodyPr/>
        <a:lstStyle/>
        <a:p>
          <a:r>
            <a:rPr lang="en-GB" sz="1400" b="1" dirty="0"/>
            <a:t>object</a:t>
          </a:r>
          <a:endParaRPr lang="en-GB" sz="1500" b="1" dirty="0"/>
        </a:p>
      </dgm:t>
    </dgm:pt>
    <dgm:pt modelId="{DD6E4D54-6B36-4B91-B198-3E504EEF1DDE}" type="parTrans" cxnId="{D4B0D4DB-263D-4E9A-875B-D1133441AD27}">
      <dgm:prSet/>
      <dgm:spPr/>
      <dgm:t>
        <a:bodyPr/>
        <a:lstStyle/>
        <a:p>
          <a:endParaRPr lang="en-GB"/>
        </a:p>
      </dgm:t>
    </dgm:pt>
    <dgm:pt modelId="{22F9B410-90E7-4DBF-82DD-B5ECEF9A7FB5}" type="sibTrans" cxnId="{D4B0D4DB-263D-4E9A-875B-D1133441AD27}">
      <dgm:prSet/>
      <dgm:spPr/>
      <dgm:t>
        <a:bodyPr/>
        <a:lstStyle/>
        <a:p>
          <a:endParaRPr lang="en-GB"/>
        </a:p>
      </dgm:t>
    </dgm:pt>
    <dgm:pt modelId="{A7643368-0C5B-438E-87AD-CF586D121FC7}">
      <dgm:prSet phldrT="[Text]"/>
      <dgm:spPr/>
      <dgm:t>
        <a:bodyPr/>
        <a:lstStyle/>
        <a:p>
          <a:r>
            <a:rPr lang="en-GB" b="1" dirty="0"/>
            <a:t>object</a:t>
          </a:r>
        </a:p>
      </dgm:t>
    </dgm:pt>
    <dgm:pt modelId="{DBB5EDAF-B94C-4F47-97DC-52E87DE4369B}" type="parTrans" cxnId="{56B9B7A1-C8CE-4B2E-91A5-36F1C95909D1}">
      <dgm:prSet/>
      <dgm:spPr/>
      <dgm:t>
        <a:bodyPr/>
        <a:lstStyle/>
        <a:p>
          <a:endParaRPr lang="en-GB"/>
        </a:p>
      </dgm:t>
    </dgm:pt>
    <dgm:pt modelId="{05910267-3996-4BD6-9FF8-03CE72155A4C}" type="sibTrans" cxnId="{56B9B7A1-C8CE-4B2E-91A5-36F1C95909D1}">
      <dgm:prSet/>
      <dgm:spPr/>
      <dgm:t>
        <a:bodyPr/>
        <a:lstStyle/>
        <a:p>
          <a:endParaRPr lang="en-GB"/>
        </a:p>
      </dgm:t>
    </dgm:pt>
    <dgm:pt modelId="{17D1A0F6-D954-4910-9A6B-0BA544AC5DB0}" type="pres">
      <dgm:prSet presAssocID="{EB015DAC-52EE-42F7-B3CD-5CF95FBA5F0B}" presName="composite" presStyleCnt="0">
        <dgm:presLayoutVars>
          <dgm:chMax val="3"/>
          <dgm:animLvl val="lvl"/>
          <dgm:resizeHandles val="exact"/>
        </dgm:presLayoutVars>
      </dgm:prSet>
      <dgm:spPr/>
    </dgm:pt>
    <dgm:pt modelId="{99A6187F-58FB-4AAD-8E9A-496D91BC9208}" type="pres">
      <dgm:prSet presAssocID="{DF43823C-F290-47E2-992A-3006044AC42E}" presName="gear1" presStyleLbl="node1" presStyleIdx="0" presStyleCnt="3">
        <dgm:presLayoutVars>
          <dgm:chMax val="1"/>
          <dgm:bulletEnabled val="1"/>
        </dgm:presLayoutVars>
      </dgm:prSet>
      <dgm:spPr/>
    </dgm:pt>
    <dgm:pt modelId="{1C8A8DF9-85D1-4ACA-9DD7-3B380A20BB51}" type="pres">
      <dgm:prSet presAssocID="{DF43823C-F290-47E2-992A-3006044AC42E}" presName="gear1srcNode" presStyleLbl="node1" presStyleIdx="0" presStyleCnt="3"/>
      <dgm:spPr/>
    </dgm:pt>
    <dgm:pt modelId="{632C2C40-D434-437E-AEE5-7D9C45A2DB7D}" type="pres">
      <dgm:prSet presAssocID="{DF43823C-F290-47E2-992A-3006044AC42E}" presName="gear1dstNode" presStyleLbl="node1" presStyleIdx="0" presStyleCnt="3"/>
      <dgm:spPr/>
    </dgm:pt>
    <dgm:pt modelId="{7C0BBD31-49E2-49B5-920E-9E9E7C869A18}" type="pres">
      <dgm:prSet presAssocID="{3E3AB580-80D9-4A10-9BA3-06F30092B6DF}" presName="gear2" presStyleLbl="node1" presStyleIdx="1" presStyleCnt="3">
        <dgm:presLayoutVars>
          <dgm:chMax val="1"/>
          <dgm:bulletEnabled val="1"/>
        </dgm:presLayoutVars>
      </dgm:prSet>
      <dgm:spPr/>
    </dgm:pt>
    <dgm:pt modelId="{286A93FF-0F79-4DA8-AE0D-A7FCF53F8DA2}" type="pres">
      <dgm:prSet presAssocID="{3E3AB580-80D9-4A10-9BA3-06F30092B6DF}" presName="gear2srcNode" presStyleLbl="node1" presStyleIdx="1" presStyleCnt="3"/>
      <dgm:spPr/>
    </dgm:pt>
    <dgm:pt modelId="{95F13C58-6FA0-4C56-BF2E-701514036045}" type="pres">
      <dgm:prSet presAssocID="{3E3AB580-80D9-4A10-9BA3-06F30092B6DF}" presName="gear2dstNode" presStyleLbl="node1" presStyleIdx="1" presStyleCnt="3"/>
      <dgm:spPr/>
    </dgm:pt>
    <dgm:pt modelId="{43B59082-19FF-4C94-BB3D-4E0723490BB8}" type="pres">
      <dgm:prSet presAssocID="{A7643368-0C5B-438E-87AD-CF586D121FC7}" presName="gear3" presStyleLbl="node1" presStyleIdx="2" presStyleCnt="3"/>
      <dgm:spPr/>
    </dgm:pt>
    <dgm:pt modelId="{7663F846-C5D0-4736-A804-C4A0852C98DF}" type="pres">
      <dgm:prSet presAssocID="{A7643368-0C5B-438E-87AD-CF586D121FC7}" presName="gear3tx" presStyleLbl="node1" presStyleIdx="2" presStyleCnt="3">
        <dgm:presLayoutVars>
          <dgm:chMax val="1"/>
          <dgm:bulletEnabled val="1"/>
        </dgm:presLayoutVars>
      </dgm:prSet>
      <dgm:spPr/>
    </dgm:pt>
    <dgm:pt modelId="{DA68F8DE-463F-473A-A9FA-85AF298E90B3}" type="pres">
      <dgm:prSet presAssocID="{A7643368-0C5B-438E-87AD-CF586D121FC7}" presName="gear3srcNode" presStyleLbl="node1" presStyleIdx="2" presStyleCnt="3"/>
      <dgm:spPr/>
    </dgm:pt>
    <dgm:pt modelId="{D8921570-1C9E-42E0-9F82-7243749EC680}" type="pres">
      <dgm:prSet presAssocID="{A7643368-0C5B-438E-87AD-CF586D121FC7}" presName="gear3dstNode" presStyleLbl="node1" presStyleIdx="2" presStyleCnt="3"/>
      <dgm:spPr/>
    </dgm:pt>
    <dgm:pt modelId="{09BD15F0-1E6C-42E4-816E-3FCAD121D9E6}" type="pres">
      <dgm:prSet presAssocID="{3FF1F5A3-9A83-4B5F-A938-A88E2448958F}" presName="connector1" presStyleLbl="sibTrans2D1" presStyleIdx="0" presStyleCnt="3"/>
      <dgm:spPr/>
    </dgm:pt>
    <dgm:pt modelId="{E2559DB9-D7AB-4AD9-8AB3-D76625F24680}" type="pres">
      <dgm:prSet presAssocID="{22F9B410-90E7-4DBF-82DD-B5ECEF9A7FB5}" presName="connector2" presStyleLbl="sibTrans2D1" presStyleIdx="1" presStyleCnt="3"/>
      <dgm:spPr/>
    </dgm:pt>
    <dgm:pt modelId="{F1D92AA3-2457-4C84-8291-E8E7508A0EF8}" type="pres">
      <dgm:prSet presAssocID="{05910267-3996-4BD6-9FF8-03CE72155A4C}" presName="connector3" presStyleLbl="sibTrans2D1" presStyleIdx="2" presStyleCnt="3"/>
      <dgm:spPr/>
    </dgm:pt>
  </dgm:ptLst>
  <dgm:cxnLst>
    <dgm:cxn modelId="{72026B0F-01C1-470D-BF3B-11D2AA17AFD7}" type="presOf" srcId="{DF43823C-F290-47E2-992A-3006044AC42E}" destId="{632C2C40-D434-437E-AEE5-7D9C45A2DB7D}" srcOrd="2" destOrd="0" presId="urn:microsoft.com/office/officeart/2005/8/layout/gear1"/>
    <dgm:cxn modelId="{5B19571C-8AD0-42AA-9A4A-14FE7A6A284D}" type="presOf" srcId="{EB015DAC-52EE-42F7-B3CD-5CF95FBA5F0B}" destId="{17D1A0F6-D954-4910-9A6B-0BA544AC5DB0}" srcOrd="0" destOrd="0" presId="urn:microsoft.com/office/officeart/2005/8/layout/gear1"/>
    <dgm:cxn modelId="{D78BAB25-7892-44AB-A070-12D91C69E341}" type="presOf" srcId="{DF43823C-F290-47E2-992A-3006044AC42E}" destId="{99A6187F-58FB-4AAD-8E9A-496D91BC9208}" srcOrd="0" destOrd="0" presId="urn:microsoft.com/office/officeart/2005/8/layout/gear1"/>
    <dgm:cxn modelId="{00618E36-B540-4AFF-B686-A535CC3751BF}" type="presOf" srcId="{3E3AB580-80D9-4A10-9BA3-06F30092B6DF}" destId="{286A93FF-0F79-4DA8-AE0D-A7FCF53F8DA2}" srcOrd="1" destOrd="0" presId="urn:microsoft.com/office/officeart/2005/8/layout/gear1"/>
    <dgm:cxn modelId="{A4EEB237-7EC6-4DED-9488-A53F49F3F3B9}" type="presOf" srcId="{A7643368-0C5B-438E-87AD-CF586D121FC7}" destId="{DA68F8DE-463F-473A-A9FA-85AF298E90B3}" srcOrd="2" destOrd="0" presId="urn:microsoft.com/office/officeart/2005/8/layout/gear1"/>
    <dgm:cxn modelId="{53F4AB39-33C3-4067-B2F6-7C812C7E0D70}" type="presOf" srcId="{DF43823C-F290-47E2-992A-3006044AC42E}" destId="{1C8A8DF9-85D1-4ACA-9DD7-3B380A20BB51}" srcOrd="1" destOrd="0" presId="urn:microsoft.com/office/officeart/2005/8/layout/gear1"/>
    <dgm:cxn modelId="{5E7BAB44-3596-48B8-AF42-638C1B2AE250}" type="presOf" srcId="{3FF1F5A3-9A83-4B5F-A938-A88E2448958F}" destId="{09BD15F0-1E6C-42E4-816E-3FCAD121D9E6}" srcOrd="0" destOrd="0" presId="urn:microsoft.com/office/officeart/2005/8/layout/gear1"/>
    <dgm:cxn modelId="{892C2854-83B1-48C5-8261-F37FE97B294B}" type="presOf" srcId="{05910267-3996-4BD6-9FF8-03CE72155A4C}" destId="{F1D92AA3-2457-4C84-8291-E8E7508A0EF8}" srcOrd="0" destOrd="0" presId="urn:microsoft.com/office/officeart/2005/8/layout/gear1"/>
    <dgm:cxn modelId="{4DA73E5C-7467-4B65-8EA0-8E7C0FCA5F1B}" type="presOf" srcId="{3E3AB580-80D9-4A10-9BA3-06F30092B6DF}" destId="{7C0BBD31-49E2-49B5-920E-9E9E7C869A18}" srcOrd="0" destOrd="0" presId="urn:microsoft.com/office/officeart/2005/8/layout/gear1"/>
    <dgm:cxn modelId="{32B6878E-BA5D-415B-B9D8-C5CAD711B11C}" type="presOf" srcId="{A7643368-0C5B-438E-87AD-CF586D121FC7}" destId="{7663F846-C5D0-4736-A804-C4A0852C98DF}" srcOrd="1" destOrd="0" presId="urn:microsoft.com/office/officeart/2005/8/layout/gear1"/>
    <dgm:cxn modelId="{02D7F090-200C-4CBB-83E4-2D2DFAC9AD94}" type="presOf" srcId="{3E3AB580-80D9-4A10-9BA3-06F30092B6DF}" destId="{95F13C58-6FA0-4C56-BF2E-701514036045}" srcOrd="2" destOrd="0" presId="urn:microsoft.com/office/officeart/2005/8/layout/gear1"/>
    <dgm:cxn modelId="{56B9B7A1-C8CE-4B2E-91A5-36F1C95909D1}" srcId="{EB015DAC-52EE-42F7-B3CD-5CF95FBA5F0B}" destId="{A7643368-0C5B-438E-87AD-CF586D121FC7}" srcOrd="2" destOrd="0" parTransId="{DBB5EDAF-B94C-4F47-97DC-52E87DE4369B}" sibTransId="{05910267-3996-4BD6-9FF8-03CE72155A4C}"/>
    <dgm:cxn modelId="{DDA9C3A9-7209-4AA8-A6E5-C5356C07DDB7}" type="presOf" srcId="{22F9B410-90E7-4DBF-82DD-B5ECEF9A7FB5}" destId="{E2559DB9-D7AB-4AD9-8AB3-D76625F24680}" srcOrd="0" destOrd="0" presId="urn:microsoft.com/office/officeart/2005/8/layout/gear1"/>
    <dgm:cxn modelId="{ABFDC0C8-956C-49AD-89E8-47F7D38FB5BA}" type="presOf" srcId="{A7643368-0C5B-438E-87AD-CF586D121FC7}" destId="{D8921570-1C9E-42E0-9F82-7243749EC680}" srcOrd="3" destOrd="0" presId="urn:microsoft.com/office/officeart/2005/8/layout/gear1"/>
    <dgm:cxn modelId="{D4B0D4DB-263D-4E9A-875B-D1133441AD27}" srcId="{EB015DAC-52EE-42F7-B3CD-5CF95FBA5F0B}" destId="{3E3AB580-80D9-4A10-9BA3-06F30092B6DF}" srcOrd="1" destOrd="0" parTransId="{DD6E4D54-6B36-4B91-B198-3E504EEF1DDE}" sibTransId="{22F9B410-90E7-4DBF-82DD-B5ECEF9A7FB5}"/>
    <dgm:cxn modelId="{B4A217E0-D5FA-4FE7-A49A-B0A4F93FFBD5}" srcId="{EB015DAC-52EE-42F7-B3CD-5CF95FBA5F0B}" destId="{DF43823C-F290-47E2-992A-3006044AC42E}" srcOrd="0" destOrd="0" parTransId="{DEF1AE3F-DBA1-4BA3-B217-AC0370DF49F2}" sibTransId="{3FF1F5A3-9A83-4B5F-A938-A88E2448958F}"/>
    <dgm:cxn modelId="{0D0299E2-1A8A-4441-B689-C935429B1D24}" type="presOf" srcId="{A7643368-0C5B-438E-87AD-CF586D121FC7}" destId="{43B59082-19FF-4C94-BB3D-4E0723490BB8}" srcOrd="0" destOrd="0" presId="urn:microsoft.com/office/officeart/2005/8/layout/gear1"/>
    <dgm:cxn modelId="{9F13E0C7-C806-4620-8EDD-3A9A3B4A7D41}" type="presParOf" srcId="{17D1A0F6-D954-4910-9A6B-0BA544AC5DB0}" destId="{99A6187F-58FB-4AAD-8E9A-496D91BC9208}" srcOrd="0" destOrd="0" presId="urn:microsoft.com/office/officeart/2005/8/layout/gear1"/>
    <dgm:cxn modelId="{AFC921F6-928F-4BC7-9F1F-E92A8F0CB87B}" type="presParOf" srcId="{17D1A0F6-D954-4910-9A6B-0BA544AC5DB0}" destId="{1C8A8DF9-85D1-4ACA-9DD7-3B380A20BB51}" srcOrd="1" destOrd="0" presId="urn:microsoft.com/office/officeart/2005/8/layout/gear1"/>
    <dgm:cxn modelId="{BCD7C7B8-D682-429F-9992-0D47E06339A4}" type="presParOf" srcId="{17D1A0F6-D954-4910-9A6B-0BA544AC5DB0}" destId="{632C2C40-D434-437E-AEE5-7D9C45A2DB7D}" srcOrd="2" destOrd="0" presId="urn:microsoft.com/office/officeart/2005/8/layout/gear1"/>
    <dgm:cxn modelId="{F51638B2-D803-4019-90AC-7B172A5D6B80}" type="presParOf" srcId="{17D1A0F6-D954-4910-9A6B-0BA544AC5DB0}" destId="{7C0BBD31-49E2-49B5-920E-9E9E7C869A18}" srcOrd="3" destOrd="0" presId="urn:microsoft.com/office/officeart/2005/8/layout/gear1"/>
    <dgm:cxn modelId="{D5D39D5F-6242-4A3F-8FA0-877EC8E6634B}" type="presParOf" srcId="{17D1A0F6-D954-4910-9A6B-0BA544AC5DB0}" destId="{286A93FF-0F79-4DA8-AE0D-A7FCF53F8DA2}" srcOrd="4" destOrd="0" presId="urn:microsoft.com/office/officeart/2005/8/layout/gear1"/>
    <dgm:cxn modelId="{D8883F8D-DC4A-4A4E-B446-A38E46FBBB1F}" type="presParOf" srcId="{17D1A0F6-D954-4910-9A6B-0BA544AC5DB0}" destId="{95F13C58-6FA0-4C56-BF2E-701514036045}" srcOrd="5" destOrd="0" presId="urn:microsoft.com/office/officeart/2005/8/layout/gear1"/>
    <dgm:cxn modelId="{7FBC294B-1307-4256-B609-DE2CA1DCCC99}" type="presParOf" srcId="{17D1A0F6-D954-4910-9A6B-0BA544AC5DB0}" destId="{43B59082-19FF-4C94-BB3D-4E0723490BB8}" srcOrd="6" destOrd="0" presId="urn:microsoft.com/office/officeart/2005/8/layout/gear1"/>
    <dgm:cxn modelId="{668DC27D-7BAE-461D-88A7-0722921D1D75}" type="presParOf" srcId="{17D1A0F6-D954-4910-9A6B-0BA544AC5DB0}" destId="{7663F846-C5D0-4736-A804-C4A0852C98DF}" srcOrd="7" destOrd="0" presId="urn:microsoft.com/office/officeart/2005/8/layout/gear1"/>
    <dgm:cxn modelId="{E5B3E36B-3F3E-4F52-BC9A-D26767D7C0BD}" type="presParOf" srcId="{17D1A0F6-D954-4910-9A6B-0BA544AC5DB0}" destId="{DA68F8DE-463F-473A-A9FA-85AF298E90B3}" srcOrd="8" destOrd="0" presId="urn:microsoft.com/office/officeart/2005/8/layout/gear1"/>
    <dgm:cxn modelId="{3E02E3C8-BF90-484C-8B0A-6FF8F10DBC92}" type="presParOf" srcId="{17D1A0F6-D954-4910-9A6B-0BA544AC5DB0}" destId="{D8921570-1C9E-42E0-9F82-7243749EC680}" srcOrd="9" destOrd="0" presId="urn:microsoft.com/office/officeart/2005/8/layout/gear1"/>
    <dgm:cxn modelId="{8B0927C7-B659-425F-AE5D-B2C01BA2649B}" type="presParOf" srcId="{17D1A0F6-D954-4910-9A6B-0BA544AC5DB0}" destId="{09BD15F0-1E6C-42E4-816E-3FCAD121D9E6}" srcOrd="10" destOrd="0" presId="urn:microsoft.com/office/officeart/2005/8/layout/gear1"/>
    <dgm:cxn modelId="{780FCC76-5D4A-4142-B898-D953002E43CA}" type="presParOf" srcId="{17D1A0F6-D954-4910-9A6B-0BA544AC5DB0}" destId="{E2559DB9-D7AB-4AD9-8AB3-D76625F24680}" srcOrd="11" destOrd="0" presId="urn:microsoft.com/office/officeart/2005/8/layout/gear1"/>
    <dgm:cxn modelId="{68434CA0-40B6-4745-8840-C1197D74B83B}" type="presParOf" srcId="{17D1A0F6-D954-4910-9A6B-0BA544AC5DB0}" destId="{F1D92AA3-2457-4C84-8291-E8E7508A0EF8}"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0EB285-FFAA-4F16-8938-923666DAC42A}"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en-GB"/>
        </a:p>
      </dgm:t>
    </dgm:pt>
    <dgm:pt modelId="{52256BFE-D127-40DB-BAC5-5617B27B5838}">
      <dgm:prSet phldrT="[Text]" custT="1"/>
      <dgm:spPr/>
      <dgm:t>
        <a:bodyPr/>
        <a:lstStyle/>
        <a:p>
          <a:r>
            <a:rPr lang="en-GB" sz="2400" dirty="0"/>
            <a:t>Binary &amp; Unicode</a:t>
          </a:r>
        </a:p>
      </dgm:t>
    </dgm:pt>
    <dgm:pt modelId="{59560C83-FD6A-41B8-99F8-4163744E5B3A}" type="parTrans" cxnId="{3A649CE6-3313-4891-9D3A-2280605913C5}">
      <dgm:prSet/>
      <dgm:spPr/>
      <dgm:t>
        <a:bodyPr/>
        <a:lstStyle/>
        <a:p>
          <a:endParaRPr lang="en-GB"/>
        </a:p>
      </dgm:t>
    </dgm:pt>
    <dgm:pt modelId="{900FCE0F-B366-4592-8F7E-8D3F35AB0854}" type="sibTrans" cxnId="{3A649CE6-3313-4891-9D3A-2280605913C5}">
      <dgm:prSet/>
      <dgm:spPr/>
      <dgm:t>
        <a:bodyPr/>
        <a:lstStyle/>
        <a:p>
          <a:endParaRPr lang="en-GB"/>
        </a:p>
      </dgm:t>
    </dgm:pt>
    <dgm:pt modelId="{3619C805-D26B-4D3D-A820-B60420B2C5E3}">
      <dgm:prSet phldrT="[Text]" custT="1"/>
      <dgm:spPr>
        <a:solidFill>
          <a:schemeClr val="accent2">
            <a:lumMod val="20000"/>
            <a:lumOff val="80000"/>
          </a:schemeClr>
        </a:solidFill>
      </dgm:spPr>
      <dgm:t>
        <a:bodyPr/>
        <a:lstStyle/>
        <a:p>
          <a:r>
            <a:rPr lang="en-GB" sz="2000" dirty="0">
              <a:ln>
                <a:solidFill>
                  <a:schemeClr val="tx1"/>
                </a:solidFill>
              </a:ln>
              <a:solidFill>
                <a:schemeClr val="tx1"/>
              </a:solidFill>
            </a:rPr>
            <a:t>Integer</a:t>
          </a:r>
          <a:endParaRPr lang="en-GB" sz="2700" dirty="0">
            <a:ln>
              <a:solidFill>
                <a:schemeClr val="tx1"/>
              </a:solidFill>
            </a:ln>
            <a:solidFill>
              <a:schemeClr val="tx1"/>
            </a:solidFill>
          </a:endParaRPr>
        </a:p>
      </dgm:t>
    </dgm:pt>
    <dgm:pt modelId="{89BF01D5-E6B5-4312-8B68-2E71A32EFA99}" type="parTrans" cxnId="{BDED9581-6BEE-4CCD-B3D2-B7D842DB95F1}">
      <dgm:prSet/>
      <dgm:spPr/>
      <dgm:t>
        <a:bodyPr/>
        <a:lstStyle/>
        <a:p>
          <a:endParaRPr lang="en-GB"/>
        </a:p>
      </dgm:t>
    </dgm:pt>
    <dgm:pt modelId="{ED019E4D-C034-4937-A13D-ABD08FFAAA91}" type="sibTrans" cxnId="{BDED9581-6BEE-4CCD-B3D2-B7D842DB95F1}">
      <dgm:prSet/>
      <dgm:spPr/>
      <dgm:t>
        <a:bodyPr/>
        <a:lstStyle/>
        <a:p>
          <a:endParaRPr lang="en-GB"/>
        </a:p>
      </dgm:t>
    </dgm:pt>
    <dgm:pt modelId="{97495EFF-CDFE-4EA5-8A5D-AEEB9AC798DD}">
      <dgm:prSet phldrT="[Text]" custT="1"/>
      <dgm:spPr>
        <a:solidFill>
          <a:schemeClr val="accent6">
            <a:lumMod val="20000"/>
            <a:lumOff val="80000"/>
          </a:schemeClr>
        </a:solidFill>
      </dgm:spPr>
      <dgm:t>
        <a:bodyPr/>
        <a:lstStyle/>
        <a:p>
          <a:r>
            <a:rPr lang="en-GB" sz="2000" kern="1200" dirty="0">
              <a:ln>
                <a:solidFill>
                  <a:prstClr val="black"/>
                </a:solidFill>
              </a:ln>
              <a:solidFill>
                <a:prstClr val="black"/>
              </a:solidFill>
              <a:latin typeface="Calibri" panose="020F0502020204030204"/>
              <a:ea typeface="+mn-ea"/>
              <a:cs typeface="+mn-cs"/>
            </a:rPr>
            <a:t>Symbol</a:t>
          </a:r>
          <a:endParaRPr lang="en-GB" sz="2700" kern="1200" dirty="0">
            <a:ln>
              <a:solidFill>
                <a:prstClr val="black"/>
              </a:solidFill>
            </a:ln>
            <a:solidFill>
              <a:prstClr val="black"/>
            </a:solidFill>
            <a:latin typeface="Calibri" panose="020F0502020204030204"/>
            <a:ea typeface="+mn-ea"/>
            <a:cs typeface="+mn-cs"/>
          </a:endParaRPr>
        </a:p>
      </dgm:t>
    </dgm:pt>
    <dgm:pt modelId="{3A9E36FF-B442-4474-9A78-722D507A4748}" type="parTrans" cxnId="{4B93BDF3-7A47-4223-BBD0-73669E6737D6}">
      <dgm:prSet/>
      <dgm:spPr/>
      <dgm:t>
        <a:bodyPr/>
        <a:lstStyle/>
        <a:p>
          <a:endParaRPr lang="en-GB"/>
        </a:p>
      </dgm:t>
    </dgm:pt>
    <dgm:pt modelId="{3724ABD5-AF4D-445A-AED4-7318E3FDC23B}" type="sibTrans" cxnId="{4B93BDF3-7A47-4223-BBD0-73669E6737D6}">
      <dgm:prSet/>
      <dgm:spPr/>
      <dgm:t>
        <a:bodyPr/>
        <a:lstStyle/>
        <a:p>
          <a:endParaRPr lang="en-GB"/>
        </a:p>
      </dgm:t>
    </dgm:pt>
    <dgm:pt modelId="{136A26D6-CD0D-4B09-A341-77BFC0BCF884}">
      <dgm:prSet phldrT="[Text]" custT="1"/>
      <dgm:spPr>
        <a:solidFill>
          <a:schemeClr val="accent4">
            <a:lumMod val="20000"/>
            <a:lumOff val="80000"/>
          </a:schemeClr>
        </a:solidFill>
      </dgm:spPr>
      <dgm:t>
        <a:bodyPr/>
        <a:lstStyle/>
        <a:p>
          <a:r>
            <a:rPr lang="en-GB" sz="2000" kern="1200" dirty="0">
              <a:ln>
                <a:solidFill>
                  <a:prstClr val="black"/>
                </a:solidFill>
              </a:ln>
              <a:solidFill>
                <a:prstClr val="black"/>
              </a:solidFill>
              <a:latin typeface="Calibri" panose="020F0502020204030204"/>
              <a:ea typeface="+mn-ea"/>
              <a:cs typeface="+mn-cs"/>
            </a:rPr>
            <a:t>Character</a:t>
          </a:r>
        </a:p>
      </dgm:t>
    </dgm:pt>
    <dgm:pt modelId="{48C51392-87C2-43A5-8B6C-01434F7A4147}" type="parTrans" cxnId="{89BFED67-3CD9-44C4-8212-35AE002EE67C}">
      <dgm:prSet/>
      <dgm:spPr/>
      <dgm:t>
        <a:bodyPr/>
        <a:lstStyle/>
        <a:p>
          <a:endParaRPr lang="en-GB"/>
        </a:p>
      </dgm:t>
    </dgm:pt>
    <dgm:pt modelId="{1F0D65F4-54EB-48EA-8A0D-7671215E57AC}" type="sibTrans" cxnId="{89BFED67-3CD9-44C4-8212-35AE002EE67C}">
      <dgm:prSet/>
      <dgm:spPr/>
      <dgm:t>
        <a:bodyPr/>
        <a:lstStyle/>
        <a:p>
          <a:endParaRPr lang="en-GB"/>
        </a:p>
      </dgm:t>
    </dgm:pt>
    <dgm:pt modelId="{92C4CB7B-B80D-4CAF-A928-A6EC8C9AD85D}">
      <dgm:prSet custT="1"/>
      <dgm:spPr>
        <a:solidFill>
          <a:srgbClr val="FFCCFF"/>
        </a:solidFill>
      </dgm:spPr>
      <dgm:t>
        <a:bodyPr/>
        <a:lstStyle/>
        <a:p>
          <a:r>
            <a:rPr lang="en-GB" sz="2000" kern="1200" dirty="0">
              <a:ln>
                <a:solidFill>
                  <a:prstClr val="black"/>
                </a:solidFill>
              </a:ln>
              <a:solidFill>
                <a:prstClr val="black"/>
              </a:solidFill>
              <a:latin typeface="Calibri" panose="020F0502020204030204"/>
              <a:ea typeface="+mn-ea"/>
              <a:cs typeface="+mn-cs"/>
            </a:rPr>
            <a:t>Emoji</a:t>
          </a:r>
          <a:endParaRPr lang="en-GB" sz="2700" kern="1200" dirty="0">
            <a:ln>
              <a:solidFill>
                <a:prstClr val="black"/>
              </a:solidFill>
            </a:ln>
            <a:solidFill>
              <a:prstClr val="black"/>
            </a:solidFill>
            <a:latin typeface="Calibri" panose="020F0502020204030204"/>
            <a:ea typeface="+mn-ea"/>
            <a:cs typeface="+mn-cs"/>
          </a:endParaRPr>
        </a:p>
      </dgm:t>
    </dgm:pt>
    <dgm:pt modelId="{BF2689E0-D25D-408E-9407-4C1157F0FEA7}" type="parTrans" cxnId="{8ED3E566-BFDF-4BDB-BC32-5230259C2DC9}">
      <dgm:prSet/>
      <dgm:spPr/>
      <dgm:t>
        <a:bodyPr/>
        <a:lstStyle/>
        <a:p>
          <a:endParaRPr lang="en-GB"/>
        </a:p>
      </dgm:t>
    </dgm:pt>
    <dgm:pt modelId="{53D3BE16-8D81-4ECB-963C-5CD0085F085C}" type="sibTrans" cxnId="{8ED3E566-BFDF-4BDB-BC32-5230259C2DC9}">
      <dgm:prSet/>
      <dgm:spPr/>
      <dgm:t>
        <a:bodyPr/>
        <a:lstStyle/>
        <a:p>
          <a:endParaRPr lang="en-GB"/>
        </a:p>
      </dgm:t>
    </dgm:pt>
    <dgm:pt modelId="{5AA49147-AF7F-4168-A7BC-5E744230A35D}" type="pres">
      <dgm:prSet presAssocID="{9D0EB285-FFAA-4F16-8938-923666DAC42A}" presName="Name0" presStyleCnt="0">
        <dgm:presLayoutVars>
          <dgm:chMax val="1"/>
          <dgm:dir/>
          <dgm:animLvl val="ctr"/>
          <dgm:resizeHandles val="exact"/>
        </dgm:presLayoutVars>
      </dgm:prSet>
      <dgm:spPr/>
    </dgm:pt>
    <dgm:pt modelId="{94A06757-8553-4EA7-AB57-0589147F737D}" type="pres">
      <dgm:prSet presAssocID="{52256BFE-D127-40DB-BAC5-5617B27B5838}" presName="centerShape" presStyleLbl="node0" presStyleIdx="0" presStyleCnt="1"/>
      <dgm:spPr/>
    </dgm:pt>
    <dgm:pt modelId="{457F48A5-5989-4740-A3BF-E621C2CEEC3D}" type="pres">
      <dgm:prSet presAssocID="{89BF01D5-E6B5-4312-8B68-2E71A32EFA99}" presName="parTrans" presStyleLbl="sibTrans2D1" presStyleIdx="0" presStyleCnt="4"/>
      <dgm:spPr/>
    </dgm:pt>
    <dgm:pt modelId="{C9CE518B-09F5-46D5-BDD9-CEF0254A3103}" type="pres">
      <dgm:prSet presAssocID="{89BF01D5-E6B5-4312-8B68-2E71A32EFA99}" presName="connectorText" presStyleLbl="sibTrans2D1" presStyleIdx="0" presStyleCnt="4"/>
      <dgm:spPr/>
    </dgm:pt>
    <dgm:pt modelId="{4F08721A-65C2-4FAD-B121-C45E25D54BCE}" type="pres">
      <dgm:prSet presAssocID="{3619C805-D26B-4D3D-A820-B60420B2C5E3}" presName="node" presStyleLbl="node1" presStyleIdx="0" presStyleCnt="4">
        <dgm:presLayoutVars>
          <dgm:bulletEnabled val="1"/>
        </dgm:presLayoutVars>
      </dgm:prSet>
      <dgm:spPr/>
    </dgm:pt>
    <dgm:pt modelId="{4584ACCA-BEB9-452F-ABEB-10934B94E9DB}" type="pres">
      <dgm:prSet presAssocID="{3A9E36FF-B442-4474-9A78-722D507A4748}" presName="parTrans" presStyleLbl="sibTrans2D1" presStyleIdx="1" presStyleCnt="4"/>
      <dgm:spPr/>
    </dgm:pt>
    <dgm:pt modelId="{C4F460A8-81AB-41A6-9FF0-DFDD9F111D9A}" type="pres">
      <dgm:prSet presAssocID="{3A9E36FF-B442-4474-9A78-722D507A4748}" presName="connectorText" presStyleLbl="sibTrans2D1" presStyleIdx="1" presStyleCnt="4"/>
      <dgm:spPr/>
    </dgm:pt>
    <dgm:pt modelId="{1E70EE57-2875-458C-915A-CACAB4429F58}" type="pres">
      <dgm:prSet presAssocID="{97495EFF-CDFE-4EA5-8A5D-AEEB9AC798DD}" presName="node" presStyleLbl="node1" presStyleIdx="1" presStyleCnt="4">
        <dgm:presLayoutVars>
          <dgm:bulletEnabled val="1"/>
        </dgm:presLayoutVars>
      </dgm:prSet>
      <dgm:spPr/>
    </dgm:pt>
    <dgm:pt modelId="{CBCF2582-244B-42A0-885A-56D95BA97FD0}" type="pres">
      <dgm:prSet presAssocID="{BF2689E0-D25D-408E-9407-4C1157F0FEA7}" presName="parTrans" presStyleLbl="sibTrans2D1" presStyleIdx="2" presStyleCnt="4"/>
      <dgm:spPr/>
    </dgm:pt>
    <dgm:pt modelId="{ABD39080-4A82-4E2C-8359-D59D208FB773}" type="pres">
      <dgm:prSet presAssocID="{BF2689E0-D25D-408E-9407-4C1157F0FEA7}" presName="connectorText" presStyleLbl="sibTrans2D1" presStyleIdx="2" presStyleCnt="4"/>
      <dgm:spPr/>
    </dgm:pt>
    <dgm:pt modelId="{2195D8A0-DD1E-4C9A-AB33-8BE3CED9C9F8}" type="pres">
      <dgm:prSet presAssocID="{92C4CB7B-B80D-4CAF-A928-A6EC8C9AD85D}" presName="node" presStyleLbl="node1" presStyleIdx="2" presStyleCnt="4">
        <dgm:presLayoutVars>
          <dgm:bulletEnabled val="1"/>
        </dgm:presLayoutVars>
      </dgm:prSet>
      <dgm:spPr/>
    </dgm:pt>
    <dgm:pt modelId="{EEC1DA0E-2669-43A5-A093-D89BE96BBE03}" type="pres">
      <dgm:prSet presAssocID="{48C51392-87C2-43A5-8B6C-01434F7A4147}" presName="parTrans" presStyleLbl="sibTrans2D1" presStyleIdx="3" presStyleCnt="4"/>
      <dgm:spPr/>
    </dgm:pt>
    <dgm:pt modelId="{6F9C30C8-B9C5-43D6-94EF-55A5EDDD32CD}" type="pres">
      <dgm:prSet presAssocID="{48C51392-87C2-43A5-8B6C-01434F7A4147}" presName="connectorText" presStyleLbl="sibTrans2D1" presStyleIdx="3" presStyleCnt="4"/>
      <dgm:spPr/>
    </dgm:pt>
    <dgm:pt modelId="{5CF81F1F-C55D-4299-8053-11F1178297A2}" type="pres">
      <dgm:prSet presAssocID="{136A26D6-CD0D-4B09-A341-77BFC0BCF884}" presName="node" presStyleLbl="node1" presStyleIdx="3" presStyleCnt="4">
        <dgm:presLayoutVars>
          <dgm:bulletEnabled val="1"/>
        </dgm:presLayoutVars>
      </dgm:prSet>
      <dgm:spPr/>
    </dgm:pt>
  </dgm:ptLst>
  <dgm:cxnLst>
    <dgm:cxn modelId="{A694F005-77C1-4AE6-8AC0-7847BD0F1A4D}" type="presOf" srcId="{3A9E36FF-B442-4474-9A78-722D507A4748}" destId="{4584ACCA-BEB9-452F-ABEB-10934B94E9DB}" srcOrd="0" destOrd="0" presId="urn:microsoft.com/office/officeart/2005/8/layout/radial5"/>
    <dgm:cxn modelId="{E8E7C90B-08E6-4E19-BA50-2C22FCAA307E}" type="presOf" srcId="{52256BFE-D127-40DB-BAC5-5617B27B5838}" destId="{94A06757-8553-4EA7-AB57-0589147F737D}" srcOrd="0" destOrd="0" presId="urn:microsoft.com/office/officeart/2005/8/layout/radial5"/>
    <dgm:cxn modelId="{68BE440D-FBBC-4521-8A57-8A4322C2B860}" type="presOf" srcId="{9D0EB285-FFAA-4F16-8938-923666DAC42A}" destId="{5AA49147-AF7F-4168-A7BC-5E744230A35D}" srcOrd="0" destOrd="0" presId="urn:microsoft.com/office/officeart/2005/8/layout/radial5"/>
    <dgm:cxn modelId="{ABD9B51D-7A13-4DC7-9045-BDD4F1C1C68A}" type="presOf" srcId="{3A9E36FF-B442-4474-9A78-722D507A4748}" destId="{C4F460A8-81AB-41A6-9FF0-DFDD9F111D9A}" srcOrd="1" destOrd="0" presId="urn:microsoft.com/office/officeart/2005/8/layout/radial5"/>
    <dgm:cxn modelId="{513EE039-8691-4ED9-A911-F1A832C4F88E}" type="presOf" srcId="{BF2689E0-D25D-408E-9407-4C1157F0FEA7}" destId="{ABD39080-4A82-4E2C-8359-D59D208FB773}" srcOrd="1" destOrd="0" presId="urn:microsoft.com/office/officeart/2005/8/layout/radial5"/>
    <dgm:cxn modelId="{E45F363C-A04C-43DB-937A-9FAFC70BA0AB}" type="presOf" srcId="{48C51392-87C2-43A5-8B6C-01434F7A4147}" destId="{6F9C30C8-B9C5-43D6-94EF-55A5EDDD32CD}" srcOrd="1" destOrd="0" presId="urn:microsoft.com/office/officeart/2005/8/layout/radial5"/>
    <dgm:cxn modelId="{7BF49D56-6C56-4D85-8AA7-1F3B38A94BB1}" type="presOf" srcId="{136A26D6-CD0D-4B09-A341-77BFC0BCF884}" destId="{5CF81F1F-C55D-4299-8053-11F1178297A2}" srcOrd="0" destOrd="0" presId="urn:microsoft.com/office/officeart/2005/8/layout/radial5"/>
    <dgm:cxn modelId="{DF84F15C-C946-40E6-84E4-DB01A1577F41}" type="presOf" srcId="{92C4CB7B-B80D-4CAF-A928-A6EC8C9AD85D}" destId="{2195D8A0-DD1E-4C9A-AB33-8BE3CED9C9F8}" srcOrd="0" destOrd="0" presId="urn:microsoft.com/office/officeart/2005/8/layout/radial5"/>
    <dgm:cxn modelId="{8ED3E566-BFDF-4BDB-BC32-5230259C2DC9}" srcId="{52256BFE-D127-40DB-BAC5-5617B27B5838}" destId="{92C4CB7B-B80D-4CAF-A928-A6EC8C9AD85D}" srcOrd="2" destOrd="0" parTransId="{BF2689E0-D25D-408E-9407-4C1157F0FEA7}" sibTransId="{53D3BE16-8D81-4ECB-963C-5CD0085F085C}"/>
    <dgm:cxn modelId="{89BFED67-3CD9-44C4-8212-35AE002EE67C}" srcId="{52256BFE-D127-40DB-BAC5-5617B27B5838}" destId="{136A26D6-CD0D-4B09-A341-77BFC0BCF884}" srcOrd="3" destOrd="0" parTransId="{48C51392-87C2-43A5-8B6C-01434F7A4147}" sibTransId="{1F0D65F4-54EB-48EA-8A0D-7671215E57AC}"/>
    <dgm:cxn modelId="{18CA3176-D9D4-444A-9060-8EF46474A241}" type="presOf" srcId="{89BF01D5-E6B5-4312-8B68-2E71A32EFA99}" destId="{457F48A5-5989-4740-A3BF-E621C2CEEC3D}" srcOrd="0" destOrd="0" presId="urn:microsoft.com/office/officeart/2005/8/layout/radial5"/>
    <dgm:cxn modelId="{BDED9581-6BEE-4CCD-B3D2-B7D842DB95F1}" srcId="{52256BFE-D127-40DB-BAC5-5617B27B5838}" destId="{3619C805-D26B-4D3D-A820-B60420B2C5E3}" srcOrd="0" destOrd="0" parTransId="{89BF01D5-E6B5-4312-8B68-2E71A32EFA99}" sibTransId="{ED019E4D-C034-4937-A13D-ABD08FFAAA91}"/>
    <dgm:cxn modelId="{2A816694-3280-49A3-9950-E0424CDA5F24}" type="presOf" srcId="{89BF01D5-E6B5-4312-8B68-2E71A32EFA99}" destId="{C9CE518B-09F5-46D5-BDD9-CEF0254A3103}" srcOrd="1" destOrd="0" presId="urn:microsoft.com/office/officeart/2005/8/layout/radial5"/>
    <dgm:cxn modelId="{93295DA3-0560-4CB8-B029-C4289464447B}" type="presOf" srcId="{3619C805-D26B-4D3D-A820-B60420B2C5E3}" destId="{4F08721A-65C2-4FAD-B121-C45E25D54BCE}" srcOrd="0" destOrd="0" presId="urn:microsoft.com/office/officeart/2005/8/layout/radial5"/>
    <dgm:cxn modelId="{7D1F2BAF-072E-4556-9CBC-2E45E53A24A7}" type="presOf" srcId="{48C51392-87C2-43A5-8B6C-01434F7A4147}" destId="{EEC1DA0E-2669-43A5-A093-D89BE96BBE03}" srcOrd="0" destOrd="0" presId="urn:microsoft.com/office/officeart/2005/8/layout/radial5"/>
    <dgm:cxn modelId="{675439BF-AB54-403A-9AB6-30140EDCCD7C}" type="presOf" srcId="{97495EFF-CDFE-4EA5-8A5D-AEEB9AC798DD}" destId="{1E70EE57-2875-458C-915A-CACAB4429F58}" srcOrd="0" destOrd="0" presId="urn:microsoft.com/office/officeart/2005/8/layout/radial5"/>
    <dgm:cxn modelId="{D9EED8DD-152E-4C94-B835-81FCFE2741AF}" type="presOf" srcId="{BF2689E0-D25D-408E-9407-4C1157F0FEA7}" destId="{CBCF2582-244B-42A0-885A-56D95BA97FD0}" srcOrd="0" destOrd="0" presId="urn:microsoft.com/office/officeart/2005/8/layout/radial5"/>
    <dgm:cxn modelId="{3A649CE6-3313-4891-9D3A-2280605913C5}" srcId="{9D0EB285-FFAA-4F16-8938-923666DAC42A}" destId="{52256BFE-D127-40DB-BAC5-5617B27B5838}" srcOrd="0" destOrd="0" parTransId="{59560C83-FD6A-41B8-99F8-4163744E5B3A}" sibTransId="{900FCE0F-B366-4592-8F7E-8D3F35AB0854}"/>
    <dgm:cxn modelId="{4B93BDF3-7A47-4223-BBD0-73669E6737D6}" srcId="{52256BFE-D127-40DB-BAC5-5617B27B5838}" destId="{97495EFF-CDFE-4EA5-8A5D-AEEB9AC798DD}" srcOrd="1" destOrd="0" parTransId="{3A9E36FF-B442-4474-9A78-722D507A4748}" sibTransId="{3724ABD5-AF4D-445A-AED4-7318E3FDC23B}"/>
    <dgm:cxn modelId="{67DD14DF-F095-4129-9C7A-F033B31B9A33}" type="presParOf" srcId="{5AA49147-AF7F-4168-A7BC-5E744230A35D}" destId="{94A06757-8553-4EA7-AB57-0589147F737D}" srcOrd="0" destOrd="0" presId="urn:microsoft.com/office/officeart/2005/8/layout/radial5"/>
    <dgm:cxn modelId="{EE8B1502-7116-4407-A9FD-1F9996C43E33}" type="presParOf" srcId="{5AA49147-AF7F-4168-A7BC-5E744230A35D}" destId="{457F48A5-5989-4740-A3BF-E621C2CEEC3D}" srcOrd="1" destOrd="0" presId="urn:microsoft.com/office/officeart/2005/8/layout/radial5"/>
    <dgm:cxn modelId="{1C777273-C193-473D-9FFD-069AADCD36C0}" type="presParOf" srcId="{457F48A5-5989-4740-A3BF-E621C2CEEC3D}" destId="{C9CE518B-09F5-46D5-BDD9-CEF0254A3103}" srcOrd="0" destOrd="0" presId="urn:microsoft.com/office/officeart/2005/8/layout/radial5"/>
    <dgm:cxn modelId="{F33CB0A1-9D35-468C-806D-2E697EB056BA}" type="presParOf" srcId="{5AA49147-AF7F-4168-A7BC-5E744230A35D}" destId="{4F08721A-65C2-4FAD-B121-C45E25D54BCE}" srcOrd="2" destOrd="0" presId="urn:microsoft.com/office/officeart/2005/8/layout/radial5"/>
    <dgm:cxn modelId="{0004E10D-3341-4491-B436-335AA6FBFD88}" type="presParOf" srcId="{5AA49147-AF7F-4168-A7BC-5E744230A35D}" destId="{4584ACCA-BEB9-452F-ABEB-10934B94E9DB}" srcOrd="3" destOrd="0" presId="urn:microsoft.com/office/officeart/2005/8/layout/radial5"/>
    <dgm:cxn modelId="{F5D76EEE-BA49-4404-B357-982B9B412287}" type="presParOf" srcId="{4584ACCA-BEB9-452F-ABEB-10934B94E9DB}" destId="{C4F460A8-81AB-41A6-9FF0-DFDD9F111D9A}" srcOrd="0" destOrd="0" presId="urn:microsoft.com/office/officeart/2005/8/layout/radial5"/>
    <dgm:cxn modelId="{EB333B95-332A-47E5-BE76-EE9860C42A40}" type="presParOf" srcId="{5AA49147-AF7F-4168-A7BC-5E744230A35D}" destId="{1E70EE57-2875-458C-915A-CACAB4429F58}" srcOrd="4" destOrd="0" presId="urn:microsoft.com/office/officeart/2005/8/layout/radial5"/>
    <dgm:cxn modelId="{40CCE8D4-888A-4762-A4C5-EEB899807D6E}" type="presParOf" srcId="{5AA49147-AF7F-4168-A7BC-5E744230A35D}" destId="{CBCF2582-244B-42A0-885A-56D95BA97FD0}" srcOrd="5" destOrd="0" presId="urn:microsoft.com/office/officeart/2005/8/layout/radial5"/>
    <dgm:cxn modelId="{A281A478-0AB1-4D9E-948A-0787821170CB}" type="presParOf" srcId="{CBCF2582-244B-42A0-885A-56D95BA97FD0}" destId="{ABD39080-4A82-4E2C-8359-D59D208FB773}" srcOrd="0" destOrd="0" presId="urn:microsoft.com/office/officeart/2005/8/layout/radial5"/>
    <dgm:cxn modelId="{AF451C8D-6E12-4EE7-A282-FA0F85EAD904}" type="presParOf" srcId="{5AA49147-AF7F-4168-A7BC-5E744230A35D}" destId="{2195D8A0-DD1E-4C9A-AB33-8BE3CED9C9F8}" srcOrd="6" destOrd="0" presId="urn:microsoft.com/office/officeart/2005/8/layout/radial5"/>
    <dgm:cxn modelId="{A30DF1F8-BE6C-43CD-BFFF-F9E4F4C3BA4A}" type="presParOf" srcId="{5AA49147-AF7F-4168-A7BC-5E744230A35D}" destId="{EEC1DA0E-2669-43A5-A093-D89BE96BBE03}" srcOrd="7" destOrd="0" presId="urn:microsoft.com/office/officeart/2005/8/layout/radial5"/>
    <dgm:cxn modelId="{D0120C74-6F31-4BF5-BAF9-A67879A8192D}" type="presParOf" srcId="{EEC1DA0E-2669-43A5-A093-D89BE96BBE03}" destId="{6F9C30C8-B9C5-43D6-94EF-55A5EDDD32CD}" srcOrd="0" destOrd="0" presId="urn:microsoft.com/office/officeart/2005/8/layout/radial5"/>
    <dgm:cxn modelId="{D022BD70-5845-40AC-83A7-4751743886E9}" type="presParOf" srcId="{5AA49147-AF7F-4168-A7BC-5E744230A35D}" destId="{5CF81F1F-C55D-4299-8053-11F1178297A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6187F-58FB-4AAD-8E9A-496D91BC9208}">
      <dsp:nvSpPr>
        <dsp:cNvPr id="0" name=""/>
        <dsp:cNvSpPr/>
      </dsp:nvSpPr>
      <dsp:spPr>
        <a:xfrm>
          <a:off x="2079234" y="1225753"/>
          <a:ext cx="1498143" cy="1498143"/>
        </a:xfrm>
        <a:prstGeom prst="gear9">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b="1" kern="1200" dirty="0"/>
            <a:t>object</a:t>
          </a:r>
        </a:p>
      </dsp:txBody>
      <dsp:txXfrm>
        <a:off x="2380427" y="1576686"/>
        <a:ext cx="895757" cy="770076"/>
      </dsp:txXfrm>
    </dsp:sp>
    <dsp:sp modelId="{7C0BBD31-49E2-49B5-920E-9E9E7C869A18}">
      <dsp:nvSpPr>
        <dsp:cNvPr id="0" name=""/>
        <dsp:cNvSpPr/>
      </dsp:nvSpPr>
      <dsp:spPr>
        <a:xfrm>
          <a:off x="1207587" y="871647"/>
          <a:ext cx="1089558" cy="1089558"/>
        </a:xfrm>
        <a:prstGeom prst="gear6">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b="1" kern="1200" dirty="0"/>
            <a:t>object</a:t>
          </a:r>
          <a:endParaRPr lang="en-GB" sz="1500" b="1" kern="1200" dirty="0"/>
        </a:p>
      </dsp:txBody>
      <dsp:txXfrm>
        <a:off x="1481887" y="1147604"/>
        <a:ext cx="540958" cy="537644"/>
      </dsp:txXfrm>
    </dsp:sp>
    <dsp:sp modelId="{43B59082-19FF-4C94-BB3D-4E0723490BB8}">
      <dsp:nvSpPr>
        <dsp:cNvPr id="0" name=""/>
        <dsp:cNvSpPr/>
      </dsp:nvSpPr>
      <dsp:spPr>
        <a:xfrm rot="20700000">
          <a:off x="1817851" y="119962"/>
          <a:ext cx="1067545" cy="1067545"/>
        </a:xfrm>
        <a:prstGeom prst="gear6">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b="1" kern="1200" dirty="0"/>
            <a:t>object</a:t>
          </a:r>
        </a:p>
      </dsp:txBody>
      <dsp:txXfrm rot="-20700000">
        <a:off x="2051995" y="354106"/>
        <a:ext cx="599257" cy="599257"/>
      </dsp:txXfrm>
    </dsp:sp>
    <dsp:sp modelId="{09BD15F0-1E6C-42E4-816E-3FCAD121D9E6}">
      <dsp:nvSpPr>
        <dsp:cNvPr id="0" name=""/>
        <dsp:cNvSpPr/>
      </dsp:nvSpPr>
      <dsp:spPr>
        <a:xfrm>
          <a:off x="1948642" y="1008307"/>
          <a:ext cx="1917623" cy="1917623"/>
        </a:xfrm>
        <a:prstGeom prst="circularArrow">
          <a:avLst>
            <a:gd name="adj1" fmla="val 4688"/>
            <a:gd name="adj2" fmla="val 299029"/>
            <a:gd name="adj3" fmla="val 2466265"/>
            <a:gd name="adj4" fmla="val 15973294"/>
            <a:gd name="adj5" fmla="val 546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2559DB9-D7AB-4AD9-8AB3-D76625F24680}">
      <dsp:nvSpPr>
        <dsp:cNvPr id="0" name=""/>
        <dsp:cNvSpPr/>
      </dsp:nvSpPr>
      <dsp:spPr>
        <a:xfrm>
          <a:off x="1014628" y="636879"/>
          <a:ext cx="1393273" cy="1393273"/>
        </a:xfrm>
        <a:prstGeom prst="leftCircularArrow">
          <a:avLst>
            <a:gd name="adj1" fmla="val 6452"/>
            <a:gd name="adj2" fmla="val 429999"/>
            <a:gd name="adj3" fmla="val 10489124"/>
            <a:gd name="adj4" fmla="val 14837806"/>
            <a:gd name="adj5" fmla="val 7527"/>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1D92AA3-2457-4C84-8291-E8E7508A0EF8}">
      <dsp:nvSpPr>
        <dsp:cNvPr id="0" name=""/>
        <dsp:cNvSpPr/>
      </dsp:nvSpPr>
      <dsp:spPr>
        <a:xfrm>
          <a:off x="1570917" y="-107559"/>
          <a:ext cx="1502229" cy="1502229"/>
        </a:xfrm>
        <a:prstGeom prst="circularArrow">
          <a:avLst>
            <a:gd name="adj1" fmla="val 5984"/>
            <a:gd name="adj2" fmla="val 394124"/>
            <a:gd name="adj3" fmla="val 13313824"/>
            <a:gd name="adj4" fmla="val 10508221"/>
            <a:gd name="adj5" fmla="val 6981"/>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A06757-8553-4EA7-AB57-0589147F737D}">
      <dsp:nvSpPr>
        <dsp:cNvPr id="0" name=""/>
        <dsp:cNvSpPr/>
      </dsp:nvSpPr>
      <dsp:spPr>
        <a:xfrm>
          <a:off x="3247990" y="2165789"/>
          <a:ext cx="1542550" cy="15425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GB" sz="2400" kern="1200" dirty="0"/>
            <a:t>Binary &amp; Unicode</a:t>
          </a:r>
        </a:p>
      </dsp:txBody>
      <dsp:txXfrm>
        <a:off x="3473891" y="2391690"/>
        <a:ext cx="1090748" cy="1090748"/>
      </dsp:txXfrm>
    </dsp:sp>
    <dsp:sp modelId="{457F48A5-5989-4740-A3BF-E621C2CEEC3D}">
      <dsp:nvSpPr>
        <dsp:cNvPr id="0" name=""/>
        <dsp:cNvSpPr/>
      </dsp:nvSpPr>
      <dsp:spPr>
        <a:xfrm rot="16200000">
          <a:off x="3855224" y="1603329"/>
          <a:ext cx="328082" cy="524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3904437" y="1757435"/>
        <a:ext cx="229657" cy="314681"/>
      </dsp:txXfrm>
    </dsp:sp>
    <dsp:sp modelId="{4F08721A-65C2-4FAD-B121-C45E25D54BCE}">
      <dsp:nvSpPr>
        <dsp:cNvPr id="0" name=""/>
        <dsp:cNvSpPr/>
      </dsp:nvSpPr>
      <dsp:spPr>
        <a:xfrm>
          <a:off x="3247990" y="4215"/>
          <a:ext cx="1542550" cy="1542550"/>
        </a:xfrm>
        <a:prstGeom prst="ellipse">
          <a:avLst/>
        </a:prstGeom>
        <a:solidFill>
          <a:schemeClr val="accent2">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n>
                <a:solidFill>
                  <a:schemeClr val="tx1"/>
                </a:solidFill>
              </a:ln>
              <a:solidFill>
                <a:schemeClr val="tx1"/>
              </a:solidFill>
            </a:rPr>
            <a:t>Integer</a:t>
          </a:r>
          <a:endParaRPr lang="en-GB" sz="2700" kern="1200" dirty="0">
            <a:ln>
              <a:solidFill>
                <a:schemeClr val="tx1"/>
              </a:solidFill>
            </a:ln>
            <a:solidFill>
              <a:schemeClr val="tx1"/>
            </a:solidFill>
          </a:endParaRPr>
        </a:p>
      </dsp:txBody>
      <dsp:txXfrm>
        <a:off x="3473891" y="230116"/>
        <a:ext cx="1090748" cy="1090748"/>
      </dsp:txXfrm>
    </dsp:sp>
    <dsp:sp modelId="{4584ACCA-BEB9-452F-ABEB-10934B94E9DB}">
      <dsp:nvSpPr>
        <dsp:cNvPr id="0" name=""/>
        <dsp:cNvSpPr/>
      </dsp:nvSpPr>
      <dsp:spPr>
        <a:xfrm>
          <a:off x="4926725" y="2674830"/>
          <a:ext cx="328082" cy="524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4926725" y="2779723"/>
        <a:ext cx="229657" cy="314681"/>
      </dsp:txXfrm>
    </dsp:sp>
    <dsp:sp modelId="{1E70EE57-2875-458C-915A-CACAB4429F58}">
      <dsp:nvSpPr>
        <dsp:cNvPr id="0" name=""/>
        <dsp:cNvSpPr/>
      </dsp:nvSpPr>
      <dsp:spPr>
        <a:xfrm>
          <a:off x="5409564" y="2165789"/>
          <a:ext cx="1542550" cy="1542550"/>
        </a:xfrm>
        <a:prstGeom prst="ellipse">
          <a:avLst/>
        </a:prstGeom>
        <a:solidFill>
          <a:schemeClr val="accent6">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n>
                <a:solidFill>
                  <a:prstClr val="black"/>
                </a:solidFill>
              </a:ln>
              <a:solidFill>
                <a:prstClr val="black"/>
              </a:solidFill>
              <a:latin typeface="Calibri" panose="020F0502020204030204"/>
              <a:ea typeface="+mn-ea"/>
              <a:cs typeface="+mn-cs"/>
            </a:rPr>
            <a:t>Symbol</a:t>
          </a:r>
          <a:endParaRPr lang="en-GB" sz="2700" kern="1200" dirty="0">
            <a:ln>
              <a:solidFill>
                <a:prstClr val="black"/>
              </a:solidFill>
            </a:ln>
            <a:solidFill>
              <a:prstClr val="black"/>
            </a:solidFill>
            <a:latin typeface="Calibri" panose="020F0502020204030204"/>
            <a:ea typeface="+mn-ea"/>
            <a:cs typeface="+mn-cs"/>
          </a:endParaRPr>
        </a:p>
      </dsp:txBody>
      <dsp:txXfrm>
        <a:off x="5635465" y="2391690"/>
        <a:ext cx="1090748" cy="1090748"/>
      </dsp:txXfrm>
    </dsp:sp>
    <dsp:sp modelId="{CBCF2582-244B-42A0-885A-56D95BA97FD0}">
      <dsp:nvSpPr>
        <dsp:cNvPr id="0" name=""/>
        <dsp:cNvSpPr/>
      </dsp:nvSpPr>
      <dsp:spPr>
        <a:xfrm rot="5400000">
          <a:off x="3855224" y="3746332"/>
          <a:ext cx="328082" cy="524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a:off x="3904437" y="3802013"/>
        <a:ext cx="229657" cy="314681"/>
      </dsp:txXfrm>
    </dsp:sp>
    <dsp:sp modelId="{2195D8A0-DD1E-4C9A-AB33-8BE3CED9C9F8}">
      <dsp:nvSpPr>
        <dsp:cNvPr id="0" name=""/>
        <dsp:cNvSpPr/>
      </dsp:nvSpPr>
      <dsp:spPr>
        <a:xfrm>
          <a:off x="3247990" y="4327363"/>
          <a:ext cx="1542550" cy="1542550"/>
        </a:xfrm>
        <a:prstGeom prst="ellipse">
          <a:avLst/>
        </a:prstGeom>
        <a:solidFill>
          <a:srgbClr val="FFCC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n>
                <a:solidFill>
                  <a:prstClr val="black"/>
                </a:solidFill>
              </a:ln>
              <a:solidFill>
                <a:prstClr val="black"/>
              </a:solidFill>
              <a:latin typeface="Calibri" panose="020F0502020204030204"/>
              <a:ea typeface="+mn-ea"/>
              <a:cs typeface="+mn-cs"/>
            </a:rPr>
            <a:t>Emoji</a:t>
          </a:r>
          <a:endParaRPr lang="en-GB" sz="2700" kern="1200" dirty="0">
            <a:ln>
              <a:solidFill>
                <a:prstClr val="black"/>
              </a:solidFill>
            </a:ln>
            <a:solidFill>
              <a:prstClr val="black"/>
            </a:solidFill>
            <a:latin typeface="Calibri" panose="020F0502020204030204"/>
            <a:ea typeface="+mn-ea"/>
            <a:cs typeface="+mn-cs"/>
          </a:endParaRPr>
        </a:p>
      </dsp:txBody>
      <dsp:txXfrm>
        <a:off x="3473891" y="4553264"/>
        <a:ext cx="1090748" cy="1090748"/>
      </dsp:txXfrm>
    </dsp:sp>
    <dsp:sp modelId="{EEC1DA0E-2669-43A5-A093-D89BE96BBE03}">
      <dsp:nvSpPr>
        <dsp:cNvPr id="0" name=""/>
        <dsp:cNvSpPr/>
      </dsp:nvSpPr>
      <dsp:spPr>
        <a:xfrm rot="10800000">
          <a:off x="2783722" y="2674830"/>
          <a:ext cx="328082" cy="52446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GB" sz="2200" kern="1200"/>
        </a:p>
      </dsp:txBody>
      <dsp:txXfrm rot="10800000">
        <a:off x="2882147" y="2779723"/>
        <a:ext cx="229657" cy="314681"/>
      </dsp:txXfrm>
    </dsp:sp>
    <dsp:sp modelId="{5CF81F1F-C55D-4299-8053-11F1178297A2}">
      <dsp:nvSpPr>
        <dsp:cNvPr id="0" name=""/>
        <dsp:cNvSpPr/>
      </dsp:nvSpPr>
      <dsp:spPr>
        <a:xfrm>
          <a:off x="1086416" y="2165789"/>
          <a:ext cx="1542550" cy="1542550"/>
        </a:xfrm>
        <a:prstGeom prst="ellipse">
          <a:avLst/>
        </a:prstGeom>
        <a:solidFill>
          <a:schemeClr val="accent4">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GB" sz="2000" kern="1200" dirty="0">
              <a:ln>
                <a:solidFill>
                  <a:prstClr val="black"/>
                </a:solidFill>
              </a:ln>
              <a:solidFill>
                <a:prstClr val="black"/>
              </a:solidFill>
              <a:latin typeface="Calibri" panose="020F0502020204030204"/>
              <a:ea typeface="+mn-ea"/>
              <a:cs typeface="+mn-cs"/>
            </a:rPr>
            <a:t>Character</a:t>
          </a:r>
        </a:p>
      </dsp:txBody>
      <dsp:txXfrm>
        <a:off x="1312317" y="2391690"/>
        <a:ext cx="1090748" cy="1090748"/>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41442" cy="345604"/>
          </a:xfrm>
          <a:prstGeom prst="rect">
            <a:avLst/>
          </a:prstGeom>
        </p:spPr>
        <p:txBody>
          <a:bodyPr vert="horz" lIns="96606" tIns="48303" rIns="96606" bIns="48303" rtlCol="0"/>
          <a:lstStyle>
            <a:lvl1pPr algn="l">
              <a:defRPr sz="1300"/>
            </a:lvl1pPr>
          </a:lstStyle>
          <a:p>
            <a:endParaRPr lang="en-GB"/>
          </a:p>
        </p:txBody>
      </p:sp>
      <p:sp>
        <p:nvSpPr>
          <p:cNvPr id="3" name="Date Placeholder 2"/>
          <p:cNvSpPr>
            <a:spLocks noGrp="1"/>
          </p:cNvSpPr>
          <p:nvPr>
            <p:ph type="dt" idx="1"/>
          </p:nvPr>
        </p:nvSpPr>
        <p:spPr>
          <a:xfrm>
            <a:off x="5674952" y="1"/>
            <a:ext cx="4341442" cy="345604"/>
          </a:xfrm>
          <a:prstGeom prst="rect">
            <a:avLst/>
          </a:prstGeom>
        </p:spPr>
        <p:txBody>
          <a:bodyPr vert="horz" lIns="96606" tIns="48303" rIns="96606" bIns="48303" rtlCol="0"/>
          <a:lstStyle>
            <a:lvl1pPr algn="r">
              <a:defRPr sz="1300"/>
            </a:lvl1pPr>
          </a:lstStyle>
          <a:p>
            <a:fld id="{1EBD4E1B-2196-4B1C-A7F6-845369997D7F}" type="datetimeFigureOut">
              <a:rPr lang="en-GB" smtClean="0"/>
              <a:t>19/04/2023</a:t>
            </a:fld>
            <a:endParaRPr lang="en-GB"/>
          </a:p>
        </p:txBody>
      </p:sp>
      <p:sp>
        <p:nvSpPr>
          <p:cNvPr id="4" name="Slide Image Placeholder 3"/>
          <p:cNvSpPr>
            <a:spLocks noGrp="1" noRot="1" noChangeAspect="1"/>
          </p:cNvSpPr>
          <p:nvPr>
            <p:ph type="sldImg" idx="2"/>
          </p:nvPr>
        </p:nvSpPr>
        <p:spPr>
          <a:xfrm>
            <a:off x="3459163" y="860425"/>
            <a:ext cx="3100387" cy="2325688"/>
          </a:xfrm>
          <a:prstGeom prst="rect">
            <a:avLst/>
          </a:prstGeom>
          <a:noFill/>
          <a:ln w="12700">
            <a:solidFill>
              <a:prstClr val="black"/>
            </a:solidFill>
          </a:ln>
        </p:spPr>
        <p:txBody>
          <a:bodyPr vert="horz" lIns="96606" tIns="48303" rIns="96606" bIns="48303" rtlCol="0" anchor="ctr"/>
          <a:lstStyle/>
          <a:p>
            <a:endParaRPr lang="en-GB"/>
          </a:p>
        </p:txBody>
      </p:sp>
      <p:sp>
        <p:nvSpPr>
          <p:cNvPr id="5" name="Notes Placeholder 4"/>
          <p:cNvSpPr>
            <a:spLocks noGrp="1"/>
          </p:cNvSpPr>
          <p:nvPr>
            <p:ph type="body" sz="quarter" idx="3"/>
          </p:nvPr>
        </p:nvSpPr>
        <p:spPr>
          <a:xfrm>
            <a:off x="1001872" y="3314928"/>
            <a:ext cx="8014970" cy="2712215"/>
          </a:xfrm>
          <a:prstGeom prst="rect">
            <a:avLst/>
          </a:prstGeom>
        </p:spPr>
        <p:txBody>
          <a:bodyPr vert="horz" lIns="96606" tIns="48303" rIns="96606" bIns="4830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42560"/>
            <a:ext cx="4341442" cy="345603"/>
          </a:xfrm>
          <a:prstGeom prst="rect">
            <a:avLst/>
          </a:prstGeom>
        </p:spPr>
        <p:txBody>
          <a:bodyPr vert="horz" lIns="96606" tIns="48303" rIns="96606" bIns="48303" rtlCol="0" anchor="b"/>
          <a:lstStyle>
            <a:lvl1pPr algn="l">
              <a:defRPr sz="1300"/>
            </a:lvl1pPr>
          </a:lstStyle>
          <a:p>
            <a:endParaRPr lang="en-GB"/>
          </a:p>
        </p:txBody>
      </p:sp>
      <p:sp>
        <p:nvSpPr>
          <p:cNvPr id="7" name="Slide Number Placeholder 6"/>
          <p:cNvSpPr>
            <a:spLocks noGrp="1"/>
          </p:cNvSpPr>
          <p:nvPr>
            <p:ph type="sldNum" sz="quarter" idx="5"/>
          </p:nvPr>
        </p:nvSpPr>
        <p:spPr>
          <a:xfrm>
            <a:off x="5674952" y="6542560"/>
            <a:ext cx="4341442" cy="345603"/>
          </a:xfrm>
          <a:prstGeom prst="rect">
            <a:avLst/>
          </a:prstGeom>
        </p:spPr>
        <p:txBody>
          <a:bodyPr vert="horz" lIns="96606" tIns="48303" rIns="96606" bIns="48303" rtlCol="0" anchor="b"/>
          <a:lstStyle>
            <a:lvl1pPr algn="r">
              <a:defRPr sz="1300"/>
            </a:lvl1pPr>
          </a:lstStyle>
          <a:p>
            <a:fld id="{A31CE3C4-E0C2-48DF-AEE6-786691052C07}" type="slidenum">
              <a:rPr lang="en-GB" smtClean="0"/>
              <a:t>‹#›</a:t>
            </a:fld>
            <a:endParaRPr lang="en-GB"/>
          </a:p>
        </p:txBody>
      </p:sp>
    </p:spTree>
    <p:extLst>
      <p:ext uri="{BB962C8B-B14F-4D97-AF65-F5344CB8AC3E}">
        <p14:creationId xmlns:p14="http://schemas.microsoft.com/office/powerpoint/2010/main" val="136107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our model of a computer.</a:t>
            </a:r>
          </a:p>
          <a:p>
            <a:r>
              <a:rPr lang="en-GB" dirty="0"/>
              <a:t>Inside the computer is a ‘little man’ who, for want of another name, we will call Bruce.  Bruce is the ‘brains’ of the computer and works in a hermitically sealed room inside the computer.</a:t>
            </a:r>
          </a:p>
          <a:p>
            <a:r>
              <a:rPr lang="en-GB" dirty="0"/>
              <a:t>The only way Bruce can communicate with the outside world is by posting written notes into the ‘out’ Postbox.  The only way we (the computer users) can communicate with Bruce is by posting notes through his ‘in’ letterbox.</a:t>
            </a:r>
          </a:p>
          <a:p>
            <a:endParaRPr lang="en-GB" dirty="0"/>
          </a:p>
          <a:p>
            <a:r>
              <a:rPr lang="en-GB" dirty="0"/>
              <a:t>When Bruce receives a note from us (through his ‘in’ letterbox) he:</a:t>
            </a:r>
          </a:p>
          <a:p>
            <a:pPr marL="191371" indent="-191371">
              <a:buFont typeface="Arial" panose="020B0604020202020204" pitchFamily="34" charset="0"/>
              <a:buChar char="•"/>
            </a:pPr>
            <a:r>
              <a:rPr lang="en-GB" dirty="0"/>
              <a:t>Reads our note</a:t>
            </a:r>
          </a:p>
          <a:p>
            <a:pPr marL="191371" indent="-191371">
              <a:buFont typeface="Arial" panose="020B0604020202020204" pitchFamily="34" charset="0"/>
              <a:buChar char="•"/>
            </a:pPr>
            <a:r>
              <a:rPr lang="en-GB" dirty="0"/>
              <a:t>Checks in his manuals how to ‘do’ anything he is uncertain about</a:t>
            </a:r>
          </a:p>
          <a:p>
            <a:pPr marL="191371" indent="-191371">
              <a:buFont typeface="Arial" panose="020B0604020202020204" pitchFamily="34" charset="0"/>
              <a:buChar char="•"/>
            </a:pPr>
            <a:r>
              <a:rPr lang="en-GB" dirty="0"/>
              <a:t>Uses his pens and paper to work out the result we have asked him for</a:t>
            </a:r>
          </a:p>
          <a:p>
            <a:pPr marL="191371" indent="-191371">
              <a:buFont typeface="Arial" panose="020B0604020202020204" pitchFamily="34" charset="0"/>
              <a:buChar char="•"/>
            </a:pPr>
            <a:r>
              <a:rPr lang="en-GB" dirty="0"/>
              <a:t>Writes the result on a fresh piece of paper and posts it to us in the ‘out’ Postbox</a:t>
            </a:r>
          </a:p>
          <a:p>
            <a:endParaRPr lang="en-GB" dirty="0"/>
          </a:p>
          <a:p>
            <a:r>
              <a:rPr lang="en-GB" dirty="0"/>
              <a:t>Although Bruce is great at simple arithmetic and comparing things (he never tires of it), anything more complicated he must look up in his manuals.</a:t>
            </a:r>
          </a:p>
          <a:p>
            <a:r>
              <a:rPr lang="en-GB" dirty="0"/>
              <a:t>Bruce is willing to do any amount of complicated calculating for us but if the ‘how to do it’ instructions are not in his manuals then we must give him detailed instructions as to how to do it with every step simple enough for Bruce to understand.</a:t>
            </a:r>
          </a:p>
          <a:p>
            <a:endParaRPr lang="en-GB" dirty="0"/>
          </a:p>
          <a:p>
            <a:r>
              <a:rPr lang="en-GB" dirty="0"/>
              <a:t>Bruce’s strengths are speed and accuracy. He is however very limited in other ways. At most he can remember only half a dozen numbers or letters at any one time. Anything more than that he must put in his filing system which he calls his ‘Memory’. He puts it in a memory bin and makes a note of the bin number in his notebook. This means that when he needs that information later, he just looks up its location in his notebook and then retrieves it from that memory bin.</a:t>
            </a:r>
          </a:p>
          <a:p>
            <a:endParaRPr lang="en-GB" dirty="0"/>
          </a:p>
          <a:p>
            <a:r>
              <a:rPr lang="en-GB" dirty="0"/>
              <a:t>Memory bins are very capacious. We could put all of Tolstoy’s ‘War &amp; Peace’ in one bin.</a:t>
            </a:r>
          </a:p>
          <a:p>
            <a:r>
              <a:rPr lang="en-GB" dirty="0"/>
              <a:t>Memory bins can contain anything. Numbers, individual letters, homeworks, books, photos, films, etc,. They can even contain the instructions for doing a particular task.</a:t>
            </a:r>
          </a:p>
          <a:p>
            <a:endParaRPr lang="en-GB" dirty="0"/>
          </a:p>
          <a:p>
            <a:r>
              <a:rPr lang="en-GB" dirty="0"/>
              <a:t>At the end of every day Bruce clears all the used paper and notes from his desk, empties every bin in memory – and puts the whole lot in recycling so that he can make a completely clean start next day.</a:t>
            </a:r>
          </a:p>
        </p:txBody>
      </p:sp>
      <p:sp>
        <p:nvSpPr>
          <p:cNvPr id="4" name="Slide Number Placeholder 3"/>
          <p:cNvSpPr>
            <a:spLocks noGrp="1"/>
          </p:cNvSpPr>
          <p:nvPr>
            <p:ph type="sldNum" sz="quarter" idx="5"/>
          </p:nvPr>
        </p:nvSpPr>
        <p:spPr/>
        <p:txBody>
          <a:bodyPr/>
          <a:lstStyle/>
          <a:p>
            <a:fld id="{932941FF-0E19-41BB-BB41-0873CC8A46F4}" type="slidenum">
              <a:rPr lang="en-GB" smtClean="0"/>
              <a:t>2</a:t>
            </a:fld>
            <a:endParaRPr lang="en-GB"/>
          </a:p>
        </p:txBody>
      </p:sp>
    </p:spTree>
    <p:extLst>
      <p:ext uri="{BB962C8B-B14F-4D97-AF65-F5344CB8AC3E}">
        <p14:creationId xmlns:p14="http://schemas.microsoft.com/office/powerpoint/2010/main" val="2226214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32941FF-0E19-41BB-BB41-0873CC8A46F4}" type="slidenum">
              <a:rPr lang="en-GB" smtClean="0"/>
              <a:t>3</a:t>
            </a:fld>
            <a:endParaRPr lang="en-GB"/>
          </a:p>
        </p:txBody>
      </p:sp>
    </p:spTree>
    <p:extLst>
      <p:ext uri="{BB962C8B-B14F-4D97-AF65-F5344CB8AC3E}">
        <p14:creationId xmlns:p14="http://schemas.microsoft.com/office/powerpoint/2010/main" val="89908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FA8BE-6470-4B77-A0D3-871C890931B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2945FA10-0214-426E-BBB6-0E158B1A87E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5C732D9-CE44-4874-8E7F-F87291580413}"/>
              </a:ext>
            </a:extLst>
          </p:cNvPr>
          <p:cNvSpPr>
            <a:spLocks noGrp="1"/>
          </p:cNvSpPr>
          <p:nvPr>
            <p:ph type="dt" sz="half" idx="10"/>
          </p:nvPr>
        </p:nvSpPr>
        <p:spPr/>
        <p:txBody>
          <a:bodyPr/>
          <a:lstStyle/>
          <a:p>
            <a:fld id="{F99AA81C-2B60-42C3-A748-75EA2F3942BF}" type="datetime1">
              <a:rPr lang="en-GB" smtClean="0"/>
              <a:t>19/04/2023</a:t>
            </a:fld>
            <a:endParaRPr lang="en-GB"/>
          </a:p>
        </p:txBody>
      </p:sp>
      <p:sp>
        <p:nvSpPr>
          <p:cNvPr id="5" name="Footer Placeholder 4">
            <a:extLst>
              <a:ext uri="{FF2B5EF4-FFF2-40B4-BE49-F238E27FC236}">
                <a16:creationId xmlns:a16="http://schemas.microsoft.com/office/drawing/2014/main" id="{F7EFCDB5-9049-4C2F-94BA-5538767521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08664E-CEB5-49F7-8EA1-123EE16729C7}"/>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153645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013D-D5E3-424C-AE73-39BC2F02570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1AF27E3-7592-4559-ABC0-03C253DB71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3D2B82-6DCF-4131-86FA-903AABA4A908}"/>
              </a:ext>
            </a:extLst>
          </p:cNvPr>
          <p:cNvSpPr>
            <a:spLocks noGrp="1"/>
          </p:cNvSpPr>
          <p:nvPr>
            <p:ph type="dt" sz="half" idx="10"/>
          </p:nvPr>
        </p:nvSpPr>
        <p:spPr/>
        <p:txBody>
          <a:bodyPr/>
          <a:lstStyle/>
          <a:p>
            <a:fld id="{16E8729C-0306-4878-A3D6-09398341D606}" type="datetime1">
              <a:rPr lang="en-GB" smtClean="0"/>
              <a:t>19/04/2023</a:t>
            </a:fld>
            <a:endParaRPr lang="en-GB"/>
          </a:p>
        </p:txBody>
      </p:sp>
      <p:sp>
        <p:nvSpPr>
          <p:cNvPr id="5" name="Footer Placeholder 4">
            <a:extLst>
              <a:ext uri="{FF2B5EF4-FFF2-40B4-BE49-F238E27FC236}">
                <a16:creationId xmlns:a16="http://schemas.microsoft.com/office/drawing/2014/main" id="{2209CC24-70D5-4B36-9480-CB98E6208BC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F4115C-58FF-48F5-BBF5-4029668D8F1B}"/>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251721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53BF31-DEE0-479B-BCE8-1DB62A611034}"/>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223A274-60B8-4E5E-AA71-A5CC4E49BBF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332F427-6909-4E66-B9AF-EE9F516DF798}"/>
              </a:ext>
            </a:extLst>
          </p:cNvPr>
          <p:cNvSpPr>
            <a:spLocks noGrp="1"/>
          </p:cNvSpPr>
          <p:nvPr>
            <p:ph type="dt" sz="half" idx="10"/>
          </p:nvPr>
        </p:nvSpPr>
        <p:spPr/>
        <p:txBody>
          <a:bodyPr/>
          <a:lstStyle/>
          <a:p>
            <a:fld id="{630A45D9-B9E8-4610-820A-4A59B1E4101F}" type="datetime1">
              <a:rPr lang="en-GB" smtClean="0"/>
              <a:t>19/04/2023</a:t>
            </a:fld>
            <a:endParaRPr lang="en-GB"/>
          </a:p>
        </p:txBody>
      </p:sp>
      <p:sp>
        <p:nvSpPr>
          <p:cNvPr id="5" name="Footer Placeholder 4">
            <a:extLst>
              <a:ext uri="{FF2B5EF4-FFF2-40B4-BE49-F238E27FC236}">
                <a16:creationId xmlns:a16="http://schemas.microsoft.com/office/drawing/2014/main" id="{C932E40D-5797-4B56-BC7D-870A68B41D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B9016C-04F1-4429-9C8B-253061BAD318}"/>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997959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8E6C-7989-4BF6-84B7-B0EA2956DE8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6E9BFCE-E4DB-4568-852A-9641DE7D5F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B9E533-05F6-431F-A06B-55B459ADA4D3}"/>
              </a:ext>
            </a:extLst>
          </p:cNvPr>
          <p:cNvSpPr>
            <a:spLocks noGrp="1"/>
          </p:cNvSpPr>
          <p:nvPr>
            <p:ph type="dt" sz="half" idx="10"/>
          </p:nvPr>
        </p:nvSpPr>
        <p:spPr/>
        <p:txBody>
          <a:bodyPr/>
          <a:lstStyle/>
          <a:p>
            <a:fld id="{24CB1337-94D5-4918-B360-64FFE871DA51}" type="datetime1">
              <a:rPr lang="en-GB" smtClean="0"/>
              <a:t>19/04/2023</a:t>
            </a:fld>
            <a:endParaRPr lang="en-GB"/>
          </a:p>
        </p:txBody>
      </p:sp>
      <p:sp>
        <p:nvSpPr>
          <p:cNvPr id="5" name="Footer Placeholder 4">
            <a:extLst>
              <a:ext uri="{FF2B5EF4-FFF2-40B4-BE49-F238E27FC236}">
                <a16:creationId xmlns:a16="http://schemas.microsoft.com/office/drawing/2014/main" id="{C268DA41-C90C-4A2B-BDC7-60E91EA168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F80D15-400D-4D90-83E6-7231B436960E}"/>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93648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FC24-C454-464A-B791-E4839F046DCA}"/>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89BB5F9-DCEA-4195-8761-5A17B008EA6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F64BEA-A2CE-47BD-BF0C-67F35D51C9FD}"/>
              </a:ext>
            </a:extLst>
          </p:cNvPr>
          <p:cNvSpPr>
            <a:spLocks noGrp="1"/>
          </p:cNvSpPr>
          <p:nvPr>
            <p:ph type="dt" sz="half" idx="10"/>
          </p:nvPr>
        </p:nvSpPr>
        <p:spPr/>
        <p:txBody>
          <a:bodyPr/>
          <a:lstStyle/>
          <a:p>
            <a:fld id="{372644AF-2164-4CF3-9A52-0793DCB20635}" type="datetime1">
              <a:rPr lang="en-GB" smtClean="0"/>
              <a:t>19/04/2023</a:t>
            </a:fld>
            <a:endParaRPr lang="en-GB"/>
          </a:p>
        </p:txBody>
      </p:sp>
      <p:sp>
        <p:nvSpPr>
          <p:cNvPr id="5" name="Footer Placeholder 4">
            <a:extLst>
              <a:ext uri="{FF2B5EF4-FFF2-40B4-BE49-F238E27FC236}">
                <a16:creationId xmlns:a16="http://schemas.microsoft.com/office/drawing/2014/main" id="{94AE61B4-C074-4216-AED9-BA0DDA08D0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25F1D0-57AE-471E-BE06-C4F668B59631}"/>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1749687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16F32-3960-40B2-AE63-5178005D41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DA6672F-9990-4093-8E59-3A712973549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B21657F-1B1D-4D2B-9E9A-33489F3643A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5FB75E4-27EC-42AE-ACED-8F7149CB0294}"/>
              </a:ext>
            </a:extLst>
          </p:cNvPr>
          <p:cNvSpPr>
            <a:spLocks noGrp="1"/>
          </p:cNvSpPr>
          <p:nvPr>
            <p:ph type="dt" sz="half" idx="10"/>
          </p:nvPr>
        </p:nvSpPr>
        <p:spPr/>
        <p:txBody>
          <a:bodyPr/>
          <a:lstStyle/>
          <a:p>
            <a:fld id="{46395A6A-8405-498E-B628-AFCE81617177}" type="datetime1">
              <a:rPr lang="en-GB" smtClean="0"/>
              <a:t>19/04/2023</a:t>
            </a:fld>
            <a:endParaRPr lang="en-GB"/>
          </a:p>
        </p:txBody>
      </p:sp>
      <p:sp>
        <p:nvSpPr>
          <p:cNvPr id="6" name="Footer Placeholder 5">
            <a:extLst>
              <a:ext uri="{FF2B5EF4-FFF2-40B4-BE49-F238E27FC236}">
                <a16:creationId xmlns:a16="http://schemas.microsoft.com/office/drawing/2014/main" id="{2719DADA-6A37-4E5E-B035-76559B3016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B39093-C6CD-445E-BA68-5C55EFA75196}"/>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3884811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1480-03BD-43EC-8B64-EE418001FBC7}"/>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922B0BC-31F9-4657-A4E7-5E56D7CCABF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D09D925-AB1B-49B2-9430-4DB4FBA6084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D4FCAA-4914-4E89-9833-37D30C156F3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4480C19-9120-42D8-BCED-E64FE52E33D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8F8B405-5610-404A-A29F-BFCB076761B0}"/>
              </a:ext>
            </a:extLst>
          </p:cNvPr>
          <p:cNvSpPr>
            <a:spLocks noGrp="1"/>
          </p:cNvSpPr>
          <p:nvPr>
            <p:ph type="dt" sz="half" idx="10"/>
          </p:nvPr>
        </p:nvSpPr>
        <p:spPr/>
        <p:txBody>
          <a:bodyPr/>
          <a:lstStyle/>
          <a:p>
            <a:fld id="{E909B44D-3270-40B8-ACD2-12507109F736}" type="datetime1">
              <a:rPr lang="en-GB" smtClean="0"/>
              <a:t>19/04/2023</a:t>
            </a:fld>
            <a:endParaRPr lang="en-GB"/>
          </a:p>
        </p:txBody>
      </p:sp>
      <p:sp>
        <p:nvSpPr>
          <p:cNvPr id="8" name="Footer Placeholder 7">
            <a:extLst>
              <a:ext uri="{FF2B5EF4-FFF2-40B4-BE49-F238E27FC236}">
                <a16:creationId xmlns:a16="http://schemas.microsoft.com/office/drawing/2014/main" id="{EDA1045A-66F6-49BB-A88B-66C1E606A9D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7DF4666-2B9E-4F56-8304-1698B2553215}"/>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356437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5E93-6DFA-488A-ACBB-A9AF697AF75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1BEF3D7-2A42-4E71-9B9F-9D5AA0657D15}"/>
              </a:ext>
            </a:extLst>
          </p:cNvPr>
          <p:cNvSpPr>
            <a:spLocks noGrp="1"/>
          </p:cNvSpPr>
          <p:nvPr>
            <p:ph type="dt" sz="half" idx="10"/>
          </p:nvPr>
        </p:nvSpPr>
        <p:spPr/>
        <p:txBody>
          <a:bodyPr/>
          <a:lstStyle/>
          <a:p>
            <a:fld id="{5EA02067-C42E-4109-B65A-12D269CA97C5}" type="datetime1">
              <a:rPr lang="en-GB" smtClean="0"/>
              <a:t>19/04/2023</a:t>
            </a:fld>
            <a:endParaRPr lang="en-GB"/>
          </a:p>
        </p:txBody>
      </p:sp>
      <p:sp>
        <p:nvSpPr>
          <p:cNvPr id="4" name="Footer Placeholder 3">
            <a:extLst>
              <a:ext uri="{FF2B5EF4-FFF2-40B4-BE49-F238E27FC236}">
                <a16:creationId xmlns:a16="http://schemas.microsoft.com/office/drawing/2014/main" id="{9E4E6B80-D63A-425D-B3F2-15B59F81C74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F1F83B-43A8-40AC-95B3-1D6A33CD46F3}"/>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434447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5D35D1-2E25-4B34-AA97-970586C02753}"/>
              </a:ext>
            </a:extLst>
          </p:cNvPr>
          <p:cNvSpPr>
            <a:spLocks noGrp="1"/>
          </p:cNvSpPr>
          <p:nvPr>
            <p:ph type="dt" sz="half" idx="10"/>
          </p:nvPr>
        </p:nvSpPr>
        <p:spPr/>
        <p:txBody>
          <a:bodyPr/>
          <a:lstStyle/>
          <a:p>
            <a:fld id="{94365B42-69A9-4109-8C35-ED4BC0890372}" type="datetime1">
              <a:rPr lang="en-GB" smtClean="0"/>
              <a:t>19/04/2023</a:t>
            </a:fld>
            <a:endParaRPr lang="en-GB"/>
          </a:p>
        </p:txBody>
      </p:sp>
      <p:sp>
        <p:nvSpPr>
          <p:cNvPr id="3" name="Footer Placeholder 2">
            <a:extLst>
              <a:ext uri="{FF2B5EF4-FFF2-40B4-BE49-F238E27FC236}">
                <a16:creationId xmlns:a16="http://schemas.microsoft.com/office/drawing/2014/main" id="{3203752D-BB41-4A46-AAA0-D3600D15DD7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DA96A9E-F51F-4E35-86A6-A588C8A7CE1D}"/>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1936283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414A-FD1E-41ED-8843-0750D86707C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976D95A-C837-4B7A-B46C-0FA8D5A0371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5A5544A-18A5-4E64-9EE2-0A75164C4C0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DF92EC6-6363-4513-A772-A67F272D5F7A}"/>
              </a:ext>
            </a:extLst>
          </p:cNvPr>
          <p:cNvSpPr>
            <a:spLocks noGrp="1"/>
          </p:cNvSpPr>
          <p:nvPr>
            <p:ph type="dt" sz="half" idx="10"/>
          </p:nvPr>
        </p:nvSpPr>
        <p:spPr/>
        <p:txBody>
          <a:bodyPr/>
          <a:lstStyle/>
          <a:p>
            <a:fld id="{53D4B12E-8E86-41FF-A319-015531BB30C2}" type="datetime1">
              <a:rPr lang="en-GB" smtClean="0"/>
              <a:t>19/04/2023</a:t>
            </a:fld>
            <a:endParaRPr lang="en-GB"/>
          </a:p>
        </p:txBody>
      </p:sp>
      <p:sp>
        <p:nvSpPr>
          <p:cNvPr id="6" name="Footer Placeholder 5">
            <a:extLst>
              <a:ext uri="{FF2B5EF4-FFF2-40B4-BE49-F238E27FC236}">
                <a16:creationId xmlns:a16="http://schemas.microsoft.com/office/drawing/2014/main" id="{428DC20F-BB26-4FFF-8DF7-A3E1449054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B44B18-E148-4361-A908-6E8E6FB1990B}"/>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843147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4DEE-E297-4119-B407-835F89F6EFD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AF88D61-23F0-41F1-BB08-F1574EED8FEE}"/>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E5C49FCD-77CC-46B8-90BA-91815084A52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6158573-85F5-4DB3-AEF1-551A830A007F}"/>
              </a:ext>
            </a:extLst>
          </p:cNvPr>
          <p:cNvSpPr>
            <a:spLocks noGrp="1"/>
          </p:cNvSpPr>
          <p:nvPr>
            <p:ph type="dt" sz="half" idx="10"/>
          </p:nvPr>
        </p:nvSpPr>
        <p:spPr/>
        <p:txBody>
          <a:bodyPr/>
          <a:lstStyle/>
          <a:p>
            <a:fld id="{842C57B0-CF72-4766-AD5B-C54D18F943AA}" type="datetime1">
              <a:rPr lang="en-GB" smtClean="0"/>
              <a:t>19/04/2023</a:t>
            </a:fld>
            <a:endParaRPr lang="en-GB"/>
          </a:p>
        </p:txBody>
      </p:sp>
      <p:sp>
        <p:nvSpPr>
          <p:cNvPr id="6" name="Footer Placeholder 5">
            <a:extLst>
              <a:ext uri="{FF2B5EF4-FFF2-40B4-BE49-F238E27FC236}">
                <a16:creationId xmlns:a16="http://schemas.microsoft.com/office/drawing/2014/main" id="{82E2D007-3963-4EDF-A29A-556DB34E75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4A4962-CD23-4499-AF98-FD5C54BC4CF5}"/>
              </a:ext>
            </a:extLst>
          </p:cNvPr>
          <p:cNvSpPr>
            <a:spLocks noGrp="1"/>
          </p:cNvSpPr>
          <p:nvPr>
            <p:ph type="sldNum" sz="quarter" idx="12"/>
          </p:nvPr>
        </p:nvSpPr>
        <p:spPr/>
        <p:txBody>
          <a:bodyPr/>
          <a:lstStyle/>
          <a:p>
            <a:fld id="{65732FEA-24D1-4915-A1EC-F2B772E3D71E}" type="slidenum">
              <a:rPr lang="en-GB" smtClean="0"/>
              <a:t>‹#›</a:t>
            </a:fld>
            <a:endParaRPr lang="en-GB"/>
          </a:p>
        </p:txBody>
      </p:sp>
    </p:spTree>
    <p:extLst>
      <p:ext uri="{BB962C8B-B14F-4D97-AF65-F5344CB8AC3E}">
        <p14:creationId xmlns:p14="http://schemas.microsoft.com/office/powerpoint/2010/main" val="2486252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2C5935-4AA3-45BD-A2AD-A19F3D04F78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C25450A-CD2D-4E74-A573-DA1F8F0635E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3890845-E65D-4A81-93D7-EE1190EDBBE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A82B6E7-1570-42A0-95C4-43A22D9DAFEC}" type="datetime1">
              <a:rPr lang="en-GB" smtClean="0"/>
              <a:t>19/04/2023</a:t>
            </a:fld>
            <a:endParaRPr lang="en-GB"/>
          </a:p>
        </p:txBody>
      </p:sp>
      <p:sp>
        <p:nvSpPr>
          <p:cNvPr id="5" name="Footer Placeholder 4">
            <a:extLst>
              <a:ext uri="{FF2B5EF4-FFF2-40B4-BE49-F238E27FC236}">
                <a16:creationId xmlns:a16="http://schemas.microsoft.com/office/drawing/2014/main" id="{62D03B44-A7B0-484F-B05C-B9AA237CBA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E7C505C-D9CF-46E7-95CB-088A348A0C13}"/>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732FEA-24D1-4915-A1EC-F2B772E3D71E}" type="slidenum">
              <a:rPr lang="en-GB" smtClean="0"/>
              <a:t>‹#›</a:t>
            </a:fld>
            <a:endParaRPr lang="en-GB"/>
          </a:p>
        </p:txBody>
      </p:sp>
    </p:spTree>
    <p:extLst>
      <p:ext uri="{BB962C8B-B14F-4D97-AF65-F5344CB8AC3E}">
        <p14:creationId xmlns:p14="http://schemas.microsoft.com/office/powerpoint/2010/main" val="377791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gif"/></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14330-09FB-4EC1-AA30-9D5DCB457FAC}"/>
              </a:ext>
            </a:extLst>
          </p:cNvPr>
          <p:cNvSpPr>
            <a:spLocks noGrp="1"/>
          </p:cNvSpPr>
          <p:nvPr>
            <p:ph type="ctrTitle"/>
          </p:nvPr>
        </p:nvSpPr>
        <p:spPr/>
        <p:txBody>
          <a:bodyPr/>
          <a:lstStyle/>
          <a:p>
            <a:r>
              <a:rPr lang="en-GB" dirty="0"/>
              <a:t>Church – Turing</a:t>
            </a:r>
            <a:br>
              <a:rPr lang="en-GB" dirty="0"/>
            </a:br>
            <a:r>
              <a:rPr lang="en-GB" dirty="0"/>
              <a:t>John Roger Searle</a:t>
            </a:r>
            <a:br>
              <a:rPr lang="en-GB" dirty="0"/>
            </a:br>
            <a:r>
              <a:rPr lang="en-GB" dirty="0"/>
              <a:t>Stuart </a:t>
            </a:r>
            <a:r>
              <a:rPr lang="en-GB" dirty="0" err="1"/>
              <a:t>Madnick</a:t>
            </a:r>
            <a:r>
              <a:rPr lang="en-GB" dirty="0"/>
              <a:t> </a:t>
            </a:r>
          </a:p>
        </p:txBody>
      </p:sp>
      <p:sp>
        <p:nvSpPr>
          <p:cNvPr id="3" name="Subtitle 2">
            <a:extLst>
              <a:ext uri="{FF2B5EF4-FFF2-40B4-BE49-F238E27FC236}">
                <a16:creationId xmlns:a16="http://schemas.microsoft.com/office/drawing/2014/main" id="{A9D20C18-2AD1-4281-99F9-09261E7F0EE5}"/>
              </a:ext>
            </a:extLst>
          </p:cNvPr>
          <p:cNvSpPr>
            <a:spLocks noGrp="1"/>
          </p:cNvSpPr>
          <p:nvPr>
            <p:ph type="subTitle" idx="1"/>
          </p:nvPr>
        </p:nvSpPr>
        <p:spPr/>
        <p:txBody>
          <a:bodyPr/>
          <a:lstStyle/>
          <a:p>
            <a:r>
              <a:rPr lang="en-GB" dirty="0"/>
              <a:t>All Computers are Equivalent</a:t>
            </a:r>
          </a:p>
        </p:txBody>
      </p:sp>
      <p:sp>
        <p:nvSpPr>
          <p:cNvPr id="4" name="Slide Number Placeholder 3">
            <a:extLst>
              <a:ext uri="{FF2B5EF4-FFF2-40B4-BE49-F238E27FC236}">
                <a16:creationId xmlns:a16="http://schemas.microsoft.com/office/drawing/2014/main" id="{E5004778-6F4B-46FA-9B93-9BFF48197CFD}"/>
              </a:ext>
            </a:extLst>
          </p:cNvPr>
          <p:cNvSpPr>
            <a:spLocks noGrp="1"/>
          </p:cNvSpPr>
          <p:nvPr>
            <p:ph type="sldNum" sz="quarter" idx="12"/>
          </p:nvPr>
        </p:nvSpPr>
        <p:spPr/>
        <p:txBody>
          <a:bodyPr/>
          <a:lstStyle/>
          <a:p>
            <a:fld id="{65732FEA-24D1-4915-A1EC-F2B772E3D71E}" type="slidenum">
              <a:rPr lang="en-GB" smtClean="0"/>
              <a:t>1</a:t>
            </a:fld>
            <a:endParaRPr lang="en-GB"/>
          </a:p>
        </p:txBody>
      </p:sp>
    </p:spTree>
    <p:extLst>
      <p:ext uri="{BB962C8B-B14F-4D97-AF65-F5344CB8AC3E}">
        <p14:creationId xmlns:p14="http://schemas.microsoft.com/office/powerpoint/2010/main" val="24547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1E19-EE6E-48EE-90EE-50F396A95D9D}"/>
              </a:ext>
            </a:extLst>
          </p:cNvPr>
          <p:cNvSpPr>
            <a:spLocks noGrp="1"/>
          </p:cNvSpPr>
          <p:nvPr>
            <p:ph type="title"/>
          </p:nvPr>
        </p:nvSpPr>
        <p:spPr/>
        <p:txBody>
          <a:bodyPr/>
          <a:lstStyle/>
          <a:p>
            <a:r>
              <a:rPr lang="en-GB" dirty="0"/>
              <a:t>Variables, Functions, Objects, Classes, Modules </a:t>
            </a:r>
            <a:r>
              <a:rPr lang="en-GB"/>
              <a:t>&amp; Packages</a:t>
            </a:r>
            <a:endParaRPr lang="en-GB" dirty="0"/>
          </a:p>
        </p:txBody>
      </p:sp>
      <p:sp>
        <p:nvSpPr>
          <p:cNvPr id="3" name="Content Placeholder 2">
            <a:extLst>
              <a:ext uri="{FF2B5EF4-FFF2-40B4-BE49-F238E27FC236}">
                <a16:creationId xmlns:a16="http://schemas.microsoft.com/office/drawing/2014/main" id="{5477DFE8-E068-41E8-8543-B67C32788953}"/>
              </a:ext>
            </a:extLst>
          </p:cNvPr>
          <p:cNvSpPr>
            <a:spLocks noGrp="1"/>
          </p:cNvSpPr>
          <p:nvPr>
            <p:ph idx="1"/>
          </p:nvPr>
        </p:nvSpPr>
        <p:spPr/>
        <p:txBody>
          <a:bodyPr>
            <a:normAutofit fontScale="92500" lnSpcReduction="20000"/>
          </a:bodyPr>
          <a:lstStyle/>
          <a:p>
            <a:pPr marL="0" indent="0">
              <a:buNone/>
            </a:pPr>
            <a:r>
              <a:rPr lang="en-GB" sz="2800" dirty="0"/>
              <a:t>A </a:t>
            </a:r>
            <a:r>
              <a:rPr lang="en-GB" sz="2800" b="1" dirty="0"/>
              <a:t>variable/function/object/class</a:t>
            </a:r>
            <a:r>
              <a:rPr lang="en-GB" sz="2800" dirty="0"/>
              <a:t> is:</a:t>
            </a:r>
          </a:p>
          <a:p>
            <a:pPr>
              <a:buFont typeface="Wingdings" panose="05000000000000000000" pitchFamily="2" charset="2"/>
              <a:buChar char="Ø"/>
            </a:pPr>
            <a:r>
              <a:rPr lang="en-GB" sz="2800" dirty="0"/>
              <a:t>    the </a:t>
            </a:r>
            <a:r>
              <a:rPr lang="en-GB" sz="2800" b="1" dirty="0"/>
              <a:t>name</a:t>
            </a:r>
            <a:r>
              <a:rPr lang="en-GB" sz="2800" dirty="0"/>
              <a:t> of an </a:t>
            </a:r>
            <a:r>
              <a:rPr lang="en-GB" sz="2800" b="1" dirty="0"/>
              <a:t>address</a:t>
            </a:r>
            <a:r>
              <a:rPr lang="en-GB" sz="2800" dirty="0"/>
              <a:t> in </a:t>
            </a:r>
            <a:r>
              <a:rPr lang="en-GB" sz="2800" b="1" dirty="0"/>
              <a:t>memory</a:t>
            </a:r>
            <a:endParaRPr lang="en-GB" sz="2800" dirty="0"/>
          </a:p>
          <a:p>
            <a:pPr>
              <a:buFont typeface="Wingdings" panose="05000000000000000000" pitchFamily="2" charset="2"/>
              <a:buChar char="Ø"/>
            </a:pPr>
            <a:r>
              <a:rPr lang="en-GB" sz="2800" dirty="0"/>
              <a:t>        that contains </a:t>
            </a:r>
            <a:r>
              <a:rPr lang="en-GB" sz="2800" b="1" dirty="0"/>
              <a:t>data</a:t>
            </a:r>
            <a:r>
              <a:rPr lang="en-GB" sz="2800" dirty="0"/>
              <a:t> and/or </a:t>
            </a:r>
            <a:r>
              <a:rPr lang="en-GB" sz="2800" b="1" dirty="0"/>
              <a:t>executable code</a:t>
            </a:r>
          </a:p>
          <a:p>
            <a:pPr>
              <a:buFont typeface="Wingdings" panose="05000000000000000000" pitchFamily="2" charset="2"/>
              <a:buChar char="Ø"/>
            </a:pPr>
            <a:endParaRPr lang="en-GB" sz="2800" b="1" dirty="0"/>
          </a:p>
          <a:p>
            <a:pPr marL="0" indent="0">
              <a:buNone/>
            </a:pPr>
            <a:r>
              <a:rPr lang="en-GB" sz="2800" dirty="0"/>
              <a:t>A </a:t>
            </a:r>
            <a:r>
              <a:rPr lang="en-GB" sz="2800" b="1" dirty="0"/>
              <a:t>module </a:t>
            </a:r>
            <a:r>
              <a:rPr lang="en-GB" sz="2800" dirty="0"/>
              <a:t>is:</a:t>
            </a:r>
          </a:p>
          <a:p>
            <a:pPr>
              <a:buFont typeface="Wingdings" panose="05000000000000000000" pitchFamily="2" charset="2"/>
              <a:buChar char="Ø"/>
            </a:pPr>
            <a:r>
              <a:rPr lang="en-GB" sz="2800" dirty="0"/>
              <a:t>    the </a:t>
            </a:r>
            <a:r>
              <a:rPr lang="en-GB" sz="2800" b="1" dirty="0"/>
              <a:t>name</a:t>
            </a:r>
            <a:r>
              <a:rPr lang="en-GB" sz="2800" dirty="0"/>
              <a:t> of a </a:t>
            </a:r>
            <a:r>
              <a:rPr lang="en-GB" sz="2800" b="1" dirty="0"/>
              <a:t>file.py</a:t>
            </a:r>
            <a:r>
              <a:rPr lang="en-GB" sz="2800" dirty="0"/>
              <a:t> in file-system </a:t>
            </a:r>
            <a:r>
              <a:rPr lang="en-GB" sz="2800" b="1" dirty="0"/>
              <a:t>memory</a:t>
            </a:r>
          </a:p>
          <a:p>
            <a:pPr>
              <a:buFont typeface="Wingdings" panose="05000000000000000000" pitchFamily="2" charset="2"/>
              <a:buChar char="Ø"/>
            </a:pPr>
            <a:r>
              <a:rPr lang="en-GB" sz="2800" dirty="0"/>
              <a:t>        that contains </a:t>
            </a:r>
            <a:r>
              <a:rPr lang="en-GB" sz="2800" b="1" dirty="0"/>
              <a:t>executable code</a:t>
            </a:r>
          </a:p>
          <a:p>
            <a:pPr>
              <a:buFont typeface="Wingdings" panose="05000000000000000000" pitchFamily="2" charset="2"/>
              <a:buChar char="Ø"/>
            </a:pPr>
            <a:endParaRPr lang="en-GB" sz="2800" b="1" dirty="0"/>
          </a:p>
          <a:p>
            <a:pPr marL="0" indent="0">
              <a:buNone/>
            </a:pPr>
            <a:r>
              <a:rPr lang="en-GB" sz="2800" dirty="0"/>
              <a:t>A </a:t>
            </a:r>
            <a:r>
              <a:rPr lang="en-GB" sz="2800" b="1" dirty="0"/>
              <a:t>package </a:t>
            </a:r>
            <a:r>
              <a:rPr lang="en-GB" sz="2800" dirty="0"/>
              <a:t>is:</a:t>
            </a:r>
          </a:p>
          <a:p>
            <a:pPr>
              <a:buFont typeface="Wingdings" panose="05000000000000000000" pitchFamily="2" charset="2"/>
              <a:buChar char="Ø"/>
            </a:pPr>
            <a:r>
              <a:rPr lang="en-GB" sz="2800" dirty="0"/>
              <a:t>    the </a:t>
            </a:r>
            <a:r>
              <a:rPr lang="en-GB" sz="2800" b="1" dirty="0"/>
              <a:t>name</a:t>
            </a:r>
            <a:r>
              <a:rPr lang="en-GB" sz="2800" dirty="0"/>
              <a:t> of a </a:t>
            </a:r>
            <a:r>
              <a:rPr lang="en-GB" sz="2800" b="1" dirty="0"/>
              <a:t>module</a:t>
            </a:r>
          </a:p>
          <a:p>
            <a:pPr>
              <a:buFont typeface="Wingdings" panose="05000000000000000000" pitchFamily="2" charset="2"/>
              <a:buChar char="Ø"/>
            </a:pPr>
            <a:r>
              <a:rPr lang="en-GB" sz="2800" dirty="0"/>
              <a:t>        that contains </a:t>
            </a:r>
            <a:r>
              <a:rPr lang="en-GB" sz="2800" b="1" dirty="0"/>
              <a:t>sub-modules</a:t>
            </a:r>
            <a:r>
              <a:rPr lang="en-GB" sz="2800" dirty="0"/>
              <a:t> and/or </a:t>
            </a:r>
            <a:r>
              <a:rPr lang="en-GB" sz="2800" b="1" dirty="0"/>
              <a:t>sub-packages</a:t>
            </a:r>
          </a:p>
        </p:txBody>
      </p:sp>
    </p:spTree>
    <p:extLst>
      <p:ext uri="{BB962C8B-B14F-4D97-AF65-F5344CB8AC3E}">
        <p14:creationId xmlns:p14="http://schemas.microsoft.com/office/powerpoint/2010/main" val="1102782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2781-A68C-4EC1-A0C1-6CF1B7A02A47}"/>
              </a:ext>
            </a:extLst>
          </p:cNvPr>
          <p:cNvSpPr>
            <a:spLocks noGrp="1"/>
          </p:cNvSpPr>
          <p:nvPr>
            <p:ph type="title"/>
          </p:nvPr>
        </p:nvSpPr>
        <p:spPr>
          <a:xfrm>
            <a:off x="628650" y="1131094"/>
            <a:ext cx="3056095" cy="834391"/>
          </a:xfrm>
        </p:spPr>
        <p:txBody>
          <a:bodyPr>
            <a:normAutofit fontScale="90000"/>
          </a:bodyPr>
          <a:lstStyle/>
          <a:p>
            <a:r>
              <a:rPr lang="en-GB" dirty="0"/>
              <a:t>Bruce’s notebook</a:t>
            </a:r>
          </a:p>
        </p:txBody>
      </p:sp>
      <p:graphicFrame>
        <p:nvGraphicFramePr>
          <p:cNvPr id="4" name="Table 4">
            <a:extLst>
              <a:ext uri="{FF2B5EF4-FFF2-40B4-BE49-F238E27FC236}">
                <a16:creationId xmlns:a16="http://schemas.microsoft.com/office/drawing/2014/main" id="{2054CA42-F77D-47C0-A500-C3EC55BDAA78}"/>
              </a:ext>
            </a:extLst>
          </p:cNvPr>
          <p:cNvGraphicFramePr>
            <a:graphicFrameLocks noGrp="1"/>
          </p:cNvGraphicFramePr>
          <p:nvPr>
            <p:extLst>
              <p:ext uri="{D42A27DB-BD31-4B8C-83A1-F6EECF244321}">
                <p14:modId xmlns:p14="http://schemas.microsoft.com/office/powerpoint/2010/main" val="2251420009"/>
              </p:ext>
            </p:extLst>
          </p:nvPr>
        </p:nvGraphicFramePr>
        <p:xfrm>
          <a:off x="4404573" y="1435099"/>
          <a:ext cx="3499710" cy="3680200"/>
        </p:xfrm>
        <a:graphic>
          <a:graphicData uri="http://schemas.openxmlformats.org/drawingml/2006/table">
            <a:tbl>
              <a:tblPr firstRow="1" bandRow="1">
                <a:tableStyleId>{8799B23B-EC83-4686-B30A-512413B5E67A}</a:tableStyleId>
              </a:tblPr>
              <a:tblGrid>
                <a:gridCol w="583285">
                  <a:extLst>
                    <a:ext uri="{9D8B030D-6E8A-4147-A177-3AD203B41FA5}">
                      <a16:colId xmlns:a16="http://schemas.microsoft.com/office/drawing/2014/main" val="3989833791"/>
                    </a:ext>
                  </a:extLst>
                </a:gridCol>
                <a:gridCol w="583285">
                  <a:extLst>
                    <a:ext uri="{9D8B030D-6E8A-4147-A177-3AD203B41FA5}">
                      <a16:colId xmlns:a16="http://schemas.microsoft.com/office/drawing/2014/main" val="667049337"/>
                    </a:ext>
                  </a:extLst>
                </a:gridCol>
                <a:gridCol w="583285">
                  <a:extLst>
                    <a:ext uri="{9D8B030D-6E8A-4147-A177-3AD203B41FA5}">
                      <a16:colId xmlns:a16="http://schemas.microsoft.com/office/drawing/2014/main" val="812146156"/>
                    </a:ext>
                  </a:extLst>
                </a:gridCol>
                <a:gridCol w="583285">
                  <a:extLst>
                    <a:ext uri="{9D8B030D-6E8A-4147-A177-3AD203B41FA5}">
                      <a16:colId xmlns:a16="http://schemas.microsoft.com/office/drawing/2014/main" val="3802413107"/>
                    </a:ext>
                  </a:extLst>
                </a:gridCol>
                <a:gridCol w="583285">
                  <a:extLst>
                    <a:ext uri="{9D8B030D-6E8A-4147-A177-3AD203B41FA5}">
                      <a16:colId xmlns:a16="http://schemas.microsoft.com/office/drawing/2014/main" val="3673510130"/>
                    </a:ext>
                  </a:extLst>
                </a:gridCol>
                <a:gridCol w="583285">
                  <a:extLst>
                    <a:ext uri="{9D8B030D-6E8A-4147-A177-3AD203B41FA5}">
                      <a16:colId xmlns:a16="http://schemas.microsoft.com/office/drawing/2014/main" val="4144930192"/>
                    </a:ext>
                  </a:extLst>
                </a:gridCol>
              </a:tblGrid>
              <a:tr h="604878">
                <a:tc>
                  <a:txBody>
                    <a:bodyPr/>
                    <a:lstStyle/>
                    <a:p>
                      <a:pPr algn="ctr"/>
                      <a:endParaRPr lang="en-GB" sz="18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383283"/>
                  </a:ext>
                </a:extLst>
              </a:tr>
              <a:tr h="604878">
                <a:tc>
                  <a:txBody>
                    <a:bodyPr/>
                    <a:lstStyle/>
                    <a:p>
                      <a:pPr algn="ctr"/>
                      <a:r>
                        <a:rPr lang="en-GB" sz="1800" b="1"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‘Pat’</a:t>
                      </a:r>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4385068"/>
                  </a:ext>
                </a:extLst>
              </a:tr>
              <a:tr h="643468">
                <a:tc>
                  <a:txBody>
                    <a:bodyPr/>
                    <a:lstStyle/>
                    <a:p>
                      <a:pPr algn="ctr"/>
                      <a:r>
                        <a:rPr lang="en-GB" sz="1800" b="1"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‘Axl’</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max</a:t>
                      </a:r>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9438826"/>
                  </a:ext>
                </a:extLst>
              </a:tr>
              <a:tr h="604878">
                <a:tc>
                  <a:txBody>
                    <a:bodyPr/>
                    <a:lstStyle/>
                    <a:p>
                      <a:pPr algn="ctr"/>
                      <a:r>
                        <a:rPr lang="en-GB" sz="1800" b="1"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0</a:t>
                      </a:r>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577997"/>
                  </a:ext>
                </a:extLst>
              </a:tr>
              <a:tr h="604878">
                <a:tc>
                  <a:txBody>
                    <a:bodyPr/>
                    <a:lstStyle/>
                    <a:p>
                      <a:pPr algn="ctr"/>
                      <a:r>
                        <a:rPr lang="en-GB" sz="1800" b="1" dirty="0"/>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66547"/>
                  </a:ext>
                </a:extLst>
              </a:tr>
              <a:tr h="604878">
                <a:tc>
                  <a:txBody>
                    <a:bodyPr/>
                    <a:lstStyle/>
                    <a:p>
                      <a:pPr algn="ctr"/>
                      <a:r>
                        <a:rPr lang="en-GB" sz="1800" b="1" dirty="0"/>
                        <a:t>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6</a:t>
                      </a:r>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signum</a:t>
                      </a:r>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0234726"/>
                  </a:ext>
                </a:extLst>
              </a:tr>
            </a:tbl>
          </a:graphicData>
        </a:graphic>
      </p:graphicFrame>
      <p:graphicFrame>
        <p:nvGraphicFramePr>
          <p:cNvPr id="5" name="Table 5">
            <a:extLst>
              <a:ext uri="{FF2B5EF4-FFF2-40B4-BE49-F238E27FC236}">
                <a16:creationId xmlns:a16="http://schemas.microsoft.com/office/drawing/2014/main" id="{DB29B8A9-FF0B-43C4-BFBF-9F58E58C3480}"/>
              </a:ext>
            </a:extLst>
          </p:cNvPr>
          <p:cNvGraphicFramePr>
            <a:graphicFrameLocks noGrp="1"/>
          </p:cNvGraphicFramePr>
          <p:nvPr>
            <p:extLst>
              <p:ext uri="{D42A27DB-BD31-4B8C-83A1-F6EECF244321}">
                <p14:modId xmlns:p14="http://schemas.microsoft.com/office/powerpoint/2010/main" val="2119364638"/>
              </p:ext>
            </p:extLst>
          </p:nvPr>
        </p:nvGraphicFramePr>
        <p:xfrm>
          <a:off x="6154428" y="5644844"/>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Object</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err="1"/>
                        <a:t>fname</a:t>
                      </a:r>
                      <a:endParaRPr lang="en-GB" sz="16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13</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graphicFrame>
        <p:nvGraphicFramePr>
          <p:cNvPr id="7" name="Table 5">
            <a:extLst>
              <a:ext uri="{FF2B5EF4-FFF2-40B4-BE49-F238E27FC236}">
                <a16:creationId xmlns:a16="http://schemas.microsoft.com/office/drawing/2014/main" id="{855AF36D-2B3F-4B2E-81FB-F1EC239E7D03}"/>
              </a:ext>
            </a:extLst>
          </p:cNvPr>
          <p:cNvGraphicFramePr>
            <a:graphicFrameLocks noGrp="1"/>
          </p:cNvGraphicFramePr>
          <p:nvPr>
            <p:extLst>
              <p:ext uri="{D42A27DB-BD31-4B8C-83A1-F6EECF244321}">
                <p14:modId xmlns:p14="http://schemas.microsoft.com/office/powerpoint/2010/main" val="349183542"/>
              </p:ext>
            </p:extLst>
          </p:nvPr>
        </p:nvGraphicFramePr>
        <p:xfrm>
          <a:off x="3925437" y="5687646"/>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Object</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err="1"/>
                        <a:t>sname</a:t>
                      </a:r>
                      <a:endParaRPr lang="en-GB" sz="16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10</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cxnSp>
        <p:nvCxnSpPr>
          <p:cNvPr id="9" name="Connector: Curved 8">
            <a:extLst>
              <a:ext uri="{FF2B5EF4-FFF2-40B4-BE49-F238E27FC236}">
                <a16:creationId xmlns:a16="http://schemas.microsoft.com/office/drawing/2014/main" id="{74214E9C-A067-46AB-8F1B-ED8DDE446664}"/>
              </a:ext>
            </a:extLst>
          </p:cNvPr>
          <p:cNvCxnSpPr>
            <a:cxnSpLocks/>
          </p:cNvCxnSpPr>
          <p:nvPr/>
        </p:nvCxnSpPr>
        <p:spPr>
          <a:xfrm rot="16200000" flipV="1">
            <a:off x="5531252" y="4116534"/>
            <a:ext cx="3825498" cy="762306"/>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C50D3641-D55B-42B1-85E6-DDD29C0F06A2}"/>
              </a:ext>
            </a:extLst>
          </p:cNvPr>
          <p:cNvCxnSpPr>
            <a:cxnSpLocks/>
          </p:cNvCxnSpPr>
          <p:nvPr/>
        </p:nvCxnSpPr>
        <p:spPr>
          <a:xfrm rot="16200000" flipV="1">
            <a:off x="3800054" y="4596600"/>
            <a:ext cx="3267186" cy="360486"/>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AAAF8E0-EF3C-4927-8D78-8325F5134F67}"/>
              </a:ext>
            </a:extLst>
          </p:cNvPr>
          <p:cNvSpPr txBox="1"/>
          <p:nvPr/>
        </p:nvSpPr>
        <p:spPr>
          <a:xfrm>
            <a:off x="4404573" y="944848"/>
            <a:ext cx="3499710" cy="461665"/>
          </a:xfrm>
          <a:prstGeom prst="rect">
            <a:avLst/>
          </a:prstGeom>
          <a:noFill/>
        </p:spPr>
        <p:txBody>
          <a:bodyPr wrap="square" rtlCol="0">
            <a:spAutoFit/>
          </a:bodyPr>
          <a:lstStyle/>
          <a:p>
            <a:pPr algn="ctr"/>
            <a:r>
              <a:rPr lang="en-GB" sz="2400" dirty="0">
                <a:latin typeface="Lucida Bright" panose="02040602050505020304" pitchFamily="18" charset="0"/>
              </a:rPr>
              <a:t>Memory</a:t>
            </a:r>
            <a:endParaRPr lang="en-GB" sz="1350" dirty="0">
              <a:latin typeface="Lucida Bright" panose="02040602050505020304" pitchFamily="18" charset="0"/>
            </a:endParaRPr>
          </a:p>
        </p:txBody>
      </p:sp>
      <p:sp>
        <p:nvSpPr>
          <p:cNvPr id="6" name="TextBox 5">
            <a:extLst>
              <a:ext uri="{FF2B5EF4-FFF2-40B4-BE49-F238E27FC236}">
                <a16:creationId xmlns:a16="http://schemas.microsoft.com/office/drawing/2014/main" id="{4A53DA16-DE87-4754-9742-42536B654125}"/>
              </a:ext>
            </a:extLst>
          </p:cNvPr>
          <p:cNvSpPr txBox="1"/>
          <p:nvPr/>
        </p:nvSpPr>
        <p:spPr>
          <a:xfrm rot="2157110">
            <a:off x="3667723" y="1138897"/>
            <a:ext cx="1174758" cy="369332"/>
          </a:xfrm>
          <a:prstGeom prst="rect">
            <a:avLst/>
          </a:prstGeom>
          <a:noFill/>
        </p:spPr>
        <p:txBody>
          <a:bodyPr wrap="square" rtlCol="0">
            <a:spAutoFit/>
          </a:bodyPr>
          <a:lstStyle/>
          <a:p>
            <a:pPr algn="r"/>
            <a:r>
              <a:rPr lang="en-GB" dirty="0">
                <a:latin typeface="Lucida Bright" panose="02040602050505020304" pitchFamily="18" charset="0"/>
              </a:rPr>
              <a:t>Address</a:t>
            </a:r>
          </a:p>
        </p:txBody>
      </p:sp>
      <p:sp>
        <p:nvSpPr>
          <p:cNvPr id="8" name="Slide Number Placeholder 7">
            <a:extLst>
              <a:ext uri="{FF2B5EF4-FFF2-40B4-BE49-F238E27FC236}">
                <a16:creationId xmlns:a16="http://schemas.microsoft.com/office/drawing/2014/main" id="{A891DCA5-0185-48C8-BEF7-DFA277F7636B}"/>
              </a:ext>
            </a:extLst>
          </p:cNvPr>
          <p:cNvSpPr>
            <a:spLocks noGrp="1"/>
          </p:cNvSpPr>
          <p:nvPr>
            <p:ph type="sldNum" sz="quarter" idx="12"/>
          </p:nvPr>
        </p:nvSpPr>
        <p:spPr/>
        <p:txBody>
          <a:bodyPr/>
          <a:lstStyle/>
          <a:p>
            <a:fld id="{65732FEA-24D1-4915-A1EC-F2B772E3D71E}" type="slidenum">
              <a:rPr lang="en-GB" smtClean="0"/>
              <a:t>11</a:t>
            </a:fld>
            <a:endParaRPr lang="en-GB"/>
          </a:p>
        </p:txBody>
      </p:sp>
      <p:graphicFrame>
        <p:nvGraphicFramePr>
          <p:cNvPr id="10" name="Table 5">
            <a:extLst>
              <a:ext uri="{FF2B5EF4-FFF2-40B4-BE49-F238E27FC236}">
                <a16:creationId xmlns:a16="http://schemas.microsoft.com/office/drawing/2014/main" id="{720C318D-658A-137C-84C2-644F632E41CD}"/>
              </a:ext>
            </a:extLst>
          </p:cNvPr>
          <p:cNvGraphicFramePr>
            <a:graphicFrameLocks noGrp="1"/>
          </p:cNvGraphicFramePr>
          <p:nvPr>
            <p:extLst>
              <p:ext uri="{D42A27DB-BD31-4B8C-83A1-F6EECF244321}">
                <p14:modId xmlns:p14="http://schemas.microsoft.com/office/powerpoint/2010/main" val="460683031"/>
              </p:ext>
            </p:extLst>
          </p:nvPr>
        </p:nvGraphicFramePr>
        <p:xfrm>
          <a:off x="788026" y="1949464"/>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Variable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apples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21</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graphicFrame>
        <p:nvGraphicFramePr>
          <p:cNvPr id="11" name="Table 5">
            <a:extLst>
              <a:ext uri="{FF2B5EF4-FFF2-40B4-BE49-F238E27FC236}">
                <a16:creationId xmlns:a16="http://schemas.microsoft.com/office/drawing/2014/main" id="{73770C66-5738-4229-7E54-FD527CBB0B3F}"/>
              </a:ext>
            </a:extLst>
          </p:cNvPr>
          <p:cNvGraphicFramePr>
            <a:graphicFrameLocks noGrp="1"/>
          </p:cNvGraphicFramePr>
          <p:nvPr>
            <p:extLst>
              <p:ext uri="{D42A27DB-BD31-4B8C-83A1-F6EECF244321}">
                <p14:modId xmlns:p14="http://schemas.microsoft.com/office/powerpoint/2010/main" val="706504742"/>
              </p:ext>
            </p:extLst>
          </p:nvPr>
        </p:nvGraphicFramePr>
        <p:xfrm>
          <a:off x="788026" y="2993843"/>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Variable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oranges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42</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graphicFrame>
        <p:nvGraphicFramePr>
          <p:cNvPr id="15" name="Table 5">
            <a:extLst>
              <a:ext uri="{FF2B5EF4-FFF2-40B4-BE49-F238E27FC236}">
                <a16:creationId xmlns:a16="http://schemas.microsoft.com/office/drawing/2014/main" id="{391762B5-A7FF-7633-6EC3-CCFDC0013BCC}"/>
              </a:ext>
            </a:extLst>
          </p:cNvPr>
          <p:cNvGraphicFramePr>
            <a:graphicFrameLocks noGrp="1"/>
          </p:cNvGraphicFramePr>
          <p:nvPr>
            <p:extLst>
              <p:ext uri="{D42A27DB-BD31-4B8C-83A1-F6EECF244321}">
                <p14:modId xmlns:p14="http://schemas.microsoft.com/office/powerpoint/2010/main" val="2268356357"/>
              </p:ext>
            </p:extLst>
          </p:nvPr>
        </p:nvGraphicFramePr>
        <p:xfrm>
          <a:off x="788026" y="4106116"/>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Function</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max</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11</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graphicFrame>
        <p:nvGraphicFramePr>
          <p:cNvPr id="17" name="Table 5">
            <a:extLst>
              <a:ext uri="{FF2B5EF4-FFF2-40B4-BE49-F238E27FC236}">
                <a16:creationId xmlns:a16="http://schemas.microsoft.com/office/drawing/2014/main" id="{BD18E334-D9F3-D51D-B2EF-AE150ADF6C6A}"/>
              </a:ext>
            </a:extLst>
          </p:cNvPr>
          <p:cNvGraphicFramePr>
            <a:graphicFrameLocks noGrp="1"/>
          </p:cNvGraphicFramePr>
          <p:nvPr>
            <p:extLst>
              <p:ext uri="{D42A27DB-BD31-4B8C-83A1-F6EECF244321}">
                <p14:modId xmlns:p14="http://schemas.microsoft.com/office/powerpoint/2010/main" val="3491605841"/>
              </p:ext>
            </p:extLst>
          </p:nvPr>
        </p:nvGraphicFramePr>
        <p:xfrm>
          <a:off x="788026" y="5258276"/>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Function</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signum</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44</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cxnSp>
        <p:nvCxnSpPr>
          <p:cNvPr id="22" name="Connector: Curved 21">
            <a:extLst>
              <a:ext uri="{FF2B5EF4-FFF2-40B4-BE49-F238E27FC236}">
                <a16:creationId xmlns:a16="http://schemas.microsoft.com/office/drawing/2014/main" id="{0BC4FBD6-0D51-4BD3-2B62-3C89B1D0B461}"/>
              </a:ext>
            </a:extLst>
          </p:cNvPr>
          <p:cNvCxnSpPr>
            <a:cxnSpLocks/>
          </p:cNvCxnSpPr>
          <p:nvPr/>
        </p:nvCxnSpPr>
        <p:spPr>
          <a:xfrm flipV="1">
            <a:off x="2486740" y="4809392"/>
            <a:ext cx="4957260" cy="1204546"/>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514F6A1B-23A3-3D52-4743-3D3CDABDADB8}"/>
              </a:ext>
            </a:extLst>
          </p:cNvPr>
          <p:cNvCxnSpPr>
            <a:cxnSpLocks/>
          </p:cNvCxnSpPr>
          <p:nvPr/>
        </p:nvCxnSpPr>
        <p:spPr>
          <a:xfrm flipV="1">
            <a:off x="2486740" y="2993843"/>
            <a:ext cx="3244415" cy="1855115"/>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F88DAE36-9105-ECC5-8367-A41A385F9BE5}"/>
              </a:ext>
            </a:extLst>
          </p:cNvPr>
          <p:cNvCxnSpPr>
            <a:cxnSpLocks/>
          </p:cNvCxnSpPr>
          <p:nvPr/>
        </p:nvCxnSpPr>
        <p:spPr>
          <a:xfrm>
            <a:off x="2462590" y="2738804"/>
            <a:ext cx="3248014" cy="861646"/>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Curved 24">
            <a:extLst>
              <a:ext uri="{FF2B5EF4-FFF2-40B4-BE49-F238E27FC236}">
                <a16:creationId xmlns:a16="http://schemas.microsoft.com/office/drawing/2014/main" id="{C1F24C69-634B-63CE-2A4D-4CD05257D7B2}"/>
              </a:ext>
            </a:extLst>
          </p:cNvPr>
          <p:cNvCxnSpPr>
            <a:cxnSpLocks/>
          </p:cNvCxnSpPr>
          <p:nvPr/>
        </p:nvCxnSpPr>
        <p:spPr>
          <a:xfrm>
            <a:off x="2486740" y="3772120"/>
            <a:ext cx="3811332" cy="1076838"/>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1350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ED6E-3190-FCED-E334-A362C130C593}"/>
              </a:ext>
            </a:extLst>
          </p:cNvPr>
          <p:cNvSpPr>
            <a:spLocks noGrp="1"/>
          </p:cNvSpPr>
          <p:nvPr>
            <p:ph type="ctrTitle"/>
          </p:nvPr>
        </p:nvSpPr>
        <p:spPr/>
        <p:txBody>
          <a:bodyPr>
            <a:normAutofit/>
          </a:bodyPr>
          <a:lstStyle/>
          <a:p>
            <a:r>
              <a:rPr lang="en-GB" sz="13800" dirty="0"/>
              <a:t>End Here</a:t>
            </a:r>
          </a:p>
        </p:txBody>
      </p:sp>
      <p:sp>
        <p:nvSpPr>
          <p:cNvPr id="3" name="Subtitle 2">
            <a:extLst>
              <a:ext uri="{FF2B5EF4-FFF2-40B4-BE49-F238E27FC236}">
                <a16:creationId xmlns:a16="http://schemas.microsoft.com/office/drawing/2014/main" id="{6B0C0B3A-B412-CA02-2444-A2FC11FA2478}"/>
              </a:ext>
            </a:extLst>
          </p:cNvPr>
          <p:cNvSpPr>
            <a:spLocks noGrp="1"/>
          </p:cNvSpPr>
          <p:nvPr>
            <p:ph type="subTitle" idx="1"/>
          </p:nvPr>
        </p:nvSpPr>
        <p:spPr/>
        <p:txBody>
          <a:bodyPr/>
          <a:lstStyle/>
          <a:p>
            <a:endParaRPr lang="en-GB"/>
          </a:p>
        </p:txBody>
      </p:sp>
      <p:sp>
        <p:nvSpPr>
          <p:cNvPr id="4" name="Slide Number Placeholder 3">
            <a:extLst>
              <a:ext uri="{FF2B5EF4-FFF2-40B4-BE49-F238E27FC236}">
                <a16:creationId xmlns:a16="http://schemas.microsoft.com/office/drawing/2014/main" id="{3F3C8DBE-294A-C420-7C88-C11C4F1ECEC2}"/>
              </a:ext>
            </a:extLst>
          </p:cNvPr>
          <p:cNvSpPr>
            <a:spLocks noGrp="1"/>
          </p:cNvSpPr>
          <p:nvPr>
            <p:ph type="sldNum" sz="quarter" idx="12"/>
          </p:nvPr>
        </p:nvSpPr>
        <p:spPr/>
        <p:txBody>
          <a:bodyPr/>
          <a:lstStyle/>
          <a:p>
            <a:fld id="{65732FEA-24D1-4915-A1EC-F2B772E3D71E}" type="slidenum">
              <a:rPr lang="en-GB" smtClean="0"/>
              <a:t>12</a:t>
            </a:fld>
            <a:endParaRPr lang="en-GB"/>
          </a:p>
        </p:txBody>
      </p:sp>
    </p:spTree>
    <p:extLst>
      <p:ext uri="{BB962C8B-B14F-4D97-AF65-F5344CB8AC3E}">
        <p14:creationId xmlns:p14="http://schemas.microsoft.com/office/powerpoint/2010/main" val="269532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2773-A920-49D5-854B-7569F8789035}"/>
              </a:ext>
            </a:extLst>
          </p:cNvPr>
          <p:cNvSpPr>
            <a:spLocks noGrp="1"/>
          </p:cNvSpPr>
          <p:nvPr>
            <p:ph type="title"/>
          </p:nvPr>
        </p:nvSpPr>
        <p:spPr>
          <a:xfrm>
            <a:off x="628650" y="1131094"/>
            <a:ext cx="7886700" cy="4575742"/>
          </a:xfrm>
        </p:spPr>
        <p:txBody>
          <a:bodyPr>
            <a:normAutofit fontScale="90000"/>
          </a:bodyPr>
          <a:lstStyle/>
          <a:p>
            <a:r>
              <a:rPr lang="en-GB" dirty="0"/>
              <a:t>Scenario:</a:t>
            </a:r>
            <a:br>
              <a:rPr lang="en-GB" dirty="0"/>
            </a:br>
            <a:br>
              <a:rPr lang="en-GB" dirty="0"/>
            </a:br>
            <a:r>
              <a:rPr lang="en-GB" dirty="0"/>
              <a:t>You have written a module of functions (ojf.py) that accurately predicts the orange juice futures market</a:t>
            </a:r>
            <a:br>
              <a:rPr lang="en-GB" dirty="0"/>
            </a:br>
            <a:br>
              <a:rPr lang="en-GB" dirty="0"/>
            </a:br>
            <a:r>
              <a:rPr lang="en-GB" dirty="0"/>
              <a:t>You are now trying to crack the tomato juice futures market and want to reuse many of the orange juice functions.</a:t>
            </a:r>
            <a:br>
              <a:rPr lang="en-GB" dirty="0"/>
            </a:br>
            <a:br>
              <a:rPr lang="en-GB" dirty="0"/>
            </a:br>
            <a:r>
              <a:rPr lang="en-GB" dirty="0"/>
              <a:t>How to do this without copying the code?</a:t>
            </a:r>
          </a:p>
        </p:txBody>
      </p:sp>
    </p:spTree>
    <p:extLst>
      <p:ext uri="{BB962C8B-B14F-4D97-AF65-F5344CB8AC3E}">
        <p14:creationId xmlns:p14="http://schemas.microsoft.com/office/powerpoint/2010/main" val="4041283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A05C2-4813-48E0-ACC1-CBE5C7432125}"/>
              </a:ext>
            </a:extLst>
          </p:cNvPr>
          <p:cNvSpPr>
            <a:spLocks noGrp="1"/>
          </p:cNvSpPr>
          <p:nvPr>
            <p:ph type="title"/>
          </p:nvPr>
        </p:nvSpPr>
        <p:spPr>
          <a:xfrm>
            <a:off x="628650" y="1131094"/>
            <a:ext cx="7886700" cy="994172"/>
          </a:xfrm>
        </p:spPr>
        <p:txBody>
          <a:bodyPr/>
          <a:lstStyle/>
          <a:p>
            <a:r>
              <a:rPr lang="en-GB" dirty="0"/>
              <a:t>Answer: The import statement</a:t>
            </a:r>
          </a:p>
        </p:txBody>
      </p:sp>
      <p:sp>
        <p:nvSpPr>
          <p:cNvPr id="3" name="Content Placeholder 2">
            <a:extLst>
              <a:ext uri="{FF2B5EF4-FFF2-40B4-BE49-F238E27FC236}">
                <a16:creationId xmlns:a16="http://schemas.microsoft.com/office/drawing/2014/main" id="{8EFFC4E9-071B-4D70-8F01-48595188B261}"/>
              </a:ext>
            </a:extLst>
          </p:cNvPr>
          <p:cNvSpPr>
            <a:spLocks noGrp="1"/>
          </p:cNvSpPr>
          <p:nvPr>
            <p:ph idx="1"/>
          </p:nvPr>
        </p:nvSpPr>
        <p:spPr>
          <a:xfrm>
            <a:off x="628650" y="2226469"/>
            <a:ext cx="7886700" cy="3263504"/>
          </a:xfrm>
        </p:spPr>
        <p:txBody>
          <a:bodyPr>
            <a:normAutofit fontScale="92500" lnSpcReduction="20000"/>
          </a:bodyPr>
          <a:lstStyle/>
          <a:p>
            <a:r>
              <a:rPr lang="en-GB" dirty="0"/>
              <a:t>import </a:t>
            </a:r>
            <a:r>
              <a:rPr lang="en-GB" dirty="0" err="1"/>
              <a:t>ojf</a:t>
            </a:r>
            <a:endParaRPr lang="en-GB" dirty="0"/>
          </a:p>
          <a:p>
            <a:r>
              <a:rPr lang="en-GB" dirty="0"/>
              <a:t># imports everything in the </a:t>
            </a:r>
            <a:r>
              <a:rPr lang="en-GB" dirty="0" err="1"/>
              <a:t>ijf</a:t>
            </a:r>
            <a:r>
              <a:rPr lang="en-GB" dirty="0"/>
              <a:t> module</a:t>
            </a:r>
          </a:p>
          <a:p>
            <a:r>
              <a:rPr lang="en-GB" dirty="0"/>
              <a:t>define </a:t>
            </a:r>
            <a:r>
              <a:rPr lang="en-GB" dirty="0" err="1"/>
              <a:t>tomato_futures</a:t>
            </a:r>
            <a:r>
              <a:rPr lang="en-GB" dirty="0"/>
              <a:t>(</a:t>
            </a:r>
            <a:r>
              <a:rPr lang="en-GB" dirty="0" err="1"/>
              <a:t>t_data</a:t>
            </a:r>
            <a:r>
              <a:rPr lang="en-GB" dirty="0"/>
              <a:t>):</a:t>
            </a:r>
          </a:p>
          <a:p>
            <a:r>
              <a:rPr lang="en-GB" dirty="0"/>
              <a:t>    return </a:t>
            </a:r>
            <a:r>
              <a:rPr lang="en-GB" dirty="0" err="1"/>
              <a:t>ojf.orange_futures</a:t>
            </a:r>
            <a:r>
              <a:rPr lang="en-GB" dirty="0"/>
              <a:t>(</a:t>
            </a:r>
            <a:r>
              <a:rPr lang="en-GB" dirty="0" err="1"/>
              <a:t>t_data</a:t>
            </a:r>
            <a:r>
              <a:rPr lang="en-GB" dirty="0"/>
              <a:t>)</a:t>
            </a:r>
          </a:p>
          <a:p>
            <a:endParaRPr lang="en-GB" dirty="0"/>
          </a:p>
          <a:p>
            <a:endParaRPr lang="en-GB" dirty="0"/>
          </a:p>
          <a:p>
            <a:r>
              <a:rPr lang="en-GB" dirty="0"/>
              <a:t>from </a:t>
            </a:r>
            <a:r>
              <a:rPr lang="en-GB" dirty="0" err="1"/>
              <a:t>ojf</a:t>
            </a:r>
            <a:r>
              <a:rPr lang="en-GB" dirty="0"/>
              <a:t> import </a:t>
            </a:r>
            <a:r>
              <a:rPr lang="en-GB" dirty="0" err="1"/>
              <a:t>orange_futures</a:t>
            </a:r>
            <a:endParaRPr lang="en-GB" dirty="0"/>
          </a:p>
          <a:p>
            <a:r>
              <a:rPr lang="en-GB" dirty="0"/>
              <a:t># imports only the named function or object</a:t>
            </a:r>
          </a:p>
          <a:p>
            <a:r>
              <a:rPr lang="en-GB" dirty="0"/>
              <a:t>define </a:t>
            </a:r>
            <a:r>
              <a:rPr lang="en-GB" dirty="0" err="1"/>
              <a:t>tomato_futures</a:t>
            </a:r>
            <a:r>
              <a:rPr lang="en-GB" dirty="0"/>
              <a:t>(</a:t>
            </a:r>
            <a:r>
              <a:rPr lang="en-GB" dirty="0" err="1"/>
              <a:t>t_data</a:t>
            </a:r>
            <a:r>
              <a:rPr lang="en-GB" dirty="0"/>
              <a:t>):</a:t>
            </a:r>
          </a:p>
          <a:p>
            <a:r>
              <a:rPr lang="en-GB" dirty="0"/>
              <a:t>    return </a:t>
            </a:r>
            <a:r>
              <a:rPr lang="en-GB" dirty="0" err="1"/>
              <a:t>orange_futures</a:t>
            </a:r>
            <a:r>
              <a:rPr lang="en-GB" dirty="0"/>
              <a:t>(</a:t>
            </a:r>
            <a:r>
              <a:rPr lang="en-GB" dirty="0" err="1"/>
              <a:t>t_data</a:t>
            </a:r>
            <a:r>
              <a:rPr lang="en-GB" dirty="0"/>
              <a:t>)</a:t>
            </a:r>
          </a:p>
          <a:p>
            <a:endParaRPr lang="en-GB" dirty="0"/>
          </a:p>
        </p:txBody>
      </p:sp>
    </p:spTree>
    <p:extLst>
      <p:ext uri="{BB962C8B-B14F-4D97-AF65-F5344CB8AC3E}">
        <p14:creationId xmlns:p14="http://schemas.microsoft.com/office/powerpoint/2010/main" val="347774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22ED3-6A21-45D6-B7D9-F83AE0EC3B18}"/>
              </a:ext>
            </a:extLst>
          </p:cNvPr>
          <p:cNvSpPr>
            <a:spLocks noGrp="1"/>
          </p:cNvSpPr>
          <p:nvPr>
            <p:ph type="ctrTitle"/>
          </p:nvPr>
        </p:nvSpPr>
        <p:spPr/>
        <p:txBody>
          <a:bodyPr/>
          <a:lstStyle/>
          <a:p>
            <a:r>
              <a:rPr lang="en-GB" dirty="0"/>
              <a:t>Worksheet</a:t>
            </a:r>
          </a:p>
        </p:txBody>
      </p:sp>
      <p:sp>
        <p:nvSpPr>
          <p:cNvPr id="3" name="Subtitle 2">
            <a:extLst>
              <a:ext uri="{FF2B5EF4-FFF2-40B4-BE49-F238E27FC236}">
                <a16:creationId xmlns:a16="http://schemas.microsoft.com/office/drawing/2014/main" id="{6670829B-BD5E-4D33-9CEC-5D77712D4C2E}"/>
              </a:ext>
            </a:extLst>
          </p:cNvPr>
          <p:cNvSpPr>
            <a:spLocks noGrp="1"/>
          </p:cNvSpPr>
          <p:nvPr>
            <p:ph type="subTitle" idx="1"/>
          </p:nvPr>
        </p:nvSpPr>
        <p:spPr/>
        <p:txBody>
          <a:bodyPr/>
          <a:lstStyle/>
          <a:p>
            <a:r>
              <a:rPr lang="en-GB" dirty="0"/>
              <a:t>Try the examples and questions yourself</a:t>
            </a:r>
          </a:p>
        </p:txBody>
      </p:sp>
      <p:sp>
        <p:nvSpPr>
          <p:cNvPr id="4" name="Slide Number Placeholder 3">
            <a:extLst>
              <a:ext uri="{FF2B5EF4-FFF2-40B4-BE49-F238E27FC236}">
                <a16:creationId xmlns:a16="http://schemas.microsoft.com/office/drawing/2014/main" id="{4F16E1DA-FFB2-484A-A33A-B6DAFA483ECF}"/>
              </a:ext>
            </a:extLst>
          </p:cNvPr>
          <p:cNvSpPr>
            <a:spLocks noGrp="1"/>
          </p:cNvSpPr>
          <p:nvPr>
            <p:ph type="sldNum" sz="quarter" idx="12"/>
          </p:nvPr>
        </p:nvSpPr>
        <p:spPr/>
        <p:txBody>
          <a:bodyPr/>
          <a:lstStyle/>
          <a:p>
            <a:fld id="{65732FEA-24D1-4915-A1EC-F2B772E3D71E}" type="slidenum">
              <a:rPr lang="en-GB" smtClean="0"/>
              <a:t>15</a:t>
            </a:fld>
            <a:endParaRPr lang="en-GB"/>
          </a:p>
        </p:txBody>
      </p:sp>
    </p:spTree>
    <p:extLst>
      <p:ext uri="{BB962C8B-B14F-4D97-AF65-F5344CB8AC3E}">
        <p14:creationId xmlns:p14="http://schemas.microsoft.com/office/powerpoint/2010/main" val="1478439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2781-A68C-4EC1-A0C1-6CF1B7A02A47}"/>
              </a:ext>
            </a:extLst>
          </p:cNvPr>
          <p:cNvSpPr>
            <a:spLocks noGrp="1"/>
          </p:cNvSpPr>
          <p:nvPr>
            <p:ph type="title"/>
          </p:nvPr>
        </p:nvSpPr>
        <p:spPr>
          <a:xfrm>
            <a:off x="628650" y="1131094"/>
            <a:ext cx="3056095" cy="834391"/>
          </a:xfrm>
        </p:spPr>
        <p:txBody>
          <a:bodyPr>
            <a:normAutofit fontScale="90000"/>
          </a:bodyPr>
          <a:lstStyle/>
          <a:p>
            <a:r>
              <a:rPr lang="en-GB" dirty="0"/>
              <a:t>Bruce’s notebook</a:t>
            </a:r>
          </a:p>
        </p:txBody>
      </p:sp>
      <p:graphicFrame>
        <p:nvGraphicFramePr>
          <p:cNvPr id="4" name="Table 4">
            <a:extLst>
              <a:ext uri="{FF2B5EF4-FFF2-40B4-BE49-F238E27FC236}">
                <a16:creationId xmlns:a16="http://schemas.microsoft.com/office/drawing/2014/main" id="{2054CA42-F77D-47C0-A500-C3EC55BDAA78}"/>
              </a:ext>
            </a:extLst>
          </p:cNvPr>
          <p:cNvGraphicFramePr>
            <a:graphicFrameLocks noGrp="1"/>
          </p:cNvGraphicFramePr>
          <p:nvPr/>
        </p:nvGraphicFramePr>
        <p:xfrm>
          <a:off x="4404575" y="1435100"/>
          <a:ext cx="3215421" cy="2451735"/>
        </p:xfrm>
        <a:graphic>
          <a:graphicData uri="http://schemas.openxmlformats.org/drawingml/2006/table">
            <a:tbl>
              <a:tblPr firstRow="1" bandRow="1">
                <a:tableStyleId>{8799B23B-EC83-4686-B30A-512413B5E67A}</a:tableStyleId>
              </a:tblPr>
              <a:tblGrid>
                <a:gridCol w="292311">
                  <a:extLst>
                    <a:ext uri="{9D8B030D-6E8A-4147-A177-3AD203B41FA5}">
                      <a16:colId xmlns:a16="http://schemas.microsoft.com/office/drawing/2014/main" val="3989833791"/>
                    </a:ext>
                  </a:extLst>
                </a:gridCol>
                <a:gridCol w="292311">
                  <a:extLst>
                    <a:ext uri="{9D8B030D-6E8A-4147-A177-3AD203B41FA5}">
                      <a16:colId xmlns:a16="http://schemas.microsoft.com/office/drawing/2014/main" val="667049337"/>
                    </a:ext>
                  </a:extLst>
                </a:gridCol>
                <a:gridCol w="292311">
                  <a:extLst>
                    <a:ext uri="{9D8B030D-6E8A-4147-A177-3AD203B41FA5}">
                      <a16:colId xmlns:a16="http://schemas.microsoft.com/office/drawing/2014/main" val="812146156"/>
                    </a:ext>
                  </a:extLst>
                </a:gridCol>
                <a:gridCol w="292311">
                  <a:extLst>
                    <a:ext uri="{9D8B030D-6E8A-4147-A177-3AD203B41FA5}">
                      <a16:colId xmlns:a16="http://schemas.microsoft.com/office/drawing/2014/main" val="3802413107"/>
                    </a:ext>
                  </a:extLst>
                </a:gridCol>
                <a:gridCol w="292311">
                  <a:extLst>
                    <a:ext uri="{9D8B030D-6E8A-4147-A177-3AD203B41FA5}">
                      <a16:colId xmlns:a16="http://schemas.microsoft.com/office/drawing/2014/main" val="3673510130"/>
                    </a:ext>
                  </a:extLst>
                </a:gridCol>
                <a:gridCol w="292311">
                  <a:extLst>
                    <a:ext uri="{9D8B030D-6E8A-4147-A177-3AD203B41FA5}">
                      <a16:colId xmlns:a16="http://schemas.microsoft.com/office/drawing/2014/main" val="4144930192"/>
                    </a:ext>
                  </a:extLst>
                </a:gridCol>
                <a:gridCol w="292311">
                  <a:extLst>
                    <a:ext uri="{9D8B030D-6E8A-4147-A177-3AD203B41FA5}">
                      <a16:colId xmlns:a16="http://schemas.microsoft.com/office/drawing/2014/main" val="1511795609"/>
                    </a:ext>
                  </a:extLst>
                </a:gridCol>
                <a:gridCol w="292311">
                  <a:extLst>
                    <a:ext uri="{9D8B030D-6E8A-4147-A177-3AD203B41FA5}">
                      <a16:colId xmlns:a16="http://schemas.microsoft.com/office/drawing/2014/main" val="3037612378"/>
                    </a:ext>
                  </a:extLst>
                </a:gridCol>
                <a:gridCol w="292311">
                  <a:extLst>
                    <a:ext uri="{9D8B030D-6E8A-4147-A177-3AD203B41FA5}">
                      <a16:colId xmlns:a16="http://schemas.microsoft.com/office/drawing/2014/main" val="1421347309"/>
                    </a:ext>
                  </a:extLst>
                </a:gridCol>
                <a:gridCol w="292311">
                  <a:extLst>
                    <a:ext uri="{9D8B030D-6E8A-4147-A177-3AD203B41FA5}">
                      <a16:colId xmlns:a16="http://schemas.microsoft.com/office/drawing/2014/main" val="3024170168"/>
                    </a:ext>
                  </a:extLst>
                </a:gridCol>
                <a:gridCol w="292311">
                  <a:extLst>
                    <a:ext uri="{9D8B030D-6E8A-4147-A177-3AD203B41FA5}">
                      <a16:colId xmlns:a16="http://schemas.microsoft.com/office/drawing/2014/main" val="1524617448"/>
                    </a:ext>
                  </a:extLst>
                </a:gridCol>
              </a:tblGrid>
              <a:tr h="222885">
                <a:tc>
                  <a:txBody>
                    <a:bodyPr/>
                    <a:lstStyle/>
                    <a:p>
                      <a:endParaRPr lang="en-GB" sz="10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383283"/>
                  </a:ext>
                </a:extLst>
              </a:tr>
              <a:tr h="222885">
                <a:tc>
                  <a:txBody>
                    <a:bodyPr/>
                    <a:lstStyle/>
                    <a:p>
                      <a:pPr algn="ctr"/>
                      <a:r>
                        <a:rPr lang="en-GB" sz="1000" b="1" dirty="0"/>
                        <a:t>0</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4385068"/>
                  </a:ext>
                </a:extLst>
              </a:tr>
              <a:tr h="222885">
                <a:tc>
                  <a:txBody>
                    <a:bodyPr/>
                    <a:lstStyle/>
                    <a:p>
                      <a:pPr algn="ctr"/>
                      <a:r>
                        <a:rPr lang="en-GB" sz="1000" b="1" dirty="0"/>
                        <a:t>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9438826"/>
                  </a:ext>
                </a:extLst>
              </a:tr>
              <a:tr h="222885">
                <a:tc>
                  <a:txBody>
                    <a:bodyPr/>
                    <a:lstStyle/>
                    <a:p>
                      <a:pPr algn="ctr"/>
                      <a:r>
                        <a:rPr lang="en-GB" sz="1000" b="1" dirty="0"/>
                        <a:t>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577997"/>
                  </a:ext>
                </a:extLst>
              </a:tr>
              <a:tr h="222885">
                <a:tc>
                  <a:txBody>
                    <a:bodyPr/>
                    <a:lstStyle/>
                    <a:p>
                      <a:pPr algn="ctr"/>
                      <a:r>
                        <a:rPr lang="en-GB" sz="1000" b="1" dirty="0"/>
                        <a:t>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66547"/>
                  </a:ext>
                </a:extLst>
              </a:tr>
              <a:tr h="222885">
                <a:tc>
                  <a:txBody>
                    <a:bodyPr/>
                    <a:lstStyle/>
                    <a:p>
                      <a:pPr algn="ctr"/>
                      <a:r>
                        <a:rPr lang="en-GB" sz="1000" b="1" dirty="0"/>
                        <a:t>4</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0234726"/>
                  </a:ext>
                </a:extLst>
              </a:tr>
              <a:tr h="222885">
                <a:tc>
                  <a:txBody>
                    <a:bodyPr/>
                    <a:lstStyle/>
                    <a:p>
                      <a:pPr algn="ctr"/>
                      <a:r>
                        <a:rPr lang="en-GB" sz="1000" b="1" dirty="0"/>
                        <a:t>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0</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6345146"/>
                  </a:ext>
                </a:extLst>
              </a:tr>
              <a:tr h="222885">
                <a:tc>
                  <a:txBody>
                    <a:bodyPr/>
                    <a:lstStyle/>
                    <a:p>
                      <a:pPr algn="ctr"/>
                      <a:r>
                        <a:rPr lang="en-GB" sz="1000" b="1" dirty="0"/>
                        <a:t>6</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7933702"/>
                  </a:ext>
                </a:extLst>
              </a:tr>
              <a:tr h="222885">
                <a:tc>
                  <a:txBody>
                    <a:bodyPr/>
                    <a:lstStyle/>
                    <a:p>
                      <a:pPr algn="ctr"/>
                      <a:r>
                        <a:rPr lang="en-GB" sz="1000" b="1" dirty="0"/>
                        <a:t>7</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000" dirty="0"/>
                        <a:t>6</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7605658"/>
                  </a:ext>
                </a:extLst>
              </a:tr>
              <a:tr h="222885">
                <a:tc>
                  <a:txBody>
                    <a:bodyPr/>
                    <a:lstStyle/>
                    <a:p>
                      <a:pPr algn="ctr"/>
                      <a:r>
                        <a:rPr lang="en-GB" sz="1000" b="1" dirty="0"/>
                        <a:t>8</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41985528"/>
                  </a:ext>
                </a:extLst>
              </a:tr>
              <a:tr h="222885">
                <a:tc>
                  <a:txBody>
                    <a:bodyPr/>
                    <a:lstStyle/>
                    <a:p>
                      <a:pPr algn="ctr"/>
                      <a:r>
                        <a:rPr lang="en-GB" sz="1000" b="1" dirty="0"/>
                        <a:t>9</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0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48251261"/>
                  </a:ext>
                </a:extLst>
              </a:tr>
            </a:tbl>
          </a:graphicData>
        </a:graphic>
      </p:graphicFrame>
      <p:graphicFrame>
        <p:nvGraphicFramePr>
          <p:cNvPr id="5" name="Table 5">
            <a:extLst>
              <a:ext uri="{FF2B5EF4-FFF2-40B4-BE49-F238E27FC236}">
                <a16:creationId xmlns:a16="http://schemas.microsoft.com/office/drawing/2014/main" id="{DB29B8A9-FF0B-43C4-BFBF-9F58E58C3480}"/>
              </a:ext>
            </a:extLst>
          </p:cNvPr>
          <p:cNvGraphicFramePr>
            <a:graphicFrameLocks noGrp="1"/>
          </p:cNvGraphicFramePr>
          <p:nvPr>
            <p:extLst>
              <p:ext uri="{D42A27DB-BD31-4B8C-83A1-F6EECF244321}">
                <p14:modId xmlns:p14="http://schemas.microsoft.com/office/powerpoint/2010/main" val="4235075332"/>
              </p:ext>
            </p:extLst>
          </p:nvPr>
        </p:nvGraphicFramePr>
        <p:xfrm>
          <a:off x="885423" y="2124461"/>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Variable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apples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53</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graphicFrame>
        <p:nvGraphicFramePr>
          <p:cNvPr id="7" name="Table 5">
            <a:extLst>
              <a:ext uri="{FF2B5EF4-FFF2-40B4-BE49-F238E27FC236}">
                <a16:creationId xmlns:a16="http://schemas.microsoft.com/office/drawing/2014/main" id="{855AF36D-2B3F-4B2E-81FB-F1EC239E7D03}"/>
              </a:ext>
            </a:extLst>
          </p:cNvPr>
          <p:cNvGraphicFramePr>
            <a:graphicFrameLocks noGrp="1"/>
          </p:cNvGraphicFramePr>
          <p:nvPr>
            <p:extLst>
              <p:ext uri="{D42A27DB-BD31-4B8C-83A1-F6EECF244321}">
                <p14:modId xmlns:p14="http://schemas.microsoft.com/office/powerpoint/2010/main" val="1928894887"/>
              </p:ext>
            </p:extLst>
          </p:nvPr>
        </p:nvGraphicFramePr>
        <p:xfrm>
          <a:off x="971819" y="3983919"/>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Variable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oranges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77</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cxnSp>
        <p:nvCxnSpPr>
          <p:cNvPr id="9" name="Connector: Curved 8">
            <a:extLst>
              <a:ext uri="{FF2B5EF4-FFF2-40B4-BE49-F238E27FC236}">
                <a16:creationId xmlns:a16="http://schemas.microsoft.com/office/drawing/2014/main" id="{74214E9C-A067-46AB-8F1B-ED8DDE446664}"/>
              </a:ext>
            </a:extLst>
          </p:cNvPr>
          <p:cNvCxnSpPr>
            <a:cxnSpLocks/>
          </p:cNvCxnSpPr>
          <p:nvPr/>
        </p:nvCxnSpPr>
        <p:spPr>
          <a:xfrm>
            <a:off x="2501721" y="2813230"/>
            <a:ext cx="3096767" cy="71555"/>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C50D3641-D55B-42B1-85E6-DDD29C0F06A2}"/>
              </a:ext>
            </a:extLst>
          </p:cNvPr>
          <p:cNvCxnSpPr>
            <a:cxnSpLocks/>
          </p:cNvCxnSpPr>
          <p:nvPr/>
        </p:nvCxnSpPr>
        <p:spPr>
          <a:xfrm flipV="1">
            <a:off x="2636949" y="3309538"/>
            <a:ext cx="4023423" cy="1363080"/>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AAAF8E0-EF3C-4927-8D78-8325F5134F67}"/>
              </a:ext>
            </a:extLst>
          </p:cNvPr>
          <p:cNvSpPr txBox="1"/>
          <p:nvPr/>
        </p:nvSpPr>
        <p:spPr>
          <a:xfrm>
            <a:off x="4404575" y="1063541"/>
            <a:ext cx="3215420" cy="461665"/>
          </a:xfrm>
          <a:prstGeom prst="rect">
            <a:avLst/>
          </a:prstGeom>
          <a:noFill/>
        </p:spPr>
        <p:txBody>
          <a:bodyPr wrap="square" rtlCol="0">
            <a:spAutoFit/>
          </a:bodyPr>
          <a:lstStyle/>
          <a:p>
            <a:pPr algn="ctr"/>
            <a:r>
              <a:rPr lang="en-GB" sz="2400" dirty="0">
                <a:latin typeface="Lucida Bright" panose="02040602050505020304" pitchFamily="18" charset="0"/>
              </a:rPr>
              <a:t>Memory</a:t>
            </a:r>
            <a:endParaRPr lang="en-GB" sz="1350" dirty="0">
              <a:latin typeface="Lucida Bright" panose="02040602050505020304" pitchFamily="18" charset="0"/>
            </a:endParaRPr>
          </a:p>
        </p:txBody>
      </p:sp>
      <p:sp>
        <p:nvSpPr>
          <p:cNvPr id="6" name="TextBox 5">
            <a:extLst>
              <a:ext uri="{FF2B5EF4-FFF2-40B4-BE49-F238E27FC236}">
                <a16:creationId xmlns:a16="http://schemas.microsoft.com/office/drawing/2014/main" id="{4A53DA16-DE87-4754-9742-42536B654125}"/>
              </a:ext>
            </a:extLst>
          </p:cNvPr>
          <p:cNvSpPr txBox="1"/>
          <p:nvPr/>
        </p:nvSpPr>
        <p:spPr>
          <a:xfrm rot="2157110">
            <a:off x="3676101" y="1136160"/>
            <a:ext cx="1086795" cy="323165"/>
          </a:xfrm>
          <a:prstGeom prst="rect">
            <a:avLst/>
          </a:prstGeom>
          <a:noFill/>
        </p:spPr>
        <p:txBody>
          <a:bodyPr wrap="square" rtlCol="0">
            <a:spAutoFit/>
          </a:bodyPr>
          <a:lstStyle/>
          <a:p>
            <a:pPr algn="r"/>
            <a:r>
              <a:rPr lang="en-GB" sz="1500" dirty="0">
                <a:latin typeface="Lucida Bright" panose="02040602050505020304" pitchFamily="18" charset="0"/>
              </a:rPr>
              <a:t>Address</a:t>
            </a:r>
            <a:endParaRPr lang="en-GB" sz="1350" dirty="0">
              <a:latin typeface="Lucida Bright" panose="02040602050505020304" pitchFamily="18" charset="0"/>
            </a:endParaRPr>
          </a:p>
        </p:txBody>
      </p:sp>
      <p:cxnSp>
        <p:nvCxnSpPr>
          <p:cNvPr id="13" name="Straight Arrow Connector 12">
            <a:extLst>
              <a:ext uri="{FF2B5EF4-FFF2-40B4-BE49-F238E27FC236}">
                <a16:creationId xmlns:a16="http://schemas.microsoft.com/office/drawing/2014/main" id="{F192F9E1-CFF7-4AB2-8420-71F0CF73A8CA}"/>
              </a:ext>
            </a:extLst>
          </p:cNvPr>
          <p:cNvCxnSpPr>
            <a:cxnSpLocks/>
            <a:stCxn id="16" idx="1"/>
          </p:cNvCxnSpPr>
          <p:nvPr/>
        </p:nvCxnSpPr>
        <p:spPr>
          <a:xfrm flipH="1">
            <a:off x="5822663" y="2641184"/>
            <a:ext cx="1888127" cy="172046"/>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D98F60-FED8-4F0C-8747-B1C896D0EF7B}"/>
              </a:ext>
            </a:extLst>
          </p:cNvPr>
          <p:cNvCxnSpPr>
            <a:cxnSpLocks/>
          </p:cNvCxnSpPr>
          <p:nvPr/>
        </p:nvCxnSpPr>
        <p:spPr>
          <a:xfrm flipH="1">
            <a:off x="6978937" y="3213017"/>
            <a:ext cx="866200" cy="96521"/>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D89E3E7-430E-4407-8E58-4DE0199F2E65}"/>
              </a:ext>
            </a:extLst>
          </p:cNvPr>
          <p:cNvSpPr txBox="1"/>
          <p:nvPr/>
        </p:nvSpPr>
        <p:spPr>
          <a:xfrm>
            <a:off x="7845137" y="3074967"/>
            <a:ext cx="776349" cy="300082"/>
          </a:xfrm>
          <a:prstGeom prst="rect">
            <a:avLst/>
          </a:prstGeom>
          <a:noFill/>
        </p:spPr>
        <p:txBody>
          <a:bodyPr wrap="square" rtlCol="0">
            <a:spAutoFit/>
          </a:bodyPr>
          <a:lstStyle/>
          <a:p>
            <a:r>
              <a:rPr lang="en-GB" sz="1350" dirty="0"/>
              <a:t>a value</a:t>
            </a:r>
          </a:p>
        </p:txBody>
      </p:sp>
      <p:sp>
        <p:nvSpPr>
          <p:cNvPr id="16" name="TextBox 15">
            <a:extLst>
              <a:ext uri="{FF2B5EF4-FFF2-40B4-BE49-F238E27FC236}">
                <a16:creationId xmlns:a16="http://schemas.microsoft.com/office/drawing/2014/main" id="{8369207B-51F0-4F93-876E-EBAD0127A60C}"/>
              </a:ext>
            </a:extLst>
          </p:cNvPr>
          <p:cNvSpPr txBox="1"/>
          <p:nvPr/>
        </p:nvSpPr>
        <p:spPr>
          <a:xfrm>
            <a:off x="7710790" y="2491143"/>
            <a:ext cx="776349" cy="300082"/>
          </a:xfrm>
          <a:prstGeom prst="rect">
            <a:avLst/>
          </a:prstGeom>
          <a:noFill/>
        </p:spPr>
        <p:txBody>
          <a:bodyPr wrap="square" rtlCol="0">
            <a:spAutoFit/>
          </a:bodyPr>
          <a:lstStyle/>
          <a:p>
            <a:r>
              <a:rPr lang="en-GB" sz="1350" dirty="0"/>
              <a:t>a value</a:t>
            </a:r>
          </a:p>
        </p:txBody>
      </p:sp>
      <p:sp>
        <p:nvSpPr>
          <p:cNvPr id="8" name="Slide Number Placeholder 7">
            <a:extLst>
              <a:ext uri="{FF2B5EF4-FFF2-40B4-BE49-F238E27FC236}">
                <a16:creationId xmlns:a16="http://schemas.microsoft.com/office/drawing/2014/main" id="{A891DCA5-0185-48C8-BEF7-DFA277F7636B}"/>
              </a:ext>
            </a:extLst>
          </p:cNvPr>
          <p:cNvSpPr>
            <a:spLocks noGrp="1"/>
          </p:cNvSpPr>
          <p:nvPr>
            <p:ph type="sldNum" sz="quarter" idx="12"/>
          </p:nvPr>
        </p:nvSpPr>
        <p:spPr/>
        <p:txBody>
          <a:bodyPr/>
          <a:lstStyle/>
          <a:p>
            <a:fld id="{65732FEA-24D1-4915-A1EC-F2B772E3D71E}" type="slidenum">
              <a:rPr lang="en-GB" smtClean="0"/>
              <a:t>16</a:t>
            </a:fld>
            <a:endParaRPr lang="en-GB"/>
          </a:p>
        </p:txBody>
      </p:sp>
    </p:spTree>
    <p:extLst>
      <p:ext uri="{BB962C8B-B14F-4D97-AF65-F5344CB8AC3E}">
        <p14:creationId xmlns:p14="http://schemas.microsoft.com/office/powerpoint/2010/main" val="1523571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416BD-A801-1E20-F088-789D1E1C91A3}"/>
              </a:ext>
            </a:extLst>
          </p:cNvPr>
          <p:cNvSpPr>
            <a:spLocks noGrp="1"/>
          </p:cNvSpPr>
          <p:nvPr>
            <p:ph type="title"/>
          </p:nvPr>
        </p:nvSpPr>
        <p:spPr/>
        <p:txBody>
          <a:bodyPr/>
          <a:lstStyle/>
          <a:p>
            <a:r>
              <a:rPr lang="en-GB" dirty="0"/>
              <a:t>Can you solve this problem?</a:t>
            </a:r>
          </a:p>
        </p:txBody>
      </p:sp>
      <p:sp>
        <p:nvSpPr>
          <p:cNvPr id="3" name="Content Placeholder 2">
            <a:extLst>
              <a:ext uri="{FF2B5EF4-FFF2-40B4-BE49-F238E27FC236}">
                <a16:creationId xmlns:a16="http://schemas.microsoft.com/office/drawing/2014/main" id="{556BDBBE-6BC7-7335-4DCB-992209D4A9C6}"/>
              </a:ext>
            </a:extLst>
          </p:cNvPr>
          <p:cNvSpPr>
            <a:spLocks noGrp="1"/>
          </p:cNvSpPr>
          <p:nvPr>
            <p:ph sz="half" idx="1"/>
          </p:nvPr>
        </p:nvSpPr>
        <p:spPr/>
        <p:txBody>
          <a:bodyPr/>
          <a:lstStyle/>
          <a:p>
            <a:r>
              <a:rPr lang="en-GB" dirty="0"/>
              <a:t>A = ‘any piece of text’</a:t>
            </a:r>
          </a:p>
          <a:p>
            <a:endParaRPr lang="en-GB" dirty="0"/>
          </a:p>
          <a:p>
            <a:r>
              <a:rPr lang="en-GB" dirty="0"/>
              <a:t>Divide it into two pieces (don’t care where the division is)</a:t>
            </a:r>
          </a:p>
          <a:p>
            <a:endParaRPr lang="en-GB" dirty="0"/>
          </a:p>
          <a:p>
            <a:r>
              <a:rPr lang="en-GB" dirty="0"/>
              <a:t>B = first part </a:t>
            </a:r>
          </a:p>
          <a:p>
            <a:r>
              <a:rPr lang="en-GB" dirty="0"/>
              <a:t>C = Second part</a:t>
            </a:r>
          </a:p>
          <a:p>
            <a:endParaRPr lang="en-GB" dirty="0"/>
          </a:p>
          <a:p>
            <a:r>
              <a:rPr lang="en-GB" dirty="0"/>
              <a:t>So that B+C  equals A</a:t>
            </a:r>
          </a:p>
        </p:txBody>
      </p:sp>
      <p:sp>
        <p:nvSpPr>
          <p:cNvPr id="8" name="Content Placeholder 7">
            <a:extLst>
              <a:ext uri="{FF2B5EF4-FFF2-40B4-BE49-F238E27FC236}">
                <a16:creationId xmlns:a16="http://schemas.microsoft.com/office/drawing/2014/main" id="{57B96552-7149-8743-F739-4A56F8907387}"/>
              </a:ext>
            </a:extLst>
          </p:cNvPr>
          <p:cNvSpPr>
            <a:spLocks noGrp="1"/>
          </p:cNvSpPr>
          <p:nvPr>
            <p:ph sz="half" idx="2"/>
          </p:nvPr>
        </p:nvSpPr>
        <p:spPr/>
        <p:txBody>
          <a:bodyPr/>
          <a:lstStyle/>
          <a:p>
            <a:pPr marL="0" indent="0">
              <a:buNone/>
            </a:pPr>
            <a:r>
              <a:rPr lang="en-GB" dirty="0"/>
              <a:t>a = ‘any piece of text’</a:t>
            </a:r>
          </a:p>
          <a:p>
            <a:pPr marL="0" indent="0">
              <a:buNone/>
            </a:pPr>
            <a:r>
              <a:rPr lang="en-GB" dirty="0"/>
              <a:t># that 17 characters long</a:t>
            </a:r>
          </a:p>
          <a:p>
            <a:pPr marL="0" indent="0">
              <a:buNone/>
            </a:pPr>
            <a:r>
              <a:rPr lang="en-GB" dirty="0"/>
              <a:t># set dividing line at char 7</a:t>
            </a:r>
          </a:p>
          <a:p>
            <a:pPr marL="0" indent="0">
              <a:buNone/>
            </a:pPr>
            <a:r>
              <a:rPr lang="en-GB" dirty="0"/>
              <a:t># ‘any pie </a:t>
            </a:r>
            <a:r>
              <a:rPr lang="en-GB" dirty="0">
                <a:solidFill>
                  <a:srgbClr val="FF0000"/>
                </a:solidFill>
              </a:rPr>
              <a:t>|| </a:t>
            </a:r>
            <a:r>
              <a:rPr lang="en-GB" dirty="0" err="1"/>
              <a:t>ce</a:t>
            </a:r>
            <a:r>
              <a:rPr lang="en-GB" dirty="0"/>
              <a:t> of text’</a:t>
            </a:r>
          </a:p>
          <a:p>
            <a:pPr marL="0" indent="0">
              <a:buNone/>
            </a:pPr>
            <a:r>
              <a:rPr lang="en-GB" dirty="0"/>
              <a:t>b = a[0:8]</a:t>
            </a:r>
          </a:p>
          <a:p>
            <a:pPr marL="0" indent="0">
              <a:buNone/>
            </a:pPr>
            <a:r>
              <a:rPr lang="en-GB" dirty="0"/>
              <a:t>c =a[8:]</a:t>
            </a:r>
          </a:p>
          <a:p>
            <a:pPr marL="0" indent="0">
              <a:buNone/>
            </a:pPr>
            <a:endParaRPr lang="en-GB" dirty="0"/>
          </a:p>
          <a:p>
            <a:pPr marL="0" indent="0">
              <a:buNone/>
            </a:pPr>
            <a:r>
              <a:rPr lang="en-GB" dirty="0"/>
              <a:t>b + c </a:t>
            </a:r>
            <a:r>
              <a:rPr lang="en-GB"/>
              <a:t># should be a</a:t>
            </a:r>
            <a:endParaRPr lang="en-GB" dirty="0"/>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021DCB84-6232-8D7E-E55F-D143B29C7D6A}"/>
              </a:ext>
            </a:extLst>
          </p:cNvPr>
          <p:cNvSpPr>
            <a:spLocks noGrp="1"/>
          </p:cNvSpPr>
          <p:nvPr>
            <p:ph type="sldNum" sz="quarter" idx="12"/>
          </p:nvPr>
        </p:nvSpPr>
        <p:spPr/>
        <p:txBody>
          <a:bodyPr/>
          <a:lstStyle/>
          <a:p>
            <a:fld id="{65732FEA-24D1-4915-A1EC-F2B772E3D71E}" type="slidenum">
              <a:rPr lang="en-GB" smtClean="0"/>
              <a:pPr/>
              <a:t>17</a:t>
            </a:fld>
            <a:endParaRPr lang="en-GB"/>
          </a:p>
        </p:txBody>
      </p:sp>
    </p:spTree>
    <p:extLst>
      <p:ext uri="{BB962C8B-B14F-4D97-AF65-F5344CB8AC3E}">
        <p14:creationId xmlns:p14="http://schemas.microsoft.com/office/powerpoint/2010/main" val="2414962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A8D03-F9F9-43C4-AF10-7C75420DE5C9}"/>
              </a:ext>
            </a:extLst>
          </p:cNvPr>
          <p:cNvSpPr>
            <a:spLocks noGrp="1"/>
          </p:cNvSpPr>
          <p:nvPr>
            <p:ph type="title"/>
          </p:nvPr>
        </p:nvSpPr>
        <p:spPr/>
        <p:txBody>
          <a:bodyPr/>
          <a:lstStyle/>
          <a:p>
            <a:r>
              <a:rPr lang="en-GB" dirty="0"/>
              <a:t>Computers</a:t>
            </a:r>
          </a:p>
        </p:txBody>
      </p:sp>
      <p:sp>
        <p:nvSpPr>
          <p:cNvPr id="3" name="Text Placeholder 2">
            <a:extLst>
              <a:ext uri="{FF2B5EF4-FFF2-40B4-BE49-F238E27FC236}">
                <a16:creationId xmlns:a16="http://schemas.microsoft.com/office/drawing/2014/main" id="{1B6A5326-F93E-4950-B14F-107002A49E19}"/>
              </a:ext>
            </a:extLst>
          </p:cNvPr>
          <p:cNvSpPr>
            <a:spLocks noGrp="1"/>
          </p:cNvSpPr>
          <p:nvPr>
            <p:ph type="body" idx="1"/>
          </p:nvPr>
        </p:nvSpPr>
        <p:spPr/>
        <p:txBody>
          <a:bodyPr/>
          <a:lstStyle/>
          <a:p>
            <a:r>
              <a:rPr lang="en-GB" dirty="0"/>
              <a:t>A short diversion into the internal architecture of computers</a:t>
            </a:r>
          </a:p>
        </p:txBody>
      </p:sp>
      <p:sp>
        <p:nvSpPr>
          <p:cNvPr id="4" name="Slide Number Placeholder 3">
            <a:extLst>
              <a:ext uri="{FF2B5EF4-FFF2-40B4-BE49-F238E27FC236}">
                <a16:creationId xmlns:a16="http://schemas.microsoft.com/office/drawing/2014/main" id="{3F8EEEA0-6301-43CB-93C5-CC459C7FDD58}"/>
              </a:ext>
            </a:extLst>
          </p:cNvPr>
          <p:cNvSpPr>
            <a:spLocks noGrp="1"/>
          </p:cNvSpPr>
          <p:nvPr>
            <p:ph type="sldNum" sz="quarter" idx="12"/>
          </p:nvPr>
        </p:nvSpPr>
        <p:spPr/>
        <p:txBody>
          <a:bodyPr/>
          <a:lstStyle/>
          <a:p>
            <a:fld id="{65732FEA-24D1-4915-A1EC-F2B772E3D71E}" type="slidenum">
              <a:rPr lang="en-GB" smtClean="0"/>
              <a:t>18</a:t>
            </a:fld>
            <a:endParaRPr lang="en-GB"/>
          </a:p>
        </p:txBody>
      </p:sp>
    </p:spTree>
    <p:extLst>
      <p:ext uri="{BB962C8B-B14F-4D97-AF65-F5344CB8AC3E}">
        <p14:creationId xmlns:p14="http://schemas.microsoft.com/office/powerpoint/2010/main" val="2860987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D1757-B6A5-40B2-81F8-63ED589A6142}"/>
              </a:ext>
            </a:extLst>
          </p:cNvPr>
          <p:cNvSpPr>
            <a:spLocks noGrp="1"/>
          </p:cNvSpPr>
          <p:nvPr>
            <p:ph type="title"/>
          </p:nvPr>
        </p:nvSpPr>
        <p:spPr/>
        <p:txBody>
          <a:bodyPr/>
          <a:lstStyle/>
          <a:p>
            <a:r>
              <a:rPr lang="en-GB" dirty="0"/>
              <a:t>Computers &amp; Python &amp; Programming</a:t>
            </a:r>
          </a:p>
        </p:txBody>
      </p:sp>
      <p:sp>
        <p:nvSpPr>
          <p:cNvPr id="3" name="Text Placeholder 2">
            <a:extLst>
              <a:ext uri="{FF2B5EF4-FFF2-40B4-BE49-F238E27FC236}">
                <a16:creationId xmlns:a16="http://schemas.microsoft.com/office/drawing/2014/main" id="{1BC49A7D-2347-4A37-B6A4-ED3F1DB8D602}"/>
              </a:ext>
            </a:extLst>
          </p:cNvPr>
          <p:cNvSpPr>
            <a:spLocks noGrp="1"/>
          </p:cNvSpPr>
          <p:nvPr>
            <p:ph type="body" idx="1"/>
          </p:nvPr>
        </p:nvSpPr>
        <p:spPr>
          <a:xfrm>
            <a:off x="629842" y="1681163"/>
            <a:ext cx="3868340" cy="541428"/>
          </a:xfrm>
        </p:spPr>
        <p:txBody>
          <a:bodyPr anchor="t"/>
          <a:lstStyle/>
          <a:p>
            <a:r>
              <a:rPr lang="en-GB" dirty="0"/>
              <a:t>Computer</a:t>
            </a:r>
          </a:p>
        </p:txBody>
      </p:sp>
      <p:sp>
        <p:nvSpPr>
          <p:cNvPr id="4" name="Content Placeholder 3">
            <a:extLst>
              <a:ext uri="{FF2B5EF4-FFF2-40B4-BE49-F238E27FC236}">
                <a16:creationId xmlns:a16="http://schemas.microsoft.com/office/drawing/2014/main" id="{98F61B4A-B479-4A5F-8A90-3719C9C8DAC8}"/>
              </a:ext>
            </a:extLst>
          </p:cNvPr>
          <p:cNvSpPr>
            <a:spLocks noGrp="1"/>
          </p:cNvSpPr>
          <p:nvPr>
            <p:ph sz="half" idx="2"/>
          </p:nvPr>
        </p:nvSpPr>
        <p:spPr/>
        <p:txBody>
          <a:bodyPr>
            <a:normAutofit/>
          </a:bodyPr>
          <a:lstStyle/>
          <a:p>
            <a:pPr marL="0" indent="0">
              <a:buNone/>
            </a:pPr>
            <a:r>
              <a:rPr lang="en-GB" dirty="0"/>
              <a:t>It’s BINARY all the way down</a:t>
            </a:r>
          </a:p>
          <a:p>
            <a:pPr marL="0" indent="0">
              <a:buNone/>
            </a:pPr>
            <a:r>
              <a:rPr lang="en-GB" dirty="0"/>
              <a:t>                     …</a:t>
            </a:r>
          </a:p>
          <a:p>
            <a:pPr marL="0" indent="0">
              <a:buNone/>
            </a:pPr>
            <a:r>
              <a:rPr lang="en-GB" dirty="0"/>
              <a:t>                     …</a:t>
            </a:r>
          </a:p>
          <a:p>
            <a:pPr marL="0" indent="0">
              <a:buNone/>
            </a:pPr>
            <a:r>
              <a:rPr lang="en-GB" dirty="0"/>
              <a:t>                     …</a:t>
            </a:r>
          </a:p>
          <a:p>
            <a:pPr marL="0" indent="0">
              <a:buNone/>
            </a:pPr>
            <a:r>
              <a:rPr lang="en-GB" dirty="0"/>
              <a:t>                     …</a:t>
            </a:r>
          </a:p>
          <a:p>
            <a:pPr marL="0" indent="0">
              <a:buNone/>
            </a:pPr>
            <a:endParaRPr lang="en-GB" dirty="0"/>
          </a:p>
          <a:p>
            <a:pPr marL="0" indent="0">
              <a:buNone/>
            </a:pPr>
            <a:endParaRPr lang="en-GB" dirty="0"/>
          </a:p>
          <a:p>
            <a:pPr marL="0" indent="0">
              <a:buNone/>
            </a:pPr>
            <a:r>
              <a:rPr lang="en-GB" dirty="0"/>
              <a:t>Machine instructions</a:t>
            </a:r>
          </a:p>
          <a:p>
            <a:pPr marL="0" indent="0">
              <a:buNone/>
            </a:pPr>
            <a:r>
              <a:rPr lang="en-GB" dirty="0"/>
              <a:t>CPU</a:t>
            </a:r>
          </a:p>
        </p:txBody>
      </p:sp>
      <p:sp>
        <p:nvSpPr>
          <p:cNvPr id="5" name="Text Placeholder 4">
            <a:extLst>
              <a:ext uri="{FF2B5EF4-FFF2-40B4-BE49-F238E27FC236}">
                <a16:creationId xmlns:a16="http://schemas.microsoft.com/office/drawing/2014/main" id="{516D5129-578B-4CCC-9690-2E83B78102C7}"/>
              </a:ext>
            </a:extLst>
          </p:cNvPr>
          <p:cNvSpPr>
            <a:spLocks noGrp="1"/>
          </p:cNvSpPr>
          <p:nvPr>
            <p:ph type="body" sz="quarter" idx="3"/>
          </p:nvPr>
        </p:nvSpPr>
        <p:spPr>
          <a:xfrm>
            <a:off x="4629150" y="1681163"/>
            <a:ext cx="3887391" cy="541428"/>
          </a:xfrm>
        </p:spPr>
        <p:txBody>
          <a:bodyPr anchor="t"/>
          <a:lstStyle/>
          <a:p>
            <a:r>
              <a:rPr lang="en-GB" dirty="0"/>
              <a:t>Python	</a:t>
            </a:r>
          </a:p>
        </p:txBody>
      </p:sp>
      <p:sp>
        <p:nvSpPr>
          <p:cNvPr id="7" name="Slide Number Placeholder 6">
            <a:extLst>
              <a:ext uri="{FF2B5EF4-FFF2-40B4-BE49-F238E27FC236}">
                <a16:creationId xmlns:a16="http://schemas.microsoft.com/office/drawing/2014/main" id="{92D052E6-D010-4E06-8DE2-0D401C09CD9A}"/>
              </a:ext>
            </a:extLst>
          </p:cNvPr>
          <p:cNvSpPr>
            <a:spLocks noGrp="1"/>
          </p:cNvSpPr>
          <p:nvPr>
            <p:ph type="sldNum" sz="quarter" idx="12"/>
          </p:nvPr>
        </p:nvSpPr>
        <p:spPr/>
        <p:txBody>
          <a:bodyPr/>
          <a:lstStyle/>
          <a:p>
            <a:fld id="{65732FEA-24D1-4915-A1EC-F2B772E3D71E}" type="slidenum">
              <a:rPr lang="en-GB" smtClean="0"/>
              <a:t>19</a:t>
            </a:fld>
            <a:endParaRPr lang="en-GB"/>
          </a:p>
        </p:txBody>
      </p:sp>
      <p:sp>
        <p:nvSpPr>
          <p:cNvPr id="8" name="Arc 7">
            <a:extLst>
              <a:ext uri="{FF2B5EF4-FFF2-40B4-BE49-F238E27FC236}">
                <a16:creationId xmlns:a16="http://schemas.microsoft.com/office/drawing/2014/main" id="{2ABAA0EC-EA3D-4859-8D69-7324E73356AA}"/>
              </a:ext>
            </a:extLst>
          </p:cNvPr>
          <p:cNvSpPr/>
          <p:nvPr/>
        </p:nvSpPr>
        <p:spPr>
          <a:xfrm>
            <a:off x="3954262" y="4985230"/>
            <a:ext cx="1816703" cy="1091821"/>
          </a:xfrm>
          <a:prstGeom prst="arc">
            <a:avLst>
              <a:gd name="adj1" fmla="val 5341029"/>
              <a:gd name="adj2" fmla="val 10915565"/>
            </a:avLst>
          </a:prstGeom>
          <a:ln w="50800">
            <a:solidFill>
              <a:srgbClr val="7030A0"/>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GB"/>
          </a:p>
        </p:txBody>
      </p:sp>
      <p:sp>
        <p:nvSpPr>
          <p:cNvPr id="13" name="Arrow: Down 12">
            <a:extLst>
              <a:ext uri="{FF2B5EF4-FFF2-40B4-BE49-F238E27FC236}">
                <a16:creationId xmlns:a16="http://schemas.microsoft.com/office/drawing/2014/main" id="{1A7C55A1-C983-4202-A838-620D4B030191}"/>
              </a:ext>
            </a:extLst>
          </p:cNvPr>
          <p:cNvSpPr/>
          <p:nvPr/>
        </p:nvSpPr>
        <p:spPr>
          <a:xfrm rot="5400000">
            <a:off x="4733930" y="5898246"/>
            <a:ext cx="611326" cy="353961"/>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sp>
        <p:nvSpPr>
          <p:cNvPr id="9" name="Arc 8">
            <a:extLst>
              <a:ext uri="{FF2B5EF4-FFF2-40B4-BE49-F238E27FC236}">
                <a16:creationId xmlns:a16="http://schemas.microsoft.com/office/drawing/2014/main" id="{BC8E2DDF-1F0C-4B02-BF92-C7B2B71013DD}"/>
              </a:ext>
            </a:extLst>
          </p:cNvPr>
          <p:cNvSpPr/>
          <p:nvPr/>
        </p:nvSpPr>
        <p:spPr>
          <a:xfrm>
            <a:off x="2101006" y="4263178"/>
            <a:ext cx="1853256" cy="1325563"/>
          </a:xfrm>
          <a:prstGeom prst="arc">
            <a:avLst>
              <a:gd name="adj1" fmla="val 10389739"/>
              <a:gd name="adj2" fmla="val 117509"/>
            </a:avLst>
          </a:prstGeom>
          <a:ln w="50800">
            <a:solidFill>
              <a:srgbClr val="7030A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GB">
              <a:ln>
                <a:solidFill>
                  <a:srgbClr val="7030A0"/>
                </a:solidFill>
              </a:ln>
            </a:endParaRPr>
          </a:p>
        </p:txBody>
      </p:sp>
      <p:cxnSp>
        <p:nvCxnSpPr>
          <p:cNvPr id="14" name="Straight Connector 13">
            <a:extLst>
              <a:ext uri="{FF2B5EF4-FFF2-40B4-BE49-F238E27FC236}">
                <a16:creationId xmlns:a16="http://schemas.microsoft.com/office/drawing/2014/main" id="{2CB51F11-DC3E-4146-8BC7-946C54AAB49D}"/>
              </a:ext>
            </a:extLst>
          </p:cNvPr>
          <p:cNvCxnSpPr>
            <a:cxnSpLocks/>
          </p:cNvCxnSpPr>
          <p:nvPr/>
        </p:nvCxnSpPr>
        <p:spPr>
          <a:xfrm>
            <a:off x="3954262" y="4929628"/>
            <a:ext cx="0" cy="601170"/>
          </a:xfrm>
          <a:prstGeom prst="line">
            <a:avLst/>
          </a:prstGeom>
          <a:ln w="50800">
            <a:solidFill>
              <a:srgbClr val="7030A0"/>
            </a:solidFill>
          </a:ln>
        </p:spPr>
        <p:style>
          <a:lnRef idx="3">
            <a:schemeClr val="accent1"/>
          </a:lnRef>
          <a:fillRef idx="0">
            <a:schemeClr val="accent1"/>
          </a:fillRef>
          <a:effectRef idx="2">
            <a:schemeClr val="accent1"/>
          </a:effectRef>
          <a:fontRef idx="minor">
            <a:schemeClr val="tx1"/>
          </a:fontRef>
        </p:style>
      </p:cxnSp>
      <p:sp>
        <p:nvSpPr>
          <p:cNvPr id="12" name="Arrow: Down 11">
            <a:extLst>
              <a:ext uri="{FF2B5EF4-FFF2-40B4-BE49-F238E27FC236}">
                <a16:creationId xmlns:a16="http://schemas.microsoft.com/office/drawing/2014/main" id="{0F68C6C4-5732-4E98-B71E-8CB65894FCA4}"/>
              </a:ext>
            </a:extLst>
          </p:cNvPr>
          <p:cNvSpPr/>
          <p:nvPr/>
        </p:nvSpPr>
        <p:spPr>
          <a:xfrm>
            <a:off x="1795342" y="4876252"/>
            <a:ext cx="611326" cy="353961"/>
          </a:xfrm>
          <a:prstGeom prst="down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7030A0"/>
              </a:solidFill>
            </a:endParaRPr>
          </a:p>
        </p:txBody>
      </p:sp>
      <p:graphicFrame>
        <p:nvGraphicFramePr>
          <p:cNvPr id="10" name="Diagram 9">
            <a:extLst>
              <a:ext uri="{FF2B5EF4-FFF2-40B4-BE49-F238E27FC236}">
                <a16:creationId xmlns:a16="http://schemas.microsoft.com/office/drawing/2014/main" id="{12A2F0A2-B003-48AD-B004-32660B45AE6B}"/>
              </a:ext>
            </a:extLst>
          </p:cNvPr>
          <p:cNvGraphicFramePr/>
          <p:nvPr/>
        </p:nvGraphicFramePr>
        <p:xfrm>
          <a:off x="4208060" y="2768844"/>
          <a:ext cx="4430859" cy="2723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a:extLst>
              <a:ext uri="{FF2B5EF4-FFF2-40B4-BE49-F238E27FC236}">
                <a16:creationId xmlns:a16="http://schemas.microsoft.com/office/drawing/2014/main" id="{435AAF19-033C-4889-8A08-4C41CCF61C5A}"/>
              </a:ext>
            </a:extLst>
          </p:cNvPr>
          <p:cNvSpPr>
            <a:spLocks noGrp="1"/>
          </p:cNvSpPr>
          <p:nvPr>
            <p:ph sz="quarter" idx="4"/>
          </p:nvPr>
        </p:nvSpPr>
        <p:spPr>
          <a:xfrm>
            <a:off x="4629150" y="2222591"/>
            <a:ext cx="3887391" cy="3967072"/>
          </a:xfrm>
        </p:spPr>
        <p:txBody>
          <a:bodyPr>
            <a:normAutofit/>
          </a:bodyPr>
          <a:lstStyle/>
          <a:p>
            <a:pPr marL="0" indent="0">
              <a:buNone/>
            </a:pPr>
            <a:r>
              <a:rPr lang="en-GB" dirty="0"/>
              <a:t>Everything (almost) is an object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               Translation</a:t>
            </a:r>
          </a:p>
        </p:txBody>
      </p:sp>
    </p:spTree>
    <p:extLst>
      <p:ext uri="{BB962C8B-B14F-4D97-AF65-F5344CB8AC3E}">
        <p14:creationId xmlns:p14="http://schemas.microsoft.com/office/powerpoint/2010/main" val="88761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BB50A8-BADD-45DC-8382-9BC0C082E00B}"/>
              </a:ext>
            </a:extLst>
          </p:cNvPr>
          <p:cNvPicPr>
            <a:picLocks noChangeAspect="1"/>
          </p:cNvPicPr>
          <p:nvPr/>
        </p:nvPicPr>
        <p:blipFill>
          <a:blip r:embed="rId3"/>
          <a:stretch>
            <a:fillRect/>
          </a:stretch>
        </p:blipFill>
        <p:spPr>
          <a:xfrm flipH="1">
            <a:off x="4735566" y="1678090"/>
            <a:ext cx="3953878" cy="4192595"/>
          </a:xfrm>
          <a:prstGeom prst="rect">
            <a:avLst/>
          </a:prstGeom>
        </p:spPr>
      </p:pic>
      <p:pic>
        <p:nvPicPr>
          <p:cNvPr id="1026" name="Picture 2">
            <a:extLst>
              <a:ext uri="{FF2B5EF4-FFF2-40B4-BE49-F238E27FC236}">
                <a16:creationId xmlns:a16="http://schemas.microsoft.com/office/drawing/2014/main" id="{5C1ED17C-C459-4DAF-BD3F-59F35BE80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0608" y="2781892"/>
            <a:ext cx="2523715" cy="2945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object&#10;&#10;Description automatically generated">
            <a:extLst>
              <a:ext uri="{FF2B5EF4-FFF2-40B4-BE49-F238E27FC236}">
                <a16:creationId xmlns:a16="http://schemas.microsoft.com/office/drawing/2014/main" id="{71CF6DD5-1AD5-42B7-AF74-F0A4374182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5408" y="1246741"/>
            <a:ext cx="3095784" cy="1905098"/>
          </a:xfrm>
          <a:prstGeom prst="rect">
            <a:avLst/>
          </a:prstGeom>
        </p:spPr>
      </p:pic>
      <p:pic>
        <p:nvPicPr>
          <p:cNvPr id="11" name="Picture 10" descr="A picture containing cup, coffee, table, sitting&#10;&#10;Description automatically generated">
            <a:extLst>
              <a:ext uri="{FF2B5EF4-FFF2-40B4-BE49-F238E27FC236}">
                <a16:creationId xmlns:a16="http://schemas.microsoft.com/office/drawing/2014/main" id="{F7A4A48C-AF19-46EA-A14F-DD5A6316A1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5641" y="3808464"/>
            <a:ext cx="537478" cy="874852"/>
          </a:xfrm>
          <a:prstGeom prst="rect">
            <a:avLst/>
          </a:prstGeom>
        </p:spPr>
      </p:pic>
      <p:pic>
        <p:nvPicPr>
          <p:cNvPr id="13" name="Picture 12" descr="A picture containing table, sitting, computer, desk&#10;&#10;Description automatically generated">
            <a:extLst>
              <a:ext uri="{FF2B5EF4-FFF2-40B4-BE49-F238E27FC236}">
                <a16:creationId xmlns:a16="http://schemas.microsoft.com/office/drawing/2014/main" id="{35608B74-F9F6-49D0-8163-2B897F1FDA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3864" y="3808464"/>
            <a:ext cx="1098802" cy="954889"/>
          </a:xfrm>
          <a:prstGeom prst="rect">
            <a:avLst/>
          </a:prstGeom>
        </p:spPr>
      </p:pic>
      <p:pic>
        <p:nvPicPr>
          <p:cNvPr id="15" name="Picture 14" descr="A picture containing sitting, street&#10;&#10;Description automatically generated">
            <a:extLst>
              <a:ext uri="{FF2B5EF4-FFF2-40B4-BE49-F238E27FC236}">
                <a16:creationId xmlns:a16="http://schemas.microsoft.com/office/drawing/2014/main" id="{FC4574D5-465D-45FD-BE2B-BA2C2784AA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817" y="2888635"/>
            <a:ext cx="912146" cy="2218682"/>
          </a:xfrm>
          <a:prstGeom prst="rect">
            <a:avLst/>
          </a:prstGeom>
        </p:spPr>
      </p:pic>
      <p:pic>
        <p:nvPicPr>
          <p:cNvPr id="17" name="Picture 16" descr="A picture containing table, game&#10;&#10;Description automatically generated">
            <a:extLst>
              <a:ext uri="{FF2B5EF4-FFF2-40B4-BE49-F238E27FC236}">
                <a16:creationId xmlns:a16="http://schemas.microsoft.com/office/drawing/2014/main" id="{0D0AFAF1-DB99-4762-868C-1FDAA6EE76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8996" y="3871617"/>
            <a:ext cx="912146" cy="748543"/>
          </a:xfrm>
          <a:prstGeom prst="rect">
            <a:avLst/>
          </a:prstGeom>
        </p:spPr>
      </p:pic>
      <p:sp>
        <p:nvSpPr>
          <p:cNvPr id="14" name="Title 13">
            <a:extLst>
              <a:ext uri="{FF2B5EF4-FFF2-40B4-BE49-F238E27FC236}">
                <a16:creationId xmlns:a16="http://schemas.microsoft.com/office/drawing/2014/main" id="{8F1ABF36-B776-4E5D-A87F-BE197E407114}"/>
              </a:ext>
            </a:extLst>
          </p:cNvPr>
          <p:cNvSpPr>
            <a:spLocks noGrp="1"/>
          </p:cNvSpPr>
          <p:nvPr>
            <p:ph type="title"/>
          </p:nvPr>
        </p:nvSpPr>
        <p:spPr/>
        <p:txBody>
          <a:bodyPr/>
          <a:lstStyle/>
          <a:p>
            <a:r>
              <a:rPr lang="en-GB" dirty="0"/>
              <a:t>Little Man Computer</a:t>
            </a:r>
            <a:endParaRPr lang="en-GB" sz="2400" i="1" dirty="0"/>
          </a:p>
        </p:txBody>
      </p:sp>
      <p:sp>
        <p:nvSpPr>
          <p:cNvPr id="2" name="Slide Number Placeholder 1">
            <a:extLst>
              <a:ext uri="{FF2B5EF4-FFF2-40B4-BE49-F238E27FC236}">
                <a16:creationId xmlns:a16="http://schemas.microsoft.com/office/drawing/2014/main" id="{89427196-DFD9-4FFD-AA3C-E5AFC6186948}"/>
              </a:ext>
            </a:extLst>
          </p:cNvPr>
          <p:cNvSpPr>
            <a:spLocks noGrp="1"/>
          </p:cNvSpPr>
          <p:nvPr>
            <p:ph type="sldNum" sz="quarter" idx="12"/>
          </p:nvPr>
        </p:nvSpPr>
        <p:spPr/>
        <p:txBody>
          <a:bodyPr/>
          <a:lstStyle/>
          <a:p>
            <a:fld id="{65732FEA-24D1-4915-A1EC-F2B772E3D71E}" type="slidenum">
              <a:rPr lang="en-GB" smtClean="0"/>
              <a:t>2</a:t>
            </a:fld>
            <a:endParaRPr lang="en-GB"/>
          </a:p>
        </p:txBody>
      </p:sp>
    </p:spTree>
    <p:extLst>
      <p:ext uri="{BB962C8B-B14F-4D97-AF65-F5344CB8AC3E}">
        <p14:creationId xmlns:p14="http://schemas.microsoft.com/office/powerpoint/2010/main" val="51182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D6CE9A-D7D1-4460-A0CB-4C221DBEB2B2}"/>
              </a:ext>
            </a:extLst>
          </p:cNvPr>
          <p:cNvSpPr>
            <a:spLocks noGrp="1"/>
          </p:cNvSpPr>
          <p:nvPr>
            <p:ph type="sldNum" sz="quarter" idx="12"/>
          </p:nvPr>
        </p:nvSpPr>
        <p:spPr>
          <a:xfrm>
            <a:off x="6457950" y="6356351"/>
            <a:ext cx="2057400" cy="365125"/>
          </a:xfrm>
        </p:spPr>
        <p:txBody>
          <a:bodyPr/>
          <a:lstStyle/>
          <a:p>
            <a:fld id="{65732FEA-24D1-4915-A1EC-F2B772E3D71E}" type="slidenum">
              <a:rPr lang="en-GB" smtClean="0"/>
              <a:pPr/>
              <a:t>20</a:t>
            </a:fld>
            <a:endParaRPr lang="en-GB"/>
          </a:p>
        </p:txBody>
      </p:sp>
      <p:graphicFrame>
        <p:nvGraphicFramePr>
          <p:cNvPr id="4" name="Diagram 3">
            <a:extLst>
              <a:ext uri="{FF2B5EF4-FFF2-40B4-BE49-F238E27FC236}">
                <a16:creationId xmlns:a16="http://schemas.microsoft.com/office/drawing/2014/main" id="{1C1793E0-9A14-4008-B390-6E64CEAF3D7B}"/>
              </a:ext>
            </a:extLst>
          </p:cNvPr>
          <p:cNvGraphicFramePr/>
          <p:nvPr/>
        </p:nvGraphicFramePr>
        <p:xfrm>
          <a:off x="552735" y="491936"/>
          <a:ext cx="8038531" cy="58741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98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BB50A8-BADD-45DC-8382-9BC0C082E00B}"/>
              </a:ext>
            </a:extLst>
          </p:cNvPr>
          <p:cNvPicPr>
            <a:picLocks noChangeAspect="1"/>
          </p:cNvPicPr>
          <p:nvPr/>
        </p:nvPicPr>
        <p:blipFill>
          <a:blip r:embed="rId3"/>
          <a:stretch>
            <a:fillRect/>
          </a:stretch>
        </p:blipFill>
        <p:spPr>
          <a:xfrm flipH="1">
            <a:off x="4735566" y="1678090"/>
            <a:ext cx="3953878" cy="4192595"/>
          </a:xfrm>
          <a:prstGeom prst="rect">
            <a:avLst/>
          </a:prstGeom>
        </p:spPr>
      </p:pic>
      <p:pic>
        <p:nvPicPr>
          <p:cNvPr id="1026" name="Picture 2">
            <a:extLst>
              <a:ext uri="{FF2B5EF4-FFF2-40B4-BE49-F238E27FC236}">
                <a16:creationId xmlns:a16="http://schemas.microsoft.com/office/drawing/2014/main" id="{5C1ED17C-C459-4DAF-BD3F-59F35BE80C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0608" y="2781892"/>
            <a:ext cx="2523715" cy="29450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object&#10;&#10;Description automatically generated">
            <a:extLst>
              <a:ext uri="{FF2B5EF4-FFF2-40B4-BE49-F238E27FC236}">
                <a16:creationId xmlns:a16="http://schemas.microsoft.com/office/drawing/2014/main" id="{71CF6DD5-1AD5-42B7-AF74-F0A4374182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5408" y="1246741"/>
            <a:ext cx="3095784" cy="1905098"/>
          </a:xfrm>
          <a:prstGeom prst="rect">
            <a:avLst/>
          </a:prstGeom>
        </p:spPr>
      </p:pic>
      <p:pic>
        <p:nvPicPr>
          <p:cNvPr id="11" name="Picture 10" descr="A picture containing cup, coffee, table, sitting&#10;&#10;Description automatically generated">
            <a:extLst>
              <a:ext uri="{FF2B5EF4-FFF2-40B4-BE49-F238E27FC236}">
                <a16:creationId xmlns:a16="http://schemas.microsoft.com/office/drawing/2014/main" id="{F7A4A48C-AF19-46EA-A14F-DD5A6316A1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75641" y="3808464"/>
            <a:ext cx="537478" cy="874852"/>
          </a:xfrm>
          <a:prstGeom prst="rect">
            <a:avLst/>
          </a:prstGeom>
        </p:spPr>
      </p:pic>
      <p:pic>
        <p:nvPicPr>
          <p:cNvPr id="13" name="Picture 12" descr="A picture containing table, sitting, computer, desk&#10;&#10;Description automatically generated">
            <a:extLst>
              <a:ext uri="{FF2B5EF4-FFF2-40B4-BE49-F238E27FC236}">
                <a16:creationId xmlns:a16="http://schemas.microsoft.com/office/drawing/2014/main" id="{35608B74-F9F6-49D0-8163-2B897F1FDA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23864" y="3808464"/>
            <a:ext cx="1098802" cy="954889"/>
          </a:xfrm>
          <a:prstGeom prst="rect">
            <a:avLst/>
          </a:prstGeom>
        </p:spPr>
      </p:pic>
      <p:pic>
        <p:nvPicPr>
          <p:cNvPr id="15" name="Picture 14" descr="A picture containing sitting, street&#10;&#10;Description automatically generated">
            <a:extLst>
              <a:ext uri="{FF2B5EF4-FFF2-40B4-BE49-F238E27FC236}">
                <a16:creationId xmlns:a16="http://schemas.microsoft.com/office/drawing/2014/main" id="{FC4574D5-465D-45FD-BE2B-BA2C2784AA6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817" y="2888635"/>
            <a:ext cx="912146" cy="2218682"/>
          </a:xfrm>
          <a:prstGeom prst="rect">
            <a:avLst/>
          </a:prstGeom>
        </p:spPr>
      </p:pic>
      <p:pic>
        <p:nvPicPr>
          <p:cNvPr id="17" name="Picture 16" descr="A picture containing table, game&#10;&#10;Description automatically generated">
            <a:extLst>
              <a:ext uri="{FF2B5EF4-FFF2-40B4-BE49-F238E27FC236}">
                <a16:creationId xmlns:a16="http://schemas.microsoft.com/office/drawing/2014/main" id="{0D0AFAF1-DB99-4762-868C-1FDAA6EE760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98996" y="3871617"/>
            <a:ext cx="912146" cy="748543"/>
          </a:xfrm>
          <a:prstGeom prst="rect">
            <a:avLst/>
          </a:prstGeom>
        </p:spPr>
      </p:pic>
      <p:sp>
        <p:nvSpPr>
          <p:cNvPr id="3" name="TextBox 2">
            <a:extLst>
              <a:ext uri="{FF2B5EF4-FFF2-40B4-BE49-F238E27FC236}">
                <a16:creationId xmlns:a16="http://schemas.microsoft.com/office/drawing/2014/main" id="{A4461131-BCF9-436E-AF08-67D4B55B76C5}"/>
              </a:ext>
            </a:extLst>
          </p:cNvPr>
          <p:cNvSpPr txBox="1"/>
          <p:nvPr/>
        </p:nvSpPr>
        <p:spPr>
          <a:xfrm>
            <a:off x="1204342" y="3530361"/>
            <a:ext cx="791066" cy="461665"/>
          </a:xfrm>
          <a:prstGeom prst="rect">
            <a:avLst/>
          </a:prstGeom>
          <a:noFill/>
        </p:spPr>
        <p:txBody>
          <a:bodyPr wrap="square" rtlCol="0">
            <a:spAutoFit/>
          </a:bodyPr>
          <a:lstStyle/>
          <a:p>
            <a:pPr algn="ctr"/>
            <a:r>
              <a:rPr lang="en-GB" sz="2400" dirty="0">
                <a:latin typeface="Lucida Console" panose="020B0609040504020204" pitchFamily="49" charset="0"/>
              </a:rPr>
              <a:t>IN</a:t>
            </a:r>
          </a:p>
        </p:txBody>
      </p:sp>
      <p:sp>
        <p:nvSpPr>
          <p:cNvPr id="4" name="TextBox 3">
            <a:extLst>
              <a:ext uri="{FF2B5EF4-FFF2-40B4-BE49-F238E27FC236}">
                <a16:creationId xmlns:a16="http://schemas.microsoft.com/office/drawing/2014/main" id="{4EB30852-2102-4BD8-84AC-2B10A4078C6B}"/>
              </a:ext>
            </a:extLst>
          </p:cNvPr>
          <p:cNvSpPr txBox="1"/>
          <p:nvPr/>
        </p:nvSpPr>
        <p:spPr>
          <a:xfrm>
            <a:off x="121817" y="2340895"/>
            <a:ext cx="912146" cy="461665"/>
          </a:xfrm>
          <a:prstGeom prst="rect">
            <a:avLst/>
          </a:prstGeom>
          <a:noFill/>
        </p:spPr>
        <p:txBody>
          <a:bodyPr wrap="square" rtlCol="0">
            <a:spAutoFit/>
          </a:bodyPr>
          <a:lstStyle/>
          <a:p>
            <a:pPr algn="ctr"/>
            <a:r>
              <a:rPr lang="en-GB" sz="2400" dirty="0">
                <a:latin typeface="Lucida Console" panose="020B0609040504020204" pitchFamily="49" charset="0"/>
              </a:rPr>
              <a:t>OUT</a:t>
            </a:r>
          </a:p>
        </p:txBody>
      </p:sp>
      <p:sp>
        <p:nvSpPr>
          <p:cNvPr id="6" name="TextBox 5">
            <a:extLst>
              <a:ext uri="{FF2B5EF4-FFF2-40B4-BE49-F238E27FC236}">
                <a16:creationId xmlns:a16="http://schemas.microsoft.com/office/drawing/2014/main" id="{8050630C-0FCA-410E-B1F7-2B6CFB10FE92}"/>
              </a:ext>
            </a:extLst>
          </p:cNvPr>
          <p:cNvSpPr txBox="1"/>
          <p:nvPr/>
        </p:nvSpPr>
        <p:spPr>
          <a:xfrm>
            <a:off x="2267652" y="1174394"/>
            <a:ext cx="2467914" cy="461665"/>
          </a:xfrm>
          <a:prstGeom prst="rect">
            <a:avLst/>
          </a:prstGeom>
          <a:noFill/>
        </p:spPr>
        <p:txBody>
          <a:bodyPr wrap="square" rtlCol="0">
            <a:spAutoFit/>
          </a:bodyPr>
          <a:lstStyle/>
          <a:p>
            <a:pPr algn="ctr"/>
            <a:r>
              <a:rPr lang="en-GB" sz="2400" dirty="0">
                <a:latin typeface="Lucida Console" panose="020B0609040504020204" pitchFamily="49" charset="0"/>
              </a:rPr>
              <a:t>Manuals</a:t>
            </a:r>
          </a:p>
        </p:txBody>
      </p:sp>
      <p:cxnSp>
        <p:nvCxnSpPr>
          <p:cNvPr id="19" name="Straight Arrow Connector 18">
            <a:extLst>
              <a:ext uri="{FF2B5EF4-FFF2-40B4-BE49-F238E27FC236}">
                <a16:creationId xmlns:a16="http://schemas.microsoft.com/office/drawing/2014/main" id="{A6E7CE45-E419-4ABD-9A1E-4DDBC21A2F48}"/>
              </a:ext>
            </a:extLst>
          </p:cNvPr>
          <p:cNvCxnSpPr>
            <a:cxnSpLocks/>
          </p:cNvCxnSpPr>
          <p:nvPr/>
        </p:nvCxnSpPr>
        <p:spPr>
          <a:xfrm flipV="1">
            <a:off x="1671065" y="4528243"/>
            <a:ext cx="504576" cy="593654"/>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07FF584-1C79-4501-820F-482259B8C074}"/>
              </a:ext>
            </a:extLst>
          </p:cNvPr>
          <p:cNvSpPr txBox="1"/>
          <p:nvPr/>
        </p:nvSpPr>
        <p:spPr>
          <a:xfrm>
            <a:off x="1231522" y="4968187"/>
            <a:ext cx="928459" cy="461665"/>
          </a:xfrm>
          <a:prstGeom prst="rect">
            <a:avLst/>
          </a:prstGeom>
          <a:noFill/>
        </p:spPr>
        <p:txBody>
          <a:bodyPr wrap="none" rtlCol="0">
            <a:spAutoFit/>
          </a:bodyPr>
          <a:lstStyle/>
          <a:p>
            <a:r>
              <a:rPr lang="en-GB" sz="2400" dirty="0">
                <a:latin typeface="Lucida Console" panose="020B0609040504020204" pitchFamily="49" charset="0"/>
              </a:rPr>
              <a:t>pens</a:t>
            </a:r>
          </a:p>
        </p:txBody>
      </p:sp>
      <p:sp>
        <p:nvSpPr>
          <p:cNvPr id="24" name="TextBox 23">
            <a:extLst>
              <a:ext uri="{FF2B5EF4-FFF2-40B4-BE49-F238E27FC236}">
                <a16:creationId xmlns:a16="http://schemas.microsoft.com/office/drawing/2014/main" id="{22897D77-9CD3-4365-AFEE-5A620050EA38}"/>
              </a:ext>
            </a:extLst>
          </p:cNvPr>
          <p:cNvSpPr txBox="1"/>
          <p:nvPr/>
        </p:nvSpPr>
        <p:spPr>
          <a:xfrm>
            <a:off x="5192435" y="831242"/>
            <a:ext cx="3497009" cy="830997"/>
          </a:xfrm>
          <a:prstGeom prst="rect">
            <a:avLst/>
          </a:prstGeom>
          <a:noFill/>
        </p:spPr>
        <p:txBody>
          <a:bodyPr wrap="square" rtlCol="0">
            <a:spAutoFit/>
          </a:bodyPr>
          <a:lstStyle/>
          <a:p>
            <a:pPr algn="ctr"/>
            <a:r>
              <a:rPr lang="en-GB" sz="2400" dirty="0">
                <a:latin typeface="Lucida Console" panose="020B0609040504020204" pitchFamily="49" charset="0"/>
              </a:rPr>
              <a:t>Addressable</a:t>
            </a:r>
          </a:p>
          <a:p>
            <a:pPr algn="ctr"/>
            <a:r>
              <a:rPr lang="en-GB" sz="2400" dirty="0">
                <a:latin typeface="Lucida Console" panose="020B0609040504020204" pitchFamily="49" charset="0"/>
              </a:rPr>
              <a:t>Memory</a:t>
            </a:r>
          </a:p>
        </p:txBody>
      </p:sp>
      <p:sp>
        <p:nvSpPr>
          <p:cNvPr id="26" name="TextBox 25">
            <a:extLst>
              <a:ext uri="{FF2B5EF4-FFF2-40B4-BE49-F238E27FC236}">
                <a16:creationId xmlns:a16="http://schemas.microsoft.com/office/drawing/2014/main" id="{575D0BD7-63C9-4A3E-93AA-7A3777159CD7}"/>
              </a:ext>
            </a:extLst>
          </p:cNvPr>
          <p:cNvSpPr txBox="1"/>
          <p:nvPr/>
        </p:nvSpPr>
        <p:spPr>
          <a:xfrm>
            <a:off x="2556681" y="5102191"/>
            <a:ext cx="1542197" cy="461665"/>
          </a:xfrm>
          <a:prstGeom prst="rect">
            <a:avLst/>
          </a:prstGeom>
          <a:noFill/>
        </p:spPr>
        <p:txBody>
          <a:bodyPr wrap="square" rtlCol="0">
            <a:spAutoFit/>
          </a:bodyPr>
          <a:lstStyle/>
          <a:p>
            <a:r>
              <a:rPr lang="en-GB" sz="2400" dirty="0">
                <a:latin typeface="Lucida Console" panose="020B0609040504020204" pitchFamily="49" charset="0"/>
              </a:rPr>
              <a:t>jotters</a:t>
            </a:r>
          </a:p>
        </p:txBody>
      </p:sp>
      <p:cxnSp>
        <p:nvCxnSpPr>
          <p:cNvPr id="29" name="Straight Arrow Connector 28">
            <a:extLst>
              <a:ext uri="{FF2B5EF4-FFF2-40B4-BE49-F238E27FC236}">
                <a16:creationId xmlns:a16="http://schemas.microsoft.com/office/drawing/2014/main" id="{E74BA54F-7581-4C30-A0B5-25F78ADDE816}"/>
              </a:ext>
            </a:extLst>
          </p:cNvPr>
          <p:cNvCxnSpPr>
            <a:cxnSpLocks/>
          </p:cNvCxnSpPr>
          <p:nvPr/>
        </p:nvCxnSpPr>
        <p:spPr>
          <a:xfrm flipV="1">
            <a:off x="3416490" y="4493923"/>
            <a:ext cx="814500" cy="627974"/>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3B30CB90-901A-482B-BE05-F6874425B695}"/>
              </a:ext>
            </a:extLst>
          </p:cNvPr>
          <p:cNvSpPr>
            <a:spLocks noGrp="1"/>
          </p:cNvSpPr>
          <p:nvPr>
            <p:ph type="sldNum" sz="quarter" idx="12"/>
          </p:nvPr>
        </p:nvSpPr>
        <p:spPr/>
        <p:txBody>
          <a:bodyPr/>
          <a:lstStyle/>
          <a:p>
            <a:fld id="{65732FEA-24D1-4915-A1EC-F2B772E3D71E}" type="slidenum">
              <a:rPr lang="en-GB" smtClean="0"/>
              <a:t>3</a:t>
            </a:fld>
            <a:endParaRPr lang="en-GB"/>
          </a:p>
        </p:txBody>
      </p:sp>
    </p:spTree>
    <p:extLst>
      <p:ext uri="{BB962C8B-B14F-4D97-AF65-F5344CB8AC3E}">
        <p14:creationId xmlns:p14="http://schemas.microsoft.com/office/powerpoint/2010/main" val="4115043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5CEF-BE92-4845-8122-6A9E691F089C}"/>
              </a:ext>
            </a:extLst>
          </p:cNvPr>
          <p:cNvSpPr>
            <a:spLocks noGrp="1"/>
          </p:cNvSpPr>
          <p:nvPr>
            <p:ph type="title"/>
          </p:nvPr>
        </p:nvSpPr>
        <p:spPr/>
        <p:txBody>
          <a:bodyPr/>
          <a:lstStyle/>
          <a:p>
            <a:r>
              <a:rPr lang="en-GB" dirty="0"/>
              <a:t>Python – Variables</a:t>
            </a:r>
          </a:p>
        </p:txBody>
      </p:sp>
      <p:sp>
        <p:nvSpPr>
          <p:cNvPr id="3" name="Content Placeholder 2">
            <a:extLst>
              <a:ext uri="{FF2B5EF4-FFF2-40B4-BE49-F238E27FC236}">
                <a16:creationId xmlns:a16="http://schemas.microsoft.com/office/drawing/2014/main" id="{4CC614AE-3A56-4C74-B4B3-AB436F1CE6DF}"/>
              </a:ext>
            </a:extLst>
          </p:cNvPr>
          <p:cNvSpPr>
            <a:spLocks noGrp="1"/>
          </p:cNvSpPr>
          <p:nvPr>
            <p:ph idx="1"/>
          </p:nvPr>
        </p:nvSpPr>
        <p:spPr/>
        <p:txBody>
          <a:bodyPr>
            <a:normAutofit/>
          </a:bodyPr>
          <a:lstStyle/>
          <a:p>
            <a:pPr marL="0" indent="0">
              <a:buNone/>
            </a:pPr>
            <a:r>
              <a:rPr lang="en-GB" sz="2700" dirty="0"/>
              <a:t>A </a:t>
            </a:r>
            <a:r>
              <a:rPr lang="en-GB" sz="2700" b="1" dirty="0"/>
              <a:t>variable</a:t>
            </a:r>
            <a:r>
              <a:rPr lang="en-GB" sz="2700" dirty="0"/>
              <a:t> is:</a:t>
            </a:r>
          </a:p>
          <a:p>
            <a:pPr marL="0" indent="0">
              <a:buNone/>
            </a:pPr>
            <a:endParaRPr lang="en-GB" sz="2700" dirty="0"/>
          </a:p>
          <a:p>
            <a:pPr>
              <a:buFont typeface="Wingdings" panose="05000000000000000000" pitchFamily="2" charset="2"/>
              <a:buChar char="Ø"/>
            </a:pPr>
            <a:r>
              <a:rPr lang="en-GB" sz="2700" dirty="0"/>
              <a:t>          the </a:t>
            </a:r>
            <a:r>
              <a:rPr lang="en-GB" sz="2700" b="1" dirty="0"/>
              <a:t>name</a:t>
            </a:r>
            <a:r>
              <a:rPr lang="en-GB" sz="2700" dirty="0"/>
              <a:t> of an </a:t>
            </a:r>
            <a:r>
              <a:rPr lang="en-GB" sz="2700" b="1" dirty="0"/>
              <a:t>address</a:t>
            </a:r>
            <a:r>
              <a:rPr lang="en-GB" sz="2700" dirty="0"/>
              <a:t> in </a:t>
            </a:r>
            <a:r>
              <a:rPr lang="en-GB" sz="2700" b="1" dirty="0"/>
              <a:t>memory</a:t>
            </a:r>
          </a:p>
          <a:p>
            <a:pPr>
              <a:buFont typeface="Wingdings" panose="05000000000000000000" pitchFamily="2" charset="2"/>
              <a:buChar char="Ø"/>
            </a:pPr>
            <a:endParaRPr lang="en-GB" sz="2700" dirty="0"/>
          </a:p>
          <a:p>
            <a:pPr>
              <a:buFont typeface="Wingdings" panose="05000000000000000000" pitchFamily="2" charset="2"/>
              <a:buChar char="Ø"/>
            </a:pPr>
            <a:r>
              <a:rPr lang="en-GB" sz="2700" dirty="0"/>
              <a:t>          that </a:t>
            </a:r>
            <a:r>
              <a:rPr lang="en-GB" sz="2700" b="1" dirty="0"/>
              <a:t>contains</a:t>
            </a:r>
            <a:r>
              <a:rPr lang="en-GB" sz="2700" dirty="0"/>
              <a:t> a </a:t>
            </a:r>
            <a:r>
              <a:rPr lang="en-GB" sz="2700" b="1" dirty="0"/>
              <a:t>value</a:t>
            </a:r>
          </a:p>
        </p:txBody>
      </p:sp>
      <p:sp>
        <p:nvSpPr>
          <p:cNvPr id="4" name="Slide Number Placeholder 3">
            <a:extLst>
              <a:ext uri="{FF2B5EF4-FFF2-40B4-BE49-F238E27FC236}">
                <a16:creationId xmlns:a16="http://schemas.microsoft.com/office/drawing/2014/main" id="{BA5B6B66-FAAB-48DA-BB74-ECD541F7874C}"/>
              </a:ext>
            </a:extLst>
          </p:cNvPr>
          <p:cNvSpPr>
            <a:spLocks noGrp="1"/>
          </p:cNvSpPr>
          <p:nvPr>
            <p:ph type="sldNum" sz="quarter" idx="12"/>
          </p:nvPr>
        </p:nvSpPr>
        <p:spPr/>
        <p:txBody>
          <a:bodyPr/>
          <a:lstStyle/>
          <a:p>
            <a:fld id="{65732FEA-24D1-4915-A1EC-F2B772E3D71E}" type="slidenum">
              <a:rPr lang="en-GB" smtClean="0"/>
              <a:t>4</a:t>
            </a:fld>
            <a:endParaRPr lang="en-GB"/>
          </a:p>
        </p:txBody>
      </p:sp>
    </p:spTree>
    <p:extLst>
      <p:ext uri="{BB962C8B-B14F-4D97-AF65-F5344CB8AC3E}">
        <p14:creationId xmlns:p14="http://schemas.microsoft.com/office/powerpoint/2010/main" val="427949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2781-A68C-4EC1-A0C1-6CF1B7A02A47}"/>
              </a:ext>
            </a:extLst>
          </p:cNvPr>
          <p:cNvSpPr>
            <a:spLocks noGrp="1"/>
          </p:cNvSpPr>
          <p:nvPr>
            <p:ph type="title"/>
          </p:nvPr>
        </p:nvSpPr>
        <p:spPr>
          <a:xfrm>
            <a:off x="628650" y="1131094"/>
            <a:ext cx="3056095" cy="834391"/>
          </a:xfrm>
        </p:spPr>
        <p:txBody>
          <a:bodyPr>
            <a:normAutofit fontScale="90000"/>
          </a:bodyPr>
          <a:lstStyle/>
          <a:p>
            <a:r>
              <a:rPr lang="en-GB" dirty="0"/>
              <a:t>Bruce’s notebook</a:t>
            </a:r>
          </a:p>
        </p:txBody>
      </p:sp>
      <p:graphicFrame>
        <p:nvGraphicFramePr>
          <p:cNvPr id="4" name="Table 4">
            <a:extLst>
              <a:ext uri="{FF2B5EF4-FFF2-40B4-BE49-F238E27FC236}">
                <a16:creationId xmlns:a16="http://schemas.microsoft.com/office/drawing/2014/main" id="{2054CA42-F77D-47C0-A500-C3EC55BDAA78}"/>
              </a:ext>
            </a:extLst>
          </p:cNvPr>
          <p:cNvGraphicFramePr>
            <a:graphicFrameLocks noGrp="1"/>
          </p:cNvGraphicFramePr>
          <p:nvPr>
            <p:extLst>
              <p:ext uri="{D42A27DB-BD31-4B8C-83A1-F6EECF244321}">
                <p14:modId xmlns:p14="http://schemas.microsoft.com/office/powerpoint/2010/main" val="781970287"/>
              </p:ext>
            </p:extLst>
          </p:nvPr>
        </p:nvGraphicFramePr>
        <p:xfrm>
          <a:off x="4404573" y="1435099"/>
          <a:ext cx="3499710" cy="3667858"/>
        </p:xfrm>
        <a:graphic>
          <a:graphicData uri="http://schemas.openxmlformats.org/drawingml/2006/table">
            <a:tbl>
              <a:tblPr firstRow="1" bandRow="1">
                <a:tableStyleId>{8799B23B-EC83-4686-B30A-512413B5E67A}</a:tableStyleId>
              </a:tblPr>
              <a:tblGrid>
                <a:gridCol w="583285">
                  <a:extLst>
                    <a:ext uri="{9D8B030D-6E8A-4147-A177-3AD203B41FA5}">
                      <a16:colId xmlns:a16="http://schemas.microsoft.com/office/drawing/2014/main" val="3989833791"/>
                    </a:ext>
                  </a:extLst>
                </a:gridCol>
                <a:gridCol w="583285">
                  <a:extLst>
                    <a:ext uri="{9D8B030D-6E8A-4147-A177-3AD203B41FA5}">
                      <a16:colId xmlns:a16="http://schemas.microsoft.com/office/drawing/2014/main" val="667049337"/>
                    </a:ext>
                  </a:extLst>
                </a:gridCol>
                <a:gridCol w="583285">
                  <a:extLst>
                    <a:ext uri="{9D8B030D-6E8A-4147-A177-3AD203B41FA5}">
                      <a16:colId xmlns:a16="http://schemas.microsoft.com/office/drawing/2014/main" val="812146156"/>
                    </a:ext>
                  </a:extLst>
                </a:gridCol>
                <a:gridCol w="583285">
                  <a:extLst>
                    <a:ext uri="{9D8B030D-6E8A-4147-A177-3AD203B41FA5}">
                      <a16:colId xmlns:a16="http://schemas.microsoft.com/office/drawing/2014/main" val="3802413107"/>
                    </a:ext>
                  </a:extLst>
                </a:gridCol>
                <a:gridCol w="583285">
                  <a:extLst>
                    <a:ext uri="{9D8B030D-6E8A-4147-A177-3AD203B41FA5}">
                      <a16:colId xmlns:a16="http://schemas.microsoft.com/office/drawing/2014/main" val="3673510130"/>
                    </a:ext>
                  </a:extLst>
                </a:gridCol>
                <a:gridCol w="583285">
                  <a:extLst>
                    <a:ext uri="{9D8B030D-6E8A-4147-A177-3AD203B41FA5}">
                      <a16:colId xmlns:a16="http://schemas.microsoft.com/office/drawing/2014/main" val="4144930192"/>
                    </a:ext>
                  </a:extLst>
                </a:gridCol>
              </a:tblGrid>
              <a:tr h="604878">
                <a:tc>
                  <a:txBody>
                    <a:bodyPr/>
                    <a:lstStyle/>
                    <a:p>
                      <a:pPr algn="ctr"/>
                      <a:endParaRPr lang="en-GB" sz="18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383283"/>
                  </a:ext>
                </a:extLst>
              </a:tr>
              <a:tr h="604878">
                <a:tc>
                  <a:txBody>
                    <a:bodyPr/>
                    <a:lstStyle/>
                    <a:p>
                      <a:pPr algn="ctr"/>
                      <a:r>
                        <a:rPr lang="en-GB" sz="1800" b="1"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4385068"/>
                  </a:ext>
                </a:extLst>
              </a:tr>
              <a:tr h="643468">
                <a:tc>
                  <a:txBody>
                    <a:bodyPr/>
                    <a:lstStyle/>
                    <a:p>
                      <a:pPr algn="ctr"/>
                      <a:r>
                        <a:rPr lang="en-GB" sz="1800" b="1"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9438826"/>
                  </a:ext>
                </a:extLst>
              </a:tr>
              <a:tr h="604878">
                <a:tc>
                  <a:txBody>
                    <a:bodyPr/>
                    <a:lstStyle/>
                    <a:p>
                      <a:pPr algn="ctr"/>
                      <a:r>
                        <a:rPr lang="en-GB" sz="1800" b="1"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0</a:t>
                      </a:r>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577997"/>
                  </a:ext>
                </a:extLst>
              </a:tr>
              <a:tr h="604878">
                <a:tc>
                  <a:txBody>
                    <a:bodyPr/>
                    <a:lstStyle/>
                    <a:p>
                      <a:pPr algn="ctr"/>
                      <a:r>
                        <a:rPr lang="en-GB" sz="1800" b="1" dirty="0"/>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66547"/>
                  </a:ext>
                </a:extLst>
              </a:tr>
              <a:tr h="604878">
                <a:tc>
                  <a:txBody>
                    <a:bodyPr/>
                    <a:lstStyle/>
                    <a:p>
                      <a:pPr algn="ctr"/>
                      <a:r>
                        <a:rPr lang="en-GB" sz="1800" b="1" dirty="0"/>
                        <a:t>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6</a:t>
                      </a:r>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0234726"/>
                  </a:ext>
                </a:extLst>
              </a:tr>
            </a:tbl>
          </a:graphicData>
        </a:graphic>
      </p:graphicFrame>
      <p:graphicFrame>
        <p:nvGraphicFramePr>
          <p:cNvPr id="5" name="Table 5">
            <a:extLst>
              <a:ext uri="{FF2B5EF4-FFF2-40B4-BE49-F238E27FC236}">
                <a16:creationId xmlns:a16="http://schemas.microsoft.com/office/drawing/2014/main" id="{DB29B8A9-FF0B-43C4-BFBF-9F58E58C3480}"/>
              </a:ext>
            </a:extLst>
          </p:cNvPr>
          <p:cNvGraphicFramePr>
            <a:graphicFrameLocks noGrp="1"/>
          </p:cNvGraphicFramePr>
          <p:nvPr>
            <p:extLst>
              <p:ext uri="{D42A27DB-BD31-4B8C-83A1-F6EECF244321}">
                <p14:modId xmlns:p14="http://schemas.microsoft.com/office/powerpoint/2010/main" val="3055804614"/>
              </p:ext>
            </p:extLst>
          </p:nvPr>
        </p:nvGraphicFramePr>
        <p:xfrm>
          <a:off x="885423" y="2124461"/>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Variable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apples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21</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graphicFrame>
        <p:nvGraphicFramePr>
          <p:cNvPr id="7" name="Table 5">
            <a:extLst>
              <a:ext uri="{FF2B5EF4-FFF2-40B4-BE49-F238E27FC236}">
                <a16:creationId xmlns:a16="http://schemas.microsoft.com/office/drawing/2014/main" id="{855AF36D-2B3F-4B2E-81FB-F1EC239E7D03}"/>
              </a:ext>
            </a:extLst>
          </p:cNvPr>
          <p:cNvGraphicFramePr>
            <a:graphicFrameLocks noGrp="1"/>
          </p:cNvGraphicFramePr>
          <p:nvPr>
            <p:extLst>
              <p:ext uri="{D42A27DB-BD31-4B8C-83A1-F6EECF244321}">
                <p14:modId xmlns:p14="http://schemas.microsoft.com/office/powerpoint/2010/main" val="1493654299"/>
              </p:ext>
            </p:extLst>
          </p:nvPr>
        </p:nvGraphicFramePr>
        <p:xfrm>
          <a:off x="971819" y="3983919"/>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Variable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oranges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42</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cxnSp>
        <p:nvCxnSpPr>
          <p:cNvPr id="9" name="Connector: Curved 8">
            <a:extLst>
              <a:ext uri="{FF2B5EF4-FFF2-40B4-BE49-F238E27FC236}">
                <a16:creationId xmlns:a16="http://schemas.microsoft.com/office/drawing/2014/main" id="{74214E9C-A067-46AB-8F1B-ED8DDE446664}"/>
              </a:ext>
            </a:extLst>
          </p:cNvPr>
          <p:cNvCxnSpPr>
            <a:cxnSpLocks/>
          </p:cNvCxnSpPr>
          <p:nvPr/>
        </p:nvCxnSpPr>
        <p:spPr>
          <a:xfrm>
            <a:off x="2571750" y="2905858"/>
            <a:ext cx="3138854" cy="685800"/>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C50D3641-D55B-42B1-85E6-DDD29C0F06A2}"/>
              </a:ext>
            </a:extLst>
          </p:cNvPr>
          <p:cNvCxnSpPr>
            <a:cxnSpLocks/>
          </p:cNvCxnSpPr>
          <p:nvPr/>
        </p:nvCxnSpPr>
        <p:spPr>
          <a:xfrm>
            <a:off x="2623760" y="4669438"/>
            <a:ext cx="3648253" cy="127169"/>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AAAF8E0-EF3C-4927-8D78-8325F5134F67}"/>
              </a:ext>
            </a:extLst>
          </p:cNvPr>
          <p:cNvSpPr txBox="1"/>
          <p:nvPr/>
        </p:nvSpPr>
        <p:spPr>
          <a:xfrm>
            <a:off x="4404573" y="944848"/>
            <a:ext cx="3499710" cy="461665"/>
          </a:xfrm>
          <a:prstGeom prst="rect">
            <a:avLst/>
          </a:prstGeom>
          <a:noFill/>
        </p:spPr>
        <p:txBody>
          <a:bodyPr wrap="square" rtlCol="0">
            <a:spAutoFit/>
          </a:bodyPr>
          <a:lstStyle/>
          <a:p>
            <a:pPr algn="ctr"/>
            <a:r>
              <a:rPr lang="en-GB" sz="2400" dirty="0">
                <a:latin typeface="Lucida Bright" panose="02040602050505020304" pitchFamily="18" charset="0"/>
              </a:rPr>
              <a:t>Memory</a:t>
            </a:r>
            <a:endParaRPr lang="en-GB" sz="1350" dirty="0">
              <a:latin typeface="Lucida Bright" panose="02040602050505020304" pitchFamily="18" charset="0"/>
            </a:endParaRPr>
          </a:p>
        </p:txBody>
      </p:sp>
      <p:sp>
        <p:nvSpPr>
          <p:cNvPr id="6" name="TextBox 5">
            <a:extLst>
              <a:ext uri="{FF2B5EF4-FFF2-40B4-BE49-F238E27FC236}">
                <a16:creationId xmlns:a16="http://schemas.microsoft.com/office/drawing/2014/main" id="{4A53DA16-DE87-4754-9742-42536B654125}"/>
              </a:ext>
            </a:extLst>
          </p:cNvPr>
          <p:cNvSpPr txBox="1"/>
          <p:nvPr/>
        </p:nvSpPr>
        <p:spPr>
          <a:xfrm rot="2157110">
            <a:off x="3667723" y="1138897"/>
            <a:ext cx="1174758" cy="369332"/>
          </a:xfrm>
          <a:prstGeom prst="rect">
            <a:avLst/>
          </a:prstGeom>
          <a:noFill/>
        </p:spPr>
        <p:txBody>
          <a:bodyPr wrap="square" rtlCol="0">
            <a:spAutoFit/>
          </a:bodyPr>
          <a:lstStyle/>
          <a:p>
            <a:pPr algn="r"/>
            <a:r>
              <a:rPr lang="en-GB" dirty="0">
                <a:latin typeface="Lucida Bright" panose="02040602050505020304" pitchFamily="18" charset="0"/>
              </a:rPr>
              <a:t>Address</a:t>
            </a:r>
          </a:p>
        </p:txBody>
      </p:sp>
      <p:cxnSp>
        <p:nvCxnSpPr>
          <p:cNvPr id="13" name="Straight Arrow Connector 12">
            <a:extLst>
              <a:ext uri="{FF2B5EF4-FFF2-40B4-BE49-F238E27FC236}">
                <a16:creationId xmlns:a16="http://schemas.microsoft.com/office/drawing/2014/main" id="{F192F9E1-CFF7-4AB2-8420-71F0CF73A8CA}"/>
              </a:ext>
            </a:extLst>
          </p:cNvPr>
          <p:cNvCxnSpPr>
            <a:cxnSpLocks/>
          </p:cNvCxnSpPr>
          <p:nvPr/>
        </p:nvCxnSpPr>
        <p:spPr>
          <a:xfrm flipH="1">
            <a:off x="6040315" y="2669002"/>
            <a:ext cx="1902912" cy="886553"/>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D98F60-FED8-4F0C-8747-B1C896D0EF7B}"/>
              </a:ext>
            </a:extLst>
          </p:cNvPr>
          <p:cNvCxnSpPr>
            <a:cxnSpLocks/>
            <a:stCxn id="16" idx="2"/>
          </p:cNvCxnSpPr>
          <p:nvPr/>
        </p:nvCxnSpPr>
        <p:spPr>
          <a:xfrm flipH="1">
            <a:off x="6554665" y="2866856"/>
            <a:ext cx="1868055" cy="1841425"/>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369207B-51F0-4F93-876E-EBAD0127A60C}"/>
              </a:ext>
            </a:extLst>
          </p:cNvPr>
          <p:cNvSpPr txBox="1"/>
          <p:nvPr/>
        </p:nvSpPr>
        <p:spPr>
          <a:xfrm>
            <a:off x="7943227" y="2497524"/>
            <a:ext cx="958985" cy="369332"/>
          </a:xfrm>
          <a:prstGeom prst="rect">
            <a:avLst/>
          </a:prstGeom>
          <a:noFill/>
        </p:spPr>
        <p:txBody>
          <a:bodyPr wrap="square" rtlCol="0">
            <a:spAutoFit/>
          </a:bodyPr>
          <a:lstStyle/>
          <a:p>
            <a:r>
              <a:rPr lang="en-GB" dirty="0"/>
              <a:t>values</a:t>
            </a:r>
          </a:p>
        </p:txBody>
      </p:sp>
      <p:sp>
        <p:nvSpPr>
          <p:cNvPr id="8" name="Slide Number Placeholder 7">
            <a:extLst>
              <a:ext uri="{FF2B5EF4-FFF2-40B4-BE49-F238E27FC236}">
                <a16:creationId xmlns:a16="http://schemas.microsoft.com/office/drawing/2014/main" id="{A891DCA5-0185-48C8-BEF7-DFA277F7636B}"/>
              </a:ext>
            </a:extLst>
          </p:cNvPr>
          <p:cNvSpPr>
            <a:spLocks noGrp="1"/>
          </p:cNvSpPr>
          <p:nvPr>
            <p:ph type="sldNum" sz="quarter" idx="12"/>
          </p:nvPr>
        </p:nvSpPr>
        <p:spPr/>
        <p:txBody>
          <a:bodyPr/>
          <a:lstStyle/>
          <a:p>
            <a:fld id="{65732FEA-24D1-4915-A1EC-F2B772E3D71E}" type="slidenum">
              <a:rPr lang="en-GB" smtClean="0"/>
              <a:t>5</a:t>
            </a:fld>
            <a:endParaRPr lang="en-GB"/>
          </a:p>
        </p:txBody>
      </p:sp>
    </p:spTree>
    <p:extLst>
      <p:ext uri="{BB962C8B-B14F-4D97-AF65-F5344CB8AC3E}">
        <p14:creationId xmlns:p14="http://schemas.microsoft.com/office/powerpoint/2010/main" val="317805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5CEF-BE92-4845-8122-6A9E691F089C}"/>
              </a:ext>
            </a:extLst>
          </p:cNvPr>
          <p:cNvSpPr>
            <a:spLocks noGrp="1"/>
          </p:cNvSpPr>
          <p:nvPr>
            <p:ph type="title"/>
          </p:nvPr>
        </p:nvSpPr>
        <p:spPr/>
        <p:txBody>
          <a:bodyPr/>
          <a:lstStyle/>
          <a:p>
            <a:r>
              <a:rPr lang="en-GB" dirty="0"/>
              <a:t>Python – Functions</a:t>
            </a:r>
          </a:p>
        </p:txBody>
      </p:sp>
      <p:sp>
        <p:nvSpPr>
          <p:cNvPr id="3" name="Content Placeholder 2">
            <a:extLst>
              <a:ext uri="{FF2B5EF4-FFF2-40B4-BE49-F238E27FC236}">
                <a16:creationId xmlns:a16="http://schemas.microsoft.com/office/drawing/2014/main" id="{4CC614AE-3A56-4C74-B4B3-AB436F1CE6DF}"/>
              </a:ext>
            </a:extLst>
          </p:cNvPr>
          <p:cNvSpPr>
            <a:spLocks noGrp="1"/>
          </p:cNvSpPr>
          <p:nvPr>
            <p:ph idx="1"/>
          </p:nvPr>
        </p:nvSpPr>
        <p:spPr/>
        <p:txBody>
          <a:bodyPr>
            <a:normAutofit/>
          </a:bodyPr>
          <a:lstStyle/>
          <a:p>
            <a:pPr marL="0" indent="0">
              <a:buNone/>
            </a:pPr>
            <a:r>
              <a:rPr lang="en-GB" sz="2700" dirty="0"/>
              <a:t>A </a:t>
            </a:r>
            <a:r>
              <a:rPr lang="en-GB" sz="2700" b="1" dirty="0"/>
              <a:t>function</a:t>
            </a:r>
            <a:r>
              <a:rPr lang="en-GB" sz="2700" dirty="0"/>
              <a:t> is:</a:t>
            </a:r>
          </a:p>
          <a:p>
            <a:pPr marL="0" indent="0">
              <a:buNone/>
            </a:pPr>
            <a:endParaRPr lang="en-GB" sz="2700" dirty="0"/>
          </a:p>
          <a:p>
            <a:pPr>
              <a:buFont typeface="Wingdings" panose="05000000000000000000" pitchFamily="2" charset="2"/>
              <a:buChar char="Ø"/>
            </a:pPr>
            <a:r>
              <a:rPr lang="en-GB" sz="2700" dirty="0"/>
              <a:t>          the </a:t>
            </a:r>
            <a:r>
              <a:rPr lang="en-GB" sz="2700" b="1" dirty="0"/>
              <a:t>name</a:t>
            </a:r>
            <a:r>
              <a:rPr lang="en-GB" sz="2700" dirty="0"/>
              <a:t> of an </a:t>
            </a:r>
            <a:r>
              <a:rPr lang="en-GB" sz="2700" b="1" dirty="0"/>
              <a:t>address</a:t>
            </a:r>
            <a:r>
              <a:rPr lang="en-GB" sz="2700" dirty="0"/>
              <a:t> in </a:t>
            </a:r>
            <a:r>
              <a:rPr lang="en-GB" sz="2700" b="1" dirty="0"/>
              <a:t>memory</a:t>
            </a:r>
          </a:p>
          <a:p>
            <a:pPr>
              <a:buFont typeface="Wingdings" panose="05000000000000000000" pitchFamily="2" charset="2"/>
              <a:buChar char="Ø"/>
            </a:pPr>
            <a:endParaRPr lang="en-GB" sz="2700" dirty="0"/>
          </a:p>
          <a:p>
            <a:pPr>
              <a:buFont typeface="Wingdings" panose="05000000000000000000" pitchFamily="2" charset="2"/>
              <a:buChar char="Ø"/>
            </a:pPr>
            <a:r>
              <a:rPr lang="en-GB" sz="2700" dirty="0"/>
              <a:t>          that </a:t>
            </a:r>
            <a:r>
              <a:rPr lang="en-GB" sz="2700" b="1" dirty="0"/>
              <a:t>contains</a:t>
            </a:r>
            <a:r>
              <a:rPr lang="en-GB" sz="2700" dirty="0"/>
              <a:t> some </a:t>
            </a:r>
            <a:r>
              <a:rPr lang="en-GB" sz="2700" b="1" dirty="0"/>
              <a:t>executable code</a:t>
            </a:r>
          </a:p>
        </p:txBody>
      </p:sp>
      <p:sp>
        <p:nvSpPr>
          <p:cNvPr id="4" name="Slide Number Placeholder 3">
            <a:extLst>
              <a:ext uri="{FF2B5EF4-FFF2-40B4-BE49-F238E27FC236}">
                <a16:creationId xmlns:a16="http://schemas.microsoft.com/office/drawing/2014/main" id="{4E6099AA-5231-4758-9058-F8E9CA595E65}"/>
              </a:ext>
            </a:extLst>
          </p:cNvPr>
          <p:cNvSpPr>
            <a:spLocks noGrp="1"/>
          </p:cNvSpPr>
          <p:nvPr>
            <p:ph type="sldNum" sz="quarter" idx="12"/>
          </p:nvPr>
        </p:nvSpPr>
        <p:spPr/>
        <p:txBody>
          <a:bodyPr/>
          <a:lstStyle/>
          <a:p>
            <a:fld id="{65732FEA-24D1-4915-A1EC-F2B772E3D71E}" type="slidenum">
              <a:rPr lang="en-GB" smtClean="0"/>
              <a:t>6</a:t>
            </a:fld>
            <a:endParaRPr lang="en-GB"/>
          </a:p>
        </p:txBody>
      </p:sp>
    </p:spTree>
    <p:extLst>
      <p:ext uri="{BB962C8B-B14F-4D97-AF65-F5344CB8AC3E}">
        <p14:creationId xmlns:p14="http://schemas.microsoft.com/office/powerpoint/2010/main" val="108957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2781-A68C-4EC1-A0C1-6CF1B7A02A47}"/>
              </a:ext>
            </a:extLst>
          </p:cNvPr>
          <p:cNvSpPr>
            <a:spLocks noGrp="1"/>
          </p:cNvSpPr>
          <p:nvPr>
            <p:ph type="title"/>
          </p:nvPr>
        </p:nvSpPr>
        <p:spPr>
          <a:xfrm>
            <a:off x="628650" y="1131094"/>
            <a:ext cx="3056095" cy="834391"/>
          </a:xfrm>
        </p:spPr>
        <p:txBody>
          <a:bodyPr>
            <a:normAutofit fontScale="90000"/>
          </a:bodyPr>
          <a:lstStyle/>
          <a:p>
            <a:r>
              <a:rPr lang="en-GB" dirty="0"/>
              <a:t>Bruce’s notebook</a:t>
            </a:r>
          </a:p>
        </p:txBody>
      </p:sp>
      <p:graphicFrame>
        <p:nvGraphicFramePr>
          <p:cNvPr id="4" name="Table 4">
            <a:extLst>
              <a:ext uri="{FF2B5EF4-FFF2-40B4-BE49-F238E27FC236}">
                <a16:creationId xmlns:a16="http://schemas.microsoft.com/office/drawing/2014/main" id="{2054CA42-F77D-47C0-A500-C3EC55BDAA78}"/>
              </a:ext>
            </a:extLst>
          </p:cNvPr>
          <p:cNvGraphicFramePr>
            <a:graphicFrameLocks noGrp="1"/>
          </p:cNvGraphicFramePr>
          <p:nvPr>
            <p:extLst>
              <p:ext uri="{D42A27DB-BD31-4B8C-83A1-F6EECF244321}">
                <p14:modId xmlns:p14="http://schemas.microsoft.com/office/powerpoint/2010/main" val="1558754775"/>
              </p:ext>
            </p:extLst>
          </p:nvPr>
        </p:nvGraphicFramePr>
        <p:xfrm>
          <a:off x="4404573" y="1435099"/>
          <a:ext cx="3499710" cy="3680200"/>
        </p:xfrm>
        <a:graphic>
          <a:graphicData uri="http://schemas.openxmlformats.org/drawingml/2006/table">
            <a:tbl>
              <a:tblPr firstRow="1" bandRow="1">
                <a:tableStyleId>{8799B23B-EC83-4686-B30A-512413B5E67A}</a:tableStyleId>
              </a:tblPr>
              <a:tblGrid>
                <a:gridCol w="583285">
                  <a:extLst>
                    <a:ext uri="{9D8B030D-6E8A-4147-A177-3AD203B41FA5}">
                      <a16:colId xmlns:a16="http://schemas.microsoft.com/office/drawing/2014/main" val="3989833791"/>
                    </a:ext>
                  </a:extLst>
                </a:gridCol>
                <a:gridCol w="583285">
                  <a:extLst>
                    <a:ext uri="{9D8B030D-6E8A-4147-A177-3AD203B41FA5}">
                      <a16:colId xmlns:a16="http://schemas.microsoft.com/office/drawing/2014/main" val="667049337"/>
                    </a:ext>
                  </a:extLst>
                </a:gridCol>
                <a:gridCol w="583285">
                  <a:extLst>
                    <a:ext uri="{9D8B030D-6E8A-4147-A177-3AD203B41FA5}">
                      <a16:colId xmlns:a16="http://schemas.microsoft.com/office/drawing/2014/main" val="812146156"/>
                    </a:ext>
                  </a:extLst>
                </a:gridCol>
                <a:gridCol w="583285">
                  <a:extLst>
                    <a:ext uri="{9D8B030D-6E8A-4147-A177-3AD203B41FA5}">
                      <a16:colId xmlns:a16="http://schemas.microsoft.com/office/drawing/2014/main" val="3802413107"/>
                    </a:ext>
                  </a:extLst>
                </a:gridCol>
                <a:gridCol w="583285">
                  <a:extLst>
                    <a:ext uri="{9D8B030D-6E8A-4147-A177-3AD203B41FA5}">
                      <a16:colId xmlns:a16="http://schemas.microsoft.com/office/drawing/2014/main" val="3673510130"/>
                    </a:ext>
                  </a:extLst>
                </a:gridCol>
                <a:gridCol w="583285">
                  <a:extLst>
                    <a:ext uri="{9D8B030D-6E8A-4147-A177-3AD203B41FA5}">
                      <a16:colId xmlns:a16="http://schemas.microsoft.com/office/drawing/2014/main" val="4144930192"/>
                    </a:ext>
                  </a:extLst>
                </a:gridCol>
              </a:tblGrid>
              <a:tr h="604878">
                <a:tc>
                  <a:txBody>
                    <a:bodyPr/>
                    <a:lstStyle/>
                    <a:p>
                      <a:pPr algn="ctr"/>
                      <a:endParaRPr lang="en-GB" sz="18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383283"/>
                  </a:ext>
                </a:extLst>
              </a:tr>
              <a:tr h="604878">
                <a:tc>
                  <a:txBody>
                    <a:bodyPr/>
                    <a:lstStyle/>
                    <a:p>
                      <a:pPr algn="ctr"/>
                      <a:r>
                        <a:rPr lang="en-GB" sz="1800" b="1"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4385068"/>
                  </a:ext>
                </a:extLst>
              </a:tr>
              <a:tr h="643468">
                <a:tc>
                  <a:txBody>
                    <a:bodyPr/>
                    <a:lstStyle/>
                    <a:p>
                      <a:pPr algn="ctr"/>
                      <a:r>
                        <a:rPr lang="en-GB" sz="1800" b="1"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max</a:t>
                      </a:r>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9438826"/>
                  </a:ext>
                </a:extLst>
              </a:tr>
              <a:tr h="604878">
                <a:tc>
                  <a:txBody>
                    <a:bodyPr/>
                    <a:lstStyle/>
                    <a:p>
                      <a:pPr algn="ctr"/>
                      <a:r>
                        <a:rPr lang="en-GB" sz="1800" b="1"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577997"/>
                  </a:ext>
                </a:extLst>
              </a:tr>
              <a:tr h="604878">
                <a:tc>
                  <a:txBody>
                    <a:bodyPr/>
                    <a:lstStyle/>
                    <a:p>
                      <a:pPr algn="ctr"/>
                      <a:r>
                        <a:rPr lang="en-GB" sz="1800" b="1" dirty="0"/>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66547"/>
                  </a:ext>
                </a:extLst>
              </a:tr>
              <a:tr h="604878">
                <a:tc>
                  <a:txBody>
                    <a:bodyPr/>
                    <a:lstStyle/>
                    <a:p>
                      <a:pPr algn="ctr"/>
                      <a:r>
                        <a:rPr lang="en-GB" sz="1800" b="1" dirty="0"/>
                        <a:t>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signum</a:t>
                      </a:r>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0234726"/>
                  </a:ext>
                </a:extLst>
              </a:tr>
            </a:tbl>
          </a:graphicData>
        </a:graphic>
      </p:graphicFrame>
      <p:graphicFrame>
        <p:nvGraphicFramePr>
          <p:cNvPr id="5" name="Table 5">
            <a:extLst>
              <a:ext uri="{FF2B5EF4-FFF2-40B4-BE49-F238E27FC236}">
                <a16:creationId xmlns:a16="http://schemas.microsoft.com/office/drawing/2014/main" id="{DB29B8A9-FF0B-43C4-BFBF-9F58E58C3480}"/>
              </a:ext>
            </a:extLst>
          </p:cNvPr>
          <p:cNvGraphicFramePr>
            <a:graphicFrameLocks noGrp="1"/>
          </p:cNvGraphicFramePr>
          <p:nvPr>
            <p:extLst>
              <p:ext uri="{D42A27DB-BD31-4B8C-83A1-F6EECF244321}">
                <p14:modId xmlns:p14="http://schemas.microsoft.com/office/powerpoint/2010/main" val="8243035"/>
              </p:ext>
            </p:extLst>
          </p:nvPr>
        </p:nvGraphicFramePr>
        <p:xfrm>
          <a:off x="885423" y="2124461"/>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Function</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max</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11</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graphicFrame>
        <p:nvGraphicFramePr>
          <p:cNvPr id="7" name="Table 5">
            <a:extLst>
              <a:ext uri="{FF2B5EF4-FFF2-40B4-BE49-F238E27FC236}">
                <a16:creationId xmlns:a16="http://schemas.microsoft.com/office/drawing/2014/main" id="{855AF36D-2B3F-4B2E-81FB-F1EC239E7D03}"/>
              </a:ext>
            </a:extLst>
          </p:cNvPr>
          <p:cNvGraphicFramePr>
            <a:graphicFrameLocks noGrp="1"/>
          </p:cNvGraphicFramePr>
          <p:nvPr>
            <p:extLst>
              <p:ext uri="{D42A27DB-BD31-4B8C-83A1-F6EECF244321}">
                <p14:modId xmlns:p14="http://schemas.microsoft.com/office/powerpoint/2010/main" val="2259644467"/>
              </p:ext>
            </p:extLst>
          </p:nvPr>
        </p:nvGraphicFramePr>
        <p:xfrm>
          <a:off x="971819" y="3983919"/>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Function</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a:t>signum</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44</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cxnSp>
        <p:nvCxnSpPr>
          <p:cNvPr id="9" name="Connector: Curved 8">
            <a:extLst>
              <a:ext uri="{FF2B5EF4-FFF2-40B4-BE49-F238E27FC236}">
                <a16:creationId xmlns:a16="http://schemas.microsoft.com/office/drawing/2014/main" id="{74214E9C-A067-46AB-8F1B-ED8DDE446664}"/>
              </a:ext>
            </a:extLst>
          </p:cNvPr>
          <p:cNvCxnSpPr>
            <a:cxnSpLocks/>
          </p:cNvCxnSpPr>
          <p:nvPr/>
        </p:nvCxnSpPr>
        <p:spPr>
          <a:xfrm>
            <a:off x="2501721" y="2813230"/>
            <a:ext cx="3134148" cy="154295"/>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C50D3641-D55B-42B1-85E6-DDD29C0F06A2}"/>
              </a:ext>
            </a:extLst>
          </p:cNvPr>
          <p:cNvCxnSpPr>
            <a:cxnSpLocks/>
          </p:cNvCxnSpPr>
          <p:nvPr/>
        </p:nvCxnSpPr>
        <p:spPr>
          <a:xfrm>
            <a:off x="2636949" y="4672618"/>
            <a:ext cx="4770570" cy="114794"/>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AAAF8E0-EF3C-4927-8D78-8325F5134F67}"/>
              </a:ext>
            </a:extLst>
          </p:cNvPr>
          <p:cNvSpPr txBox="1"/>
          <p:nvPr/>
        </p:nvSpPr>
        <p:spPr>
          <a:xfrm>
            <a:off x="4404573" y="944848"/>
            <a:ext cx="3499710" cy="461665"/>
          </a:xfrm>
          <a:prstGeom prst="rect">
            <a:avLst/>
          </a:prstGeom>
          <a:noFill/>
        </p:spPr>
        <p:txBody>
          <a:bodyPr wrap="square" rtlCol="0">
            <a:spAutoFit/>
          </a:bodyPr>
          <a:lstStyle/>
          <a:p>
            <a:pPr algn="ctr"/>
            <a:r>
              <a:rPr lang="en-GB" sz="2400" dirty="0">
                <a:latin typeface="Lucida Bright" panose="02040602050505020304" pitchFamily="18" charset="0"/>
              </a:rPr>
              <a:t>Memory</a:t>
            </a:r>
            <a:endParaRPr lang="en-GB" sz="1350" dirty="0">
              <a:latin typeface="Lucida Bright" panose="02040602050505020304" pitchFamily="18" charset="0"/>
            </a:endParaRPr>
          </a:p>
        </p:txBody>
      </p:sp>
      <p:sp>
        <p:nvSpPr>
          <p:cNvPr id="6" name="TextBox 5">
            <a:extLst>
              <a:ext uri="{FF2B5EF4-FFF2-40B4-BE49-F238E27FC236}">
                <a16:creationId xmlns:a16="http://schemas.microsoft.com/office/drawing/2014/main" id="{4A53DA16-DE87-4754-9742-42536B654125}"/>
              </a:ext>
            </a:extLst>
          </p:cNvPr>
          <p:cNvSpPr txBox="1"/>
          <p:nvPr/>
        </p:nvSpPr>
        <p:spPr>
          <a:xfrm rot="2157110">
            <a:off x="3667723" y="1138897"/>
            <a:ext cx="1174758" cy="369332"/>
          </a:xfrm>
          <a:prstGeom prst="rect">
            <a:avLst/>
          </a:prstGeom>
          <a:noFill/>
        </p:spPr>
        <p:txBody>
          <a:bodyPr wrap="square" rtlCol="0">
            <a:spAutoFit/>
          </a:bodyPr>
          <a:lstStyle/>
          <a:p>
            <a:pPr algn="r"/>
            <a:r>
              <a:rPr lang="en-GB" dirty="0">
                <a:latin typeface="Lucida Bright" panose="02040602050505020304" pitchFamily="18" charset="0"/>
              </a:rPr>
              <a:t>Address</a:t>
            </a:r>
          </a:p>
        </p:txBody>
      </p:sp>
      <p:cxnSp>
        <p:nvCxnSpPr>
          <p:cNvPr id="13" name="Straight Arrow Connector 12">
            <a:extLst>
              <a:ext uri="{FF2B5EF4-FFF2-40B4-BE49-F238E27FC236}">
                <a16:creationId xmlns:a16="http://schemas.microsoft.com/office/drawing/2014/main" id="{F192F9E1-CFF7-4AB2-8420-71F0CF73A8CA}"/>
              </a:ext>
            </a:extLst>
          </p:cNvPr>
          <p:cNvCxnSpPr>
            <a:cxnSpLocks/>
            <a:stCxn id="16" idx="1"/>
          </p:cNvCxnSpPr>
          <p:nvPr/>
        </p:nvCxnSpPr>
        <p:spPr>
          <a:xfrm flipH="1">
            <a:off x="6062988" y="2682190"/>
            <a:ext cx="1880239" cy="32566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D98F60-FED8-4F0C-8747-B1C896D0EF7B}"/>
              </a:ext>
            </a:extLst>
          </p:cNvPr>
          <p:cNvCxnSpPr>
            <a:cxnSpLocks/>
            <a:stCxn id="16" idx="2"/>
          </p:cNvCxnSpPr>
          <p:nvPr/>
        </p:nvCxnSpPr>
        <p:spPr>
          <a:xfrm flipH="1">
            <a:off x="7833946" y="2866856"/>
            <a:ext cx="588774" cy="1766984"/>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369207B-51F0-4F93-876E-EBAD0127A60C}"/>
              </a:ext>
            </a:extLst>
          </p:cNvPr>
          <p:cNvSpPr txBox="1"/>
          <p:nvPr/>
        </p:nvSpPr>
        <p:spPr>
          <a:xfrm>
            <a:off x="7943227" y="2497524"/>
            <a:ext cx="958985" cy="369332"/>
          </a:xfrm>
          <a:prstGeom prst="rect">
            <a:avLst/>
          </a:prstGeom>
          <a:noFill/>
        </p:spPr>
        <p:txBody>
          <a:bodyPr wrap="square" rtlCol="0">
            <a:spAutoFit/>
          </a:bodyPr>
          <a:lstStyle/>
          <a:p>
            <a:r>
              <a:rPr lang="en-GB" dirty="0"/>
              <a:t>values</a:t>
            </a:r>
          </a:p>
        </p:txBody>
      </p:sp>
      <p:sp>
        <p:nvSpPr>
          <p:cNvPr id="8" name="Slide Number Placeholder 7">
            <a:extLst>
              <a:ext uri="{FF2B5EF4-FFF2-40B4-BE49-F238E27FC236}">
                <a16:creationId xmlns:a16="http://schemas.microsoft.com/office/drawing/2014/main" id="{A891DCA5-0185-48C8-BEF7-DFA277F7636B}"/>
              </a:ext>
            </a:extLst>
          </p:cNvPr>
          <p:cNvSpPr>
            <a:spLocks noGrp="1"/>
          </p:cNvSpPr>
          <p:nvPr>
            <p:ph type="sldNum" sz="quarter" idx="12"/>
          </p:nvPr>
        </p:nvSpPr>
        <p:spPr/>
        <p:txBody>
          <a:bodyPr/>
          <a:lstStyle/>
          <a:p>
            <a:fld id="{65732FEA-24D1-4915-A1EC-F2B772E3D71E}" type="slidenum">
              <a:rPr lang="en-GB" smtClean="0"/>
              <a:t>7</a:t>
            </a:fld>
            <a:endParaRPr lang="en-GB"/>
          </a:p>
        </p:txBody>
      </p:sp>
    </p:spTree>
    <p:extLst>
      <p:ext uri="{BB962C8B-B14F-4D97-AF65-F5344CB8AC3E}">
        <p14:creationId xmlns:p14="http://schemas.microsoft.com/office/powerpoint/2010/main" val="2684099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65CEF-BE92-4845-8122-6A9E691F089C}"/>
              </a:ext>
            </a:extLst>
          </p:cNvPr>
          <p:cNvSpPr>
            <a:spLocks noGrp="1"/>
          </p:cNvSpPr>
          <p:nvPr>
            <p:ph type="title"/>
          </p:nvPr>
        </p:nvSpPr>
        <p:spPr/>
        <p:txBody>
          <a:bodyPr/>
          <a:lstStyle/>
          <a:p>
            <a:r>
              <a:rPr lang="en-GB" dirty="0"/>
              <a:t>Python – Objects</a:t>
            </a:r>
          </a:p>
        </p:txBody>
      </p:sp>
      <p:sp>
        <p:nvSpPr>
          <p:cNvPr id="3" name="Content Placeholder 2">
            <a:extLst>
              <a:ext uri="{FF2B5EF4-FFF2-40B4-BE49-F238E27FC236}">
                <a16:creationId xmlns:a16="http://schemas.microsoft.com/office/drawing/2014/main" id="{4CC614AE-3A56-4C74-B4B3-AB436F1CE6DF}"/>
              </a:ext>
            </a:extLst>
          </p:cNvPr>
          <p:cNvSpPr>
            <a:spLocks noGrp="1"/>
          </p:cNvSpPr>
          <p:nvPr>
            <p:ph idx="1"/>
          </p:nvPr>
        </p:nvSpPr>
        <p:spPr/>
        <p:txBody>
          <a:bodyPr>
            <a:normAutofit/>
          </a:bodyPr>
          <a:lstStyle/>
          <a:p>
            <a:pPr marL="0" indent="0">
              <a:buNone/>
            </a:pPr>
            <a:r>
              <a:rPr lang="en-GB" sz="2700" dirty="0"/>
              <a:t>A </a:t>
            </a:r>
            <a:r>
              <a:rPr lang="en-GB" sz="2700" b="1" dirty="0"/>
              <a:t>object</a:t>
            </a:r>
            <a:r>
              <a:rPr lang="en-GB" sz="2700" dirty="0"/>
              <a:t> is:</a:t>
            </a:r>
          </a:p>
          <a:p>
            <a:pPr marL="0" indent="0">
              <a:buNone/>
            </a:pPr>
            <a:endParaRPr lang="en-GB" sz="2700" dirty="0"/>
          </a:p>
          <a:p>
            <a:pPr>
              <a:buFont typeface="Wingdings" panose="05000000000000000000" pitchFamily="2" charset="2"/>
              <a:buChar char="Ø"/>
            </a:pPr>
            <a:r>
              <a:rPr lang="en-GB" sz="2700" dirty="0"/>
              <a:t>          the </a:t>
            </a:r>
            <a:r>
              <a:rPr lang="en-GB" sz="2700" b="1" dirty="0"/>
              <a:t>name</a:t>
            </a:r>
            <a:r>
              <a:rPr lang="en-GB" sz="2700" dirty="0"/>
              <a:t> of an </a:t>
            </a:r>
            <a:r>
              <a:rPr lang="en-GB" sz="2700" b="1" dirty="0"/>
              <a:t>address</a:t>
            </a:r>
            <a:r>
              <a:rPr lang="en-GB" sz="2700" dirty="0"/>
              <a:t> in </a:t>
            </a:r>
            <a:r>
              <a:rPr lang="en-GB" sz="2700" b="1" dirty="0"/>
              <a:t>memory</a:t>
            </a:r>
          </a:p>
          <a:p>
            <a:pPr>
              <a:buFont typeface="Wingdings" panose="05000000000000000000" pitchFamily="2" charset="2"/>
              <a:buChar char="Ø"/>
            </a:pPr>
            <a:endParaRPr lang="en-GB" sz="2700" dirty="0"/>
          </a:p>
          <a:p>
            <a:pPr>
              <a:buFont typeface="Wingdings" panose="05000000000000000000" pitchFamily="2" charset="2"/>
              <a:buChar char="Ø"/>
            </a:pPr>
            <a:r>
              <a:rPr lang="en-GB" sz="2700" dirty="0"/>
              <a:t>          that </a:t>
            </a:r>
            <a:r>
              <a:rPr lang="en-GB" sz="2700" b="1" dirty="0"/>
              <a:t>contains</a:t>
            </a:r>
            <a:r>
              <a:rPr lang="en-GB" sz="2700" dirty="0"/>
              <a:t> some </a:t>
            </a:r>
            <a:r>
              <a:rPr lang="en-GB" sz="2700" b="1" dirty="0"/>
              <a:t>executable code &amp; data</a:t>
            </a:r>
          </a:p>
        </p:txBody>
      </p:sp>
      <p:sp>
        <p:nvSpPr>
          <p:cNvPr id="4" name="Slide Number Placeholder 3">
            <a:extLst>
              <a:ext uri="{FF2B5EF4-FFF2-40B4-BE49-F238E27FC236}">
                <a16:creationId xmlns:a16="http://schemas.microsoft.com/office/drawing/2014/main" id="{4E6099AA-5231-4758-9058-F8E9CA595E65}"/>
              </a:ext>
            </a:extLst>
          </p:cNvPr>
          <p:cNvSpPr>
            <a:spLocks noGrp="1"/>
          </p:cNvSpPr>
          <p:nvPr>
            <p:ph type="sldNum" sz="quarter" idx="12"/>
          </p:nvPr>
        </p:nvSpPr>
        <p:spPr/>
        <p:txBody>
          <a:bodyPr/>
          <a:lstStyle/>
          <a:p>
            <a:fld id="{65732FEA-24D1-4915-A1EC-F2B772E3D71E}" type="slidenum">
              <a:rPr lang="en-GB" smtClean="0"/>
              <a:t>8</a:t>
            </a:fld>
            <a:endParaRPr lang="en-GB"/>
          </a:p>
        </p:txBody>
      </p:sp>
    </p:spTree>
    <p:extLst>
      <p:ext uri="{BB962C8B-B14F-4D97-AF65-F5344CB8AC3E}">
        <p14:creationId xmlns:p14="http://schemas.microsoft.com/office/powerpoint/2010/main" val="272296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2781-A68C-4EC1-A0C1-6CF1B7A02A47}"/>
              </a:ext>
            </a:extLst>
          </p:cNvPr>
          <p:cNvSpPr>
            <a:spLocks noGrp="1"/>
          </p:cNvSpPr>
          <p:nvPr>
            <p:ph type="title"/>
          </p:nvPr>
        </p:nvSpPr>
        <p:spPr>
          <a:xfrm>
            <a:off x="628650" y="1131094"/>
            <a:ext cx="3056095" cy="834391"/>
          </a:xfrm>
        </p:spPr>
        <p:txBody>
          <a:bodyPr>
            <a:normAutofit fontScale="90000"/>
          </a:bodyPr>
          <a:lstStyle/>
          <a:p>
            <a:r>
              <a:rPr lang="en-GB" dirty="0"/>
              <a:t>Bruce’s notebook</a:t>
            </a:r>
          </a:p>
        </p:txBody>
      </p:sp>
      <p:graphicFrame>
        <p:nvGraphicFramePr>
          <p:cNvPr id="4" name="Table 4">
            <a:extLst>
              <a:ext uri="{FF2B5EF4-FFF2-40B4-BE49-F238E27FC236}">
                <a16:creationId xmlns:a16="http://schemas.microsoft.com/office/drawing/2014/main" id="{2054CA42-F77D-47C0-A500-C3EC55BDAA78}"/>
              </a:ext>
            </a:extLst>
          </p:cNvPr>
          <p:cNvGraphicFramePr>
            <a:graphicFrameLocks noGrp="1"/>
          </p:cNvGraphicFramePr>
          <p:nvPr>
            <p:extLst>
              <p:ext uri="{D42A27DB-BD31-4B8C-83A1-F6EECF244321}">
                <p14:modId xmlns:p14="http://schemas.microsoft.com/office/powerpoint/2010/main" val="1313250929"/>
              </p:ext>
            </p:extLst>
          </p:nvPr>
        </p:nvGraphicFramePr>
        <p:xfrm>
          <a:off x="4404573" y="1435099"/>
          <a:ext cx="3499710" cy="3667858"/>
        </p:xfrm>
        <a:graphic>
          <a:graphicData uri="http://schemas.openxmlformats.org/drawingml/2006/table">
            <a:tbl>
              <a:tblPr firstRow="1" bandRow="1">
                <a:tableStyleId>{8799B23B-EC83-4686-B30A-512413B5E67A}</a:tableStyleId>
              </a:tblPr>
              <a:tblGrid>
                <a:gridCol w="583285">
                  <a:extLst>
                    <a:ext uri="{9D8B030D-6E8A-4147-A177-3AD203B41FA5}">
                      <a16:colId xmlns:a16="http://schemas.microsoft.com/office/drawing/2014/main" val="3989833791"/>
                    </a:ext>
                  </a:extLst>
                </a:gridCol>
                <a:gridCol w="583285">
                  <a:extLst>
                    <a:ext uri="{9D8B030D-6E8A-4147-A177-3AD203B41FA5}">
                      <a16:colId xmlns:a16="http://schemas.microsoft.com/office/drawing/2014/main" val="667049337"/>
                    </a:ext>
                  </a:extLst>
                </a:gridCol>
                <a:gridCol w="583285">
                  <a:extLst>
                    <a:ext uri="{9D8B030D-6E8A-4147-A177-3AD203B41FA5}">
                      <a16:colId xmlns:a16="http://schemas.microsoft.com/office/drawing/2014/main" val="812146156"/>
                    </a:ext>
                  </a:extLst>
                </a:gridCol>
                <a:gridCol w="583285">
                  <a:extLst>
                    <a:ext uri="{9D8B030D-6E8A-4147-A177-3AD203B41FA5}">
                      <a16:colId xmlns:a16="http://schemas.microsoft.com/office/drawing/2014/main" val="3802413107"/>
                    </a:ext>
                  </a:extLst>
                </a:gridCol>
                <a:gridCol w="583285">
                  <a:extLst>
                    <a:ext uri="{9D8B030D-6E8A-4147-A177-3AD203B41FA5}">
                      <a16:colId xmlns:a16="http://schemas.microsoft.com/office/drawing/2014/main" val="3673510130"/>
                    </a:ext>
                  </a:extLst>
                </a:gridCol>
                <a:gridCol w="583285">
                  <a:extLst>
                    <a:ext uri="{9D8B030D-6E8A-4147-A177-3AD203B41FA5}">
                      <a16:colId xmlns:a16="http://schemas.microsoft.com/office/drawing/2014/main" val="4144930192"/>
                    </a:ext>
                  </a:extLst>
                </a:gridCol>
              </a:tblGrid>
              <a:tr h="604878">
                <a:tc>
                  <a:txBody>
                    <a:bodyPr/>
                    <a:lstStyle/>
                    <a:p>
                      <a:pPr algn="ctr"/>
                      <a:endParaRPr lang="en-GB" sz="18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383283"/>
                  </a:ext>
                </a:extLst>
              </a:tr>
              <a:tr h="604878">
                <a:tc>
                  <a:txBody>
                    <a:bodyPr/>
                    <a:lstStyle/>
                    <a:p>
                      <a:pPr algn="ctr"/>
                      <a:r>
                        <a:rPr lang="en-GB" sz="1800" b="1"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‘Pat’</a:t>
                      </a:r>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4385068"/>
                  </a:ext>
                </a:extLst>
              </a:tr>
              <a:tr h="643468">
                <a:tc>
                  <a:txBody>
                    <a:bodyPr/>
                    <a:lstStyle/>
                    <a:p>
                      <a:pPr algn="ctr"/>
                      <a:r>
                        <a:rPr lang="en-GB" sz="1800" b="1"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800" dirty="0"/>
                        <a:t>‘Axl’</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9438826"/>
                  </a:ext>
                </a:extLst>
              </a:tr>
              <a:tr h="604878">
                <a:tc>
                  <a:txBody>
                    <a:bodyPr/>
                    <a:lstStyle/>
                    <a:p>
                      <a:pPr algn="ctr"/>
                      <a:r>
                        <a:rPr lang="en-GB" sz="1800" b="1"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1577997"/>
                  </a:ext>
                </a:extLst>
              </a:tr>
              <a:tr h="604878">
                <a:tc>
                  <a:txBody>
                    <a:bodyPr/>
                    <a:lstStyle/>
                    <a:p>
                      <a:pPr algn="ctr"/>
                      <a:r>
                        <a:rPr lang="en-GB" sz="1800" b="1" dirty="0"/>
                        <a:t>3</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666547"/>
                  </a:ext>
                </a:extLst>
              </a:tr>
              <a:tr h="604878">
                <a:tc>
                  <a:txBody>
                    <a:bodyPr/>
                    <a:lstStyle/>
                    <a:p>
                      <a:pPr algn="ctr"/>
                      <a:r>
                        <a:rPr lang="en-GB" sz="1800" b="1" dirty="0"/>
                        <a:t>4</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1800" dirty="0"/>
                    </a:p>
                  </a:txBody>
                  <a:tcPr marL="68580" marR="68580" marT="34290" marB="34290" anchor="ctr">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0234726"/>
                  </a:ext>
                </a:extLst>
              </a:tr>
            </a:tbl>
          </a:graphicData>
        </a:graphic>
      </p:graphicFrame>
      <p:graphicFrame>
        <p:nvGraphicFramePr>
          <p:cNvPr id="5" name="Table 5">
            <a:extLst>
              <a:ext uri="{FF2B5EF4-FFF2-40B4-BE49-F238E27FC236}">
                <a16:creationId xmlns:a16="http://schemas.microsoft.com/office/drawing/2014/main" id="{DB29B8A9-FF0B-43C4-BFBF-9F58E58C3480}"/>
              </a:ext>
            </a:extLst>
          </p:cNvPr>
          <p:cNvGraphicFramePr>
            <a:graphicFrameLocks noGrp="1"/>
          </p:cNvGraphicFramePr>
          <p:nvPr>
            <p:extLst>
              <p:ext uri="{D42A27DB-BD31-4B8C-83A1-F6EECF244321}">
                <p14:modId xmlns:p14="http://schemas.microsoft.com/office/powerpoint/2010/main" val="78337833"/>
              </p:ext>
            </p:extLst>
          </p:nvPr>
        </p:nvGraphicFramePr>
        <p:xfrm>
          <a:off x="885423" y="2124461"/>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Object</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err="1"/>
                        <a:t>fname</a:t>
                      </a:r>
                      <a:endParaRPr lang="en-GB" sz="16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13</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graphicFrame>
        <p:nvGraphicFramePr>
          <p:cNvPr id="7" name="Table 5">
            <a:extLst>
              <a:ext uri="{FF2B5EF4-FFF2-40B4-BE49-F238E27FC236}">
                <a16:creationId xmlns:a16="http://schemas.microsoft.com/office/drawing/2014/main" id="{855AF36D-2B3F-4B2E-81FB-F1EC239E7D03}"/>
              </a:ext>
            </a:extLst>
          </p:cNvPr>
          <p:cNvGraphicFramePr>
            <a:graphicFrameLocks noGrp="1"/>
          </p:cNvGraphicFramePr>
          <p:nvPr>
            <p:extLst>
              <p:ext uri="{D42A27DB-BD31-4B8C-83A1-F6EECF244321}">
                <p14:modId xmlns:p14="http://schemas.microsoft.com/office/powerpoint/2010/main" val="2138736443"/>
              </p:ext>
            </p:extLst>
          </p:nvPr>
        </p:nvGraphicFramePr>
        <p:xfrm>
          <a:off x="971819" y="3983919"/>
          <a:ext cx="1900170" cy="937260"/>
        </p:xfrm>
        <a:graphic>
          <a:graphicData uri="http://schemas.openxmlformats.org/drawingml/2006/table">
            <a:tbl>
              <a:tblPr firstRow="1" bandRow="1">
                <a:tableStyleId>{2D5ABB26-0587-4C30-8999-92F81FD0307C}</a:tableStyleId>
              </a:tblPr>
              <a:tblGrid>
                <a:gridCol w="950085">
                  <a:extLst>
                    <a:ext uri="{9D8B030D-6E8A-4147-A177-3AD203B41FA5}">
                      <a16:colId xmlns:a16="http://schemas.microsoft.com/office/drawing/2014/main" val="1012850078"/>
                    </a:ext>
                  </a:extLst>
                </a:gridCol>
                <a:gridCol w="950085">
                  <a:extLst>
                    <a:ext uri="{9D8B030D-6E8A-4147-A177-3AD203B41FA5}">
                      <a16:colId xmlns:a16="http://schemas.microsoft.com/office/drawing/2014/main" val="4010316413"/>
                    </a:ext>
                  </a:extLst>
                </a:gridCol>
              </a:tblGrid>
              <a:tr h="278130">
                <a:tc gridSpan="2">
                  <a:txBody>
                    <a:bodyPr/>
                    <a:lstStyle/>
                    <a:p>
                      <a:pPr algn="ctr"/>
                      <a:r>
                        <a:rPr lang="en-GB" sz="1600" b="1" dirty="0"/>
                        <a:t>Object</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hMerge="1">
                  <a:txBody>
                    <a:bodyPr/>
                    <a:lstStyle/>
                    <a:p>
                      <a:endParaRPr lang="en-GB" dirty="0"/>
                    </a:p>
                  </a:txBody>
                  <a:tcPr/>
                </a:tc>
                <a:extLst>
                  <a:ext uri="{0D108BD9-81ED-4DB2-BD59-A6C34878D82A}">
                    <a16:rowId xmlns:a16="http://schemas.microsoft.com/office/drawing/2014/main" val="3374834661"/>
                  </a:ext>
                </a:extLst>
              </a:tr>
              <a:tr h="278130">
                <a:tc>
                  <a:txBody>
                    <a:bodyPr/>
                    <a:lstStyle/>
                    <a:p>
                      <a:pPr algn="ctr"/>
                      <a:r>
                        <a:rPr lang="en-GB" sz="1600" b="1" dirty="0"/>
                        <a:t>Name</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b="1" dirty="0"/>
                        <a:t>Address</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099548644"/>
                  </a:ext>
                </a:extLst>
              </a:tr>
              <a:tr h="278130">
                <a:tc>
                  <a:txBody>
                    <a:bodyPr/>
                    <a:lstStyle/>
                    <a:p>
                      <a:pPr algn="ctr"/>
                      <a:r>
                        <a:rPr lang="en-GB" sz="1600" dirty="0" err="1"/>
                        <a:t>sname</a:t>
                      </a:r>
                      <a:endParaRPr lang="en-GB" sz="1600" dirty="0"/>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tc>
                  <a:txBody>
                    <a:bodyPr/>
                    <a:lstStyle/>
                    <a:p>
                      <a:pPr algn="ctr"/>
                      <a:r>
                        <a:rPr lang="en-GB" sz="1600" dirty="0"/>
                        <a:t>10</a:t>
                      </a:r>
                    </a:p>
                  </a:txBody>
                  <a:tcPr marL="68580" marR="68580" marT="34290" marB="34290">
                    <a:lnL w="12700" cap="flat" cmpd="sng" algn="ctr">
                      <a:solidFill>
                        <a:schemeClr val="bg2">
                          <a:lumMod val="75000"/>
                        </a:schemeClr>
                      </a:solidFill>
                      <a:prstDash val="solid"/>
                      <a:round/>
                      <a:headEnd type="none" w="med" len="med"/>
                      <a:tailEnd type="none" w="med" len="med"/>
                    </a:lnL>
                    <a:lnR w="12700" cap="flat" cmpd="sng" algn="ctr">
                      <a:solidFill>
                        <a:schemeClr val="bg2">
                          <a:lumMod val="75000"/>
                        </a:schemeClr>
                      </a:solidFill>
                      <a:prstDash val="solid"/>
                      <a:round/>
                      <a:headEnd type="none" w="med" len="med"/>
                      <a:tailEnd type="none" w="med" len="med"/>
                    </a:lnR>
                    <a:lnT w="12700" cap="flat" cmpd="sng" algn="ctr">
                      <a:solidFill>
                        <a:schemeClr val="bg2">
                          <a:lumMod val="75000"/>
                        </a:schemeClr>
                      </a:solidFill>
                      <a:prstDash val="solid"/>
                      <a:round/>
                      <a:headEnd type="none" w="med" len="med"/>
                      <a:tailEnd type="none" w="med" len="med"/>
                    </a:lnT>
                    <a:lnB w="12700" cap="flat" cmpd="sng" algn="ctr">
                      <a:solidFill>
                        <a:schemeClr val="bg2">
                          <a:lumMod val="75000"/>
                        </a:schemeClr>
                      </a:solidFill>
                      <a:prstDash val="solid"/>
                      <a:round/>
                      <a:headEnd type="none" w="med" len="med"/>
                      <a:tailEnd type="none" w="med" len="med"/>
                    </a:lnB>
                  </a:tcPr>
                </a:tc>
                <a:extLst>
                  <a:ext uri="{0D108BD9-81ED-4DB2-BD59-A6C34878D82A}">
                    <a16:rowId xmlns:a16="http://schemas.microsoft.com/office/drawing/2014/main" val="1119317534"/>
                  </a:ext>
                </a:extLst>
              </a:tr>
            </a:tbl>
          </a:graphicData>
        </a:graphic>
      </p:graphicFrame>
      <p:cxnSp>
        <p:nvCxnSpPr>
          <p:cNvPr id="9" name="Connector: Curved 8">
            <a:extLst>
              <a:ext uri="{FF2B5EF4-FFF2-40B4-BE49-F238E27FC236}">
                <a16:creationId xmlns:a16="http://schemas.microsoft.com/office/drawing/2014/main" id="{74214E9C-A067-46AB-8F1B-ED8DDE446664}"/>
              </a:ext>
            </a:extLst>
          </p:cNvPr>
          <p:cNvCxnSpPr>
            <a:cxnSpLocks/>
          </p:cNvCxnSpPr>
          <p:nvPr/>
        </p:nvCxnSpPr>
        <p:spPr>
          <a:xfrm flipV="1">
            <a:off x="2545373" y="2356338"/>
            <a:ext cx="4198327" cy="584689"/>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Curved 11">
            <a:extLst>
              <a:ext uri="{FF2B5EF4-FFF2-40B4-BE49-F238E27FC236}">
                <a16:creationId xmlns:a16="http://schemas.microsoft.com/office/drawing/2014/main" id="{C50D3641-D55B-42B1-85E6-DDD29C0F06A2}"/>
              </a:ext>
            </a:extLst>
          </p:cNvPr>
          <p:cNvCxnSpPr>
            <a:cxnSpLocks/>
          </p:cNvCxnSpPr>
          <p:nvPr/>
        </p:nvCxnSpPr>
        <p:spPr>
          <a:xfrm flipV="1">
            <a:off x="2636949" y="2941027"/>
            <a:ext cx="2361478" cy="1731591"/>
          </a:xfrm>
          <a:prstGeom prst="curvedConnector3">
            <a:avLst/>
          </a:prstGeom>
          <a:ln w="63500">
            <a:solidFill>
              <a:srgbClr val="7030A0">
                <a:alpha val="5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AAAF8E0-EF3C-4927-8D78-8325F5134F67}"/>
              </a:ext>
            </a:extLst>
          </p:cNvPr>
          <p:cNvSpPr txBox="1"/>
          <p:nvPr/>
        </p:nvSpPr>
        <p:spPr>
          <a:xfrm>
            <a:off x="4404573" y="944848"/>
            <a:ext cx="3499710" cy="461665"/>
          </a:xfrm>
          <a:prstGeom prst="rect">
            <a:avLst/>
          </a:prstGeom>
          <a:noFill/>
        </p:spPr>
        <p:txBody>
          <a:bodyPr wrap="square" rtlCol="0">
            <a:spAutoFit/>
          </a:bodyPr>
          <a:lstStyle/>
          <a:p>
            <a:pPr algn="ctr"/>
            <a:r>
              <a:rPr lang="en-GB" sz="2400" dirty="0">
                <a:latin typeface="Lucida Bright" panose="02040602050505020304" pitchFamily="18" charset="0"/>
              </a:rPr>
              <a:t>Memory</a:t>
            </a:r>
            <a:endParaRPr lang="en-GB" sz="1350" dirty="0">
              <a:latin typeface="Lucida Bright" panose="02040602050505020304" pitchFamily="18" charset="0"/>
            </a:endParaRPr>
          </a:p>
        </p:txBody>
      </p:sp>
      <p:sp>
        <p:nvSpPr>
          <p:cNvPr id="6" name="TextBox 5">
            <a:extLst>
              <a:ext uri="{FF2B5EF4-FFF2-40B4-BE49-F238E27FC236}">
                <a16:creationId xmlns:a16="http://schemas.microsoft.com/office/drawing/2014/main" id="{4A53DA16-DE87-4754-9742-42536B654125}"/>
              </a:ext>
            </a:extLst>
          </p:cNvPr>
          <p:cNvSpPr txBox="1"/>
          <p:nvPr/>
        </p:nvSpPr>
        <p:spPr>
          <a:xfrm rot="2157110">
            <a:off x="3667723" y="1138897"/>
            <a:ext cx="1174758" cy="369332"/>
          </a:xfrm>
          <a:prstGeom prst="rect">
            <a:avLst/>
          </a:prstGeom>
          <a:noFill/>
        </p:spPr>
        <p:txBody>
          <a:bodyPr wrap="square" rtlCol="0">
            <a:spAutoFit/>
          </a:bodyPr>
          <a:lstStyle/>
          <a:p>
            <a:pPr algn="r"/>
            <a:r>
              <a:rPr lang="en-GB" dirty="0">
                <a:latin typeface="Lucida Bright" panose="02040602050505020304" pitchFamily="18" charset="0"/>
              </a:rPr>
              <a:t>Address</a:t>
            </a:r>
          </a:p>
        </p:txBody>
      </p:sp>
      <p:cxnSp>
        <p:nvCxnSpPr>
          <p:cNvPr id="13" name="Straight Arrow Connector 12">
            <a:extLst>
              <a:ext uri="{FF2B5EF4-FFF2-40B4-BE49-F238E27FC236}">
                <a16:creationId xmlns:a16="http://schemas.microsoft.com/office/drawing/2014/main" id="{F192F9E1-CFF7-4AB2-8420-71F0CF73A8CA}"/>
              </a:ext>
            </a:extLst>
          </p:cNvPr>
          <p:cNvCxnSpPr>
            <a:cxnSpLocks/>
            <a:stCxn id="16" idx="1"/>
          </p:cNvCxnSpPr>
          <p:nvPr/>
        </p:nvCxnSpPr>
        <p:spPr>
          <a:xfrm flipH="1" flipV="1">
            <a:off x="7271238" y="2356338"/>
            <a:ext cx="671989" cy="325852"/>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D98F60-FED8-4F0C-8747-B1C896D0EF7B}"/>
              </a:ext>
            </a:extLst>
          </p:cNvPr>
          <p:cNvCxnSpPr>
            <a:cxnSpLocks/>
            <a:stCxn id="16" idx="2"/>
          </p:cNvCxnSpPr>
          <p:nvPr/>
        </p:nvCxnSpPr>
        <p:spPr>
          <a:xfrm flipH="1">
            <a:off x="5473212" y="2866856"/>
            <a:ext cx="2949508" cy="104944"/>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369207B-51F0-4F93-876E-EBAD0127A60C}"/>
              </a:ext>
            </a:extLst>
          </p:cNvPr>
          <p:cNvSpPr txBox="1"/>
          <p:nvPr/>
        </p:nvSpPr>
        <p:spPr>
          <a:xfrm>
            <a:off x="7943227" y="2497524"/>
            <a:ext cx="958985" cy="369332"/>
          </a:xfrm>
          <a:prstGeom prst="rect">
            <a:avLst/>
          </a:prstGeom>
          <a:noFill/>
        </p:spPr>
        <p:txBody>
          <a:bodyPr wrap="square" rtlCol="0">
            <a:spAutoFit/>
          </a:bodyPr>
          <a:lstStyle/>
          <a:p>
            <a:r>
              <a:rPr lang="en-GB" dirty="0"/>
              <a:t>values</a:t>
            </a:r>
          </a:p>
        </p:txBody>
      </p:sp>
      <p:sp>
        <p:nvSpPr>
          <p:cNvPr id="8" name="Slide Number Placeholder 7">
            <a:extLst>
              <a:ext uri="{FF2B5EF4-FFF2-40B4-BE49-F238E27FC236}">
                <a16:creationId xmlns:a16="http://schemas.microsoft.com/office/drawing/2014/main" id="{A891DCA5-0185-48C8-BEF7-DFA277F7636B}"/>
              </a:ext>
            </a:extLst>
          </p:cNvPr>
          <p:cNvSpPr>
            <a:spLocks noGrp="1"/>
          </p:cNvSpPr>
          <p:nvPr>
            <p:ph type="sldNum" sz="quarter" idx="12"/>
          </p:nvPr>
        </p:nvSpPr>
        <p:spPr/>
        <p:txBody>
          <a:bodyPr/>
          <a:lstStyle/>
          <a:p>
            <a:fld id="{65732FEA-24D1-4915-A1EC-F2B772E3D71E}" type="slidenum">
              <a:rPr lang="en-GB" smtClean="0"/>
              <a:t>9</a:t>
            </a:fld>
            <a:endParaRPr lang="en-GB"/>
          </a:p>
        </p:txBody>
      </p:sp>
    </p:spTree>
    <p:extLst>
      <p:ext uri="{BB962C8B-B14F-4D97-AF65-F5344CB8AC3E}">
        <p14:creationId xmlns:p14="http://schemas.microsoft.com/office/powerpoint/2010/main" val="316315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957</TotalTime>
  <Words>1080</Words>
  <Application>Microsoft Macintosh PowerPoint</Application>
  <PresentationFormat>On-screen Show (4:3)</PresentationFormat>
  <Paragraphs>306</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Lucida Bright</vt:lpstr>
      <vt:lpstr>Lucida Console</vt:lpstr>
      <vt:lpstr>Wingdings</vt:lpstr>
      <vt:lpstr>Office Theme</vt:lpstr>
      <vt:lpstr>Church – Turing John Roger Searle Stuart Madnick </vt:lpstr>
      <vt:lpstr>Little Man Computer</vt:lpstr>
      <vt:lpstr>PowerPoint Presentation</vt:lpstr>
      <vt:lpstr>Python – Variables</vt:lpstr>
      <vt:lpstr>Bruce’s notebook</vt:lpstr>
      <vt:lpstr>Python – Functions</vt:lpstr>
      <vt:lpstr>Bruce’s notebook</vt:lpstr>
      <vt:lpstr>Python – Objects</vt:lpstr>
      <vt:lpstr>Bruce’s notebook</vt:lpstr>
      <vt:lpstr>Variables, Functions, Objects, Classes, Modules &amp; Packages</vt:lpstr>
      <vt:lpstr>Bruce’s notebook</vt:lpstr>
      <vt:lpstr>End Here</vt:lpstr>
      <vt:lpstr>Scenario:  You have written a module of functions (ojf.py) that accurately predicts the orange juice futures market  You are now trying to crack the tomato juice futures market and want to reuse many of the orange juice functions.  How to do this without copying the code?</vt:lpstr>
      <vt:lpstr>Answer: The import statement</vt:lpstr>
      <vt:lpstr>Worksheet</vt:lpstr>
      <vt:lpstr>Bruce’s notebook</vt:lpstr>
      <vt:lpstr>Can you solve this problem?</vt:lpstr>
      <vt:lpstr>Computers</vt:lpstr>
      <vt:lpstr>Computers &amp; Python &amp; Programming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for Linguists</dc:title>
  <dc:creator>Peter McGinty</dc:creator>
  <cp:lastModifiedBy>Peter McGinty</cp:lastModifiedBy>
  <cp:revision>2</cp:revision>
  <cp:lastPrinted>2022-09-25T15:54:46Z</cp:lastPrinted>
  <dcterms:created xsi:type="dcterms:W3CDTF">2021-08-15T21:44:50Z</dcterms:created>
  <dcterms:modified xsi:type="dcterms:W3CDTF">2023-04-19T01:02:08Z</dcterms:modified>
</cp:coreProperties>
</file>