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9"/>
  </p:notesMasterIdLst>
  <p:sldIdLst>
    <p:sldId id="280" r:id="rId3"/>
    <p:sldId id="329" r:id="rId4"/>
    <p:sldId id="276" r:id="rId5"/>
    <p:sldId id="278" r:id="rId6"/>
    <p:sldId id="288" r:id="rId7"/>
    <p:sldId id="361" r:id="rId8"/>
    <p:sldId id="327" r:id="rId9"/>
    <p:sldId id="289" r:id="rId10"/>
    <p:sldId id="293" r:id="rId11"/>
    <p:sldId id="279" r:id="rId12"/>
    <p:sldId id="360" r:id="rId13"/>
    <p:sldId id="320" r:id="rId14"/>
    <p:sldId id="321" r:id="rId15"/>
    <p:sldId id="322" r:id="rId16"/>
    <p:sldId id="323" r:id="rId17"/>
    <p:sldId id="357" r:id="rId18"/>
    <p:sldId id="324" r:id="rId19"/>
    <p:sldId id="331" r:id="rId20"/>
    <p:sldId id="325" r:id="rId21"/>
    <p:sldId id="330" r:id="rId22"/>
    <p:sldId id="287" r:id="rId23"/>
    <p:sldId id="290" r:id="rId24"/>
    <p:sldId id="294" r:id="rId25"/>
    <p:sldId id="291" r:id="rId26"/>
    <p:sldId id="363" r:id="rId27"/>
    <p:sldId id="303" r:id="rId28"/>
    <p:sldId id="340" r:id="rId29"/>
    <p:sldId id="339" r:id="rId30"/>
    <p:sldId id="341" r:id="rId31"/>
    <p:sldId id="295" r:id="rId32"/>
    <p:sldId id="299" r:id="rId33"/>
    <p:sldId id="296" r:id="rId34"/>
    <p:sldId id="297" r:id="rId35"/>
    <p:sldId id="362" r:id="rId36"/>
    <p:sldId id="298" r:id="rId37"/>
    <p:sldId id="304" r:id="rId38"/>
    <p:sldId id="309" r:id="rId39"/>
    <p:sldId id="310" r:id="rId40"/>
    <p:sldId id="315" r:id="rId41"/>
    <p:sldId id="336" r:id="rId42"/>
    <p:sldId id="308" r:id="rId43"/>
    <p:sldId id="313" r:id="rId44"/>
    <p:sldId id="332" r:id="rId45"/>
    <p:sldId id="334" r:id="rId46"/>
    <p:sldId id="335" r:id="rId47"/>
    <p:sldId id="333" r:id="rId48"/>
    <p:sldId id="358" r:id="rId49"/>
    <p:sldId id="301" r:id="rId50"/>
    <p:sldId id="306" r:id="rId51"/>
    <p:sldId id="305" r:id="rId52"/>
    <p:sldId id="317" r:id="rId53"/>
    <p:sldId id="318" r:id="rId54"/>
    <p:sldId id="285" r:id="rId55"/>
    <p:sldId id="319" r:id="rId56"/>
    <p:sldId id="326" r:id="rId57"/>
    <p:sldId id="337" r:id="rId58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ction" id="{E21DB786-93AA-4A1C-BAA9-658712B62008}">
          <p14:sldIdLst>
            <p14:sldId id="280"/>
            <p14:sldId id="329"/>
            <p14:sldId id="276"/>
          </p14:sldIdLst>
        </p14:section>
        <p14:section name="What is a function" id="{ACA84C4F-BA2F-482B-88BD-4D3667D92578}">
          <p14:sldIdLst>
            <p14:sldId id="278"/>
            <p14:sldId id="288"/>
            <p14:sldId id="361"/>
            <p14:sldId id="327"/>
            <p14:sldId id="289"/>
          </p14:sldIdLst>
        </p14:section>
        <p14:section name="Creating Functions" id="{7812024E-5D88-4571-ABED-8803E05ADD2E}">
          <p14:sldIdLst>
            <p14:sldId id="293"/>
            <p14:sldId id="279"/>
            <p14:sldId id="360"/>
            <p14:sldId id="320"/>
            <p14:sldId id="321"/>
            <p14:sldId id="322"/>
            <p14:sldId id="323"/>
            <p14:sldId id="357"/>
            <p14:sldId id="324"/>
            <p14:sldId id="331"/>
            <p14:sldId id="325"/>
            <p14:sldId id="330"/>
            <p14:sldId id="287"/>
            <p14:sldId id="290"/>
          </p14:sldIdLst>
        </p14:section>
        <p14:section name="Reusing Functions" id="{F329580C-F142-0146-9265-8D64AEBD6B7D}">
          <p14:sldIdLst>
            <p14:sldId id="294"/>
            <p14:sldId id="291"/>
            <p14:sldId id="363"/>
            <p14:sldId id="303"/>
          </p14:sldIdLst>
        </p14:section>
        <p14:section name="Scope" id="{A54A65D1-CB99-4C8E-8584-EA6BD8D524A0}">
          <p14:sldIdLst>
            <p14:sldId id="340"/>
            <p14:sldId id="339"/>
            <p14:sldId id="341"/>
          </p14:sldIdLst>
        </p14:section>
        <p14:section name="Parameters" id="{923B6CB2-C6A5-724D-B7DD-E34C1BF30C58}">
          <p14:sldIdLst>
            <p14:sldId id="295"/>
            <p14:sldId id="299"/>
            <p14:sldId id="296"/>
            <p14:sldId id="297"/>
            <p14:sldId id="362"/>
            <p14:sldId id="298"/>
            <p14:sldId id="304"/>
          </p14:sldIdLst>
        </p14:section>
        <p14:section name="Return Values" id="{68226152-CFE9-42C1-8833-965B962D268E}">
          <p14:sldIdLst>
            <p14:sldId id="309"/>
            <p14:sldId id="310"/>
            <p14:sldId id="315"/>
            <p14:sldId id="336"/>
          </p14:sldIdLst>
        </p14:section>
        <p14:section name="Assignment" id="{B2B3DEF8-2411-9A4F-95DD-ED5F8DAC9C67}">
          <p14:sldIdLst>
            <p14:sldId id="308"/>
          </p14:sldIdLst>
        </p14:section>
        <p14:section name="Import Statement" id="{47E751C0-3A06-40B3-9509-DA8533BC2EDC}">
          <p14:sldIdLst>
            <p14:sldId id="313"/>
            <p14:sldId id="332"/>
            <p14:sldId id="334"/>
            <p14:sldId id="335"/>
            <p14:sldId id="333"/>
            <p14:sldId id="358"/>
            <p14:sldId id="301"/>
            <p14:sldId id="306"/>
            <p14:sldId id="305"/>
          </p14:sldIdLst>
        </p14:section>
        <p14:section name="Good Programming Style" id="{5F50F04A-4258-40EE-BFF0-1B1E6F6E2E23}">
          <p14:sldIdLst>
            <p14:sldId id="317"/>
            <p14:sldId id="318"/>
            <p14:sldId id="285"/>
            <p14:sldId id="319"/>
            <p14:sldId id="326"/>
            <p14:sldId id="337"/>
          </p14:sldIdLst>
        </p14:section>
        <p14:section name="Optional Content" id="{A0BFE2B9-704F-6143-9533-58BBEC88413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3D1B1-910F-403F-9DF8-7EBC9EC9AB60}" v="5" dt="2023-09-27T11:08: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howGuides="1">
      <p:cViewPr varScale="1">
        <p:scale>
          <a:sx n="146" d="100"/>
          <a:sy n="146" d="100"/>
        </p:scale>
        <p:origin x="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4683C281-F5E9-634B-B587-1A948E822DAB}"/>
    <pc:docChg chg="delSld modSld modSection">
      <pc:chgData name="Peter McGinty" userId="138e04b35f3df159" providerId="LiveId" clId="{4683C281-F5E9-634B-B587-1A948E822DAB}" dt="2023-04-19T01:50:05.781" v="79" actId="2696"/>
      <pc:docMkLst>
        <pc:docMk/>
      </pc:docMkLst>
      <pc:sldChg chg="modSp mod">
        <pc:chgData name="Peter McGinty" userId="138e04b35f3df159" providerId="LiveId" clId="{4683C281-F5E9-634B-B587-1A948E822DAB}" dt="2023-04-19T01:17:39.680" v="45" actId="20577"/>
        <pc:sldMkLst>
          <pc:docMk/>
          <pc:sldMk cId="4187305517" sldId="276"/>
        </pc:sldMkLst>
        <pc:spChg chg="mod">
          <ac:chgData name="Peter McGinty" userId="138e04b35f3df159" providerId="LiveId" clId="{4683C281-F5E9-634B-B587-1A948E822DAB}" dt="2023-04-19T01:17:39.680" v="45" actId="20577"/>
          <ac:spMkLst>
            <pc:docMk/>
            <pc:sldMk cId="4187305517" sldId="276"/>
            <ac:spMk id="3" creationId="{91CABEF1-BB7D-4567-93E5-FD68460E2CBB}"/>
          </ac:spMkLst>
        </pc:spChg>
      </pc:sldChg>
      <pc:sldChg chg="addSp delSp modSp mod">
        <pc:chgData name="Peter McGinty" userId="138e04b35f3df159" providerId="LiveId" clId="{4683C281-F5E9-634B-B587-1A948E822DAB}" dt="2023-04-19T01:43:02.952" v="75" actId="20577"/>
        <pc:sldMkLst>
          <pc:docMk/>
          <pc:sldMk cId="1201545740" sldId="291"/>
        </pc:sldMkLst>
        <pc:spChg chg="mod">
          <ac:chgData name="Peter McGinty" userId="138e04b35f3df159" providerId="LiveId" clId="{4683C281-F5E9-634B-B587-1A948E822DAB}" dt="2023-04-19T01:42:39.871" v="67"/>
          <ac:spMkLst>
            <pc:docMk/>
            <pc:sldMk cId="1201545740" sldId="291"/>
            <ac:spMk id="2" creationId="{E223E153-4B2F-4930-AB37-68ED099646DA}"/>
          </ac:spMkLst>
        </pc:spChg>
        <pc:spChg chg="add del mod">
          <ac:chgData name="Peter McGinty" userId="138e04b35f3df159" providerId="LiveId" clId="{4683C281-F5E9-634B-B587-1A948E822DAB}" dt="2023-04-19T01:42:39.871" v="67"/>
          <ac:spMkLst>
            <pc:docMk/>
            <pc:sldMk cId="1201545740" sldId="291"/>
            <ac:spMk id="3" creationId="{B670C916-5773-9FD7-6B52-937B49BDD1B5}"/>
          </ac:spMkLst>
        </pc:spChg>
        <pc:spChg chg="mod">
          <ac:chgData name="Peter McGinty" userId="138e04b35f3df159" providerId="LiveId" clId="{4683C281-F5E9-634B-B587-1A948E822DAB}" dt="2023-04-19T01:43:02.952" v="75" actId="20577"/>
          <ac:spMkLst>
            <pc:docMk/>
            <pc:sldMk cId="1201545740" sldId="291"/>
            <ac:spMk id="4" creationId="{CA70A3BF-53FD-4C05-8F6E-4D517CB92B61}"/>
          </ac:spMkLst>
        </pc:spChg>
        <pc:spChg chg="add del mod">
          <ac:chgData name="Peter McGinty" userId="138e04b35f3df159" providerId="LiveId" clId="{4683C281-F5E9-634B-B587-1A948E822DAB}" dt="2023-04-19T01:42:39.871" v="67"/>
          <ac:spMkLst>
            <pc:docMk/>
            <pc:sldMk cId="1201545740" sldId="291"/>
            <ac:spMk id="5" creationId="{4EF561A3-8AD3-5BA0-A0AE-D64378A7199F}"/>
          </ac:spMkLst>
        </pc:spChg>
      </pc:sldChg>
      <pc:sldChg chg="del">
        <pc:chgData name="Peter McGinty" userId="138e04b35f3df159" providerId="LiveId" clId="{4683C281-F5E9-634B-B587-1A948E822DAB}" dt="2023-04-19T01:50:02.248" v="78" actId="2696"/>
        <pc:sldMkLst>
          <pc:docMk/>
          <pc:sldMk cId="3559656611" sldId="307"/>
        </pc:sldMkLst>
      </pc:sldChg>
      <pc:sldChg chg="modSp mod">
        <pc:chgData name="Peter McGinty" userId="138e04b35f3df159" providerId="LiveId" clId="{4683C281-F5E9-634B-B587-1A948E822DAB}" dt="2023-04-19T01:49:37.527" v="77" actId="20577"/>
        <pc:sldMkLst>
          <pc:docMk/>
          <pc:sldMk cId="2729914585" sldId="308"/>
        </pc:sldMkLst>
        <pc:spChg chg="mod">
          <ac:chgData name="Peter McGinty" userId="138e04b35f3df159" providerId="LiveId" clId="{4683C281-F5E9-634B-B587-1A948E822DAB}" dt="2023-04-19T01:49:37.527" v="77" actId="20577"/>
          <ac:spMkLst>
            <pc:docMk/>
            <pc:sldMk cId="2729914585" sldId="308"/>
            <ac:spMk id="2" creationId="{F43468EB-30D4-1644-9294-4A8AA8288054}"/>
          </ac:spMkLst>
        </pc:spChg>
      </pc:sldChg>
      <pc:sldChg chg="modSp mod">
        <pc:chgData name="Peter McGinty" userId="138e04b35f3df159" providerId="LiveId" clId="{4683C281-F5E9-634B-B587-1A948E822DAB}" dt="2023-04-19T01:36:54.364" v="49" actId="20577"/>
        <pc:sldMkLst>
          <pc:docMk/>
          <pc:sldMk cId="3504482767" sldId="327"/>
        </pc:sldMkLst>
        <pc:graphicFrameChg chg="modGraphic">
          <ac:chgData name="Peter McGinty" userId="138e04b35f3df159" providerId="LiveId" clId="{4683C281-F5E9-634B-B587-1A948E822DAB}" dt="2023-04-19T01:36:54.364" v="49" actId="20577"/>
          <ac:graphicFrameMkLst>
            <pc:docMk/>
            <pc:sldMk cId="3504482767" sldId="327"/>
            <ac:graphicFrameMk id="3" creationId="{3E0D46F1-E38A-425A-87E0-3618116645D9}"/>
          </ac:graphicFrameMkLst>
        </pc:graphicFrameChg>
      </pc:sldChg>
      <pc:sldChg chg="modSp mod">
        <pc:chgData name="Peter McGinty" userId="138e04b35f3df159" providerId="LiveId" clId="{4683C281-F5E9-634B-B587-1A948E822DAB}" dt="2023-04-19T01:14:24.558" v="15" actId="20577"/>
        <pc:sldMkLst>
          <pc:docMk/>
          <pc:sldMk cId="3691594644" sldId="329"/>
        </pc:sldMkLst>
        <pc:spChg chg="mod">
          <ac:chgData name="Peter McGinty" userId="138e04b35f3df159" providerId="LiveId" clId="{4683C281-F5E9-634B-B587-1A948E822DAB}" dt="2023-04-19T01:14:24.558" v="15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modSp mod">
        <pc:chgData name="Peter McGinty" userId="138e04b35f3df159" providerId="LiveId" clId="{4683C281-F5E9-634B-B587-1A948E822DAB}" dt="2023-04-19T01:39:51.656" v="51" actId="20577"/>
        <pc:sldMkLst>
          <pc:docMk/>
          <pc:sldMk cId="1413093788" sldId="330"/>
        </pc:sldMkLst>
        <pc:spChg chg="mod">
          <ac:chgData name="Peter McGinty" userId="138e04b35f3df159" providerId="LiveId" clId="{4683C281-F5E9-634B-B587-1A948E822DAB}" dt="2023-04-19T01:39:51.656" v="51" actId="20577"/>
          <ac:spMkLst>
            <pc:docMk/>
            <pc:sldMk cId="1413093788" sldId="330"/>
            <ac:spMk id="4" creationId="{CA70A3BF-53FD-4C05-8F6E-4D517CB92B61}"/>
          </ac:spMkLst>
        </pc:spChg>
      </pc:sldChg>
      <pc:sldChg chg="del">
        <pc:chgData name="Peter McGinty" userId="138e04b35f3df159" providerId="LiveId" clId="{4683C281-F5E9-634B-B587-1A948E822DAB}" dt="2023-04-19T01:50:05.781" v="79" actId="2696"/>
        <pc:sldMkLst>
          <pc:docMk/>
          <pc:sldMk cId="4028080745" sldId="356"/>
        </pc:sldMkLst>
      </pc:sldChg>
    </pc:docChg>
  </pc:docChgLst>
  <pc:docChgLst>
    <pc:chgData name="Peter McGinty" userId="138e04b35f3df159" providerId="LiveId" clId="{F70F1FFA-8CB4-4761-839B-46A2DA4D21BF}"/>
    <pc:docChg chg="undo redo custSel addSld delSld modSld sldOrd addMainMaster modMainMaster addSection delSection modSection modNotesMaster modShowInfo">
      <pc:chgData name="Peter McGinty" userId="138e04b35f3df159" providerId="LiveId" clId="{F70F1FFA-8CB4-4761-839B-46A2DA4D21BF}" dt="2021-10-03T21:12:30.899" v="13795" actId="27636"/>
      <pc:docMkLst>
        <pc:docMk/>
      </pc:docMkLst>
      <pc:sldChg chg="addSp delSp modSp new del mod chgLayout">
        <pc:chgData name="Peter McGinty" userId="138e04b35f3df159" providerId="LiveId" clId="{F70F1FFA-8CB4-4761-839B-46A2DA4D21BF}" dt="2021-09-19T06:25:37.499" v="851" actId="47"/>
        <pc:sldMkLst>
          <pc:docMk/>
          <pc:sldMk cId="3763081076" sldId="256"/>
        </pc:sldMkLst>
        <pc:spChg chg="mod ord">
          <ac:chgData name="Peter McGinty" userId="138e04b35f3df159" providerId="LiveId" clId="{F70F1FFA-8CB4-4761-839B-46A2DA4D21BF}" dt="2021-08-26T20:54:56.150" v="348" actId="6264"/>
          <ac:spMkLst>
            <pc:docMk/>
            <pc:sldMk cId="3763081076" sldId="256"/>
            <ac:spMk id="2" creationId="{FC4C4545-F14A-4BFB-B3A4-06D93BC0B6E5}"/>
          </ac:spMkLst>
        </pc:spChg>
        <pc:spChg chg="mod ord">
          <ac:chgData name="Peter McGinty" userId="138e04b35f3df159" providerId="LiveId" clId="{F70F1FFA-8CB4-4761-839B-46A2DA4D21BF}" dt="2021-08-26T20:54:56.150" v="348" actId="6264"/>
          <ac:spMkLst>
            <pc:docMk/>
            <pc:sldMk cId="3763081076" sldId="256"/>
            <ac:spMk id="3" creationId="{4B29B305-12E5-4A49-8751-C2D928B16712}"/>
          </ac:spMkLst>
        </pc:spChg>
        <pc:spChg chg="add del mod">
          <ac:chgData name="Peter McGinty" userId="138e04b35f3df159" providerId="LiveId" clId="{F70F1FFA-8CB4-4761-839B-46A2DA4D21BF}" dt="2021-08-26T20:54:47.943" v="347" actId="6264"/>
          <ac:spMkLst>
            <pc:docMk/>
            <pc:sldMk cId="3763081076" sldId="256"/>
            <ac:spMk id="4" creationId="{7DC70597-AFF8-4160-867C-283FE6EAA036}"/>
          </ac:spMkLst>
        </pc:spChg>
        <pc:spChg chg="add del mod">
          <ac:chgData name="Peter McGinty" userId="138e04b35f3df159" providerId="LiveId" clId="{F70F1FFA-8CB4-4761-839B-46A2DA4D21BF}" dt="2021-08-26T20:54:47.943" v="347" actId="6264"/>
          <ac:spMkLst>
            <pc:docMk/>
            <pc:sldMk cId="3763081076" sldId="256"/>
            <ac:spMk id="5" creationId="{BAA48258-2CF3-4C7E-9650-B9EE813261EC}"/>
          </ac:spMkLst>
        </pc:spChg>
        <pc:spChg chg="add del mod">
          <ac:chgData name="Peter McGinty" userId="138e04b35f3df159" providerId="LiveId" clId="{F70F1FFA-8CB4-4761-839B-46A2DA4D21BF}" dt="2021-08-26T20:54:56.150" v="348" actId="6264"/>
          <ac:spMkLst>
            <pc:docMk/>
            <pc:sldMk cId="3763081076" sldId="256"/>
            <ac:spMk id="6" creationId="{461923BD-65F6-495D-9FBD-5DADC3DB8A1C}"/>
          </ac:spMkLst>
        </pc:spChg>
        <pc:spChg chg="add del mod">
          <ac:chgData name="Peter McGinty" userId="138e04b35f3df159" providerId="LiveId" clId="{F70F1FFA-8CB4-4761-839B-46A2DA4D21BF}" dt="2021-08-26T20:54:56.150" v="348" actId="6264"/>
          <ac:spMkLst>
            <pc:docMk/>
            <pc:sldMk cId="3763081076" sldId="256"/>
            <ac:spMk id="7" creationId="{0168366D-D870-4182-8BD1-B542EF7BE17F}"/>
          </ac:spMkLst>
        </pc:spChg>
      </pc:sldChg>
      <pc:sldChg chg="modSp add del mod">
        <pc:chgData name="Peter McGinty" userId="138e04b35f3df159" providerId="LiveId" clId="{F70F1FFA-8CB4-4761-839B-46A2DA4D21BF}" dt="2021-09-19T06:28:47.927" v="942" actId="47"/>
        <pc:sldMkLst>
          <pc:docMk/>
          <pc:sldMk cId="697685717" sldId="257"/>
        </pc:sldMkLst>
        <pc:spChg chg="mod">
          <ac:chgData name="Peter McGinty" userId="138e04b35f3df159" providerId="LiveId" clId="{F70F1FFA-8CB4-4761-839B-46A2DA4D21BF}" dt="2021-09-19T06:25:32.659" v="850" actId="20577"/>
          <ac:spMkLst>
            <pc:docMk/>
            <pc:sldMk cId="697685717" sldId="257"/>
            <ac:spMk id="2" creationId="{28932AB5-BD43-4ADD-BD4D-A5FC99A6C59D}"/>
          </ac:spMkLst>
        </pc:spChg>
        <pc:spChg chg="mod">
          <ac:chgData name="Peter McGinty" userId="138e04b35f3df159" providerId="LiveId" clId="{F70F1FFA-8CB4-4761-839B-46A2DA4D21BF}" dt="2021-09-19T06:27:08.576" v="940" actId="20577"/>
          <ac:spMkLst>
            <pc:docMk/>
            <pc:sldMk cId="697685717" sldId="257"/>
            <ac:spMk id="4" creationId="{1E31C777-EF67-48C4-815B-E932275CFDA6}"/>
          </ac:spMkLst>
        </pc:spChg>
      </pc:sldChg>
      <pc:sldChg chg="addSp delSp modSp add mod modClrScheme chgLayout">
        <pc:chgData name="Peter McGinty" userId="138e04b35f3df159" providerId="LiveId" clId="{F70F1FFA-8CB4-4761-839B-46A2DA4D21BF}" dt="2021-10-02T08:37:05.589" v="12159" actId="27636"/>
        <pc:sldMkLst>
          <pc:docMk/>
          <pc:sldMk cId="4187305517" sldId="276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4187305517" sldId="276"/>
            <ac:spMk id="2" creationId="{0572A14D-65CA-4114-914F-4408347A03CD}"/>
          </ac:spMkLst>
        </pc:spChg>
        <pc:spChg chg="mod ord">
          <ac:chgData name="Peter McGinty" userId="138e04b35f3df159" providerId="LiveId" clId="{F70F1FFA-8CB4-4761-839B-46A2DA4D21BF}" dt="2021-10-02T08:37:05.589" v="12159" actId="27636"/>
          <ac:spMkLst>
            <pc:docMk/>
            <pc:sldMk cId="4187305517" sldId="276"/>
            <ac:spMk id="3" creationId="{91CABEF1-BB7D-4567-93E5-FD68460E2CB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187305517" sldId="276"/>
            <ac:spMk id="4" creationId="{CF292A4B-DB7E-43C2-AAC5-B651FEB4DF0F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187305517" sldId="276"/>
            <ac:spMk id="5" creationId="{07254893-FB6C-41F1-9868-08D139DF82E0}"/>
          </ac:spMkLst>
        </pc:spChg>
        <pc:spChg chg="del mod">
          <ac:chgData name="Peter McGinty" userId="138e04b35f3df159" providerId="LiveId" clId="{F70F1FFA-8CB4-4761-839B-46A2DA4D21BF}" dt="2021-08-26T20:53:39.109" v="344" actId="700"/>
          <ac:spMkLst>
            <pc:docMk/>
            <pc:sldMk cId="4187305517" sldId="276"/>
            <ac:spMk id="7" creationId="{BBEDBE48-D616-49FF-9860-83B59B8C7270}"/>
          </ac:spMkLst>
        </pc:spChg>
      </pc:sldChg>
      <pc:sldChg chg="new del">
        <pc:chgData name="Peter McGinty" userId="138e04b35f3df159" providerId="LiveId" clId="{F70F1FFA-8CB4-4761-839B-46A2DA4D21BF}" dt="2021-08-26T20:58:49.661" v="420" actId="47"/>
        <pc:sldMkLst>
          <pc:docMk/>
          <pc:sldMk cId="1416431080" sldId="277"/>
        </pc:sldMkLst>
      </pc:sldChg>
      <pc:sldChg chg="addSp delSp modSp new mod ord modClrScheme chgLayout">
        <pc:chgData name="Peter McGinty" userId="138e04b35f3df159" providerId="LiveId" clId="{F70F1FFA-8CB4-4761-839B-46A2DA4D21BF}" dt="2021-10-02T08:32:23.517" v="12089" actId="6264"/>
        <pc:sldMkLst>
          <pc:docMk/>
          <pc:sldMk cId="197352261" sldId="278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7352261" sldId="278"/>
            <ac:spMk id="2" creationId="{7BA03E77-92F7-43AF-9456-554BB1C4AD74}"/>
          </ac:spMkLst>
        </pc:spChg>
        <pc:spChg chg="del mod ord">
          <ac:chgData name="Peter McGinty" userId="138e04b35f3df159" providerId="LiveId" clId="{F70F1FFA-8CB4-4761-839B-46A2DA4D21BF}" dt="2021-08-26T20:55:18.212" v="350" actId="700"/>
          <ac:spMkLst>
            <pc:docMk/>
            <pc:sldMk cId="197352261" sldId="278"/>
            <ac:spMk id="2" creationId="{DB2D9EC3-6081-4D6C-872A-56E5AC519B1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7352261" sldId="278"/>
            <ac:spMk id="3" creationId="{1D580756-DDA3-45C7-B5AA-EB49DF62CE9F}"/>
          </ac:spMkLst>
        </pc:spChg>
        <pc:spChg chg="del mod ord">
          <ac:chgData name="Peter McGinty" userId="138e04b35f3df159" providerId="LiveId" clId="{F70F1FFA-8CB4-4761-839B-46A2DA4D21BF}" dt="2021-08-26T20:55:18.212" v="350" actId="700"/>
          <ac:spMkLst>
            <pc:docMk/>
            <pc:sldMk cId="197352261" sldId="278"/>
            <ac:spMk id="3" creationId="{24A526D9-9A88-4E9A-8064-69581C4276B5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197352261" sldId="278"/>
            <ac:spMk id="4" creationId="{1B5E1DF0-C00E-4716-A3A4-21946DA06591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197352261" sldId="278"/>
            <ac:spMk id="5" creationId="{DC37BF25-3905-4DB0-9838-D864E2FEF482}"/>
          </ac:spMkLst>
        </pc:spChg>
      </pc:sldChg>
      <pc:sldChg chg="addSp delSp modSp new mod ord modClrScheme chgLayout">
        <pc:chgData name="Peter McGinty" userId="138e04b35f3df159" providerId="LiveId" clId="{F70F1FFA-8CB4-4761-839B-46A2DA4D21BF}" dt="2021-10-02T11:40:17.059" v="12870" actId="2711"/>
        <pc:sldMkLst>
          <pc:docMk/>
          <pc:sldMk cId="2380491765" sldId="27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380491765" sldId="279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80491765" sldId="279"/>
            <ac:spMk id="3" creationId="{6A3EBBE2-02D7-412E-B137-193DFC537144}"/>
          </ac:spMkLst>
        </pc:spChg>
        <pc:spChg chg="add del mod">
          <ac:chgData name="Peter McGinty" userId="138e04b35f3df159" providerId="LiveId" clId="{F70F1FFA-8CB4-4761-839B-46A2DA4D21BF}" dt="2021-09-19T06:39:38.635" v="1244" actId="478"/>
          <ac:spMkLst>
            <pc:docMk/>
            <pc:sldMk cId="2380491765" sldId="279"/>
            <ac:spMk id="3" creationId="{F96DBD78-FE4A-4B08-A7AA-21BC0E7CFA44}"/>
          </ac:spMkLst>
        </pc:spChg>
        <pc:spChg chg="add mod ord">
          <ac:chgData name="Peter McGinty" userId="138e04b35f3df159" providerId="LiveId" clId="{F70F1FFA-8CB4-4761-839B-46A2DA4D21BF}" dt="2021-10-02T11:40:17.059" v="12870" actId="2711"/>
          <ac:spMkLst>
            <pc:docMk/>
            <pc:sldMk cId="2380491765" sldId="279"/>
            <ac:spMk id="4" creationId="{149523E5-49C3-4D8E-ADC6-BEAFB4D540A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80491765" sldId="279"/>
            <ac:spMk id="5" creationId="{28CD163D-37AD-4640-9F23-9ECB9D717A41}"/>
          </ac:spMkLst>
        </pc:spChg>
      </pc:sldChg>
      <pc:sldChg chg="addSp delSp modSp add mod modTransition chgLayout">
        <pc:chgData name="Peter McGinty" userId="138e04b35f3df159" providerId="LiveId" clId="{F70F1FFA-8CB4-4761-839B-46A2DA4D21BF}" dt="2021-10-02T08:32:23.517" v="12089" actId="6264"/>
        <pc:sldMkLst>
          <pc:docMk/>
          <pc:sldMk cId="3743528606" sldId="28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2" creationId="{02FEE16B-71B8-43A1-BC00-7A908FE032E6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3" creationId="{D9B7C326-E980-4345-82B7-34F5A57CCD46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4" creationId="{C0DDB592-654E-448B-8AC2-092C2701D12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5" creationId="{46F08DD1-041E-4C71-9F8C-82C38C2FDBBC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6" creationId="{8506CB83-96F6-4B9A-ADA7-8A6AE60DC44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7" creationId="{63053B64-C0B5-4A77-A9F0-5D9A1858E753}"/>
          </ac:spMkLst>
        </pc:spChg>
      </pc:sldChg>
      <pc:sldChg chg="addSp delSp modSp del mod ord chgLayout">
        <pc:chgData name="Peter McGinty" userId="138e04b35f3df159" providerId="LiveId" clId="{F70F1FFA-8CB4-4761-839B-46A2DA4D21BF}" dt="2021-10-02T09:16:42.693" v="12778" actId="47"/>
        <pc:sldMkLst>
          <pc:docMk/>
          <pc:sldMk cId="1089575595" sldId="282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2" creationId="{00E65CEF-BE92-4845-8122-6A9E691F089C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3" creationId="{4CC614AE-3A56-4C74-B4B3-AB436F1CE6DF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4" creationId="{4E6099AA-5231-4758-9058-F8E9CA595E6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5" creationId="{22A7E10B-E8C0-4061-9101-EDD1E9C4B08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6" creationId="{A618DF4E-B563-4096-8D39-8BE08A1ACF6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7" creationId="{3AEA4CBE-FCFC-4D28-8231-3058FB2D9871}"/>
          </ac:spMkLst>
        </pc:spChg>
      </pc:sldChg>
      <pc:sldChg chg="addSp modSp new del mod modClrScheme chgLayout">
        <pc:chgData name="Peter McGinty" userId="138e04b35f3df159" providerId="LiveId" clId="{F70F1FFA-8CB4-4761-839B-46A2DA4D21BF}" dt="2021-09-29T08:09:59.318" v="6394" actId="47"/>
        <pc:sldMkLst>
          <pc:docMk/>
          <pc:sldMk cId="3141514961" sldId="283"/>
        </pc:sldMkLst>
        <pc:spChg chg="mod ord">
          <ac:chgData name="Peter McGinty" userId="138e04b35f3df159" providerId="LiveId" clId="{F70F1FFA-8CB4-4761-839B-46A2DA4D21BF}" dt="2021-09-29T07:59:15.484" v="6151" actId="700"/>
          <ac:spMkLst>
            <pc:docMk/>
            <pc:sldMk cId="3141514961" sldId="283"/>
            <ac:spMk id="2" creationId="{F6889690-A105-4791-8903-A1BF3CF776D2}"/>
          </ac:spMkLst>
        </pc:spChg>
        <pc:spChg chg="mod ord">
          <ac:chgData name="Peter McGinty" userId="138e04b35f3df159" providerId="LiveId" clId="{F70F1FFA-8CB4-4761-839B-46A2DA4D21BF}" dt="2021-09-29T08:02:45.230" v="6230" actId="27636"/>
          <ac:spMkLst>
            <pc:docMk/>
            <pc:sldMk cId="3141514961" sldId="283"/>
            <ac:spMk id="3" creationId="{92406AF5-0A54-4BC7-BE80-12223DAAEFF4}"/>
          </ac:spMkLst>
        </pc:spChg>
        <pc:spChg chg="add mod ord">
          <ac:chgData name="Peter McGinty" userId="138e04b35f3df159" providerId="LiveId" clId="{F70F1FFA-8CB4-4761-839B-46A2DA4D21BF}" dt="2021-09-29T08:02:50.626" v="6233" actId="20577"/>
          <ac:spMkLst>
            <pc:docMk/>
            <pc:sldMk cId="3141514961" sldId="283"/>
            <ac:spMk id="4" creationId="{0569C882-3F28-4700-9277-B72F559513FE}"/>
          </ac:spMkLst>
        </pc:spChg>
      </pc:sldChg>
      <pc:sldChg chg="addSp delSp modSp add mod modClrScheme chgLayout">
        <pc:chgData name="Peter McGinty" userId="138e04b35f3df159" providerId="LiveId" clId="{F70F1FFA-8CB4-4761-839B-46A2DA4D21BF}" dt="2021-09-19T06:42:51.207" v="1344" actId="20577"/>
        <pc:sldMkLst>
          <pc:docMk/>
          <pc:sldMk cId="3954836935" sldId="284"/>
        </pc:sldMkLst>
        <pc:spChg chg="mod ord">
          <ac:chgData name="Peter McGinty" userId="138e04b35f3df159" providerId="LiveId" clId="{F70F1FFA-8CB4-4761-839B-46A2DA4D21BF}" dt="2021-09-19T06:40:38.044" v="1267" actId="20577"/>
          <ac:spMkLst>
            <pc:docMk/>
            <pc:sldMk cId="3954836935" sldId="284"/>
            <ac:spMk id="2" creationId="{E223E153-4B2F-4930-AB37-68ED099646DA}"/>
          </ac:spMkLst>
        </pc:spChg>
        <pc:spChg chg="del">
          <ac:chgData name="Peter McGinty" userId="138e04b35f3df159" providerId="LiveId" clId="{F70F1FFA-8CB4-4761-839B-46A2DA4D21BF}" dt="2021-09-19T06:39:52.093" v="1245" actId="478"/>
          <ac:spMkLst>
            <pc:docMk/>
            <pc:sldMk cId="3954836935" sldId="284"/>
            <ac:spMk id="3" creationId="{F96DBD78-FE4A-4B08-A7AA-21BC0E7CFA44}"/>
          </ac:spMkLst>
        </pc:spChg>
        <pc:spChg chg="add mod ord">
          <ac:chgData name="Peter McGinty" userId="138e04b35f3df159" providerId="LiveId" clId="{F70F1FFA-8CB4-4761-839B-46A2DA4D21BF}" dt="2021-09-19T06:42:51.207" v="1344" actId="20577"/>
          <ac:spMkLst>
            <pc:docMk/>
            <pc:sldMk cId="3954836935" sldId="284"/>
            <ac:spMk id="4" creationId="{CA70A3BF-53FD-4C05-8F6E-4D517CB92B61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08:40:26.409" v="12206" actId="20577"/>
        <pc:sldMkLst>
          <pc:docMk/>
          <pc:sldMk cId="2660541092" sldId="28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660541092" sldId="285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660541092" sldId="285"/>
            <ac:spMk id="3" creationId="{E8609D75-16A8-4312-8422-751F9EE49793}"/>
          </ac:spMkLst>
        </pc:spChg>
        <pc:spChg chg="mod ord">
          <ac:chgData name="Peter McGinty" userId="138e04b35f3df159" providerId="LiveId" clId="{F70F1FFA-8CB4-4761-839B-46A2DA4D21BF}" dt="2021-10-02T08:40:26.409" v="12206" actId="20577"/>
          <ac:spMkLst>
            <pc:docMk/>
            <pc:sldMk cId="2660541092" sldId="285"/>
            <ac:spMk id="4" creationId="{CA70A3BF-53FD-4C05-8F6E-4D517CB92B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660541092" sldId="285"/>
            <ac:spMk id="5" creationId="{5B84293E-C90D-4A3B-8AF8-58B563E2F5F5}"/>
          </ac:spMkLst>
        </pc:spChg>
      </pc:sldChg>
      <pc:sldChg chg="modSp add del mod">
        <pc:chgData name="Peter McGinty" userId="138e04b35f3df159" providerId="LiveId" clId="{F70F1FFA-8CB4-4761-839B-46A2DA4D21BF}" dt="2021-09-30T12:55:09.965" v="8060" actId="47"/>
        <pc:sldMkLst>
          <pc:docMk/>
          <pc:sldMk cId="3738739693" sldId="286"/>
        </pc:sldMkLst>
        <pc:spChg chg="mod">
          <ac:chgData name="Peter McGinty" userId="138e04b35f3df159" providerId="LiveId" clId="{F70F1FFA-8CB4-4761-839B-46A2DA4D21BF}" dt="2021-09-29T09:36:37.383" v="7578" actId="20577"/>
          <ac:spMkLst>
            <pc:docMk/>
            <pc:sldMk cId="3738739693" sldId="286"/>
            <ac:spMk id="2" creationId="{E223E153-4B2F-4930-AB37-68ED099646DA}"/>
          </ac:spMkLst>
        </pc:spChg>
        <pc:spChg chg="mod">
          <ac:chgData name="Peter McGinty" userId="138e04b35f3df159" providerId="LiveId" clId="{F70F1FFA-8CB4-4761-839B-46A2DA4D21BF}" dt="2021-09-29T09:36:00.632" v="7565"/>
          <ac:spMkLst>
            <pc:docMk/>
            <pc:sldMk cId="3738739693" sldId="286"/>
            <ac:spMk id="4" creationId="{CA70A3BF-53FD-4C05-8F6E-4D517CB92B61}"/>
          </ac:spMkLst>
        </pc:spChg>
      </pc:sldChg>
      <pc:sldChg chg="addSp delSp modSp add mod chgLayout">
        <pc:chgData name="Peter McGinty" userId="138e04b35f3df159" providerId="LiveId" clId="{F70F1FFA-8CB4-4761-839B-46A2DA4D21BF}" dt="2021-10-02T08:55:09.263" v="12301" actId="2711"/>
        <pc:sldMkLst>
          <pc:docMk/>
          <pc:sldMk cId="1681062208" sldId="287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681062208" sldId="287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681062208" sldId="287"/>
            <ac:spMk id="3" creationId="{E85645A4-CD87-4C78-99FB-2FEAB7C80E0A}"/>
          </ac:spMkLst>
        </pc:spChg>
        <pc:spChg chg="mod ord">
          <ac:chgData name="Peter McGinty" userId="138e04b35f3df159" providerId="LiveId" clId="{F70F1FFA-8CB4-4761-839B-46A2DA4D21BF}" dt="2021-10-02T08:55:09.263" v="12301" actId="2711"/>
          <ac:spMkLst>
            <pc:docMk/>
            <pc:sldMk cId="1681062208" sldId="287"/>
            <ac:spMk id="4" creationId="{CA70A3BF-53FD-4C05-8F6E-4D517CB92B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681062208" sldId="287"/>
            <ac:spMk id="5" creationId="{0A9B6F26-6BD0-45DC-B193-D8ADB1AF12C4}"/>
          </ac:spMkLst>
        </pc:spChg>
      </pc:sldChg>
      <pc:sldChg chg="addSp delSp modSp new mod chgLayout modNotes modNotesTx">
        <pc:chgData name="Peter McGinty" userId="138e04b35f3df159" providerId="LiveId" clId="{F70F1FFA-8CB4-4761-839B-46A2DA4D21BF}" dt="2021-10-02T14:24:01.962" v="13224"/>
        <pc:sldMkLst>
          <pc:docMk/>
          <pc:sldMk cId="2076300089" sldId="288"/>
        </pc:sldMkLst>
        <pc:spChg chg="mod ord">
          <ac:chgData name="Peter McGinty" userId="138e04b35f3df159" providerId="LiveId" clId="{F70F1FFA-8CB4-4761-839B-46A2DA4D21BF}" dt="2021-10-02T13:40:40.597" v="13102" actId="13926"/>
          <ac:spMkLst>
            <pc:docMk/>
            <pc:sldMk cId="2076300089" sldId="288"/>
            <ac:spMk id="2" creationId="{33B97E1B-D404-448E-9F56-2A9F9818C2E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076300089" sldId="288"/>
            <ac:spMk id="3" creationId="{199863CF-3BFD-4CE1-B580-64103DD771D8}"/>
          </ac:spMkLst>
        </pc:spChg>
        <pc:spChg chg="add mod">
          <ac:chgData name="Peter McGinty" userId="138e04b35f3df159" providerId="LiveId" clId="{F70F1FFA-8CB4-4761-839B-46A2DA4D21BF}" dt="2021-10-02T13:42:13.669" v="13183" actId="20577"/>
          <ac:spMkLst>
            <pc:docMk/>
            <pc:sldMk cId="2076300089" sldId="288"/>
            <ac:spMk id="3" creationId="{DC10113A-9B54-4580-B2A2-FD582ABE39E2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4" creationId="{9271FDEB-ED98-4A02-B2F3-E075093688F7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7" creationId="{64CFD2D2-DDB9-4B70-B7C8-7CFCE3294796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8" creationId="{A594F885-E900-4C71-B12C-5FD33545CFDC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10" creationId="{8E1E58C5-EC69-454B-BF3D-4C47D9ECF556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12" creationId="{502C0DB0-E524-4E60-950C-39FDEED93200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16" creationId="{1559C8BF-5AC2-44D6-B7A0-862E1EEBE4B1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18" creationId="{FF6572B9-71C8-4759-B199-6A287D253835}"/>
          </ac:spMkLst>
        </pc:spChg>
        <pc:graphicFrameChg chg="add del mod modGraphic">
          <ac:chgData name="Peter McGinty" userId="138e04b35f3df159" providerId="LiveId" clId="{F70F1FFA-8CB4-4761-839B-46A2DA4D21BF}" dt="2021-09-19T07:18:26.132" v="1550" actId="478"/>
          <ac:graphicFrameMkLst>
            <pc:docMk/>
            <pc:sldMk cId="2076300089" sldId="288"/>
            <ac:graphicFrameMk id="3" creationId="{02898B5F-A8E3-487E-B5CC-9A92B91FE598}"/>
          </ac:graphicFrameMkLst>
        </pc:graphicFrameChg>
        <pc:picChg chg="add mod">
          <ac:chgData name="Peter McGinty" userId="138e04b35f3df159" providerId="LiveId" clId="{F70F1FFA-8CB4-4761-839B-46A2DA4D21BF}" dt="2021-10-02T08:31:55.834" v="12061"/>
          <ac:picMkLst>
            <pc:docMk/>
            <pc:sldMk cId="2076300089" sldId="288"/>
            <ac:picMk id="5" creationId="{11C0901A-0F66-47F2-A464-CFD1BE0ABC2B}"/>
          </ac:picMkLst>
        </pc:picChg>
        <pc:picChg chg="add del mod">
          <ac:chgData name="Peter McGinty" userId="138e04b35f3df159" providerId="LiveId" clId="{F70F1FFA-8CB4-4761-839B-46A2DA4D21BF}" dt="2021-10-01T11:35:16.310" v="11249" actId="478"/>
          <ac:picMkLst>
            <pc:docMk/>
            <pc:sldMk cId="2076300089" sldId="288"/>
            <ac:picMk id="14" creationId="{45B3444A-0094-439F-83CD-6BBC3A36CA59}"/>
          </ac:picMkLst>
        </pc:picChg>
        <pc:cxnChg chg="add mod">
          <ac:chgData name="Peter McGinty" userId="138e04b35f3df159" providerId="LiveId" clId="{F70F1FFA-8CB4-4761-839B-46A2DA4D21BF}" dt="2021-10-02T08:31:55.834" v="12061"/>
          <ac:cxnSpMkLst>
            <pc:docMk/>
            <pc:sldMk cId="2076300089" sldId="288"/>
            <ac:cxnSpMk id="6" creationId="{BA1DEAD0-12E4-4237-AE20-5FC87BAC0B55}"/>
          </ac:cxnSpMkLst>
        </pc:cxnChg>
        <pc:cxnChg chg="add mod">
          <ac:chgData name="Peter McGinty" userId="138e04b35f3df159" providerId="LiveId" clId="{F70F1FFA-8CB4-4761-839B-46A2DA4D21BF}" dt="2021-10-02T08:31:55.834" v="12061"/>
          <ac:cxnSpMkLst>
            <pc:docMk/>
            <pc:sldMk cId="2076300089" sldId="288"/>
            <ac:cxnSpMk id="9" creationId="{20AD8E24-8972-4BC3-865C-7AB5CE869F17}"/>
          </ac:cxnSpMkLst>
        </pc:cxnChg>
        <pc:cxnChg chg="add mod">
          <ac:chgData name="Peter McGinty" userId="138e04b35f3df159" providerId="LiveId" clId="{F70F1FFA-8CB4-4761-839B-46A2DA4D21BF}" dt="2021-10-02T08:31:55.834" v="12061"/>
          <ac:cxnSpMkLst>
            <pc:docMk/>
            <pc:sldMk cId="2076300089" sldId="288"/>
            <ac:cxnSpMk id="11" creationId="{B9C0216C-A6B0-47A9-A0A0-C83D796D67B9}"/>
          </ac:cxnSpMkLst>
        </pc:cxnChg>
        <pc:cxnChg chg="add mod">
          <ac:chgData name="Peter McGinty" userId="138e04b35f3df159" providerId="LiveId" clId="{F70F1FFA-8CB4-4761-839B-46A2DA4D21BF}" dt="2021-10-02T08:31:55.834" v="12061"/>
          <ac:cxnSpMkLst>
            <pc:docMk/>
            <pc:sldMk cId="2076300089" sldId="288"/>
            <ac:cxnSpMk id="15" creationId="{C6E1658D-FB99-40C0-B637-E4391A1F07B2}"/>
          </ac:cxnSpMkLst>
        </pc:cxnChg>
      </pc:sldChg>
      <pc:sldChg chg="addSp delSp modSp new mod modClrScheme chgLayout">
        <pc:chgData name="Peter McGinty" userId="138e04b35f3df159" providerId="LiveId" clId="{F70F1FFA-8CB4-4761-839B-46A2DA4D21BF}" dt="2021-10-02T08:32:23.517" v="12089" actId="6264"/>
        <pc:sldMkLst>
          <pc:docMk/>
          <pc:sldMk cId="3990784520" sldId="28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2" creationId="{CDC6CB33-C1D0-489A-8EF5-71BA50DA7DD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3" creationId="{70FAFFC0-74AF-46EB-B7AA-7584B52215A0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4" creationId="{4A8D7D11-1FF6-4636-A650-AABCBEE2ACB8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5" creationId="{6BCD2DF3-3162-45C0-ADC1-926AE31DE589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6" creationId="{0AF339E1-1C33-4F5A-8B81-F50A737E4A7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7" creationId="{3DA5A227-788D-4CF1-8E5F-8DBC130897EA}"/>
          </ac:spMkLst>
        </pc:spChg>
        <pc:spChg chg="add del">
          <ac:chgData name="Peter McGinty" userId="138e04b35f3df159" providerId="LiveId" clId="{F70F1FFA-8CB4-4761-839B-46A2DA4D21BF}" dt="2021-09-19T07:40:17.756" v="2316"/>
          <ac:spMkLst>
            <pc:docMk/>
            <pc:sldMk cId="3990784520" sldId="289"/>
            <ac:spMk id="7" creationId="{8177A351-62D7-4247-826E-77CECC6AB3D0}"/>
          </ac:spMkLst>
        </pc:spChg>
        <pc:spChg chg="add del mod">
          <ac:chgData name="Peter McGinty" userId="138e04b35f3df159" providerId="LiveId" clId="{F70F1FFA-8CB4-4761-839B-46A2DA4D21BF}" dt="2021-09-19T07:40:17.256" v="2315"/>
          <ac:spMkLst>
            <pc:docMk/>
            <pc:sldMk cId="3990784520" sldId="289"/>
            <ac:spMk id="8" creationId="{64CB4DDE-D090-4DCE-B641-10BAD492CFA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8" creationId="{69BA31EE-6DA8-4F2C-8112-CC9E2EDCC22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9" creationId="{BE737924-21F4-408E-9F92-3D319101868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10" creationId="{079177DC-735A-433E-9BBF-516CA827722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11" creationId="{7610F521-846B-4FA5-9053-4ADC416C6D70}"/>
          </ac:spMkLst>
        </pc:sp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3584754862" sldId="29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84754862" sldId="290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84754862" sldId="290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84754862" sldId="290"/>
            <ac:spMk id="4" creationId="{58E2A7A5-9A2C-41A7-AC6B-DEFA2DD6782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84754862" sldId="290"/>
            <ac:spMk id="5" creationId="{3254192B-382D-4604-997C-F51622049D2C}"/>
          </ac:spMkLst>
        </pc:spChg>
      </pc:sldChg>
      <pc:sldChg chg="addSp delSp modSp mod chgLayout modNotes">
        <pc:chgData name="Peter McGinty" userId="138e04b35f3df159" providerId="LiveId" clId="{F70F1FFA-8CB4-4761-839B-46A2DA4D21BF}" dt="2021-10-02T14:24:01.962" v="13224"/>
        <pc:sldMkLst>
          <pc:docMk/>
          <pc:sldMk cId="1201545740" sldId="291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201545740" sldId="291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201545740" sldId="291"/>
            <ac:spMk id="3" creationId="{A58FB9FA-F59D-4043-99B6-4ECE24EE2B5C}"/>
          </ac:spMkLst>
        </pc:spChg>
        <pc:spChg chg="mod ord">
          <ac:chgData name="Peter McGinty" userId="138e04b35f3df159" providerId="LiveId" clId="{F70F1FFA-8CB4-4761-839B-46A2DA4D21BF}" dt="2021-10-02T08:56:55.026" v="12309" actId="20577"/>
          <ac:spMkLst>
            <pc:docMk/>
            <pc:sldMk cId="1201545740" sldId="291"/>
            <ac:spMk id="4" creationId="{CA70A3BF-53FD-4C05-8F6E-4D517CB92B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201545740" sldId="291"/>
            <ac:spMk id="5" creationId="{FFED4B7A-3298-4786-8953-6E7FBA665326}"/>
          </ac:spMkLst>
        </pc:spChg>
      </pc:sldChg>
      <pc:sldChg chg="add del">
        <pc:chgData name="Peter McGinty" userId="138e04b35f3df159" providerId="LiveId" clId="{F70F1FFA-8CB4-4761-839B-46A2DA4D21BF}" dt="2021-09-30T13:01:58.603" v="8196" actId="47"/>
        <pc:sldMkLst>
          <pc:docMk/>
          <pc:sldMk cId="329102544" sldId="292"/>
        </pc:sldMkLst>
      </pc:sldChg>
      <pc:sldChg chg="addSp delSp modSp mod chgLayout">
        <pc:chgData name="Peter McGinty" userId="138e04b35f3df159" providerId="LiveId" clId="{F70F1FFA-8CB4-4761-839B-46A2DA4D21BF}" dt="2021-10-02T08:32:23.517" v="12089" actId="6264"/>
        <pc:sldMkLst>
          <pc:docMk/>
          <pc:sldMk cId="1283972471" sldId="293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283972471" sldId="293"/>
            <ac:spMk id="2" creationId="{4BC7E7C4-3F03-EF4D-B663-84794C7FD92A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283972471" sldId="293"/>
            <ac:spMk id="3" creationId="{56B16D0D-8B84-D144-AD23-8A81C64C289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283972471" sldId="293"/>
            <ac:spMk id="4" creationId="{CFB4DC89-839A-4906-AD6E-1130141577C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283972471" sldId="293"/>
            <ac:spMk id="5" creationId="{255D2E17-4014-491E-B18B-611ECA3DCACC}"/>
          </ac:spMkLst>
        </pc:spChg>
      </pc:sldChg>
      <pc:sldChg chg="addSp delSp modSp mod chgLayout">
        <pc:chgData name="Peter McGinty" userId="138e04b35f3df159" providerId="LiveId" clId="{F70F1FFA-8CB4-4761-839B-46A2DA4D21BF}" dt="2021-10-02T08:32:23.517" v="12089" actId="6264"/>
        <pc:sldMkLst>
          <pc:docMk/>
          <pc:sldMk cId="1322195429" sldId="294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322195429" sldId="294"/>
            <ac:spMk id="2" creationId="{33568939-9E6C-D146-A016-AF7BFD4F4E88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322195429" sldId="294"/>
            <ac:spMk id="3" creationId="{7AD60B4D-3F35-B24E-938D-8D53371B941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322195429" sldId="294"/>
            <ac:spMk id="4" creationId="{CEB68278-756B-410D-803F-A4A1200BC78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322195429" sldId="294"/>
            <ac:spMk id="5" creationId="{B7460B08-5902-4F3E-B4FA-17B54582C3B1}"/>
          </ac:spMkLst>
        </pc:spChg>
      </pc:sldChg>
      <pc:sldChg chg="addSp delSp modSp mod chgLayout">
        <pc:chgData name="Peter McGinty" userId="138e04b35f3df159" providerId="LiveId" clId="{F70F1FFA-8CB4-4761-839B-46A2DA4D21BF}" dt="2021-10-02T08:32:23.517" v="12089" actId="6264"/>
        <pc:sldMkLst>
          <pc:docMk/>
          <pc:sldMk cId="233217523" sldId="29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33217523" sldId="295"/>
            <ac:spMk id="2" creationId="{D76AA9A5-70A9-4B47-9142-5EF9BD88C7A6}"/>
          </ac:spMkLst>
        </pc:spChg>
        <pc:spChg chg="del mod">
          <ac:chgData name="Peter McGinty" userId="138e04b35f3df159" providerId="LiveId" clId="{F70F1FFA-8CB4-4761-839B-46A2DA4D21BF}" dt="2021-10-02T08:32:23.517" v="12089" actId="6264"/>
          <ac:spMkLst>
            <pc:docMk/>
            <pc:sldMk cId="233217523" sldId="295"/>
            <ac:spMk id="3" creationId="{0BD82F8A-64A2-764D-85EA-CC9DC8D2DFB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3217523" sldId="295"/>
            <ac:spMk id="4" creationId="{5EAC0BE8-4C1F-45EB-9D8B-16D1DD95A7CD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33217523" sldId="295"/>
            <ac:spMk id="5" creationId="{67F95F42-2528-4B21-9BFB-0DB0571B742A}"/>
          </ac:spMkLst>
        </pc:spChg>
      </pc:sldChg>
      <pc:sldChg chg="addSp delSp modSp mod chgLayout">
        <pc:chgData name="Peter McGinty" userId="138e04b35f3df159" providerId="LiveId" clId="{F70F1FFA-8CB4-4761-839B-46A2DA4D21BF}" dt="2021-10-02T11:41:22.072" v="12876" actId="20577"/>
        <pc:sldMkLst>
          <pc:docMk/>
          <pc:sldMk cId="650671402" sldId="296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650671402" sldId="296"/>
            <ac:spMk id="2" creationId="{32465FC2-E64F-404F-AD82-69C90E58AB4B}"/>
          </ac:spMkLst>
        </pc:spChg>
        <pc:spChg chg="mod ord">
          <ac:chgData name="Peter McGinty" userId="138e04b35f3df159" providerId="LiveId" clId="{F70F1FFA-8CB4-4761-839B-46A2DA4D21BF}" dt="2021-10-02T11:41:22.072" v="12876" actId="20577"/>
          <ac:spMkLst>
            <pc:docMk/>
            <pc:sldMk cId="650671402" sldId="296"/>
            <ac:spMk id="3" creationId="{3FD4BA00-D108-454F-BDBF-9DBD56F4448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50671402" sldId="296"/>
            <ac:spMk id="4" creationId="{800AEAF3-9C69-4725-910D-0EC5544EAD8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50671402" sldId="296"/>
            <ac:spMk id="5" creationId="{E566B295-F5F3-4A50-B7CE-B66AACABF28A}"/>
          </ac:spMkLst>
        </pc:spChg>
      </pc:sldChg>
      <pc:sldChg chg="addSp delSp modSp mod chgLayout">
        <pc:chgData name="Peter McGinty" userId="138e04b35f3df159" providerId="LiveId" clId="{F70F1FFA-8CB4-4761-839B-46A2DA4D21BF}" dt="2021-10-02T08:57:32.644" v="12313" actId="2711"/>
        <pc:sldMkLst>
          <pc:docMk/>
          <pc:sldMk cId="3497602862" sldId="297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497602862" sldId="297"/>
            <ac:spMk id="2" creationId="{A6AAD0E0-51F1-264D-8F5D-4E3DE22502EB}"/>
          </ac:spMkLst>
        </pc:spChg>
        <pc:spChg chg="mod ord">
          <ac:chgData name="Peter McGinty" userId="138e04b35f3df159" providerId="LiveId" clId="{F70F1FFA-8CB4-4761-839B-46A2DA4D21BF}" dt="2021-10-02T08:57:32.644" v="12313" actId="2711"/>
          <ac:spMkLst>
            <pc:docMk/>
            <pc:sldMk cId="3497602862" sldId="297"/>
            <ac:spMk id="3" creationId="{7CF42BAF-4C7B-A046-9E8F-5E93F4DDFB2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497602862" sldId="297"/>
            <ac:spMk id="4" creationId="{260CC9C7-BA88-4740-A2CA-AD8568CB73B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497602862" sldId="297"/>
            <ac:spMk id="5" creationId="{711F9BA2-F864-474C-9369-2553525ECF5B}"/>
          </ac:spMkLst>
        </pc:spChg>
      </pc:sldChg>
      <pc:sldChg chg="addSp delSp modSp mod chgLayout modNotes">
        <pc:chgData name="Peter McGinty" userId="138e04b35f3df159" providerId="LiveId" clId="{F70F1FFA-8CB4-4761-839B-46A2DA4D21BF}" dt="2021-10-02T14:24:01.962" v="13224"/>
        <pc:sldMkLst>
          <pc:docMk/>
          <pc:sldMk cId="2478002147" sldId="298"/>
        </pc:sldMkLst>
        <pc:spChg chg="mod ord">
          <ac:chgData name="Peter McGinty" userId="138e04b35f3df159" providerId="LiveId" clId="{F70F1FFA-8CB4-4761-839B-46A2DA4D21BF}" dt="2021-10-02T08:58:34.824" v="12345" actId="20577"/>
          <ac:spMkLst>
            <pc:docMk/>
            <pc:sldMk cId="2478002147" sldId="298"/>
            <ac:spMk id="2" creationId="{32465FC2-E64F-404F-AD82-69C90E58AB4B}"/>
          </ac:spMkLst>
        </pc:spChg>
        <pc:spChg chg="mod ord">
          <ac:chgData name="Peter McGinty" userId="138e04b35f3df159" providerId="LiveId" clId="{F70F1FFA-8CB4-4761-839B-46A2DA4D21BF}" dt="2021-10-02T08:32:23.595" v="12092" actId="27636"/>
          <ac:spMkLst>
            <pc:docMk/>
            <pc:sldMk cId="2478002147" sldId="298"/>
            <ac:spMk id="3" creationId="{3FD4BA00-D108-454F-BDBF-9DBD56F4448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478002147" sldId="298"/>
            <ac:spMk id="4" creationId="{DAA5EF45-EF73-40E1-AEF1-E713329C82E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478002147" sldId="298"/>
            <ac:spMk id="5" creationId="{F6D42F75-B79D-4E0C-9F5F-FB8F2F628084}"/>
          </ac:spMkLst>
        </pc:spChg>
      </pc:sldChg>
      <pc:sldChg chg="addSp delSp modSp mod chgLayout">
        <pc:chgData name="Peter McGinty" userId="138e04b35f3df159" providerId="LiveId" clId="{F70F1FFA-8CB4-4761-839B-46A2DA4D21BF}" dt="2021-10-02T08:32:23.517" v="12089" actId="6264"/>
        <pc:sldMkLst>
          <pc:docMk/>
          <pc:sldMk cId="331844176" sldId="29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2" creationId="{A25A8A31-E515-474D-8826-4FC6B01DE82D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3" creationId="{0D896B62-3A0C-F248-B244-828AF4BB0580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4" creationId="{BA002565-B878-5646-8AE4-5D49F9FE75D6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5" creationId="{1B6D0E43-8F25-EE41-94BB-B6E05223622E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6" creationId="{F9313B9F-34EF-EF44-90EB-DB4BCCC65F79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331844176" sldId="299"/>
            <ac:spMk id="7" creationId="{C15ED1E8-D0BF-1348-8A9D-9CF2FA2AAB0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8" creationId="{D848FF93-09A3-4907-9525-2495342BA0F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9" creationId="{1E509265-E785-4A0C-B4A9-1E5CA5F3C6A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10" creationId="{FF9A02DE-51C7-44F8-8B9F-D6C73D3BC10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11" creationId="{820EE19D-F2F2-4246-8966-E3E18C472AB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12" creationId="{5B362532-5EC7-4405-9266-EC4CD1574841}"/>
          </ac:spMkLst>
        </pc:spChg>
      </pc:sldChg>
      <pc:sldChg chg="addSp delSp modSp del mod ord chgLayout">
        <pc:chgData name="Peter McGinty" userId="138e04b35f3df159" providerId="LiveId" clId="{F70F1FFA-8CB4-4761-839B-46A2DA4D21BF}" dt="2021-10-02T13:25:17.339" v="13068" actId="47"/>
        <pc:sldMkLst>
          <pc:docMk/>
          <pc:sldMk cId="506856466" sldId="30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506856466" sldId="300"/>
            <ac:spMk id="2" creationId="{1A498A97-99AD-DA4A-92BC-743A0C828733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506856466" sldId="300"/>
            <ac:spMk id="3" creationId="{88C15D39-965D-0C4B-84D3-CE83C089E6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506856466" sldId="300"/>
            <ac:spMk id="4" creationId="{D12B9C3E-67D8-4647-B0A0-A8A034BB7AFF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506856466" sldId="300"/>
            <ac:spMk id="5" creationId="{39489EAF-7B8F-4B7F-96A2-8A9868884321}"/>
          </ac:spMkLst>
        </pc:spChg>
      </pc:sldChg>
      <pc:sldChg chg="addSp delSp modSp mod ord chgLayout">
        <pc:chgData name="Peter McGinty" userId="138e04b35f3df159" providerId="LiveId" clId="{F70F1FFA-8CB4-4761-839B-46A2DA4D21BF}" dt="2021-10-02T13:25:39.607" v="13072" actId="20578"/>
        <pc:sldMkLst>
          <pc:docMk/>
          <pc:sldMk cId="2560760721" sldId="301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560760721" sldId="301"/>
            <ac:spMk id="2" creationId="{1E61EED5-176E-034C-B5A1-7C5D31AC160D}"/>
          </ac:spMkLst>
        </pc:spChg>
        <pc:spChg chg="mod ord">
          <ac:chgData name="Peter McGinty" userId="138e04b35f3df159" providerId="LiveId" clId="{F70F1FFA-8CB4-4761-839B-46A2DA4D21BF}" dt="2021-10-02T09:03:37.157" v="12443"/>
          <ac:spMkLst>
            <pc:docMk/>
            <pc:sldMk cId="2560760721" sldId="301"/>
            <ac:spMk id="3" creationId="{68A75D8B-4987-DE45-9747-AADF6885748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560760721" sldId="301"/>
            <ac:spMk id="4" creationId="{2837663E-CA9B-410D-870B-CA3EB765517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560760721" sldId="301"/>
            <ac:spMk id="5" creationId="{0327C329-3051-4D87-86F9-8845870D7004}"/>
          </ac:spMkLst>
        </pc:spChg>
      </pc:sldChg>
      <pc:sldChg chg="addSp delSp modSp del mod ord chgLayout modNotes">
        <pc:chgData name="Peter McGinty" userId="138e04b35f3df159" providerId="LiveId" clId="{F70F1FFA-8CB4-4761-839B-46A2DA4D21BF}" dt="2021-10-02T09:16:46.661" v="12779" actId="47"/>
        <pc:sldMkLst>
          <pc:docMk/>
          <pc:sldMk cId="2080678576" sldId="302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080678576" sldId="302"/>
            <ac:spMk id="2" creationId="{F2706B10-72D9-E54D-A44C-0BD75A53F0DF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080678576" sldId="302"/>
            <ac:spMk id="3" creationId="{943BF59F-50DC-8E46-86F3-C731D252676C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080678576" sldId="302"/>
            <ac:spMk id="4" creationId="{0ED91F8B-E55D-44EA-A7EF-119857B9EB7D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080678576" sldId="302"/>
            <ac:spMk id="5" creationId="{06A9873A-61D6-4B2F-9707-5A8773DB999C}"/>
          </ac:spMkLst>
        </pc:spChg>
      </pc:sldChg>
      <pc:sldChg chg="addSp delSp modSp mod chgLayout">
        <pc:chgData name="Peter McGinty" userId="138e04b35f3df159" providerId="LiveId" clId="{F70F1FFA-8CB4-4761-839B-46A2DA4D21BF}" dt="2021-10-02T13:14:59.394" v="12978" actId="20577"/>
        <pc:sldMkLst>
          <pc:docMk/>
          <pc:sldMk cId="3340504754" sldId="303"/>
        </pc:sldMkLst>
        <pc:spChg chg="mod ord">
          <ac:chgData name="Peter McGinty" userId="138e04b35f3df159" providerId="LiveId" clId="{F70F1FFA-8CB4-4761-839B-46A2DA4D21BF}" dt="2021-10-02T13:14:59.394" v="12978" actId="20577"/>
          <ac:spMkLst>
            <pc:docMk/>
            <pc:sldMk cId="3340504754" sldId="303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40504754" sldId="303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40504754" sldId="303"/>
            <ac:spMk id="4" creationId="{3F750CC2-A90D-412D-BAF2-9B5972F3D62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40504754" sldId="303"/>
            <ac:spMk id="5" creationId="{A96AADFB-9246-465B-8E83-B327001900E2}"/>
          </ac:spMkLst>
        </pc:spChg>
      </pc:sldChg>
      <pc:sldChg chg="addSp delSp modSp mod chgLayout">
        <pc:chgData name="Peter McGinty" userId="138e04b35f3df159" providerId="LiveId" clId="{F70F1FFA-8CB4-4761-839B-46A2DA4D21BF}" dt="2021-10-02T13:15:16.634" v="12980" actId="20577"/>
        <pc:sldMkLst>
          <pc:docMk/>
          <pc:sldMk cId="2399883413" sldId="304"/>
        </pc:sldMkLst>
        <pc:spChg chg="mod ord">
          <ac:chgData name="Peter McGinty" userId="138e04b35f3df159" providerId="LiveId" clId="{F70F1FFA-8CB4-4761-839B-46A2DA4D21BF}" dt="2021-10-02T13:15:16.634" v="12980" actId="20577"/>
          <ac:spMkLst>
            <pc:docMk/>
            <pc:sldMk cId="2399883413" sldId="304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399883413" sldId="304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99883413" sldId="304"/>
            <ac:spMk id="4" creationId="{1FD55D76-092C-4BE9-92AA-0512DF14209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99883413" sldId="304"/>
            <ac:spMk id="5" creationId="{DDA0C22C-CF81-4BD3-AC50-A3CC4C262564}"/>
          </ac:spMkLst>
        </pc:spChg>
      </pc:sldChg>
      <pc:sldChg chg="addSp delSp modSp mod ord chgLayout">
        <pc:chgData name="Peter McGinty" userId="138e04b35f3df159" providerId="LiveId" clId="{F70F1FFA-8CB4-4761-839B-46A2DA4D21BF}" dt="2021-10-02T13:26:05.463" v="13075" actId="6549"/>
        <pc:sldMkLst>
          <pc:docMk/>
          <pc:sldMk cId="1407024533" sldId="305"/>
        </pc:sldMkLst>
        <pc:spChg chg="mod ord">
          <ac:chgData name="Peter McGinty" userId="138e04b35f3df159" providerId="LiveId" clId="{F70F1FFA-8CB4-4761-839B-46A2DA4D21BF}" dt="2021-10-02T13:15:42.661" v="12984" actId="20577"/>
          <ac:spMkLst>
            <pc:docMk/>
            <pc:sldMk cId="1407024533" sldId="305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13:26:05.463" v="13075" actId="6549"/>
          <ac:spMkLst>
            <pc:docMk/>
            <pc:sldMk cId="1407024533" sldId="305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407024533" sldId="305"/>
            <ac:spMk id="4" creationId="{F96F9F81-08C9-46B4-9CD0-63E151AF18D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407024533" sldId="305"/>
            <ac:spMk id="5" creationId="{83FBAFC9-CA72-48A9-A0D4-A2A80E3C2C8D}"/>
          </ac:spMkLst>
        </pc:spChg>
      </pc:sldChg>
      <pc:sldChg chg="addSp delSp modSp mod ord chgLayout">
        <pc:chgData name="Peter McGinty" userId="138e04b35f3df159" providerId="LiveId" clId="{F70F1FFA-8CB4-4761-839B-46A2DA4D21BF}" dt="2021-10-02T13:25:39.607" v="13072" actId="20578"/>
        <pc:sldMkLst>
          <pc:docMk/>
          <pc:sldMk cId="2173148090" sldId="306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173148090" sldId="306"/>
            <ac:spMk id="2" creationId="{769EB0A9-39BE-E141-9B27-965E5E6FDC47}"/>
          </ac:spMkLst>
        </pc:spChg>
        <pc:spChg chg="mod ord">
          <ac:chgData name="Peter McGinty" userId="138e04b35f3df159" providerId="LiveId" clId="{F70F1FFA-8CB4-4761-839B-46A2DA4D21BF}" dt="2021-10-02T09:04:33.699" v="12453" actId="20577"/>
          <ac:spMkLst>
            <pc:docMk/>
            <pc:sldMk cId="2173148090" sldId="306"/>
            <ac:spMk id="3" creationId="{F7FED367-3E7A-FD4A-A0C6-1A72D9F4808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73148090" sldId="306"/>
            <ac:spMk id="4" creationId="{6443C448-CD19-404F-94A8-C8F368A831B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73148090" sldId="306"/>
            <ac:spMk id="5" creationId="{F601D65F-F6C6-4631-B123-87BE12D1C3A6}"/>
          </ac:spMkLst>
        </pc:spChg>
      </pc:sldChg>
      <pc:sldChg chg="del">
        <pc:chgData name="Peter McGinty" userId="138e04b35f3df159" providerId="LiveId" clId="{F70F1FFA-8CB4-4761-839B-46A2DA4D21BF}" dt="2021-09-21T16:45:56.722" v="3967" actId="2696"/>
        <pc:sldMkLst>
          <pc:docMk/>
          <pc:sldMk cId="3989401275" sldId="306"/>
        </pc:sldMkLst>
      </pc:sldChg>
      <pc:sldChg chg="del ord">
        <pc:chgData name="Peter McGinty" userId="138e04b35f3df159" providerId="LiveId" clId="{F70F1FFA-8CB4-4761-839B-46A2DA4D21BF}" dt="2021-10-01T11:25:36.784" v="11147" actId="2696"/>
        <pc:sldMkLst>
          <pc:docMk/>
          <pc:sldMk cId="1952205910" sldId="307"/>
        </pc:sldMkLst>
      </pc:sldChg>
      <pc:sldChg chg="addSp delSp modSp add mod chgLayout">
        <pc:chgData name="Peter McGinty" userId="138e04b35f3df159" providerId="LiveId" clId="{F70F1FFA-8CB4-4761-839B-46A2DA4D21BF}" dt="2021-10-02T08:32:23.517" v="12089" actId="6264"/>
        <pc:sldMkLst>
          <pc:docMk/>
          <pc:sldMk cId="3559656611" sldId="307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59656611" sldId="307"/>
            <ac:spMk id="2" creationId="{1A291667-95F3-204C-892C-1651522B6D5E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59656611" sldId="307"/>
            <ac:spMk id="3" creationId="{4D3B3B2F-30FC-E34C-B30D-A8D2318C54F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59656611" sldId="307"/>
            <ac:spMk id="4" creationId="{0D5F5459-054D-4991-9C61-259A46B83D5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59656611" sldId="307"/>
            <ac:spMk id="5" creationId="{29180A36-4DCC-4B87-9CB3-7F25D89BBEF1}"/>
          </ac:spMkLst>
        </pc:spChg>
      </pc:sldChg>
      <pc:sldChg chg="addSp delSp modSp mod ord chgLayout">
        <pc:chgData name="Peter McGinty" userId="138e04b35f3df159" providerId="LiveId" clId="{F70F1FFA-8CB4-4761-839B-46A2DA4D21BF}" dt="2021-10-02T08:32:23.517" v="12089" actId="6264"/>
        <pc:sldMkLst>
          <pc:docMk/>
          <pc:sldMk cId="2729914585" sldId="308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29914585" sldId="308"/>
            <ac:spMk id="2" creationId="{F43468EB-30D4-1644-9294-4A8AA8288054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29914585" sldId="308"/>
            <ac:spMk id="3" creationId="{E8C44891-EEF5-B44C-971D-5FD475DA5B0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9914585" sldId="308"/>
            <ac:spMk id="4" creationId="{CF16FE55-EF80-41FC-A3EA-A3ADB5A54FA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9914585" sldId="308"/>
            <ac:spMk id="6" creationId="{B1907A3F-284E-44DC-8818-8BB2652E4507}"/>
          </ac:spMkLst>
        </pc:spChg>
        <pc:picChg chg="add mod ord">
          <ac:chgData name="Peter McGinty" userId="138e04b35f3df159" providerId="LiveId" clId="{F70F1FFA-8CB4-4761-839B-46A2DA4D21BF}" dt="2021-10-02T08:31:55.834" v="12061"/>
          <ac:picMkLst>
            <pc:docMk/>
            <pc:sldMk cId="2729914585" sldId="308"/>
            <ac:picMk id="5" creationId="{DC9A144E-D1B9-4390-AE31-E1DB81191026}"/>
          </ac:picMkLst>
        </pc:picChg>
        <pc:picChg chg="add del mod">
          <ac:chgData name="Peter McGinty" userId="138e04b35f3df159" providerId="LiveId" clId="{F70F1FFA-8CB4-4761-839B-46A2DA4D21BF}" dt="2021-09-21T16:11:27.635" v="3174" actId="478"/>
          <ac:picMkLst>
            <pc:docMk/>
            <pc:sldMk cId="2729914585" sldId="308"/>
            <ac:picMk id="7" creationId="{A5E4D4D5-43F1-4C2D-BCE1-2F4EABEA81FE}"/>
          </ac:picMkLst>
        </pc:picChg>
        <pc:picChg chg="add del mod">
          <ac:chgData name="Peter McGinty" userId="138e04b35f3df159" providerId="LiveId" clId="{F70F1FFA-8CB4-4761-839B-46A2DA4D21BF}" dt="2021-09-21T16:08:56.727" v="3155" actId="478"/>
          <ac:picMkLst>
            <pc:docMk/>
            <pc:sldMk cId="2729914585" sldId="308"/>
            <ac:picMk id="9" creationId="{2F2E7C39-9CAC-477C-AD9E-C3069B5F21D1}"/>
          </ac:picMkLst>
        </pc:pic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2359568907" sldId="30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359568907" sldId="309"/>
            <ac:spMk id="2" creationId="{B21DCF96-40A1-401C-87A0-F421C3241086}"/>
          </ac:spMkLst>
        </pc:spChg>
        <pc:spChg chg="del mod">
          <ac:chgData name="Peter McGinty" userId="138e04b35f3df159" providerId="LiveId" clId="{F70F1FFA-8CB4-4761-839B-46A2DA4D21BF}" dt="2021-10-02T08:32:23.517" v="12089" actId="6264"/>
          <ac:spMkLst>
            <pc:docMk/>
            <pc:sldMk cId="2359568907" sldId="309"/>
            <ac:spMk id="3" creationId="{6DA4391D-EFA1-4495-A492-B2A8D836AE9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59568907" sldId="309"/>
            <ac:spMk id="4" creationId="{95E2C6FA-11F9-479D-89F6-BE3C077DF188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359568907" sldId="309"/>
            <ac:spMk id="5" creationId="{3D4424BC-1AE8-472F-9D47-6F560422BF07}"/>
          </ac:spMkLst>
        </pc:sp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2726688642" sldId="31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26688642" sldId="310"/>
            <ac:spMk id="2" creationId="{8CEE800F-6143-4194-A472-4043A7E8693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26688642" sldId="310"/>
            <ac:spMk id="3" creationId="{98977F2D-E331-4ED5-B3CE-9A01F56E6DF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6688642" sldId="310"/>
            <ac:spMk id="4" creationId="{B1C29321-A86C-4DF4-95C5-4F572DA4DEE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6688642" sldId="310"/>
            <ac:spMk id="5" creationId="{EC0D7E7B-3837-49D6-AC82-6A746CACBF75}"/>
          </ac:spMkLst>
        </pc:spChg>
      </pc:sldChg>
      <pc:sldChg chg="delSp modSp new del mod modClrScheme chgLayout">
        <pc:chgData name="Peter McGinty" userId="138e04b35f3df159" providerId="LiveId" clId="{F70F1FFA-8CB4-4761-839B-46A2DA4D21BF}" dt="2021-10-01T10:21:34.696" v="10931" actId="2696"/>
        <pc:sldMkLst>
          <pc:docMk/>
          <pc:sldMk cId="3000015916" sldId="311"/>
        </pc:sldMkLst>
        <pc:spChg chg="mod ord">
          <ac:chgData name="Peter McGinty" userId="138e04b35f3df159" providerId="LiveId" clId="{F70F1FFA-8CB4-4761-839B-46A2DA4D21BF}" dt="2021-09-21T17:00:37.898" v="4393" actId="20577"/>
          <ac:spMkLst>
            <pc:docMk/>
            <pc:sldMk cId="3000015916" sldId="311"/>
            <ac:spMk id="2" creationId="{AED82773-A920-49D5-854B-7569F8789035}"/>
          </ac:spMkLst>
        </pc:spChg>
        <pc:spChg chg="del">
          <ac:chgData name="Peter McGinty" userId="138e04b35f3df159" providerId="LiveId" clId="{F70F1FFA-8CB4-4761-839B-46A2DA4D21BF}" dt="2021-09-21T16:22:06.775" v="3436" actId="700"/>
          <ac:spMkLst>
            <pc:docMk/>
            <pc:sldMk cId="3000015916" sldId="311"/>
            <ac:spMk id="3" creationId="{A6484AFE-FD0F-4EDF-9114-3FABF3CE3EBD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09:24:35.359" v="12803"/>
        <pc:sldMkLst>
          <pc:docMk/>
          <pc:sldMk cId="4041283263" sldId="311"/>
        </pc:sldMkLst>
        <pc:spChg chg="mod ord">
          <ac:chgData name="Peter McGinty" userId="138e04b35f3df159" providerId="LiveId" clId="{F70F1FFA-8CB4-4761-839B-46A2DA4D21BF}" dt="2021-10-02T09:14:58.760" v="12744" actId="14100"/>
          <ac:spMkLst>
            <pc:docMk/>
            <pc:sldMk cId="4041283263" sldId="311"/>
            <ac:spMk id="2" creationId="{AED82773-A920-49D5-854B-7569F878903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041283263" sldId="311"/>
            <ac:spMk id="3" creationId="{5D77628A-3200-460C-9330-8E75C8785043}"/>
          </ac:spMkLst>
        </pc:spChg>
      </pc:sldChg>
      <pc:sldChg chg="new del">
        <pc:chgData name="Peter McGinty" userId="138e04b35f3df159" providerId="LiveId" clId="{F70F1FFA-8CB4-4761-839B-46A2DA4D21BF}" dt="2021-09-21T16:41:29.866" v="3910" actId="47"/>
        <pc:sldMkLst>
          <pc:docMk/>
          <pc:sldMk cId="3089342423" sldId="312"/>
        </pc:sldMkLst>
      </pc:sldChg>
      <pc:sldChg chg="addSp delSp modSp new mod ord chgLayout">
        <pc:chgData name="Peter McGinty" userId="138e04b35f3df159" providerId="LiveId" clId="{F70F1FFA-8CB4-4761-839B-46A2DA4D21BF}" dt="2021-10-02T13:25:39.607" v="13072" actId="20578"/>
        <pc:sldMkLst>
          <pc:docMk/>
          <pc:sldMk cId="3329541922" sldId="313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29541922" sldId="313"/>
            <ac:spMk id="2" creationId="{368D46AA-BC78-4431-A79A-3673A1E39ED5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29541922" sldId="313"/>
            <ac:spMk id="3" creationId="{792E9BB5-E393-44B9-9930-02BC714D46F3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29541922" sldId="313"/>
            <ac:spMk id="4" creationId="{838D38EA-DF81-4F37-A8FA-28335A81705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29541922" sldId="313"/>
            <ac:spMk id="5" creationId="{8739A091-6FF6-46FB-8C0D-AB0C0BA0F787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09:24:35.359" v="12803"/>
        <pc:sldMkLst>
          <pc:docMk/>
          <pc:sldMk cId="347774113" sldId="314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47774113" sldId="314"/>
            <ac:spMk id="2" creationId="{848A05C2-4813-48E0-ACC1-CBE5C7432125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47774113" sldId="314"/>
            <ac:spMk id="3" creationId="{8EFFC4E9-071B-4D70-8F01-48595188B2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47774113" sldId="314"/>
            <ac:spMk id="4" creationId="{FCB4FF67-EE62-4E5B-BCD4-95EB8BCDE39F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47774113" sldId="314"/>
            <ac:spMk id="5" creationId="{331C7CD1-1D85-4685-B9C4-F2FB16FE0D1D}"/>
          </ac:spMkLst>
        </pc:spChg>
      </pc:sldChg>
      <pc:sldChg chg="modSp new del mod">
        <pc:chgData name="Peter McGinty" userId="138e04b35f3df159" providerId="LiveId" clId="{F70F1FFA-8CB4-4761-839B-46A2DA4D21BF}" dt="2021-10-01T10:21:34.696" v="10931" actId="2696"/>
        <pc:sldMkLst>
          <pc:docMk/>
          <pc:sldMk cId="2590383537" sldId="314"/>
        </pc:sldMkLst>
        <pc:spChg chg="mod">
          <ac:chgData name="Peter McGinty" userId="138e04b35f3df159" providerId="LiveId" clId="{F70F1FFA-8CB4-4761-839B-46A2DA4D21BF}" dt="2021-09-21T16:30:05.111" v="3720" actId="20577"/>
          <ac:spMkLst>
            <pc:docMk/>
            <pc:sldMk cId="2590383537" sldId="314"/>
            <ac:spMk id="2" creationId="{848A05C2-4813-48E0-ACC1-CBE5C7432125}"/>
          </ac:spMkLst>
        </pc:spChg>
        <pc:spChg chg="mod">
          <ac:chgData name="Peter McGinty" userId="138e04b35f3df159" providerId="LiveId" clId="{F70F1FFA-8CB4-4761-839B-46A2DA4D21BF}" dt="2021-09-30T13:16:36.397" v="8414" actId="20577"/>
          <ac:spMkLst>
            <pc:docMk/>
            <pc:sldMk cId="2590383537" sldId="314"/>
            <ac:spMk id="3" creationId="{8EFFC4E9-071B-4D70-8F01-48595188B261}"/>
          </ac:spMkLst>
        </pc:spChg>
      </pc:sldChg>
      <pc:sldChg chg="addSp delSp modSp new mod chgLayout">
        <pc:chgData name="Peter McGinty" userId="138e04b35f3df159" providerId="LiveId" clId="{F70F1FFA-8CB4-4761-839B-46A2DA4D21BF}" dt="2021-10-02T08:58:52.559" v="12348" actId="12"/>
        <pc:sldMkLst>
          <pc:docMk/>
          <pc:sldMk cId="1534415229" sldId="31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534415229" sldId="315"/>
            <ac:spMk id="2" creationId="{10641C77-7968-4889-A982-1F8B6B48B9CE}"/>
          </ac:spMkLst>
        </pc:spChg>
        <pc:spChg chg="mod ord">
          <ac:chgData name="Peter McGinty" userId="138e04b35f3df159" providerId="LiveId" clId="{F70F1FFA-8CB4-4761-839B-46A2DA4D21BF}" dt="2021-10-02T08:58:52.559" v="12348" actId="12"/>
          <ac:spMkLst>
            <pc:docMk/>
            <pc:sldMk cId="1534415229" sldId="315"/>
            <ac:spMk id="3" creationId="{C526D838-081D-4D6A-98E3-6194F89AEBA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534415229" sldId="315"/>
            <ac:spMk id="4" creationId="{2BA06433-9A80-436E-AE22-5D12B311E16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534415229" sldId="315"/>
            <ac:spMk id="5" creationId="{A3D3A331-047D-4C7A-BD73-A39E827B89C0}"/>
          </ac:spMkLst>
        </pc:spChg>
      </pc:sldChg>
      <pc:sldChg chg="modSp new add del mod">
        <pc:chgData name="Peter McGinty" userId="138e04b35f3df159" providerId="LiveId" clId="{F70F1FFA-8CB4-4761-839B-46A2DA4D21BF}" dt="2021-10-01T10:23:48.630" v="10937" actId="47"/>
        <pc:sldMkLst>
          <pc:docMk/>
          <pc:sldMk cId="2163380886" sldId="316"/>
        </pc:sldMkLst>
        <pc:spChg chg="mod">
          <ac:chgData name="Peter McGinty" userId="138e04b35f3df159" providerId="LiveId" clId="{F70F1FFA-8CB4-4761-839B-46A2DA4D21BF}" dt="2021-09-21T17:24:34.916" v="4498" actId="20577"/>
          <ac:spMkLst>
            <pc:docMk/>
            <pc:sldMk cId="2163380886" sldId="316"/>
            <ac:spMk id="2" creationId="{812A0484-4383-4C65-8843-0229F3062546}"/>
          </ac:spMkLst>
        </pc:spChg>
        <pc:spChg chg="mod">
          <ac:chgData name="Peter McGinty" userId="138e04b35f3df159" providerId="LiveId" clId="{F70F1FFA-8CB4-4761-839B-46A2DA4D21BF}" dt="2021-09-21T17:06:07.794" v="4471" actId="20577"/>
          <ac:spMkLst>
            <pc:docMk/>
            <pc:sldMk cId="2163380886" sldId="316"/>
            <ac:spMk id="3" creationId="{F17ED9A3-EA0C-48AA-BF46-A31E54341448}"/>
          </ac:spMkLst>
        </pc:sp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1802770076" sldId="317"/>
        </pc:sldMkLst>
        <pc:spChg chg="del">
          <ac:chgData name="Peter McGinty" userId="138e04b35f3df159" providerId="LiveId" clId="{F70F1FFA-8CB4-4761-839B-46A2DA4D21BF}" dt="2021-09-21T17:30:53.859" v="4502" actId="700"/>
          <ac:spMkLst>
            <pc:docMk/>
            <pc:sldMk cId="1802770076" sldId="317"/>
            <ac:spMk id="2" creationId="{75ABA72C-915C-4DF8-8BB0-506AE7308D6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802770076" sldId="317"/>
            <ac:spMk id="2" creationId="{C314CB97-9FA7-44CE-BC2B-1B360B8C317D}"/>
          </ac:spMkLst>
        </pc:spChg>
        <pc:spChg chg="del">
          <ac:chgData name="Peter McGinty" userId="138e04b35f3df159" providerId="LiveId" clId="{F70F1FFA-8CB4-4761-839B-46A2DA4D21BF}" dt="2021-09-21T17:30:53.859" v="4502" actId="700"/>
          <ac:spMkLst>
            <pc:docMk/>
            <pc:sldMk cId="1802770076" sldId="317"/>
            <ac:spMk id="3" creationId="{0F1C1ADC-F8DC-43ED-BE52-AB4431C3269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802770076" sldId="317"/>
            <ac:spMk id="3" creationId="{84E37C12-2D69-4CEF-ACC9-38C23015BC5A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1802770076" sldId="317"/>
            <ac:spMk id="4" creationId="{34483131-4B06-4FA2-816B-D8FB4123553C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1802770076" sldId="317"/>
            <ac:spMk id="5" creationId="{FCEF5388-8551-4FC6-AC66-826DE0A6BB75}"/>
          </ac:spMkLst>
        </pc:spChg>
      </pc:sldChg>
      <pc:sldChg chg="addSp delSp modSp new mod modClrScheme chgLayout">
        <pc:chgData name="Peter McGinty" userId="138e04b35f3df159" providerId="LiveId" clId="{F70F1FFA-8CB4-4761-839B-46A2DA4D21BF}" dt="2021-10-02T08:32:23.517" v="12089" actId="6264"/>
        <pc:sldMkLst>
          <pc:docMk/>
          <pc:sldMk cId="2920950955" sldId="318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2" creationId="{228C6750-C251-4C29-9AF3-4B24B41557F4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3" creationId="{1BA28454-E76B-4B5C-95AD-011BACD79C05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4" creationId="{6BDFFC80-186F-440B-98D0-DD92381C23A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5" creationId="{9975455E-D7DA-4E52-A542-F0CD8D008D0D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6" creationId="{DA632E02-1388-4AFE-813A-D4D01734B6D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7" creationId="{7723BF61-94A3-49FD-A002-806F61F2A2F5}"/>
          </ac:spMkLst>
        </pc:spChg>
      </pc:sldChg>
      <pc:sldChg chg="addSp delSp modSp new mod ord modClrScheme chgLayout">
        <pc:chgData name="Peter McGinty" userId="138e04b35f3df159" providerId="LiveId" clId="{F70F1FFA-8CB4-4761-839B-46A2DA4D21BF}" dt="2021-10-02T09:14:13.461" v="12741" actId="20577"/>
        <pc:sldMkLst>
          <pc:docMk/>
          <pc:sldMk cId="2724552643" sldId="319"/>
        </pc:sldMkLst>
        <pc:spChg chg="mod ord">
          <ac:chgData name="Peter McGinty" userId="138e04b35f3df159" providerId="LiveId" clId="{F70F1FFA-8CB4-4761-839B-46A2DA4D21BF}" dt="2021-10-02T09:05:07.698" v="12454" actId="700"/>
          <ac:spMkLst>
            <pc:docMk/>
            <pc:sldMk cId="2724552643" sldId="319"/>
            <ac:spMk id="2" creationId="{C23D86DA-3C7F-4FFD-BE6A-463EA4B63C4A}"/>
          </ac:spMkLst>
        </pc:spChg>
        <pc:spChg chg="mod ord">
          <ac:chgData name="Peter McGinty" userId="138e04b35f3df159" providerId="LiveId" clId="{F70F1FFA-8CB4-4761-839B-46A2DA4D21BF}" dt="2021-10-02T09:06:36.931" v="12473" actId="20577"/>
          <ac:spMkLst>
            <pc:docMk/>
            <pc:sldMk cId="2724552643" sldId="319"/>
            <ac:spMk id="3" creationId="{ADF1AEBE-7F9F-4572-A883-44C5925D5CBA}"/>
          </ac:spMkLst>
        </pc:spChg>
        <pc:spChg chg="mod ord">
          <ac:chgData name="Peter McGinty" userId="138e04b35f3df159" providerId="LiveId" clId="{F70F1FFA-8CB4-4761-839B-46A2DA4D21BF}" dt="2021-10-02T09:05:07.698" v="12454" actId="700"/>
          <ac:spMkLst>
            <pc:docMk/>
            <pc:sldMk cId="2724552643" sldId="319"/>
            <ac:spMk id="4" creationId="{B055FBF0-9E56-4A75-8791-6E891CB88CB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4552643" sldId="319"/>
            <ac:spMk id="6" creationId="{8D8F9207-3B7B-42A5-9C38-0A86D98C9A53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4552643" sldId="319"/>
            <ac:spMk id="7" creationId="{9864CBE3-1C9E-41CE-9A65-29BA38E9F88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4552643" sldId="319"/>
            <ac:spMk id="8" creationId="{BC7B4126-D263-4FD2-BA2D-D5BDE4D2AB46}"/>
          </ac:spMkLst>
        </pc:spChg>
        <pc:spChg chg="add mod ord">
          <ac:chgData name="Peter McGinty" userId="138e04b35f3df159" providerId="LiveId" clId="{F70F1FFA-8CB4-4761-839B-46A2DA4D21BF}" dt="2021-10-02T09:05:21.603" v="12461" actId="6549"/>
          <ac:spMkLst>
            <pc:docMk/>
            <pc:sldMk cId="2724552643" sldId="319"/>
            <ac:spMk id="9" creationId="{E636EC6C-2A5C-4AC1-8EFA-CA221A26C22D}"/>
          </ac:spMkLst>
        </pc:spChg>
        <pc:graphicFrameChg chg="add mod modGraphic">
          <ac:chgData name="Peter McGinty" userId="138e04b35f3df159" providerId="LiveId" clId="{F70F1FFA-8CB4-4761-839B-46A2DA4D21BF}" dt="2021-10-02T09:14:13.461" v="12741" actId="20577"/>
          <ac:graphicFrameMkLst>
            <pc:docMk/>
            <pc:sldMk cId="2724552643" sldId="319"/>
            <ac:graphicFrameMk id="5" creationId="{BCD0052A-48A1-4268-80A1-546F320F908F}"/>
          </ac:graphicFrameMkLst>
        </pc:graphicFrameChg>
      </pc:sldChg>
      <pc:sldChg chg="addSp delSp modSp add mod chgLayout">
        <pc:chgData name="Peter McGinty" userId="138e04b35f3df159" providerId="LiveId" clId="{F70F1FFA-8CB4-4761-839B-46A2DA4D21BF}" dt="2021-10-02T08:47:49.738" v="12239" actId="20577"/>
        <pc:sldMkLst>
          <pc:docMk/>
          <pc:sldMk cId="2348243837" sldId="320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48243837" sldId="320"/>
            <ac:spMk id="2" creationId="{68D858C9-9B6E-4018-9EBC-D723100E10D1}"/>
          </ac:spMkLst>
        </pc:spChg>
        <pc:spChg chg="del">
          <ac:chgData name="Peter McGinty" userId="138e04b35f3df159" providerId="LiveId" clId="{F70F1FFA-8CB4-4761-839B-46A2DA4D21BF}" dt="2021-09-22T08:51:53.925" v="5314" actId="478"/>
          <ac:spMkLst>
            <pc:docMk/>
            <pc:sldMk cId="2348243837" sldId="320"/>
            <ac:spMk id="2" creationId="{E223E153-4B2F-4930-AB37-68ED099646DA}"/>
          </ac:spMkLst>
        </pc:spChg>
        <pc:spChg chg="add mod">
          <ac:chgData name="Peter McGinty" userId="138e04b35f3df159" providerId="LiveId" clId="{F70F1FFA-8CB4-4761-839B-46A2DA4D21BF}" dt="2021-10-02T08:46:03.053" v="12227" actId="1076"/>
          <ac:spMkLst>
            <pc:docMk/>
            <pc:sldMk cId="2348243837" sldId="320"/>
            <ac:spMk id="3" creationId="{7A651E75-189E-4D21-8B9F-CB28C02D6D0C}"/>
          </ac:spMkLst>
        </pc:spChg>
        <pc:spChg chg="mod ord">
          <ac:chgData name="Peter McGinty" userId="138e04b35f3df159" providerId="LiveId" clId="{F70F1FFA-8CB4-4761-839B-46A2DA4D21BF}" dt="2021-10-02T08:43:19.548" v="12208" actId="2711"/>
          <ac:spMkLst>
            <pc:docMk/>
            <pc:sldMk cId="2348243837" sldId="320"/>
            <ac:spMk id="4" creationId="{149523E5-49C3-4D8E-ADC6-BEAFB4D540A4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348243837" sldId="320"/>
            <ac:spMk id="5" creationId="{73721D4B-65C8-4E69-A9E0-2E38945E1121}"/>
          </ac:spMkLst>
        </pc:spChg>
        <pc:spChg chg="add del mod">
          <ac:chgData name="Peter McGinty" userId="138e04b35f3df159" providerId="LiveId" clId="{F70F1FFA-8CB4-4761-839B-46A2DA4D21BF}" dt="2021-09-22T08:51:56.283" v="5315" actId="478"/>
          <ac:spMkLst>
            <pc:docMk/>
            <pc:sldMk cId="2348243837" sldId="320"/>
            <ac:spMk id="6" creationId="{157AF901-FD00-4F23-9074-291F84A4E102}"/>
          </ac:spMkLst>
        </pc:spChg>
        <pc:spChg chg="add del mod">
          <ac:chgData name="Peter McGinty" userId="138e04b35f3df159" providerId="LiveId" clId="{F70F1FFA-8CB4-4761-839B-46A2DA4D21BF}" dt="2021-09-22T08:55:39.477" v="5355" actId="478"/>
          <ac:spMkLst>
            <pc:docMk/>
            <pc:sldMk cId="2348243837" sldId="320"/>
            <ac:spMk id="7" creationId="{79FAA1BE-F49E-4DC1-9D2D-5026FEC30E24}"/>
          </ac:spMkLst>
        </pc:spChg>
        <pc:spChg chg="add del">
          <ac:chgData name="Peter McGinty" userId="138e04b35f3df159" providerId="LiveId" clId="{F70F1FFA-8CB4-4761-839B-46A2DA4D21BF}" dt="2021-09-22T08:53:44.059" v="5323" actId="22"/>
          <ac:spMkLst>
            <pc:docMk/>
            <pc:sldMk cId="2348243837" sldId="320"/>
            <ac:spMk id="9" creationId="{2406D52E-7BA4-4256-A1DF-22B2FE6133A4}"/>
          </ac:spMkLst>
        </pc:spChg>
        <pc:spChg chg="add del mod">
          <ac:chgData name="Peter McGinty" userId="138e04b35f3df159" providerId="LiveId" clId="{F70F1FFA-8CB4-4761-839B-46A2DA4D21BF}" dt="2021-09-22T08:54:37.125" v="5345" actId="478"/>
          <ac:spMkLst>
            <pc:docMk/>
            <pc:sldMk cId="2348243837" sldId="320"/>
            <ac:spMk id="10" creationId="{DDE11B15-7195-4CF7-BCE3-9680E12B65A4}"/>
          </ac:spMkLst>
        </pc:spChg>
        <pc:spChg chg="add del mod">
          <ac:chgData name="Peter McGinty" userId="138e04b35f3df159" providerId="LiveId" clId="{F70F1FFA-8CB4-4761-839B-46A2DA4D21BF}" dt="2021-09-22T08:54:35.426" v="5344" actId="478"/>
          <ac:spMkLst>
            <pc:docMk/>
            <pc:sldMk cId="2348243837" sldId="320"/>
            <ac:spMk id="11" creationId="{E63F367B-E03C-41D8-B30C-1AC5BF68D0DE}"/>
          </ac:spMkLst>
        </pc:spChg>
        <pc:spChg chg="add del mod">
          <ac:chgData name="Peter McGinty" userId="138e04b35f3df159" providerId="LiveId" clId="{F70F1FFA-8CB4-4761-839B-46A2DA4D21BF}" dt="2021-09-22T09:00:18.083" v="5441" actId="478"/>
          <ac:spMkLst>
            <pc:docMk/>
            <pc:sldMk cId="2348243837" sldId="320"/>
            <ac:spMk id="12" creationId="{633AE11B-F415-4F3C-A272-E90064DFC4B3}"/>
          </ac:spMkLst>
        </pc:spChg>
        <pc:spChg chg="add mod">
          <ac:chgData name="Peter McGinty" userId="138e04b35f3df159" providerId="LiveId" clId="{F70F1FFA-8CB4-4761-839B-46A2DA4D21BF}" dt="2021-10-02T08:47:49.738" v="12239" actId="20577"/>
          <ac:spMkLst>
            <pc:docMk/>
            <pc:sldMk cId="2348243837" sldId="320"/>
            <ac:spMk id="13" creationId="{6CA6E91B-BAFE-46D5-9E00-4EB60AE80C37}"/>
          </ac:spMkLst>
        </pc:spChg>
      </pc:sldChg>
      <pc:sldChg chg="addSp delSp modSp add mod chgLayout">
        <pc:chgData name="Peter McGinty" userId="138e04b35f3df159" providerId="LiveId" clId="{F70F1FFA-8CB4-4761-839B-46A2DA4D21BF}" dt="2021-10-02T08:48:35.333" v="12243" actId="14100"/>
        <pc:sldMkLst>
          <pc:docMk/>
          <pc:sldMk cId="4050175498" sldId="321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050175498" sldId="321"/>
            <ac:spMk id="2" creationId="{3B3D18AF-0314-4590-BD02-CAF7B2AA5655}"/>
          </ac:spMkLst>
        </pc:spChg>
        <pc:spChg chg="mod">
          <ac:chgData name="Peter McGinty" userId="138e04b35f3df159" providerId="LiveId" clId="{F70F1FFA-8CB4-4761-839B-46A2DA4D21BF}" dt="2021-10-02T08:47:02.879" v="12234" actId="1076"/>
          <ac:spMkLst>
            <pc:docMk/>
            <pc:sldMk cId="4050175498" sldId="321"/>
            <ac:spMk id="3" creationId="{7A651E75-189E-4D21-8B9F-CB28C02D6D0C}"/>
          </ac:spMkLst>
        </pc:spChg>
        <pc:spChg chg="mod ord">
          <ac:chgData name="Peter McGinty" userId="138e04b35f3df159" providerId="LiveId" clId="{F70F1FFA-8CB4-4761-839B-46A2DA4D21BF}" dt="2021-10-02T08:46:43.945" v="12230" actId="2711"/>
          <ac:spMkLst>
            <pc:docMk/>
            <pc:sldMk cId="4050175498" sldId="321"/>
            <ac:spMk id="4" creationId="{149523E5-49C3-4D8E-ADC6-BEAFB4D540A4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4050175498" sldId="321"/>
            <ac:spMk id="5" creationId="{945A33BF-C037-4AFC-9AAF-93AEDA324CC1}"/>
          </ac:spMkLst>
        </pc:spChg>
        <pc:spChg chg="mod">
          <ac:chgData name="Peter McGinty" userId="138e04b35f3df159" providerId="LiveId" clId="{F70F1FFA-8CB4-4761-839B-46A2DA4D21BF}" dt="2021-10-02T08:48:35.333" v="12243" actId="14100"/>
          <ac:spMkLst>
            <pc:docMk/>
            <pc:sldMk cId="4050175498" sldId="321"/>
            <ac:spMk id="13" creationId="{6CA6E91B-BAFE-46D5-9E00-4EB60AE80C37}"/>
          </ac:spMkLst>
        </pc:spChg>
      </pc:sldChg>
      <pc:sldChg chg="addSp delSp modSp add mod chgLayout">
        <pc:chgData name="Peter McGinty" userId="138e04b35f3df159" providerId="LiveId" clId="{F70F1FFA-8CB4-4761-839B-46A2DA4D21BF}" dt="2021-10-02T08:49:21.545" v="12248" actId="14100"/>
        <pc:sldMkLst>
          <pc:docMk/>
          <pc:sldMk cId="2216581420" sldId="322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216581420" sldId="322"/>
            <ac:spMk id="2" creationId="{84F6E0AB-60D6-4C4E-9A9D-F4E4A57D80D2}"/>
          </ac:spMkLst>
        </pc:spChg>
        <pc:spChg chg="mod">
          <ac:chgData name="Peter McGinty" userId="138e04b35f3df159" providerId="LiveId" clId="{F70F1FFA-8CB4-4761-839B-46A2DA4D21BF}" dt="2021-10-02T08:49:05.309" v="12245" actId="1076"/>
          <ac:spMkLst>
            <pc:docMk/>
            <pc:sldMk cId="2216581420" sldId="322"/>
            <ac:spMk id="3" creationId="{7A651E75-189E-4D21-8B9F-CB28C02D6D0C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216581420" sldId="322"/>
            <ac:spMk id="4" creationId="{149523E5-49C3-4D8E-ADC6-BEAFB4D540A4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216581420" sldId="322"/>
            <ac:spMk id="5" creationId="{D1F9015B-C8A6-448C-8DF8-94CC276E0395}"/>
          </ac:spMkLst>
        </pc:spChg>
        <pc:spChg chg="mod">
          <ac:chgData name="Peter McGinty" userId="138e04b35f3df159" providerId="LiveId" clId="{F70F1FFA-8CB4-4761-839B-46A2DA4D21BF}" dt="2021-10-02T08:49:21.545" v="12248" actId="14100"/>
          <ac:spMkLst>
            <pc:docMk/>
            <pc:sldMk cId="2216581420" sldId="322"/>
            <ac:spMk id="13" creationId="{6CA6E91B-BAFE-46D5-9E00-4EB60AE80C37}"/>
          </ac:spMkLst>
        </pc:spChg>
      </pc:sldChg>
      <pc:sldChg chg="addSp delSp modSp add mod chgLayout">
        <pc:chgData name="Peter McGinty" userId="138e04b35f3df159" providerId="LiveId" clId="{F70F1FFA-8CB4-4761-839B-46A2DA4D21BF}" dt="2021-10-02T08:49:57.499" v="12253" actId="14100"/>
        <pc:sldMkLst>
          <pc:docMk/>
          <pc:sldMk cId="3559562475" sldId="323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59562475" sldId="323"/>
            <ac:spMk id="2" creationId="{37C7C59A-FDD5-488D-8869-2C26E0C72B8B}"/>
          </ac:spMkLst>
        </pc:spChg>
        <pc:spChg chg="mod">
          <ac:chgData name="Peter McGinty" userId="138e04b35f3df159" providerId="LiveId" clId="{F70F1FFA-8CB4-4761-839B-46A2DA4D21BF}" dt="2021-10-02T08:49:31.882" v="12249" actId="1076"/>
          <ac:spMkLst>
            <pc:docMk/>
            <pc:sldMk cId="3559562475" sldId="323"/>
            <ac:spMk id="3" creationId="{7A651E75-189E-4D21-8B9F-CB28C02D6D0C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59562475" sldId="323"/>
            <ac:spMk id="4" creationId="{149523E5-49C3-4D8E-ADC6-BEAFB4D540A4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559562475" sldId="323"/>
            <ac:spMk id="5" creationId="{3634B87A-B74E-4BD2-977D-88BB0D6EF287}"/>
          </ac:spMkLst>
        </pc:spChg>
        <pc:spChg chg="mod">
          <ac:chgData name="Peter McGinty" userId="138e04b35f3df159" providerId="LiveId" clId="{F70F1FFA-8CB4-4761-839B-46A2DA4D21BF}" dt="2021-10-02T08:49:57.499" v="12253" actId="14100"/>
          <ac:spMkLst>
            <pc:docMk/>
            <pc:sldMk cId="3559562475" sldId="323"/>
            <ac:spMk id="13" creationId="{6CA6E91B-BAFE-46D5-9E00-4EB60AE80C37}"/>
          </ac:spMkLst>
        </pc:spChg>
      </pc:sldChg>
      <pc:sldChg chg="modSp add del mod">
        <pc:chgData name="Peter McGinty" userId="138e04b35f3df159" providerId="LiveId" clId="{F70F1FFA-8CB4-4761-839B-46A2DA4D21BF}" dt="2021-09-22T09:14:05.962" v="5618" actId="47"/>
        <pc:sldMkLst>
          <pc:docMk/>
          <pc:sldMk cId="2726403152" sldId="324"/>
        </pc:sldMkLst>
        <pc:spChg chg="mod">
          <ac:chgData name="Peter McGinty" userId="138e04b35f3df159" providerId="LiveId" clId="{F70F1FFA-8CB4-4761-839B-46A2DA4D21BF}" dt="2021-09-22T09:13:55.942" v="5617" actId="1076"/>
          <ac:spMkLst>
            <pc:docMk/>
            <pc:sldMk cId="2726403152" sldId="324"/>
            <ac:spMk id="3" creationId="{7A651E75-189E-4D21-8B9F-CB28C02D6D0C}"/>
          </ac:spMkLst>
        </pc:spChg>
        <pc:spChg chg="mod">
          <ac:chgData name="Peter McGinty" userId="138e04b35f3df159" providerId="LiveId" clId="{F70F1FFA-8CB4-4761-839B-46A2DA4D21BF}" dt="2021-09-22T09:13:48.076" v="5616" actId="20577"/>
          <ac:spMkLst>
            <pc:docMk/>
            <pc:sldMk cId="2726403152" sldId="324"/>
            <ac:spMk id="4" creationId="{149523E5-49C3-4D8E-ADC6-BEAFB4D540A4}"/>
          </ac:spMkLst>
        </pc:spChg>
      </pc:sldChg>
      <pc:sldChg chg="addSp delSp modSp add mod chgLayout">
        <pc:chgData name="Peter McGinty" userId="138e04b35f3df159" providerId="LiveId" clId="{F70F1FFA-8CB4-4761-839B-46A2DA4D21BF}" dt="2021-10-02T08:53:39.350" v="12287" actId="14100"/>
        <pc:sldMkLst>
          <pc:docMk/>
          <pc:sldMk cId="2894770161" sldId="324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894770161" sldId="324"/>
            <ac:spMk id="2" creationId="{0C575A12-7F6D-4542-826F-297C8E09B5C6}"/>
          </ac:spMkLst>
        </pc:spChg>
        <pc:spChg chg="del">
          <ac:chgData name="Peter McGinty" userId="138e04b35f3df159" providerId="LiveId" clId="{F70F1FFA-8CB4-4761-839B-46A2DA4D21BF}" dt="2021-09-22T09:15:20.806" v="5629" actId="478"/>
          <ac:spMkLst>
            <pc:docMk/>
            <pc:sldMk cId="2894770161" sldId="324"/>
            <ac:spMk id="3" creationId="{7A651E75-189E-4D21-8B9F-CB28C02D6D0C}"/>
          </ac:spMkLst>
        </pc:spChg>
        <pc:spChg chg="add del mod ord">
          <ac:chgData name="Peter McGinty" userId="138e04b35f3df159" providerId="LiveId" clId="{F70F1FFA-8CB4-4761-839B-46A2DA4D21BF}" dt="2021-10-02T08:52:28.979" v="12280" actId="478"/>
          <ac:spMkLst>
            <pc:docMk/>
            <pc:sldMk cId="2894770161" sldId="324"/>
            <ac:spMk id="3" creationId="{956C7A80-01B2-4338-B1D9-EDA9D735FE06}"/>
          </ac:spMkLst>
        </pc:spChg>
        <pc:spChg chg="mod ord">
          <ac:chgData name="Peter McGinty" userId="138e04b35f3df159" providerId="LiveId" clId="{F70F1FFA-8CB4-4761-839B-46A2DA4D21BF}" dt="2021-10-02T08:51:51.943" v="12274" actId="2711"/>
          <ac:spMkLst>
            <pc:docMk/>
            <pc:sldMk cId="2894770161" sldId="324"/>
            <ac:spMk id="4" creationId="{149523E5-49C3-4D8E-ADC6-BEAFB4D540A4}"/>
          </ac:spMkLst>
        </pc:spChg>
        <pc:spChg chg="add del mod">
          <ac:chgData name="Peter McGinty" userId="138e04b35f3df159" providerId="LiveId" clId="{F70F1FFA-8CB4-4761-839B-46A2DA4D21BF}" dt="2021-09-22T09:14:29.491" v="5622" actId="478"/>
          <ac:spMkLst>
            <pc:docMk/>
            <pc:sldMk cId="2894770161" sldId="324"/>
            <ac:spMk id="5" creationId="{08F70354-F65C-4DB8-8E96-83BD0C471902}"/>
          </ac:spMkLst>
        </pc:spChg>
        <pc:spChg chg="add mod">
          <ac:chgData name="Peter McGinty" userId="138e04b35f3df159" providerId="LiveId" clId="{F70F1FFA-8CB4-4761-839B-46A2DA4D21BF}" dt="2021-10-02T08:53:30.604" v="12286" actId="14100"/>
          <ac:spMkLst>
            <pc:docMk/>
            <pc:sldMk cId="2894770161" sldId="324"/>
            <ac:spMk id="6" creationId="{D4062B34-AAF0-4A7B-BFA4-C72F255FD39C}"/>
          </ac:spMkLst>
        </pc:spChg>
        <pc:spChg chg="add mod">
          <ac:chgData name="Peter McGinty" userId="138e04b35f3df159" providerId="LiveId" clId="{F70F1FFA-8CB4-4761-839B-46A2DA4D21BF}" dt="2021-10-02T08:50:41.362" v="12260" actId="14100"/>
          <ac:spMkLst>
            <pc:docMk/>
            <pc:sldMk cId="2894770161" sldId="324"/>
            <ac:spMk id="7" creationId="{D742CC1C-0C72-4805-965F-241E81FE795A}"/>
          </ac:spMkLst>
        </pc:spChg>
        <pc:spChg chg="add mod">
          <ac:chgData name="Peter McGinty" userId="138e04b35f3df159" providerId="LiveId" clId="{F70F1FFA-8CB4-4761-839B-46A2DA4D21BF}" dt="2021-10-02T08:53:18.453" v="12284" actId="14100"/>
          <ac:spMkLst>
            <pc:docMk/>
            <pc:sldMk cId="2894770161" sldId="324"/>
            <ac:spMk id="8" creationId="{012D4D07-F283-4CEC-9A1C-D5949559DF1B}"/>
          </ac:spMkLst>
        </pc:spChg>
        <pc:spChg chg="mod">
          <ac:chgData name="Peter McGinty" userId="138e04b35f3df159" providerId="LiveId" clId="{F70F1FFA-8CB4-4761-839B-46A2DA4D21BF}" dt="2021-10-02T08:53:39.350" v="12287" actId="14100"/>
          <ac:spMkLst>
            <pc:docMk/>
            <pc:sldMk cId="2894770161" sldId="324"/>
            <ac:spMk id="13" creationId="{6CA6E91B-BAFE-46D5-9E00-4EB60AE80C37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08:54:58.569" v="12299" actId="2711"/>
        <pc:sldMkLst>
          <pc:docMk/>
          <pc:sldMk cId="1937083188" sldId="32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937083188" sldId="325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37083188" sldId="325"/>
            <ac:spMk id="3" creationId="{2360B546-2AEF-4F0F-8FBE-BE36ACC9E12A}"/>
          </ac:spMkLst>
        </pc:spChg>
        <pc:spChg chg="mod ord">
          <ac:chgData name="Peter McGinty" userId="138e04b35f3df159" providerId="LiveId" clId="{F70F1FFA-8CB4-4761-839B-46A2DA4D21BF}" dt="2021-10-02T08:54:58.569" v="12299" actId="2711"/>
          <ac:spMkLst>
            <pc:docMk/>
            <pc:sldMk cId="1937083188" sldId="325"/>
            <ac:spMk id="4" creationId="{149523E5-49C3-4D8E-ADC6-BEAFB4D540A4}"/>
          </ac:spMkLst>
        </pc:spChg>
        <pc:spChg chg="add del mod">
          <ac:chgData name="Peter McGinty" userId="138e04b35f3df159" providerId="LiveId" clId="{F70F1FFA-8CB4-4761-839B-46A2DA4D21BF}" dt="2021-09-30T12:44:07.221" v="7876"/>
          <ac:spMkLst>
            <pc:docMk/>
            <pc:sldMk cId="1937083188" sldId="325"/>
            <ac:spMk id="5" creationId="{B11446D6-9E89-4211-A337-81C7F26D32B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37083188" sldId="325"/>
            <ac:spMk id="5" creationId="{BA42BD1A-8EED-4572-90F1-32E6ACBD68A7}"/>
          </ac:spMkLst>
        </pc:spChg>
        <pc:spChg chg="add del mod">
          <ac:chgData name="Peter McGinty" userId="138e04b35f3df159" providerId="LiveId" clId="{F70F1FFA-8CB4-4761-839B-46A2DA4D21BF}" dt="2021-09-30T12:44:07.221" v="7876"/>
          <ac:spMkLst>
            <pc:docMk/>
            <pc:sldMk cId="1937083188" sldId="325"/>
            <ac:spMk id="6" creationId="{29D55CDD-13AE-4708-90AB-278C00A639E1}"/>
          </ac:spMkLst>
        </pc:spChg>
      </pc:sldChg>
      <pc:sldChg chg="addSp delSp modSp new mod modClrScheme chgLayout">
        <pc:chgData name="Peter McGinty" userId="138e04b35f3df159" providerId="LiveId" clId="{F70F1FFA-8CB4-4761-839B-46A2DA4D21BF}" dt="2021-10-02T14:21:24.774" v="13223" actId="20577"/>
        <pc:sldMkLst>
          <pc:docMk/>
          <pc:sldMk cId="2149400243" sldId="326"/>
        </pc:sldMkLst>
        <pc:spChg chg="mod ord">
          <ac:chgData name="Peter McGinty" userId="138e04b35f3df159" providerId="LiveId" clId="{F70F1FFA-8CB4-4761-839B-46A2DA4D21BF}" dt="2021-10-02T13:47:34.340" v="13184" actId="700"/>
          <ac:spMkLst>
            <pc:docMk/>
            <pc:sldMk cId="2149400243" sldId="326"/>
            <ac:spMk id="2" creationId="{AF87BF99-6C3B-4DAC-A910-CB5E3BED743C}"/>
          </ac:spMkLst>
        </pc:spChg>
        <pc:spChg chg="mod ord">
          <ac:chgData name="Peter McGinty" userId="138e04b35f3df159" providerId="LiveId" clId="{F70F1FFA-8CB4-4761-839B-46A2DA4D21BF}" dt="2021-10-02T14:21:24.774" v="13223" actId="20577"/>
          <ac:spMkLst>
            <pc:docMk/>
            <pc:sldMk cId="2149400243" sldId="326"/>
            <ac:spMk id="3" creationId="{ADBD8600-7F13-4A87-B3B8-34FD90ACC9D2}"/>
          </ac:spMkLst>
        </pc:spChg>
        <pc:spChg chg="mod ord">
          <ac:chgData name="Peter McGinty" userId="138e04b35f3df159" providerId="LiveId" clId="{F70F1FFA-8CB4-4761-839B-46A2DA4D21BF}" dt="2021-10-02T13:47:34.340" v="13184" actId="700"/>
          <ac:spMkLst>
            <pc:docMk/>
            <pc:sldMk cId="2149400243" sldId="326"/>
            <ac:spMk id="4" creationId="{CE5274B5-D7BE-4B80-9991-3B22919E995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49400243" sldId="326"/>
            <ac:spMk id="5" creationId="{668C5D02-56AD-41F1-BC19-8B41BAED1D1F}"/>
          </ac:spMkLst>
        </pc:spChg>
        <pc:spChg chg="add mod ord">
          <ac:chgData name="Peter McGinty" userId="138e04b35f3df159" providerId="LiveId" clId="{F70F1FFA-8CB4-4761-839B-46A2DA4D21BF}" dt="2021-10-02T13:49:26.054" v="13203" actId="20577"/>
          <ac:spMkLst>
            <pc:docMk/>
            <pc:sldMk cId="2149400243" sldId="326"/>
            <ac:spMk id="5" creationId="{6B78E5DF-85CA-4F0E-92A8-C7A63A3EA76D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49400243" sldId="326"/>
            <ac:spMk id="6" creationId="{37B4A20F-E00B-4C4B-ABCE-B675B6CF2E0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49400243" sldId="326"/>
            <ac:spMk id="7" creationId="{7499AC8C-446A-4E0D-9A15-14863702F505}"/>
          </ac:spMkLst>
        </pc:spChg>
      </pc:sldChg>
      <pc:sldChg chg="modSp add del mod modClrScheme chgLayout">
        <pc:chgData name="Peter McGinty" userId="138e04b35f3df159" providerId="LiveId" clId="{F70F1FFA-8CB4-4761-839B-46A2DA4D21BF}" dt="2021-09-29T08:03:32.813" v="6236" actId="47"/>
        <pc:sldMkLst>
          <pc:docMk/>
          <pc:sldMk cId="427341251" sldId="327"/>
        </pc:sldMkLst>
        <pc:spChg chg="mod ord">
          <ac:chgData name="Peter McGinty" userId="138e04b35f3df159" providerId="LiveId" clId="{F70F1FFA-8CB4-4761-839B-46A2DA4D21BF}" dt="2021-09-29T08:03:23.394" v="6235" actId="700"/>
          <ac:spMkLst>
            <pc:docMk/>
            <pc:sldMk cId="427341251" sldId="327"/>
            <ac:spMk id="2" creationId="{F6889690-A105-4791-8903-A1BF3CF776D2}"/>
          </ac:spMkLst>
        </pc:spChg>
        <pc:spChg chg="mod ord">
          <ac:chgData name="Peter McGinty" userId="138e04b35f3df159" providerId="LiveId" clId="{F70F1FFA-8CB4-4761-839B-46A2DA4D21BF}" dt="2021-09-29T08:03:23.394" v="6235" actId="700"/>
          <ac:spMkLst>
            <pc:docMk/>
            <pc:sldMk cId="427341251" sldId="327"/>
            <ac:spMk id="3" creationId="{92406AF5-0A54-4BC7-BE80-12223DAAEFF4}"/>
          </ac:spMkLst>
        </pc:spChg>
        <pc:spChg chg="mod ord">
          <ac:chgData name="Peter McGinty" userId="138e04b35f3df159" providerId="LiveId" clId="{F70F1FFA-8CB4-4761-839B-46A2DA4D21BF}" dt="2021-09-29T08:03:23.394" v="6235" actId="700"/>
          <ac:spMkLst>
            <pc:docMk/>
            <pc:sldMk cId="427341251" sldId="327"/>
            <ac:spMk id="4" creationId="{0569C882-3F28-4700-9277-B72F559513FE}"/>
          </ac:spMkLst>
        </pc:sp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3504482767" sldId="327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04482767" sldId="327"/>
            <ac:spMk id="2" creationId="{150E55E1-B8C4-4179-85A4-277AF11ED29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04482767" sldId="327"/>
            <ac:spMk id="4" creationId="{2844B1C7-FB3C-4246-B72B-7D31C00C281D}"/>
          </ac:spMkLst>
        </pc:spChg>
        <pc:graphicFrameChg chg="add mod modGraphic">
          <ac:chgData name="Peter McGinty" userId="138e04b35f3df159" providerId="LiveId" clId="{F70F1FFA-8CB4-4761-839B-46A2DA4D21BF}" dt="2021-10-02T08:31:55.834" v="12061"/>
          <ac:graphicFrameMkLst>
            <pc:docMk/>
            <pc:sldMk cId="3504482767" sldId="327"/>
            <ac:graphicFrameMk id="3" creationId="{3E0D46F1-E38A-425A-87E0-3618116645D9}"/>
          </ac:graphicFrameMkLst>
        </pc:graphicFrameChg>
      </pc:sldChg>
      <pc:sldChg chg="modSp new del mod">
        <pc:chgData name="Peter McGinty" userId="138e04b35f3df159" providerId="LiveId" clId="{F70F1FFA-8CB4-4761-839B-46A2DA4D21BF}" dt="2021-09-29T09:17:43.827" v="7482" actId="47"/>
        <pc:sldMkLst>
          <pc:docMk/>
          <pc:sldMk cId="2469959919" sldId="328"/>
        </pc:sldMkLst>
        <pc:spChg chg="mod">
          <ac:chgData name="Peter McGinty" userId="138e04b35f3df159" providerId="LiveId" clId="{F70F1FFA-8CB4-4761-839B-46A2DA4D21BF}" dt="2021-09-29T08:11:14.233" v="6421" actId="20577"/>
          <ac:spMkLst>
            <pc:docMk/>
            <pc:sldMk cId="2469959919" sldId="328"/>
            <ac:spMk id="2" creationId="{3BC62F76-EE71-4638-A5D7-6F696105ECFE}"/>
          </ac:spMkLst>
        </pc:spChg>
        <pc:spChg chg="mod">
          <ac:chgData name="Peter McGinty" userId="138e04b35f3df159" providerId="LiveId" clId="{F70F1FFA-8CB4-4761-839B-46A2DA4D21BF}" dt="2021-09-29T08:30:33.312" v="6987" actId="20577"/>
          <ac:spMkLst>
            <pc:docMk/>
            <pc:sldMk cId="2469959919" sldId="328"/>
            <ac:spMk id="3" creationId="{2B9E2C3E-435D-4977-A7E2-0479ECD1643B}"/>
          </ac:spMkLst>
        </pc:spChg>
      </pc:sldChg>
      <pc:sldChg chg="addSp delSp modSp add mod modTransition chgLayout">
        <pc:chgData name="Peter McGinty" userId="138e04b35f3df159" providerId="LiveId" clId="{F70F1FFA-8CB4-4761-839B-46A2DA4D21BF}" dt="2021-10-03T11:38:43.731" v="13294" actId="20577"/>
        <pc:sldMkLst>
          <pc:docMk/>
          <pc:sldMk cId="3691594644" sldId="32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691594644" sldId="329"/>
            <ac:spMk id="2" creationId="{3BC62F76-EE71-4638-A5D7-6F696105ECFE}"/>
          </ac:spMkLst>
        </pc:spChg>
        <pc:spChg chg="mod ord">
          <ac:chgData name="Peter McGinty" userId="138e04b35f3df159" providerId="LiveId" clId="{F70F1FFA-8CB4-4761-839B-46A2DA4D21BF}" dt="2021-10-03T11:38:43.731" v="13294" actId="20577"/>
          <ac:spMkLst>
            <pc:docMk/>
            <pc:sldMk cId="3691594644" sldId="329"/>
            <ac:spMk id="3" creationId="{2B9E2C3E-435D-4977-A7E2-0479ECD1643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691594644" sldId="329"/>
            <ac:spMk id="4" creationId="{4451685A-5801-42F0-948B-60FC3260BB5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691594644" sldId="329"/>
            <ac:spMk id="5" creationId="{B22B5FE8-6B20-4BAE-9A2D-5B4F82C964A4}"/>
          </ac:spMkLst>
        </pc:spChg>
      </pc:sldChg>
      <pc:sldChg chg="addSp delSp modSp add mod chgLayout">
        <pc:chgData name="Peter McGinty" userId="138e04b35f3df159" providerId="LiveId" clId="{F70F1FFA-8CB4-4761-839B-46A2DA4D21BF}" dt="2021-10-02T11:40:44.246" v="12874" actId="20577"/>
        <pc:sldMkLst>
          <pc:docMk/>
          <pc:sldMk cId="1413093788" sldId="33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413093788" sldId="330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413093788" sldId="330"/>
            <ac:spMk id="3" creationId="{B638EA6D-F61A-4F4C-9B25-46B42955B794}"/>
          </ac:spMkLst>
        </pc:spChg>
        <pc:spChg chg="mod ord">
          <ac:chgData name="Peter McGinty" userId="138e04b35f3df159" providerId="LiveId" clId="{F70F1FFA-8CB4-4761-839B-46A2DA4D21BF}" dt="2021-10-02T11:40:44.246" v="12874" actId="20577"/>
          <ac:spMkLst>
            <pc:docMk/>
            <pc:sldMk cId="1413093788" sldId="330"/>
            <ac:spMk id="4" creationId="{CA70A3BF-53FD-4C05-8F6E-4D517CB92B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413093788" sldId="330"/>
            <ac:spMk id="5" creationId="{FB3D1C52-DA61-4D24-83E8-B16D13473057}"/>
          </ac:spMkLst>
        </pc:spChg>
      </pc:sldChg>
      <pc:sldChg chg="add del">
        <pc:chgData name="Peter McGinty" userId="138e04b35f3df159" providerId="LiveId" clId="{F70F1FFA-8CB4-4761-839B-46A2DA4D21BF}" dt="2021-09-30T12:44:10.999" v="7877" actId="2890"/>
        <pc:sldMkLst>
          <pc:docMk/>
          <pc:sldMk cId="2110955525" sldId="331"/>
        </pc:sldMkLst>
      </pc:sldChg>
      <pc:sldChg chg="addSp delSp modSp add mod chgLayout">
        <pc:chgData name="Peter McGinty" userId="138e04b35f3df159" providerId="LiveId" clId="{F70F1FFA-8CB4-4761-839B-46A2DA4D21BF}" dt="2021-10-02T08:54:42.399" v="12297" actId="14100"/>
        <pc:sldMkLst>
          <pc:docMk/>
          <pc:sldMk cId="3088450690" sldId="331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088450690" sldId="331"/>
            <ac:spMk id="2" creationId="{A9D2DCC2-5547-4CB0-9F8D-838D1DB0D253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088450690" sldId="331"/>
            <ac:spMk id="3" creationId="{025AF777-8162-496F-A7CC-63ED6C01F856}"/>
          </ac:spMkLst>
        </pc:spChg>
        <pc:spChg chg="mod ord">
          <ac:chgData name="Peter McGinty" userId="138e04b35f3df159" providerId="LiveId" clId="{F70F1FFA-8CB4-4761-839B-46A2DA4D21BF}" dt="2021-10-02T08:53:59.985" v="12289" actId="2711"/>
          <ac:spMkLst>
            <pc:docMk/>
            <pc:sldMk cId="3088450690" sldId="331"/>
            <ac:spMk id="4" creationId="{149523E5-49C3-4D8E-ADC6-BEAFB4D540A4}"/>
          </ac:spMkLst>
        </pc:spChg>
        <pc:spChg chg="mod">
          <ac:chgData name="Peter McGinty" userId="138e04b35f3df159" providerId="LiveId" clId="{F70F1FFA-8CB4-4761-839B-46A2DA4D21BF}" dt="2021-10-02T08:54:34.899" v="12296" actId="14100"/>
          <ac:spMkLst>
            <pc:docMk/>
            <pc:sldMk cId="3088450690" sldId="331"/>
            <ac:spMk id="6" creationId="{D4062B34-AAF0-4A7B-BFA4-C72F255FD39C}"/>
          </ac:spMkLst>
        </pc:spChg>
        <pc:spChg chg="del">
          <ac:chgData name="Peter McGinty" userId="138e04b35f3df159" providerId="LiveId" clId="{F70F1FFA-8CB4-4761-839B-46A2DA4D21BF}" dt="2021-09-30T12:44:20.520" v="7879" actId="478"/>
          <ac:spMkLst>
            <pc:docMk/>
            <pc:sldMk cId="3088450690" sldId="331"/>
            <ac:spMk id="7" creationId="{D742CC1C-0C72-4805-965F-241E81FE795A}"/>
          </ac:spMkLst>
        </pc:spChg>
        <pc:spChg chg="mod">
          <ac:chgData name="Peter McGinty" userId="138e04b35f3df159" providerId="LiveId" clId="{F70F1FFA-8CB4-4761-839B-46A2DA4D21BF}" dt="2021-10-02T08:54:42.399" v="12297" actId="14100"/>
          <ac:spMkLst>
            <pc:docMk/>
            <pc:sldMk cId="3088450690" sldId="331"/>
            <ac:spMk id="8" creationId="{012D4D07-F283-4CEC-9A1C-D5949559DF1B}"/>
          </ac:spMkLst>
        </pc:spChg>
        <pc:spChg chg="del">
          <ac:chgData name="Peter McGinty" userId="138e04b35f3df159" providerId="LiveId" clId="{F70F1FFA-8CB4-4761-839B-46A2DA4D21BF}" dt="2021-09-30T12:44:22.238" v="7880" actId="478"/>
          <ac:spMkLst>
            <pc:docMk/>
            <pc:sldMk cId="3088450690" sldId="331"/>
            <ac:spMk id="13" creationId="{6CA6E91B-BAFE-46D5-9E00-4EB60AE80C37}"/>
          </ac:spMkLst>
        </pc:spChg>
      </pc:sldChg>
      <pc:sldChg chg="addSp delSp modSp new mod ord chgLayout">
        <pc:chgData name="Peter McGinty" userId="138e04b35f3df159" providerId="LiveId" clId="{F70F1FFA-8CB4-4761-839B-46A2DA4D21BF}" dt="2021-10-02T13:25:39.607" v="13072" actId="20578"/>
        <pc:sldMkLst>
          <pc:docMk/>
          <pc:sldMk cId="2536774976" sldId="332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536774976" sldId="332"/>
            <ac:spMk id="2" creationId="{EE465BD0-005F-459F-A9C5-0102F330A02D}"/>
          </ac:spMkLst>
        </pc:spChg>
        <pc:spChg chg="mod ord">
          <ac:chgData name="Peter McGinty" userId="138e04b35f3df159" providerId="LiveId" clId="{F70F1FFA-8CB4-4761-839B-46A2DA4D21BF}" dt="2021-10-02T08:32:23.611" v="12093" actId="27636"/>
          <ac:spMkLst>
            <pc:docMk/>
            <pc:sldMk cId="2536774976" sldId="332"/>
            <ac:spMk id="3" creationId="{49719EF0-2FC4-47A0-8927-7DB47DF54F8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536774976" sldId="332"/>
            <ac:spMk id="4" creationId="{B5E4F381-3539-4C2C-B5B9-8D9B28BCAC13}"/>
          </ac:spMkLst>
        </pc:spChg>
        <pc:spChg chg="add del mod">
          <ac:chgData name="Peter McGinty" userId="138e04b35f3df159" providerId="LiveId" clId="{F70F1FFA-8CB4-4761-839B-46A2DA4D21BF}" dt="2021-10-01T10:26:04.605" v="10955" actId="6264"/>
          <ac:spMkLst>
            <pc:docMk/>
            <pc:sldMk cId="2536774976" sldId="332"/>
            <ac:spMk id="4" creationId="{E89E9C42-5EF5-43DC-A1A5-40B1630CA98A}"/>
          </ac:spMkLst>
        </pc:spChg>
        <pc:spChg chg="add del mod">
          <ac:chgData name="Peter McGinty" userId="138e04b35f3df159" providerId="LiveId" clId="{F70F1FFA-8CB4-4761-839B-46A2DA4D21BF}" dt="2021-10-01T10:26:04.605" v="10955" actId="6264"/>
          <ac:spMkLst>
            <pc:docMk/>
            <pc:sldMk cId="2536774976" sldId="332"/>
            <ac:spMk id="5" creationId="{C1578D2F-E3D7-4920-BCC7-53F645FB0D8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536774976" sldId="332"/>
            <ac:spMk id="5" creationId="{CCCB263F-DAB6-4C26-BD97-81EFE285013A}"/>
          </ac:spMkLst>
        </pc:spChg>
      </pc:sldChg>
      <pc:sldChg chg="addSp delSp modSp new mod ord chgLayout">
        <pc:chgData name="Peter McGinty" userId="138e04b35f3df159" providerId="LiveId" clId="{F70F1FFA-8CB4-4761-839B-46A2DA4D21BF}" dt="2021-10-02T13:25:39.607" v="13072" actId="20578"/>
        <pc:sldMkLst>
          <pc:docMk/>
          <pc:sldMk cId="1766097775" sldId="333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766097775" sldId="333"/>
            <ac:spMk id="2" creationId="{9951075B-0C2F-4329-9C26-3C21BC36A05D}"/>
          </ac:spMkLst>
        </pc:spChg>
        <pc:spChg chg="mod ord">
          <ac:chgData name="Peter McGinty" userId="138e04b35f3df159" providerId="LiveId" clId="{F70F1FFA-8CB4-4761-839B-46A2DA4D21BF}" dt="2021-10-02T11:44:38.951" v="12887" actId="6549"/>
          <ac:spMkLst>
            <pc:docMk/>
            <pc:sldMk cId="1766097775" sldId="333"/>
            <ac:spMk id="3" creationId="{2318A3AD-DE44-4AA7-9AEA-E9C1F1ECBE9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766097775" sldId="333"/>
            <ac:spMk id="4" creationId="{DA29CC5D-899C-456C-B14D-0A9BE444632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766097775" sldId="333"/>
            <ac:spMk id="5" creationId="{7D9B139A-9B50-484A-9C9C-A74936F7B238}"/>
          </ac:spMkLst>
        </pc:spChg>
      </pc:sldChg>
      <pc:sldChg chg="addSp delSp modSp new mod ord chgLayout">
        <pc:chgData name="Peter McGinty" userId="138e04b35f3df159" providerId="LiveId" clId="{F70F1FFA-8CB4-4761-839B-46A2DA4D21BF}" dt="2021-10-02T14:20:05.260" v="13207" actId="20577"/>
        <pc:sldMkLst>
          <pc:docMk/>
          <pc:sldMk cId="1312072404" sldId="334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312072404" sldId="334"/>
            <ac:spMk id="2" creationId="{0DE8343B-1858-4DB1-8E85-E9ECDB4CE74C}"/>
          </ac:spMkLst>
        </pc:spChg>
        <pc:spChg chg="mod ord">
          <ac:chgData name="Peter McGinty" userId="138e04b35f3df159" providerId="LiveId" clId="{F70F1FFA-8CB4-4761-839B-46A2DA4D21BF}" dt="2021-10-02T14:20:05.260" v="13207" actId="20577"/>
          <ac:spMkLst>
            <pc:docMk/>
            <pc:sldMk cId="1312072404" sldId="334"/>
            <ac:spMk id="3" creationId="{AD852AA0-F2DF-4D2F-80E9-8CF13EFE3764}"/>
          </ac:spMkLst>
        </pc:spChg>
        <pc:spChg chg="add del mod">
          <ac:chgData name="Peter McGinty" userId="138e04b35f3df159" providerId="LiveId" clId="{F70F1FFA-8CB4-4761-839B-46A2DA4D21BF}" dt="2021-10-01T09:30:44.011" v="9538" actId="6264"/>
          <ac:spMkLst>
            <pc:docMk/>
            <pc:sldMk cId="1312072404" sldId="334"/>
            <ac:spMk id="4" creationId="{9F6A44FD-5318-4CB2-81E3-45CD7632AD2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312072404" sldId="334"/>
            <ac:spMk id="4" creationId="{DE8D68BE-754D-40B1-B7A6-DDD2EFECF2A3}"/>
          </ac:spMkLst>
        </pc:spChg>
        <pc:spChg chg="add del mod">
          <ac:chgData name="Peter McGinty" userId="138e04b35f3df159" providerId="LiveId" clId="{F70F1FFA-8CB4-4761-839B-46A2DA4D21BF}" dt="2021-10-01T09:30:44.011" v="9538" actId="6264"/>
          <ac:spMkLst>
            <pc:docMk/>
            <pc:sldMk cId="1312072404" sldId="334"/>
            <ac:spMk id="5" creationId="{6010C56A-DFA3-4DB6-A248-9E185E5BEB7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312072404" sldId="334"/>
            <ac:spMk id="5" creationId="{7B97D4B8-0DAC-4D9C-8C58-12E4FECE7D71}"/>
          </ac:spMkLst>
        </pc:spChg>
        <pc:spChg chg="add del mod">
          <ac:chgData name="Peter McGinty" userId="138e04b35f3df159" providerId="LiveId" clId="{F70F1FFA-8CB4-4761-839B-46A2DA4D21BF}" dt="2021-10-01T09:48:59.153" v="10161" actId="6264"/>
          <ac:spMkLst>
            <pc:docMk/>
            <pc:sldMk cId="1312072404" sldId="334"/>
            <ac:spMk id="6" creationId="{985AF29E-2D41-4A9D-84E1-D75D048CFB0E}"/>
          </ac:spMkLst>
        </pc:spChg>
        <pc:spChg chg="add del mod">
          <ac:chgData name="Peter McGinty" userId="138e04b35f3df159" providerId="LiveId" clId="{F70F1FFA-8CB4-4761-839B-46A2DA4D21BF}" dt="2021-10-01T09:48:59.153" v="10161" actId="6264"/>
          <ac:spMkLst>
            <pc:docMk/>
            <pc:sldMk cId="1312072404" sldId="334"/>
            <ac:spMk id="7" creationId="{C81C4B75-AEAA-470D-8848-DFD7C98719A1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13:25:39.607" v="13072" actId="20578"/>
        <pc:sldMkLst>
          <pc:docMk/>
          <pc:sldMk cId="1971128076" sldId="33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971128076" sldId="335"/>
            <ac:spMk id="2" creationId="{0DE8343B-1858-4DB1-8E85-E9ECDB4CE74C}"/>
          </ac:spMkLst>
        </pc:spChg>
        <pc:spChg chg="mod ord">
          <ac:chgData name="Peter McGinty" userId="138e04b35f3df159" providerId="LiveId" clId="{F70F1FFA-8CB4-4761-839B-46A2DA4D21BF}" dt="2021-10-02T09:16:07.660" v="12777" actId="20577"/>
          <ac:spMkLst>
            <pc:docMk/>
            <pc:sldMk cId="1971128076" sldId="335"/>
            <ac:spMk id="3" creationId="{AD852AA0-F2DF-4D2F-80E9-8CF13EFE376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71128076" sldId="335"/>
            <ac:spMk id="4" creationId="{8C54AA7B-5DE3-49BF-97E5-FA034BDBFD47}"/>
          </ac:spMkLst>
        </pc:spChg>
        <pc:spChg chg="add mod">
          <ac:chgData name="Peter McGinty" userId="138e04b35f3df159" providerId="LiveId" clId="{F70F1FFA-8CB4-4761-839B-46A2DA4D21BF}" dt="2021-10-02T13:18:39.577" v="13063" actId="20577"/>
          <ac:spMkLst>
            <pc:docMk/>
            <pc:sldMk cId="1971128076" sldId="335"/>
            <ac:spMk id="4" creationId="{DB3BD17D-742A-477D-8E89-ACE6D4C4014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71128076" sldId="335"/>
            <ac:spMk id="5" creationId="{292C8EBE-4957-4211-84BE-98BF59CC6F46}"/>
          </ac:spMkLst>
        </pc:spChg>
      </pc:sldChg>
      <pc:sldChg chg="addSp delSp modSp add mod chgLayout">
        <pc:chgData name="Peter McGinty" userId="138e04b35f3df159" providerId="LiveId" clId="{F70F1FFA-8CB4-4761-839B-46A2DA4D21BF}" dt="2021-10-02T13:15:27.441" v="12982" actId="20577"/>
        <pc:sldMkLst>
          <pc:docMk/>
          <pc:sldMk cId="2778420274" sldId="336"/>
        </pc:sldMkLst>
        <pc:spChg chg="mod ord">
          <ac:chgData name="Peter McGinty" userId="138e04b35f3df159" providerId="LiveId" clId="{F70F1FFA-8CB4-4761-839B-46A2DA4D21BF}" dt="2021-10-02T13:15:27.441" v="12982" actId="20577"/>
          <ac:spMkLst>
            <pc:docMk/>
            <pc:sldMk cId="2778420274" sldId="336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78420274" sldId="336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78420274" sldId="336"/>
            <ac:spMk id="4" creationId="{B09E2EA4-F2BE-48E9-B094-F2394356B9D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78420274" sldId="336"/>
            <ac:spMk id="5" creationId="{C5B32F04-16E1-4C40-85F1-E1AB93E62F68}"/>
          </ac:spMkLst>
        </pc:spChg>
      </pc:sldChg>
      <pc:sldChg chg="addSp delSp modSp new mod chgLayout">
        <pc:chgData name="Peter McGinty" userId="138e04b35f3df159" providerId="LiveId" clId="{F70F1FFA-8CB4-4761-839B-46A2DA4D21BF}" dt="2021-10-02T09:24:01.841" v="12801" actId="114"/>
        <pc:sldMkLst>
          <pc:docMk/>
          <pc:sldMk cId="618614615" sldId="337"/>
        </pc:sldMkLst>
        <pc:spChg chg="mod ord">
          <ac:chgData name="Peter McGinty" userId="138e04b35f3df159" providerId="LiveId" clId="{F70F1FFA-8CB4-4761-839B-46A2DA4D21BF}" dt="2021-10-02T09:23:57.617" v="12800" actId="2711"/>
          <ac:spMkLst>
            <pc:docMk/>
            <pc:sldMk cId="618614615" sldId="337"/>
            <ac:spMk id="2" creationId="{92A01780-F4BD-47EE-8FA7-7ECC6D650546}"/>
          </ac:spMkLst>
        </pc:spChg>
        <pc:spChg chg="mod ord">
          <ac:chgData name="Peter McGinty" userId="138e04b35f3df159" providerId="LiveId" clId="{F70F1FFA-8CB4-4761-839B-46A2DA4D21BF}" dt="2021-10-02T09:24:01.841" v="12801" actId="114"/>
          <ac:spMkLst>
            <pc:docMk/>
            <pc:sldMk cId="618614615" sldId="337"/>
            <ac:spMk id="3" creationId="{15D6BBFF-4F92-47AC-8BF6-01A190710FE6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618614615" sldId="337"/>
            <ac:spMk id="4" creationId="{0EAF8FD6-D09D-46F5-91F5-138017BA0E3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18614615" sldId="337"/>
            <ac:spMk id="5" creationId="{69B380E1-8691-4061-A733-F7BF1B88931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18614615" sldId="337"/>
            <ac:spMk id="6" creationId="{1EB906BD-EE3C-4338-A7A7-D55D0D1030F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18614615" sldId="337"/>
            <ac:spMk id="7" creationId="{0E0EA42E-39C6-4D25-9AB6-520C0178A104}"/>
          </ac:spMkLst>
        </pc:spChg>
      </pc:sldChg>
      <pc:sldChg chg="addSp delSp modSp add del mod ord chgLayout">
        <pc:chgData name="Peter McGinty" userId="138e04b35f3df159" providerId="LiveId" clId="{F70F1FFA-8CB4-4761-839B-46A2DA4D21BF}" dt="2021-10-02T13:26:09.176" v="13076" actId="47"/>
        <pc:sldMkLst>
          <pc:docMk/>
          <pc:sldMk cId="2250584256" sldId="338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250584256" sldId="338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250584256" sldId="338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250584256" sldId="338"/>
            <ac:spMk id="4" creationId="{E85709CC-AD95-4054-804C-56DC09720E0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250584256" sldId="338"/>
            <ac:spMk id="5" creationId="{49EEF053-39CD-4B9F-B3C6-07E102B31110}"/>
          </ac:spMkLst>
        </pc:spChg>
      </pc:sldChg>
      <pc:sldChg chg="addSp delSp modSp mod chgLayout modNotes">
        <pc:chgData name="Peter McGinty" userId="138e04b35f3df159" providerId="LiveId" clId="{F70F1FFA-8CB4-4761-839B-46A2DA4D21BF}" dt="2021-10-02T14:24:01.962" v="13224"/>
        <pc:sldMkLst>
          <pc:docMk/>
          <pc:sldMk cId="92148066" sldId="339"/>
        </pc:sldMkLst>
        <pc:spChg chg="mod ord">
          <ac:chgData name="Peter McGinty" userId="138e04b35f3df159" providerId="LiveId" clId="{F70F1FFA-8CB4-4761-839B-46A2DA4D21BF}" dt="2021-10-02T08:56:07.739" v="12306" actId="14100"/>
          <ac:spMkLst>
            <pc:docMk/>
            <pc:sldMk cId="92148066" sldId="339"/>
            <ac:spMk id="2" creationId="{33B97E1B-D404-448E-9F56-2A9F9818C2E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92148066" sldId="339"/>
            <ac:spMk id="3" creationId="{F75960BA-0E92-4126-8F14-C5B2A7E5C449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4" creationId="{9271FDEB-ED98-4A02-B2F3-E075093688F7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7" creationId="{64CFD2D2-DDB9-4B70-B7C8-7CFCE3294796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8" creationId="{A594F885-E900-4C71-B12C-5FD33545CFD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10" creationId="{8E1E58C5-EC69-454B-BF3D-4C47D9ECF556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12" creationId="{502C0DB0-E524-4E60-950C-39FDEED93200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16" creationId="{1559C8BF-5AC2-44D6-B7A0-862E1EEBE4B1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18" creationId="{FF6572B9-71C8-4759-B199-6A287D253835}"/>
          </ac:spMkLst>
        </pc:spChg>
        <pc:picChg chg="mod">
          <ac:chgData name="Peter McGinty" userId="138e04b35f3df159" providerId="LiveId" clId="{F70F1FFA-8CB4-4761-839B-46A2DA4D21BF}" dt="2021-10-02T08:31:55.834" v="12061"/>
          <ac:picMkLst>
            <pc:docMk/>
            <pc:sldMk cId="92148066" sldId="339"/>
            <ac:picMk id="5" creationId="{11C0901A-0F66-47F2-A464-CFD1BE0ABC2B}"/>
          </ac:picMkLst>
        </pc:pic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92148066" sldId="339"/>
            <ac:cxnSpMk id="6" creationId="{BA1DEAD0-12E4-4237-AE20-5FC87BAC0B55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92148066" sldId="339"/>
            <ac:cxnSpMk id="9" creationId="{20AD8E24-8972-4BC3-865C-7AB5CE869F17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92148066" sldId="339"/>
            <ac:cxnSpMk id="11" creationId="{B9C0216C-A6B0-47A9-A0A0-C83D796D67B9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92148066" sldId="339"/>
            <ac:cxnSpMk id="15" creationId="{C6E1658D-FB99-40C0-B637-E4391A1F07B2}"/>
          </ac:cxnSpMkLst>
        </pc:cxn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1665129350" sldId="34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665129350" sldId="340"/>
            <ac:spMk id="2" creationId="{AD7D6F88-2FB1-4843-894F-42BADA7E5E10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665129350" sldId="340"/>
            <ac:spMk id="3" creationId="{5FDE00CE-84C6-4AB8-8EF4-D58B1F52C84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665129350" sldId="340"/>
            <ac:spMk id="4" creationId="{39626F44-9A5F-45F8-875B-55DF1D4CEA4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665129350" sldId="340"/>
            <ac:spMk id="5" creationId="{C1E075CA-6C82-471F-9A92-E71C87DCC994}"/>
          </ac:spMkLst>
        </pc:spChg>
      </pc:sldChg>
      <pc:sldChg chg="addSp delSp modSp add mod chgLayout modNotes">
        <pc:chgData name="Peter McGinty" userId="138e04b35f3df159" providerId="LiveId" clId="{F70F1FFA-8CB4-4761-839B-46A2DA4D21BF}" dt="2021-10-02T14:24:01.962" v="13224"/>
        <pc:sldMkLst>
          <pc:docMk/>
          <pc:sldMk cId="4253899958" sldId="341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4253899958" sldId="341"/>
            <ac:spMk id="2" creationId="{33B97E1B-D404-448E-9F56-2A9F9818C2EE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3" creationId="{EF093568-9BCD-4870-A24B-893D52EA42E7}"/>
          </ac:spMkLst>
        </pc:spChg>
        <pc:spChg chg="mod or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4" creationId="{9271FDEB-ED98-4A02-B2F3-E075093688F7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7" creationId="{64CFD2D2-DDB9-4B70-B7C8-7CFCE3294796}"/>
          </ac:spMkLst>
        </pc:spChg>
        <pc:spChg chg="mod or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8" creationId="{A594F885-E900-4C71-B12C-5FD33545CFD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10" creationId="{8E1E58C5-EC69-454B-BF3D-4C47D9ECF556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12" creationId="{502C0DB0-E524-4E60-950C-39FDEED9320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253899958" sldId="341"/>
            <ac:spMk id="13" creationId="{ACFF92CA-F5AE-4C32-88D8-54053F3DEA0A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16" creationId="{1559C8BF-5AC2-44D6-B7A0-862E1EEBE4B1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18" creationId="{FF6572B9-71C8-4759-B199-6A287D253835}"/>
          </ac:spMkLst>
        </pc:spChg>
        <pc:picChg chg="mod ord">
          <ac:chgData name="Peter McGinty" userId="138e04b35f3df159" providerId="LiveId" clId="{F70F1FFA-8CB4-4761-839B-46A2DA4D21BF}" dt="2021-10-02T08:31:55.834" v="12061"/>
          <ac:picMkLst>
            <pc:docMk/>
            <pc:sldMk cId="4253899958" sldId="341"/>
            <ac:picMk id="5" creationId="{11C0901A-0F66-47F2-A464-CFD1BE0ABC2B}"/>
          </ac:picMkLst>
        </pc:pic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4253899958" sldId="341"/>
            <ac:cxnSpMk id="6" creationId="{BA1DEAD0-12E4-4237-AE20-5FC87BAC0B55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4253899958" sldId="341"/>
            <ac:cxnSpMk id="9" creationId="{20AD8E24-8972-4BC3-865C-7AB5CE869F17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4253899958" sldId="341"/>
            <ac:cxnSpMk id="11" creationId="{B9C0216C-A6B0-47A9-A0A0-C83D796D67B9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4253899958" sldId="341"/>
            <ac:cxnSpMk id="15" creationId="{C6E1658D-FB99-40C0-B637-E4391A1F07B2}"/>
          </ac:cxnSpMkLst>
        </pc:cxnChg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3539859846" sldId="342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2558571348" sldId="343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3213848009" sldId="344"/>
        </pc:sldMkLst>
      </pc:sldChg>
      <pc:sldChg chg="modSp add mod">
        <pc:chgData name="Peter McGinty" userId="138e04b35f3df159" providerId="LiveId" clId="{F70F1FFA-8CB4-4761-839B-46A2DA4D21BF}" dt="2021-10-02T09:27:17.735" v="12853" actId="20577"/>
        <pc:sldMkLst>
          <pc:docMk/>
          <pc:sldMk cId="245474190" sldId="345"/>
        </pc:sldMkLst>
        <pc:spChg chg="mod">
          <ac:chgData name="Peter McGinty" userId="138e04b35f3df159" providerId="LiveId" clId="{F70F1FFA-8CB4-4761-839B-46A2DA4D21BF}" dt="2021-10-02T09:27:17.735" v="12853" actId="20577"/>
          <ac:spMkLst>
            <pc:docMk/>
            <pc:sldMk cId="245474190" sldId="345"/>
            <ac:spMk id="2" creationId="{D7D14330-09FB-4EC1-AA30-9D5DCB457FAC}"/>
          </ac:spMkLst>
        </pc:spChg>
      </pc:sldChg>
      <pc:sldChg chg="add modNotes">
        <pc:chgData name="Peter McGinty" userId="138e04b35f3df159" providerId="LiveId" clId="{F70F1FFA-8CB4-4761-839B-46A2DA4D21BF}" dt="2021-10-02T14:24:01.962" v="13224"/>
        <pc:sldMkLst>
          <pc:docMk/>
          <pc:sldMk cId="51182381" sldId="346"/>
        </pc:sldMkLst>
      </pc:sldChg>
      <pc:sldChg chg="add modNotes">
        <pc:chgData name="Peter McGinty" userId="138e04b35f3df159" providerId="LiveId" clId="{F70F1FFA-8CB4-4761-839B-46A2DA4D21BF}" dt="2021-10-02T14:24:01.962" v="13224"/>
        <pc:sldMkLst>
          <pc:docMk/>
          <pc:sldMk cId="4115043069" sldId="347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4279495016" sldId="348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1523571072" sldId="349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1089575595" sldId="350"/>
        </pc:sldMkLst>
      </pc:sldChg>
      <pc:sldChg chg="modSp add mod">
        <pc:chgData name="Peter McGinty" userId="138e04b35f3df159" providerId="LiveId" clId="{F70F1FFA-8CB4-4761-839B-46A2DA4D21BF}" dt="2021-10-02T09:21:17.723" v="12784" actId="20577"/>
        <pc:sldMkLst>
          <pc:docMk/>
          <pc:sldMk cId="2722960950" sldId="351"/>
        </pc:sldMkLst>
        <pc:spChg chg="mod">
          <ac:chgData name="Peter McGinty" userId="138e04b35f3df159" providerId="LiveId" clId="{F70F1FFA-8CB4-4761-839B-46A2DA4D21BF}" dt="2021-10-02T09:21:17.723" v="12784" actId="20577"/>
          <ac:spMkLst>
            <pc:docMk/>
            <pc:sldMk cId="2722960950" sldId="351"/>
            <ac:spMk id="2" creationId="{00E65CEF-BE92-4845-8122-6A9E691F089C}"/>
          </ac:spMkLst>
        </pc:spChg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1102782517" sldId="352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1478439657" sldId="353"/>
        </pc:sldMkLst>
      </pc:sldChg>
      <pc:sldChg chg="modSp add mod">
        <pc:chgData name="Peter McGinty" userId="138e04b35f3df159" providerId="LiveId" clId="{F70F1FFA-8CB4-4761-839B-46A2DA4D21BF}" dt="2021-10-02T13:14:50.538" v="12976" actId="20577"/>
        <pc:sldMkLst>
          <pc:docMk/>
          <pc:sldMk cId="533293606" sldId="354"/>
        </pc:sldMkLst>
        <pc:spChg chg="mod">
          <ac:chgData name="Peter McGinty" userId="138e04b35f3df159" providerId="LiveId" clId="{F70F1FFA-8CB4-4761-839B-46A2DA4D21BF}" dt="2021-10-02T13:14:50.538" v="12976" actId="20577"/>
          <ac:spMkLst>
            <pc:docMk/>
            <pc:sldMk cId="533293606" sldId="354"/>
            <ac:spMk id="3" creationId="{A6F21F6B-205D-4955-8670-D80BFFAA965B}"/>
          </ac:spMkLst>
        </pc:spChg>
      </pc:sldChg>
      <pc:sldChg chg="modSp add mod">
        <pc:chgData name="Peter McGinty" userId="138e04b35f3df159" providerId="LiveId" clId="{F70F1FFA-8CB4-4761-839B-46A2DA4D21BF}" dt="2021-10-02T13:26:51.819" v="13101" actId="20577"/>
        <pc:sldMkLst>
          <pc:docMk/>
          <pc:sldMk cId="2208067213" sldId="355"/>
        </pc:sldMkLst>
        <pc:spChg chg="mod">
          <ac:chgData name="Peter McGinty" userId="138e04b35f3df159" providerId="LiveId" clId="{F70F1FFA-8CB4-4761-839B-46A2DA4D21BF}" dt="2021-10-02T13:26:42.953" v="13079" actId="20577"/>
          <ac:spMkLst>
            <pc:docMk/>
            <pc:sldMk cId="2208067213" sldId="355"/>
            <ac:spMk id="2" creationId="{1A5EF478-05DD-4810-8304-EAF65DB9B719}"/>
          </ac:spMkLst>
        </pc:spChg>
        <pc:spChg chg="mod">
          <ac:chgData name="Peter McGinty" userId="138e04b35f3df159" providerId="LiveId" clId="{F70F1FFA-8CB4-4761-839B-46A2DA4D21BF}" dt="2021-10-02T13:26:51.819" v="13101" actId="20577"/>
          <ac:spMkLst>
            <pc:docMk/>
            <pc:sldMk cId="2208067213" sldId="355"/>
            <ac:spMk id="3" creationId="{A6F21F6B-205D-4955-8670-D80BFFAA965B}"/>
          </ac:spMkLst>
        </pc:spChg>
      </pc:sldChg>
      <pc:sldChg chg="modSp new mod">
        <pc:chgData name="Peter McGinty" userId="138e04b35f3df159" providerId="LiveId" clId="{F70F1FFA-8CB4-4761-839B-46A2DA4D21BF}" dt="2021-10-03T21:12:30.899" v="13795" actId="27636"/>
        <pc:sldMkLst>
          <pc:docMk/>
          <pc:sldMk cId="4028080745" sldId="356"/>
        </pc:sldMkLst>
        <pc:spChg chg="mod">
          <ac:chgData name="Peter McGinty" userId="138e04b35f3df159" providerId="LiveId" clId="{F70F1FFA-8CB4-4761-839B-46A2DA4D21BF}" dt="2021-10-03T20:55:12.718" v="13721" actId="20577"/>
          <ac:spMkLst>
            <pc:docMk/>
            <pc:sldMk cId="4028080745" sldId="356"/>
            <ac:spMk id="2" creationId="{8877C515-AC17-472C-AE1E-44574A71F7C1}"/>
          </ac:spMkLst>
        </pc:spChg>
        <pc:spChg chg="mod">
          <ac:chgData name="Peter McGinty" userId="138e04b35f3df159" providerId="LiveId" clId="{F70F1FFA-8CB4-4761-839B-46A2DA4D21BF}" dt="2021-10-03T21:12:30.899" v="13795" actId="27636"/>
          <ac:spMkLst>
            <pc:docMk/>
            <pc:sldMk cId="4028080745" sldId="356"/>
            <ac:spMk id="3" creationId="{2ED45CA4-E0DC-46AF-96A5-E4C067E2F4D2}"/>
          </ac:spMkLst>
        </pc:spChg>
      </pc:sldChg>
      <pc:sldMasterChg chg="modSp modSldLayout">
        <pc:chgData name="Peter McGinty" userId="138e04b35f3df159" providerId="LiveId" clId="{F70F1FFA-8CB4-4761-839B-46A2DA4D21BF}" dt="2021-10-02T08:31:55.834" v="12061"/>
        <pc:sldMasterMkLst>
          <pc:docMk/>
          <pc:sldMasterMk cId="8554263" sldId="2147483648"/>
        </pc:sldMasterMkLst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2" creationId="{54EF51C2-64BA-4F18-BC5D-630450F1ABF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3" creationId="{907EC6DF-6090-4D01-8BA8-668EF165D3CA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4" creationId="{D02DD006-1F36-414A-BB96-D01F0F14D494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5" creationId="{6458FD73-6AF0-416A-A885-D3D7ABD339C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6" creationId="{8D05CC24-6C4F-4952-8E06-3DF9994EE879}"/>
          </ac:spMkLst>
        </pc:sp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641097128" sldId="2147483649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641097128" sldId="2147483649"/>
              <ac:spMk id="2" creationId="{02A87036-1B38-4446-BB6E-59BAAEE351FA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641097128" sldId="2147483649"/>
              <ac:spMk id="3" creationId="{F3A22866-C95D-41D0-A68D-EE22E1724F7F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2155577118" sldId="2147483651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155577118" sldId="2147483651"/>
              <ac:spMk id="2" creationId="{40C6AD86-835D-4990-B32E-1BACAA1AF8B1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155577118" sldId="2147483651"/>
              <ac:spMk id="3" creationId="{66C6E254-1D68-4470-974A-5B28E89ECDA7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1106572553" sldId="2147483652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106572553" sldId="2147483652"/>
              <ac:spMk id="3" creationId="{82F166F1-5787-43AC-A3F1-4779CB44F1E8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106572553" sldId="2147483652"/>
              <ac:spMk id="4" creationId="{C8139600-F9AE-4826-AF3D-DE605CD0326B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1718931790" sldId="2147483653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2" creationId="{6C6D50FF-23A1-46F5-917E-3977DEE6C48D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3" creationId="{DE445A62-0038-4466-90C6-46188A507094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4" creationId="{87CD5E0D-D427-4E2D-BF59-B974252EB9DE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5" creationId="{66F3C0FC-05A1-4B86-AC15-07F821D317D7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6" creationId="{B96FB5BF-38CE-450B-BF3A-EAE46A986D67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2563058932" sldId="2147483656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563058932" sldId="2147483656"/>
              <ac:spMk id="2" creationId="{E0A508D3-7D46-4F27-92FD-EB72BDE9E96F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563058932" sldId="2147483656"/>
              <ac:spMk id="3" creationId="{0194D5E2-ED77-4664-965C-8BEB2E288280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563058932" sldId="2147483656"/>
              <ac:spMk id="4" creationId="{7EEFDE71-F56C-4972-AD86-15A5D99D0075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1273403253" sldId="2147483657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273403253" sldId="2147483657"/>
              <ac:spMk id="2" creationId="{E4E7386F-1350-4D48-83F4-835370BC2C45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273403253" sldId="2147483657"/>
              <ac:spMk id="3" creationId="{C08196B9-1DE5-4FA2-8E1B-A262A05BD1BA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273403253" sldId="2147483657"/>
              <ac:spMk id="4" creationId="{D0D00ED6-2B4D-4500-B492-6EFAF2DE1434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1341575534" sldId="2147483659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341575534" sldId="2147483659"/>
              <ac:spMk id="2" creationId="{DFD66699-10A4-4A6C-8CDF-D5E5933CF796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341575534" sldId="2147483659"/>
              <ac:spMk id="3" creationId="{79550E84-2786-4952-B747-9115458E19EA}"/>
            </ac:spMkLst>
          </pc:spChg>
        </pc:sldLayoutChg>
      </pc:sldMasterChg>
      <pc:sldMasterChg chg="add addSldLayout">
        <pc:chgData name="Peter McGinty" userId="138e04b35f3df159" providerId="LiveId" clId="{F70F1FFA-8CB4-4761-839B-46A2DA4D21BF}" dt="2021-10-02T09:19:54.512" v="12780" actId="27028"/>
        <pc:sldMasterMkLst>
          <pc:docMk/>
          <pc:sldMasterMk cId="3777914966" sldId="2147483648"/>
        </pc:sldMasterMkLst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153645582" sldId="2147483649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936484229" sldId="2147483650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1749687876" sldId="2147483651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3884811684" sldId="2147483652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3564373246" sldId="2147483653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434447990" sldId="2147483654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1936283864" sldId="2147483655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843147243" sldId="2147483656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486252067" sldId="2147483657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251721047" sldId="2147483658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997959970" sldId="2147483659"/>
          </pc:sldLayoutMkLst>
        </pc:sldLayoutChg>
      </pc:sldMasterChg>
      <pc:sldMasterChg chg="modSp modSldLayout">
        <pc:chgData name="Peter McGinty" userId="138e04b35f3df159" providerId="LiveId" clId="{F70F1FFA-8CB4-4761-839B-46A2DA4D21BF}" dt="2021-10-02T08:31:55.834" v="12061"/>
        <pc:sldMasterMkLst>
          <pc:docMk/>
          <pc:sldMasterMk cId="1739733065" sldId="2147483660"/>
        </pc:sldMasterMkLst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2" creationId="{472C5935-4AA3-45BD-A2AD-A19F3D04F782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3" creationId="{FC25450A-CD2D-4E74-A573-DA1F8F0635E6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4" creationId="{33890845-E65D-4A81-93D7-EE1190EDBBE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5" creationId="{62D03B44-A7B0-484F-B05C-B9AA237CBA80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6" creationId="{AE7C505C-D9CF-46E7-95CB-088A348A0C13}"/>
          </ac:spMkLst>
        </pc:sp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1047473282" sldId="2147483661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047473282" sldId="2147483661"/>
              <ac:spMk id="2" creationId="{69EFA8BE-6470-4B77-A0D3-871C890931B7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047473282" sldId="2147483661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3751706652" sldId="2147483663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3751706652" sldId="2147483663"/>
              <ac:spMk id="2" creationId="{3F52FC24-C454-464A-B791-E4839F046DCA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3751706652" sldId="2147483663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2500409060" sldId="2147483664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500409060" sldId="2147483664"/>
              <ac:spMk id="3" creationId="{0DA6672F-9990-4093-8E59-3A712973549A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500409060" sldId="2147483664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2134146989" sldId="2147483665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2" creationId="{2F1D1480-03BD-43EC-8B64-EE418001FBC7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3" creationId="{E922B0BC-31F9-4657-A4E7-5E56D7CCABF1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4" creationId="{8D09D925-AB1B-49B2-9430-4DB4FBA60847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5" creationId="{14D4FCAA-4914-4E89-9833-37D30C156F33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822793296" sldId="2147483668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822793296" sldId="2147483668"/>
              <ac:spMk id="2" creationId="{5EF0414A-FD1E-41ED-8843-0750D86707C1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822793296" sldId="2147483668"/>
              <ac:spMk id="3" creationId="{1976D95A-C837-4B7A-B46C-0FA8D5A03719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822793296" sldId="2147483668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1179225420" sldId="2147483669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179225420" sldId="2147483669"/>
              <ac:spMk id="2" creationId="{C44A4DEE-E297-4119-B407-835F89F6EFD9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179225420" sldId="2147483669"/>
              <ac:spMk id="3" creationId="{6AF88D61-23F0-41F1-BB08-F1574EED8FEE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179225420" sldId="2147483669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3055867566" sldId="2147483671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3055867566" sldId="2147483671"/>
              <ac:spMk id="2" creationId="{5D53BF31-DEE0-479B-BCE8-1DB62A611034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3055867566" sldId="2147483671"/>
              <ac:spMk id="3" creationId="{B223A274-60B8-4E5E-AA71-A5CC4E49BBFB}"/>
            </ac:spMkLst>
          </pc:spChg>
        </pc:sldLayoutChg>
      </pc:sldMasterChg>
    </pc:docChg>
  </pc:docChgLst>
  <pc:docChgLst>
    <pc:chgData name="Peter McGinty" userId="138e04b35f3df159" providerId="LiveId" clId="{E723D1B1-910F-403F-9DF8-7EBC9EC9AB60}"/>
    <pc:docChg chg="undo custSel addSld delSld modSld sldOrd modSection">
      <pc:chgData name="Peter McGinty" userId="138e04b35f3df159" providerId="LiveId" clId="{E723D1B1-910F-403F-9DF8-7EBC9EC9AB60}" dt="2023-10-02T11:27:04.456" v="1566"/>
      <pc:docMkLst>
        <pc:docMk/>
      </pc:docMkLst>
      <pc:sldChg chg="modSp mod">
        <pc:chgData name="Peter McGinty" userId="138e04b35f3df159" providerId="LiveId" clId="{E723D1B1-910F-403F-9DF8-7EBC9EC9AB60}" dt="2023-09-27T10:22:45.147" v="9" actId="20577"/>
        <pc:sldMkLst>
          <pc:docMk/>
          <pc:sldMk cId="3743528606" sldId="280"/>
        </pc:sldMkLst>
        <pc:spChg chg="mod">
          <ac:chgData name="Peter McGinty" userId="138e04b35f3df159" providerId="LiveId" clId="{E723D1B1-910F-403F-9DF8-7EBC9EC9AB60}" dt="2023-09-27T10:22:45.147" v="9" actId="20577"/>
          <ac:spMkLst>
            <pc:docMk/>
            <pc:sldMk cId="3743528606" sldId="280"/>
            <ac:spMk id="2" creationId="{02FEE16B-71B8-43A1-BC00-7A908FE032E6}"/>
          </ac:spMkLst>
        </pc:spChg>
      </pc:sldChg>
      <pc:sldChg chg="modSp mod ord">
        <pc:chgData name="Peter McGinty" userId="138e04b35f3df159" providerId="LiveId" clId="{E723D1B1-910F-403F-9DF8-7EBC9EC9AB60}" dt="2023-09-27T11:05:33.193" v="862" actId="20577"/>
        <pc:sldMkLst>
          <pc:docMk/>
          <pc:sldMk cId="1681062208" sldId="287"/>
        </pc:sldMkLst>
        <pc:spChg chg="mod">
          <ac:chgData name="Peter McGinty" userId="138e04b35f3df159" providerId="LiveId" clId="{E723D1B1-910F-403F-9DF8-7EBC9EC9AB60}" dt="2023-09-27T11:05:33.193" v="862" actId="20577"/>
          <ac:spMkLst>
            <pc:docMk/>
            <pc:sldMk cId="1681062208" sldId="287"/>
            <ac:spMk id="2" creationId="{E223E153-4B2F-4930-AB37-68ED099646DA}"/>
          </ac:spMkLst>
        </pc:spChg>
        <pc:spChg chg="mod">
          <ac:chgData name="Peter McGinty" userId="138e04b35f3df159" providerId="LiveId" clId="{E723D1B1-910F-403F-9DF8-7EBC9EC9AB60}" dt="2023-09-27T11:04:47.838" v="855" actId="20577"/>
          <ac:spMkLst>
            <pc:docMk/>
            <pc:sldMk cId="1681062208" sldId="287"/>
            <ac:spMk id="4" creationId="{CA70A3BF-53FD-4C05-8F6E-4D517CB92B61}"/>
          </ac:spMkLst>
        </pc:spChg>
      </pc:sldChg>
      <pc:sldChg chg="modSp mod">
        <pc:chgData name="Peter McGinty" userId="138e04b35f3df159" providerId="LiveId" clId="{E723D1B1-910F-403F-9DF8-7EBC9EC9AB60}" dt="2023-09-27T10:45:24.863" v="609" actId="20577"/>
        <pc:sldMkLst>
          <pc:docMk/>
          <pc:sldMk cId="3990784520" sldId="289"/>
        </pc:sldMkLst>
        <pc:spChg chg="mod">
          <ac:chgData name="Peter McGinty" userId="138e04b35f3df159" providerId="LiveId" clId="{E723D1B1-910F-403F-9DF8-7EBC9EC9AB60}" dt="2023-09-27T10:45:24.863" v="609" actId="20577"/>
          <ac:spMkLst>
            <pc:docMk/>
            <pc:sldMk cId="3990784520" sldId="289"/>
            <ac:spMk id="2" creationId="{CDC6CB33-C1D0-489A-8EF5-71BA50DA7DD9}"/>
          </ac:spMkLst>
        </pc:spChg>
      </pc:sldChg>
      <pc:sldChg chg="modSp mod">
        <pc:chgData name="Peter McGinty" userId="138e04b35f3df159" providerId="LiveId" clId="{E723D1B1-910F-403F-9DF8-7EBC9EC9AB60}" dt="2023-09-27T11:33:24.211" v="1011" actId="20577"/>
        <pc:sldMkLst>
          <pc:docMk/>
          <pc:sldMk cId="650671402" sldId="296"/>
        </pc:sldMkLst>
        <pc:spChg chg="mod">
          <ac:chgData name="Peter McGinty" userId="138e04b35f3df159" providerId="LiveId" clId="{E723D1B1-910F-403F-9DF8-7EBC9EC9AB60}" dt="2023-09-27T11:33:24.211" v="1011" actId="20577"/>
          <ac:spMkLst>
            <pc:docMk/>
            <pc:sldMk cId="650671402" sldId="296"/>
            <ac:spMk id="3" creationId="{3FD4BA00-D108-454F-BDBF-9DBD56F44487}"/>
          </ac:spMkLst>
        </pc:spChg>
      </pc:sldChg>
      <pc:sldChg chg="modSp mod">
        <pc:chgData name="Peter McGinty" userId="138e04b35f3df159" providerId="LiveId" clId="{E723D1B1-910F-403F-9DF8-7EBC9EC9AB60}" dt="2023-09-27T11:35:42.597" v="1091" actId="20577"/>
        <pc:sldMkLst>
          <pc:docMk/>
          <pc:sldMk cId="3497602862" sldId="297"/>
        </pc:sldMkLst>
        <pc:spChg chg="mod">
          <ac:chgData name="Peter McGinty" userId="138e04b35f3df159" providerId="LiveId" clId="{E723D1B1-910F-403F-9DF8-7EBC9EC9AB60}" dt="2023-09-27T11:35:42.597" v="1091" actId="20577"/>
          <ac:spMkLst>
            <pc:docMk/>
            <pc:sldMk cId="3497602862" sldId="297"/>
            <ac:spMk id="3" creationId="{7CF42BAF-4C7B-A046-9E8F-5E93F4DDFB25}"/>
          </ac:spMkLst>
        </pc:spChg>
      </pc:sldChg>
      <pc:sldChg chg="modSp mod">
        <pc:chgData name="Peter McGinty" userId="138e04b35f3df159" providerId="LiveId" clId="{E723D1B1-910F-403F-9DF8-7EBC9EC9AB60}" dt="2023-09-27T11:29:13.810" v="942" actId="6549"/>
        <pc:sldMkLst>
          <pc:docMk/>
          <pc:sldMk cId="2478002147" sldId="298"/>
        </pc:sldMkLst>
        <pc:spChg chg="mod">
          <ac:chgData name="Peter McGinty" userId="138e04b35f3df159" providerId="LiveId" clId="{E723D1B1-910F-403F-9DF8-7EBC9EC9AB60}" dt="2023-09-27T11:29:13.810" v="942" actId="6549"/>
          <ac:spMkLst>
            <pc:docMk/>
            <pc:sldMk cId="2478002147" sldId="298"/>
            <ac:spMk id="3" creationId="{3FD4BA00-D108-454F-BDBF-9DBD56F44487}"/>
          </ac:spMkLst>
        </pc:spChg>
      </pc:sldChg>
      <pc:sldChg chg="modSp mod">
        <pc:chgData name="Peter McGinty" userId="138e04b35f3df159" providerId="LiveId" clId="{E723D1B1-910F-403F-9DF8-7EBC9EC9AB60}" dt="2023-09-27T11:48:19.276" v="1254" actId="20577"/>
        <pc:sldMkLst>
          <pc:docMk/>
          <pc:sldMk cId="2729914585" sldId="308"/>
        </pc:sldMkLst>
        <pc:spChg chg="mod">
          <ac:chgData name="Peter McGinty" userId="138e04b35f3df159" providerId="LiveId" clId="{E723D1B1-910F-403F-9DF8-7EBC9EC9AB60}" dt="2023-09-27T11:48:19.276" v="1254" actId="20577"/>
          <ac:spMkLst>
            <pc:docMk/>
            <pc:sldMk cId="2729914585" sldId="308"/>
            <ac:spMk id="3" creationId="{E8C44891-EEF5-B44C-971D-5FD475DA5B05}"/>
          </ac:spMkLst>
        </pc:spChg>
      </pc:sldChg>
      <pc:sldChg chg="modSp mod">
        <pc:chgData name="Peter McGinty" userId="138e04b35f3df159" providerId="LiveId" clId="{E723D1B1-910F-403F-9DF8-7EBC9EC9AB60}" dt="2023-10-02T11:26:44.690" v="1564" actId="20577"/>
        <pc:sldMkLst>
          <pc:docMk/>
          <pc:sldMk cId="3329541922" sldId="313"/>
        </pc:sldMkLst>
        <pc:spChg chg="mod">
          <ac:chgData name="Peter McGinty" userId="138e04b35f3df159" providerId="LiveId" clId="{E723D1B1-910F-403F-9DF8-7EBC9EC9AB60}" dt="2023-10-02T11:26:44.690" v="1564" actId="20577"/>
          <ac:spMkLst>
            <pc:docMk/>
            <pc:sldMk cId="3329541922" sldId="313"/>
            <ac:spMk id="2" creationId="{368D46AA-BC78-4431-A79A-3673A1E39ED5}"/>
          </ac:spMkLst>
        </pc:spChg>
      </pc:sldChg>
      <pc:sldChg chg="modSp mod">
        <pc:chgData name="Peter McGinty" userId="138e04b35f3df159" providerId="LiveId" clId="{E723D1B1-910F-403F-9DF8-7EBC9EC9AB60}" dt="2023-09-27T11:43:47.358" v="1141" actId="20577"/>
        <pc:sldMkLst>
          <pc:docMk/>
          <pc:sldMk cId="1534415229" sldId="315"/>
        </pc:sldMkLst>
        <pc:spChg chg="mod">
          <ac:chgData name="Peter McGinty" userId="138e04b35f3df159" providerId="LiveId" clId="{E723D1B1-910F-403F-9DF8-7EBC9EC9AB60}" dt="2023-09-27T11:43:47.358" v="1141" actId="20577"/>
          <ac:spMkLst>
            <pc:docMk/>
            <pc:sldMk cId="1534415229" sldId="315"/>
            <ac:spMk id="3" creationId="{C526D838-081D-4D6A-98E3-6194F89AEBA6}"/>
          </ac:spMkLst>
        </pc:spChg>
      </pc:sldChg>
      <pc:sldChg chg="addSp delSp modSp mod">
        <pc:chgData name="Peter McGinty" userId="138e04b35f3df159" providerId="LiveId" clId="{E723D1B1-910F-403F-9DF8-7EBC9EC9AB60}" dt="2023-09-27T10:59:18.455" v="715" actId="14100"/>
        <pc:sldMkLst>
          <pc:docMk/>
          <pc:sldMk cId="2894770161" sldId="324"/>
        </pc:sldMkLst>
        <pc:spChg chg="add mod">
          <ac:chgData name="Peter McGinty" userId="138e04b35f3df159" providerId="LiveId" clId="{E723D1B1-910F-403F-9DF8-7EBC9EC9AB60}" dt="2023-09-27T10:59:18.455" v="715" actId="14100"/>
          <ac:spMkLst>
            <pc:docMk/>
            <pc:sldMk cId="2894770161" sldId="324"/>
            <ac:spMk id="3" creationId="{9B9A65B2-53AE-B589-0CD3-58892C7C45D3}"/>
          </ac:spMkLst>
        </pc:spChg>
        <pc:spChg chg="del mod">
          <ac:chgData name="Peter McGinty" userId="138e04b35f3df159" providerId="LiveId" clId="{E723D1B1-910F-403F-9DF8-7EBC9EC9AB60}" dt="2023-09-27T10:54:38.668" v="693" actId="478"/>
          <ac:spMkLst>
            <pc:docMk/>
            <pc:sldMk cId="2894770161" sldId="324"/>
            <ac:spMk id="7" creationId="{D742CC1C-0C72-4805-965F-241E81FE795A}"/>
          </ac:spMkLst>
        </pc:spChg>
        <pc:spChg chg="mod">
          <ac:chgData name="Peter McGinty" userId="138e04b35f3df159" providerId="LiveId" clId="{E723D1B1-910F-403F-9DF8-7EBC9EC9AB60}" dt="2023-09-27T10:55:45.443" v="698" actId="14100"/>
          <ac:spMkLst>
            <pc:docMk/>
            <pc:sldMk cId="2894770161" sldId="324"/>
            <ac:spMk id="13" creationId="{6CA6E91B-BAFE-46D5-9E00-4EB60AE80C37}"/>
          </ac:spMkLst>
        </pc:spChg>
      </pc:sldChg>
      <pc:sldChg chg="modSp mod">
        <pc:chgData name="Peter McGinty" userId="138e04b35f3df159" providerId="LiveId" clId="{E723D1B1-910F-403F-9DF8-7EBC9EC9AB60}" dt="2023-10-02T11:14:44.951" v="1275" actId="20577"/>
        <pc:sldMkLst>
          <pc:docMk/>
          <pc:sldMk cId="3504482767" sldId="327"/>
        </pc:sldMkLst>
        <pc:graphicFrameChg chg="modGraphic">
          <ac:chgData name="Peter McGinty" userId="138e04b35f3df159" providerId="LiveId" clId="{E723D1B1-910F-403F-9DF8-7EBC9EC9AB60}" dt="2023-10-02T11:14:44.951" v="1275" actId="20577"/>
          <ac:graphicFrameMkLst>
            <pc:docMk/>
            <pc:sldMk cId="3504482767" sldId="327"/>
            <ac:graphicFrameMk id="3" creationId="{3E0D46F1-E38A-425A-87E0-3618116645D9}"/>
          </ac:graphicFrameMkLst>
        </pc:graphicFrameChg>
      </pc:sldChg>
      <pc:sldChg chg="modSp mod">
        <pc:chgData name="Peter McGinty" userId="138e04b35f3df159" providerId="LiveId" clId="{E723D1B1-910F-403F-9DF8-7EBC9EC9AB60}" dt="2023-09-27T10:21:42.093" v="1" actId="20577"/>
        <pc:sldMkLst>
          <pc:docMk/>
          <pc:sldMk cId="3691594644" sldId="329"/>
        </pc:sldMkLst>
        <pc:spChg chg="mod">
          <ac:chgData name="Peter McGinty" userId="138e04b35f3df159" providerId="LiveId" clId="{E723D1B1-910F-403F-9DF8-7EBC9EC9AB60}" dt="2023-09-27T10:21:42.093" v="1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modSp mod">
        <pc:chgData name="Peter McGinty" userId="138e04b35f3df159" providerId="LiveId" clId="{E723D1B1-910F-403F-9DF8-7EBC9EC9AB60}" dt="2023-09-27T11:01:49.120" v="749" actId="20577"/>
        <pc:sldMkLst>
          <pc:docMk/>
          <pc:sldMk cId="1413093788" sldId="330"/>
        </pc:sldMkLst>
        <pc:spChg chg="mod">
          <ac:chgData name="Peter McGinty" userId="138e04b35f3df159" providerId="LiveId" clId="{E723D1B1-910F-403F-9DF8-7EBC9EC9AB60}" dt="2023-09-27T11:01:49.120" v="749" actId="20577"/>
          <ac:spMkLst>
            <pc:docMk/>
            <pc:sldMk cId="1413093788" sldId="330"/>
            <ac:spMk id="4" creationId="{CA70A3BF-53FD-4C05-8F6E-4D517CB92B61}"/>
          </ac:spMkLst>
        </pc:spChg>
      </pc:sldChg>
      <pc:sldChg chg="modSp mod">
        <pc:chgData name="Peter McGinty" userId="138e04b35f3df159" providerId="LiveId" clId="{E723D1B1-910F-403F-9DF8-7EBC9EC9AB60}" dt="2023-09-27T10:59:55.934" v="730" actId="20577"/>
        <pc:sldMkLst>
          <pc:docMk/>
          <pc:sldMk cId="3088450690" sldId="331"/>
        </pc:sldMkLst>
        <pc:spChg chg="mod">
          <ac:chgData name="Peter McGinty" userId="138e04b35f3df159" providerId="LiveId" clId="{E723D1B1-910F-403F-9DF8-7EBC9EC9AB60}" dt="2023-09-27T10:59:55.934" v="730" actId="20577"/>
          <ac:spMkLst>
            <pc:docMk/>
            <pc:sldMk cId="3088450690" sldId="331"/>
            <ac:spMk id="8" creationId="{012D4D07-F283-4CEC-9A1C-D5949559DF1B}"/>
          </ac:spMkLst>
        </pc:spChg>
      </pc:sldChg>
      <pc:sldChg chg="modSp mod ord">
        <pc:chgData name="Peter McGinty" userId="138e04b35f3df159" providerId="LiveId" clId="{E723D1B1-910F-403F-9DF8-7EBC9EC9AB60}" dt="2023-10-02T11:27:04.456" v="1566"/>
        <pc:sldMkLst>
          <pc:docMk/>
          <pc:sldMk cId="1766097775" sldId="333"/>
        </pc:sldMkLst>
        <pc:spChg chg="mod">
          <ac:chgData name="Peter McGinty" userId="138e04b35f3df159" providerId="LiveId" clId="{E723D1B1-910F-403F-9DF8-7EBC9EC9AB60}" dt="2023-09-27T11:47:02.256" v="1203"/>
          <ac:spMkLst>
            <pc:docMk/>
            <pc:sldMk cId="1766097775" sldId="333"/>
            <ac:spMk id="3" creationId="{2318A3AD-DE44-4AA7-9AEA-E9C1F1ECBE92}"/>
          </ac:spMkLst>
        </pc:spChg>
      </pc:sldChg>
      <pc:sldChg chg="addSp modSp mod ord">
        <pc:chgData name="Peter McGinty" userId="138e04b35f3df159" providerId="LiveId" clId="{E723D1B1-910F-403F-9DF8-7EBC9EC9AB60}" dt="2023-10-02T11:18:16.172" v="1280"/>
        <pc:sldMkLst>
          <pc:docMk/>
          <pc:sldMk cId="92148066" sldId="339"/>
        </pc:sldMkLst>
        <pc:spChg chg="add mod">
          <ac:chgData name="Peter McGinty" userId="138e04b35f3df159" providerId="LiveId" clId="{E723D1B1-910F-403F-9DF8-7EBC9EC9AB60}" dt="2023-09-27T11:11:21.222" v="907" actId="1076"/>
          <ac:spMkLst>
            <pc:docMk/>
            <pc:sldMk cId="92148066" sldId="339"/>
            <ac:spMk id="3" creationId="{CFB63DBB-CF77-996C-DB14-8C97073D63ED}"/>
          </ac:spMkLst>
        </pc:spChg>
      </pc:sldChg>
      <pc:sldChg chg="ord">
        <pc:chgData name="Peter McGinty" userId="138e04b35f3df159" providerId="LiveId" clId="{E723D1B1-910F-403F-9DF8-7EBC9EC9AB60}" dt="2023-10-02T11:18:16.172" v="1280"/>
        <pc:sldMkLst>
          <pc:docMk/>
          <pc:sldMk cId="1665129350" sldId="340"/>
        </pc:sldMkLst>
      </pc:sldChg>
      <pc:sldChg chg="modSp mod ord">
        <pc:chgData name="Peter McGinty" userId="138e04b35f3df159" providerId="LiveId" clId="{E723D1B1-910F-403F-9DF8-7EBC9EC9AB60}" dt="2023-10-02T11:18:16.172" v="1280"/>
        <pc:sldMkLst>
          <pc:docMk/>
          <pc:sldMk cId="4253899958" sldId="341"/>
        </pc:sldMkLst>
        <pc:spChg chg="mod">
          <ac:chgData name="Peter McGinty" userId="138e04b35f3df159" providerId="LiveId" clId="{E723D1B1-910F-403F-9DF8-7EBC9EC9AB60}" dt="2023-09-27T11:07:23.858" v="868" actId="20577"/>
          <ac:spMkLst>
            <pc:docMk/>
            <pc:sldMk cId="4253899958" sldId="341"/>
            <ac:spMk id="2" creationId="{33B97E1B-D404-448E-9F56-2A9F9818C2EE}"/>
          </ac:spMkLst>
        </pc:spChg>
      </pc:sldChg>
      <pc:sldChg chg="addSp modSp mod ord modClrScheme chgLayout">
        <pc:chgData name="Peter McGinty" userId="138e04b35f3df159" providerId="LiveId" clId="{E723D1B1-910F-403F-9DF8-7EBC9EC9AB60}" dt="2023-09-27T10:51:00.967" v="679" actId="242"/>
        <pc:sldMkLst>
          <pc:docMk/>
          <pc:sldMk cId="1091908422" sldId="360"/>
        </pc:sldMkLst>
        <pc:spChg chg="mod ord">
          <ac:chgData name="Peter McGinty" userId="138e04b35f3df159" providerId="LiveId" clId="{E723D1B1-910F-403F-9DF8-7EBC9EC9AB60}" dt="2023-09-27T10:50:30" v="657" actId="700"/>
          <ac:spMkLst>
            <pc:docMk/>
            <pc:sldMk cId="1091908422" sldId="360"/>
            <ac:spMk id="2" creationId="{E223E153-4B2F-4930-AB37-68ED099646DA}"/>
          </ac:spMkLst>
        </pc:spChg>
        <pc:spChg chg="add mod ord">
          <ac:chgData name="Peter McGinty" userId="138e04b35f3df159" providerId="LiveId" clId="{E723D1B1-910F-403F-9DF8-7EBC9EC9AB60}" dt="2023-09-27T10:50:30" v="657" actId="700"/>
          <ac:spMkLst>
            <pc:docMk/>
            <pc:sldMk cId="1091908422" sldId="360"/>
            <ac:spMk id="3" creationId="{9E38970C-F8CF-B8C9-7282-22188877A358}"/>
          </ac:spMkLst>
        </pc:spChg>
        <pc:spChg chg="mod ord">
          <ac:chgData name="Peter McGinty" userId="138e04b35f3df159" providerId="LiveId" clId="{E723D1B1-910F-403F-9DF8-7EBC9EC9AB60}" dt="2023-09-27T10:50:30" v="657" actId="700"/>
          <ac:spMkLst>
            <pc:docMk/>
            <pc:sldMk cId="1091908422" sldId="360"/>
            <ac:spMk id="4" creationId="{CA70A3BF-53FD-4C05-8F6E-4D517CB92B61}"/>
          </ac:spMkLst>
        </pc:spChg>
        <pc:spChg chg="add mod ord">
          <ac:chgData name="Peter McGinty" userId="138e04b35f3df159" providerId="LiveId" clId="{E723D1B1-910F-403F-9DF8-7EBC9EC9AB60}" dt="2023-09-27T10:50:56.175" v="678" actId="242"/>
          <ac:spMkLst>
            <pc:docMk/>
            <pc:sldMk cId="1091908422" sldId="360"/>
            <ac:spMk id="5" creationId="{72839B84-F76A-F3E7-2A90-393E33149D70}"/>
          </ac:spMkLst>
        </pc:spChg>
        <pc:spChg chg="add mod ord">
          <ac:chgData name="Peter McGinty" userId="138e04b35f3df159" providerId="LiveId" clId="{E723D1B1-910F-403F-9DF8-7EBC9EC9AB60}" dt="2023-09-27T10:51:00.967" v="679" actId="242"/>
          <ac:spMkLst>
            <pc:docMk/>
            <pc:sldMk cId="1091908422" sldId="360"/>
            <ac:spMk id="6" creationId="{2726D53F-E9A4-291B-48DA-08B29A5DE24F}"/>
          </ac:spMkLst>
        </pc:spChg>
      </pc:sldChg>
      <pc:sldChg chg="addSp modSp new mod modClrScheme chgLayout">
        <pc:chgData name="Peter McGinty" userId="138e04b35f3df159" providerId="LiveId" clId="{E723D1B1-910F-403F-9DF8-7EBC9EC9AB60}" dt="2023-09-27T10:41:32.256" v="563" actId="20577"/>
        <pc:sldMkLst>
          <pc:docMk/>
          <pc:sldMk cId="3532960107" sldId="361"/>
        </pc:sldMkLst>
        <pc:spChg chg="mod ord">
          <ac:chgData name="Peter McGinty" userId="138e04b35f3df159" providerId="LiveId" clId="{E723D1B1-910F-403F-9DF8-7EBC9EC9AB60}" dt="2023-09-27T10:33:45.013" v="310" actId="700"/>
          <ac:spMkLst>
            <pc:docMk/>
            <pc:sldMk cId="3532960107" sldId="361"/>
            <ac:spMk id="2" creationId="{74737CBE-9E69-756F-D2FC-4C608FC2AF1F}"/>
          </ac:spMkLst>
        </pc:spChg>
        <pc:spChg chg="mod ord">
          <ac:chgData name="Peter McGinty" userId="138e04b35f3df159" providerId="LiveId" clId="{E723D1B1-910F-403F-9DF8-7EBC9EC9AB60}" dt="2023-09-27T10:33:45.044" v="312" actId="27636"/>
          <ac:spMkLst>
            <pc:docMk/>
            <pc:sldMk cId="3532960107" sldId="361"/>
            <ac:spMk id="3" creationId="{4D936BF9-723C-A03E-CEFE-7C80AEFBE3CD}"/>
          </ac:spMkLst>
        </pc:spChg>
        <pc:spChg chg="add mod ord">
          <ac:chgData name="Peter McGinty" userId="138e04b35f3df159" providerId="LiveId" clId="{E723D1B1-910F-403F-9DF8-7EBC9EC9AB60}" dt="2023-09-27T10:41:32.256" v="563" actId="20577"/>
          <ac:spMkLst>
            <pc:docMk/>
            <pc:sldMk cId="3532960107" sldId="361"/>
            <ac:spMk id="4" creationId="{D8FC83D4-95CF-A416-18CD-A9827E155A32}"/>
          </ac:spMkLst>
        </pc:spChg>
      </pc:sldChg>
      <pc:sldChg chg="modSp add mod">
        <pc:chgData name="Peter McGinty" userId="138e04b35f3df159" providerId="LiveId" clId="{E723D1B1-910F-403F-9DF8-7EBC9EC9AB60}" dt="2023-09-27T11:42:15.427" v="1137" actId="20577"/>
        <pc:sldMkLst>
          <pc:docMk/>
          <pc:sldMk cId="4259511215" sldId="362"/>
        </pc:sldMkLst>
        <pc:spChg chg="mod">
          <ac:chgData name="Peter McGinty" userId="138e04b35f3df159" providerId="LiveId" clId="{E723D1B1-910F-403F-9DF8-7EBC9EC9AB60}" dt="2023-09-27T11:31:56.609" v="990" actId="20577"/>
          <ac:spMkLst>
            <pc:docMk/>
            <pc:sldMk cId="4259511215" sldId="362"/>
            <ac:spMk id="2" creationId="{A6AAD0E0-51F1-264D-8F5D-4E3DE22502EB}"/>
          </ac:spMkLst>
        </pc:spChg>
        <pc:spChg chg="mod">
          <ac:chgData name="Peter McGinty" userId="138e04b35f3df159" providerId="LiveId" clId="{E723D1B1-910F-403F-9DF8-7EBC9EC9AB60}" dt="2023-09-27T11:42:15.427" v="1137" actId="20577"/>
          <ac:spMkLst>
            <pc:docMk/>
            <pc:sldMk cId="4259511215" sldId="362"/>
            <ac:spMk id="3" creationId="{7CF42BAF-4C7B-A046-9E8F-5E93F4DDFB25}"/>
          </ac:spMkLst>
        </pc:spChg>
      </pc:sldChg>
      <pc:sldChg chg="new del">
        <pc:chgData name="Peter McGinty" userId="138e04b35f3df159" providerId="LiveId" clId="{E723D1B1-910F-403F-9DF8-7EBC9EC9AB60}" dt="2023-09-27T11:48:25.336" v="1255" actId="47"/>
        <pc:sldMkLst>
          <pc:docMk/>
          <pc:sldMk cId="951474013" sldId="363"/>
        </pc:sldMkLst>
      </pc:sldChg>
      <pc:sldChg chg="modSp new mod">
        <pc:chgData name="Peter McGinty" userId="138e04b35f3df159" providerId="LiveId" clId="{E723D1B1-910F-403F-9DF8-7EBC9EC9AB60}" dt="2023-10-02T11:25:36.633" v="1551" actId="20577"/>
        <pc:sldMkLst>
          <pc:docMk/>
          <pc:sldMk cId="2349103083" sldId="363"/>
        </pc:sldMkLst>
        <pc:spChg chg="mod">
          <ac:chgData name="Peter McGinty" userId="138e04b35f3df159" providerId="LiveId" clId="{E723D1B1-910F-403F-9DF8-7EBC9EC9AB60}" dt="2023-10-02T11:22:30.603" v="1301" actId="20577"/>
          <ac:spMkLst>
            <pc:docMk/>
            <pc:sldMk cId="2349103083" sldId="363"/>
            <ac:spMk id="2" creationId="{65556F62-0272-EC38-F4D8-3443576B1842}"/>
          </ac:spMkLst>
        </pc:spChg>
        <pc:spChg chg="mod">
          <ac:chgData name="Peter McGinty" userId="138e04b35f3df159" providerId="LiveId" clId="{E723D1B1-910F-403F-9DF8-7EBC9EC9AB60}" dt="2023-10-02T11:25:36.633" v="1551" actId="20577"/>
          <ac:spMkLst>
            <pc:docMk/>
            <pc:sldMk cId="2349103083" sldId="363"/>
            <ac:spMk id="3" creationId="{BB802DB2-81CC-8A3E-279C-4B289FAA6CFD}"/>
          </ac:spMkLst>
        </pc:spChg>
      </pc:sldChg>
    </pc:docChg>
  </pc:docChgLst>
  <pc:docChgLst>
    <pc:chgData name="Peter McGinty" userId="138e04b35f3df159" providerId="LiveId" clId="{5C06D900-2862-4912-821C-5E1933C8616C}"/>
    <pc:docChg chg="custSel modSld">
      <pc:chgData name="Peter McGinty" userId="138e04b35f3df159" providerId="LiveId" clId="{5C06D900-2862-4912-821C-5E1933C8616C}" dt="2023-09-14T20:58:47.031" v="17" actId="6264"/>
      <pc:docMkLst>
        <pc:docMk/>
      </pc:docMkLst>
      <pc:sldChg chg="addSp delSp modSp mod chgLayout">
        <pc:chgData name="Peter McGinty" userId="138e04b35f3df159" providerId="LiveId" clId="{5C06D900-2862-4912-821C-5E1933C8616C}" dt="2023-09-14T20:58:47.031" v="17" actId="6264"/>
        <pc:sldMkLst>
          <pc:docMk/>
          <pc:sldMk cId="3743528606" sldId="280"/>
        </pc:sldMkLst>
        <pc:spChg chg="mod or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2" creationId="{02FEE16B-71B8-43A1-BC00-7A908FE032E6}"/>
          </ac:spMkLst>
        </pc:spChg>
        <pc:spChg chg="mod or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3" creationId="{D9B7C326-E980-4345-82B7-34F5A57CCD46}"/>
          </ac:spMkLst>
        </pc:spChg>
        <pc:spChg chg="del mod or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4" creationId="{C0DDB592-654E-448B-8AC2-092C2701D126}"/>
          </ac:spMkLst>
        </pc:spChg>
        <pc:spChg chg="add del mod">
          <ac:chgData name="Peter McGinty" userId="138e04b35f3df159" providerId="LiveId" clId="{5C06D900-2862-4912-821C-5E1933C8616C}" dt="2023-09-14T20:54:55.794" v="0" actId="6264"/>
          <ac:spMkLst>
            <pc:docMk/>
            <pc:sldMk cId="3743528606" sldId="280"/>
            <ac:spMk id="5" creationId="{51B91488-D644-307B-51D0-6A8710AAE3F6}"/>
          </ac:spMkLst>
        </pc:spChg>
        <pc:spChg chg="add del mod">
          <ac:chgData name="Peter McGinty" userId="138e04b35f3df159" providerId="LiveId" clId="{5C06D900-2862-4912-821C-5E1933C8616C}" dt="2023-09-14T20:54:55.794" v="0" actId="6264"/>
          <ac:spMkLst>
            <pc:docMk/>
            <pc:sldMk cId="3743528606" sldId="280"/>
            <ac:spMk id="6" creationId="{E842E581-B9E6-3F11-E625-39E74609D81A}"/>
          </ac:spMkLst>
        </pc:spChg>
        <pc:spChg chg="add del mod">
          <ac:chgData name="Peter McGinty" userId="138e04b35f3df159" providerId="LiveId" clId="{5C06D900-2862-4912-821C-5E1933C8616C}" dt="2023-09-14T20:54:55.794" v="0" actId="6264"/>
          <ac:spMkLst>
            <pc:docMk/>
            <pc:sldMk cId="3743528606" sldId="280"/>
            <ac:spMk id="7" creationId="{D1A0AE55-9E7E-13B2-3A70-C55B9149B965}"/>
          </ac:spMkLst>
        </pc:spChg>
        <pc:spChg chg="add del mo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8" creationId="{2496908C-44FC-82B3-F557-B341936E9E13}"/>
          </ac:spMkLst>
        </pc:spChg>
        <pc:spChg chg="add del mo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9" creationId="{12C1C312-B0D7-280A-748D-FA8D809E9809}"/>
          </ac:spMkLst>
        </pc:spChg>
        <pc:spChg chg="add mod or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10" creationId="{F733EF4E-9AE9-8AF2-CB6C-DBA41D7072F1}"/>
          </ac:spMkLst>
        </pc:spChg>
      </pc:sldChg>
    </pc:docChg>
  </pc:docChgLst>
  <pc:docChgLst>
    <pc:chgData name="Peter McGinty" userId="138e04b35f3df159" providerId="LiveId" clId="{475E1876-C650-4838-BB21-D0F1D472EDC9}"/>
    <pc:docChg chg="undo custSel addSld delSld modSld sldOrd delMainMaster modSection modNotesMaster">
      <pc:chgData name="Peter McGinty" userId="138e04b35f3df159" providerId="LiveId" clId="{475E1876-C650-4838-BB21-D0F1D472EDC9}" dt="2022-10-05T12:21:17.951" v="1726" actId="20577"/>
      <pc:docMkLst>
        <pc:docMk/>
      </pc:docMkLst>
      <pc:sldChg chg="modSp mod">
        <pc:chgData name="Peter McGinty" userId="138e04b35f3df159" providerId="LiveId" clId="{475E1876-C650-4838-BB21-D0F1D472EDC9}" dt="2022-09-28T07:45:19.151" v="1013" actId="20577"/>
        <pc:sldMkLst>
          <pc:docMk/>
          <pc:sldMk cId="4187305517" sldId="276"/>
        </pc:sldMkLst>
        <pc:spChg chg="mod">
          <ac:chgData name="Peter McGinty" userId="138e04b35f3df159" providerId="LiveId" clId="{475E1876-C650-4838-BB21-D0F1D472EDC9}" dt="2022-09-28T07:45:19.151" v="1013" actId="20577"/>
          <ac:spMkLst>
            <pc:docMk/>
            <pc:sldMk cId="4187305517" sldId="276"/>
            <ac:spMk id="3" creationId="{91CABEF1-BB7D-4567-93E5-FD68460E2CBB}"/>
          </ac:spMkLst>
        </pc:spChg>
      </pc:sldChg>
      <pc:sldChg chg="modSp mod">
        <pc:chgData name="Peter McGinty" userId="138e04b35f3df159" providerId="LiveId" clId="{475E1876-C650-4838-BB21-D0F1D472EDC9}" dt="2022-09-28T07:47:50.463" v="1044" actId="20577"/>
        <pc:sldMkLst>
          <pc:docMk/>
          <pc:sldMk cId="2380491765" sldId="279"/>
        </pc:sldMkLst>
        <pc:spChg chg="mod">
          <ac:chgData name="Peter McGinty" userId="138e04b35f3df159" providerId="LiveId" clId="{475E1876-C650-4838-BB21-D0F1D472EDC9}" dt="2022-09-27T10:17:04.780" v="423" actId="20577"/>
          <ac:spMkLst>
            <pc:docMk/>
            <pc:sldMk cId="2380491765" sldId="279"/>
            <ac:spMk id="2" creationId="{E223E153-4B2F-4930-AB37-68ED099646DA}"/>
          </ac:spMkLst>
        </pc:spChg>
        <pc:spChg chg="mod">
          <ac:chgData name="Peter McGinty" userId="138e04b35f3df159" providerId="LiveId" clId="{475E1876-C650-4838-BB21-D0F1D472EDC9}" dt="2022-09-28T07:47:50.463" v="1044" actId="20577"/>
          <ac:spMkLst>
            <pc:docMk/>
            <pc:sldMk cId="2380491765" sldId="279"/>
            <ac:spMk id="4" creationId="{149523E5-49C3-4D8E-ADC6-BEAFB4D540A4}"/>
          </ac:spMkLst>
        </pc:spChg>
      </pc:sldChg>
      <pc:sldChg chg="modSp mod">
        <pc:chgData name="Peter McGinty" userId="138e04b35f3df159" providerId="LiveId" clId="{475E1876-C650-4838-BB21-D0F1D472EDC9}" dt="2022-09-28T10:55:14.133" v="1468" actId="20577"/>
        <pc:sldMkLst>
          <pc:docMk/>
          <pc:sldMk cId="2660541092" sldId="285"/>
        </pc:sldMkLst>
        <pc:spChg chg="mod">
          <ac:chgData name="Peter McGinty" userId="138e04b35f3df159" providerId="LiveId" clId="{475E1876-C650-4838-BB21-D0F1D472EDC9}" dt="2022-09-28T10:55:14.133" v="1468" actId="20577"/>
          <ac:spMkLst>
            <pc:docMk/>
            <pc:sldMk cId="2660541092" sldId="285"/>
            <ac:spMk id="4" creationId="{CA70A3BF-53FD-4C05-8F6E-4D517CB92B61}"/>
          </ac:spMkLst>
        </pc:spChg>
      </pc:sldChg>
      <pc:sldChg chg="modSp mod">
        <pc:chgData name="Peter McGinty" userId="138e04b35f3df159" providerId="LiveId" clId="{475E1876-C650-4838-BB21-D0F1D472EDC9}" dt="2022-10-05T12:18:30.168" v="1724" actId="20577"/>
        <pc:sldMkLst>
          <pc:docMk/>
          <pc:sldMk cId="1681062208" sldId="287"/>
        </pc:sldMkLst>
        <pc:spChg chg="mod">
          <ac:chgData name="Peter McGinty" userId="138e04b35f3df159" providerId="LiveId" clId="{475E1876-C650-4838-BB21-D0F1D472EDC9}" dt="2022-10-05T12:18:30.168" v="1724" actId="20577"/>
          <ac:spMkLst>
            <pc:docMk/>
            <pc:sldMk cId="1681062208" sldId="287"/>
            <ac:spMk id="4" creationId="{CA70A3BF-53FD-4C05-8F6E-4D517CB92B61}"/>
          </ac:spMkLst>
        </pc:spChg>
      </pc:sldChg>
      <pc:sldChg chg="modSp mod modNotes">
        <pc:chgData name="Peter McGinty" userId="138e04b35f3df159" providerId="LiveId" clId="{475E1876-C650-4838-BB21-D0F1D472EDC9}" dt="2022-09-28T07:02:19.306" v="814" actId="20577"/>
        <pc:sldMkLst>
          <pc:docMk/>
          <pc:sldMk cId="2076300089" sldId="288"/>
        </pc:sldMkLst>
        <pc:spChg chg="mod">
          <ac:chgData name="Peter McGinty" userId="138e04b35f3df159" providerId="LiveId" clId="{475E1876-C650-4838-BB21-D0F1D472EDC9}" dt="2022-09-28T07:02:19.306" v="814" actId="20577"/>
          <ac:spMkLst>
            <pc:docMk/>
            <pc:sldMk cId="2076300089" sldId="288"/>
            <ac:spMk id="3" creationId="{DC10113A-9B54-4580-B2A2-FD582ABE39E2}"/>
          </ac:spMkLst>
        </pc:spChg>
      </pc:sldChg>
      <pc:sldChg chg="modSp mod modNotes">
        <pc:chgData name="Peter McGinty" userId="138e04b35f3df159" providerId="LiveId" clId="{475E1876-C650-4838-BB21-D0F1D472EDC9}" dt="2022-10-05T12:19:44.559" v="1725" actId="20577"/>
        <pc:sldMkLst>
          <pc:docMk/>
          <pc:sldMk cId="1201545740" sldId="291"/>
        </pc:sldMkLst>
        <pc:spChg chg="mod">
          <ac:chgData name="Peter McGinty" userId="138e04b35f3df159" providerId="LiveId" clId="{475E1876-C650-4838-BB21-D0F1D472EDC9}" dt="2022-10-05T12:19:44.559" v="1725" actId="20577"/>
          <ac:spMkLst>
            <pc:docMk/>
            <pc:sldMk cId="1201545740" sldId="291"/>
            <ac:spMk id="2" creationId="{E223E153-4B2F-4930-AB37-68ED099646DA}"/>
          </ac:spMkLst>
        </pc:spChg>
        <pc:spChg chg="mod">
          <ac:chgData name="Peter McGinty" userId="138e04b35f3df159" providerId="LiveId" clId="{475E1876-C650-4838-BB21-D0F1D472EDC9}" dt="2022-09-28T08:19:58.282" v="1194" actId="20577"/>
          <ac:spMkLst>
            <pc:docMk/>
            <pc:sldMk cId="1201545740" sldId="291"/>
            <ac:spMk id="4" creationId="{CA70A3BF-53FD-4C05-8F6E-4D517CB92B61}"/>
          </ac:spMkLst>
        </pc:spChg>
      </pc:sldChg>
      <pc:sldChg chg="modSp mod">
        <pc:chgData name="Peter McGinty" userId="138e04b35f3df159" providerId="LiveId" clId="{475E1876-C650-4838-BB21-D0F1D472EDC9}" dt="2022-10-04T10:25:45.198" v="1633" actId="20577"/>
        <pc:sldMkLst>
          <pc:docMk/>
          <pc:sldMk cId="233217523" sldId="295"/>
        </pc:sldMkLst>
        <pc:spChg chg="mod">
          <ac:chgData name="Peter McGinty" userId="138e04b35f3df159" providerId="LiveId" clId="{475E1876-C650-4838-BB21-D0F1D472EDC9}" dt="2022-10-04T10:25:45.198" v="1633" actId="20577"/>
          <ac:spMkLst>
            <pc:docMk/>
            <pc:sldMk cId="233217523" sldId="295"/>
            <ac:spMk id="5" creationId="{67F95F42-2528-4B21-9BFB-0DB0571B742A}"/>
          </ac:spMkLst>
        </pc:spChg>
      </pc:sldChg>
      <pc:sldChg chg="modSp mod">
        <pc:chgData name="Peter McGinty" userId="138e04b35f3df159" providerId="LiveId" clId="{475E1876-C650-4838-BB21-D0F1D472EDC9}" dt="2022-09-28T07:13:18.866" v="950" actId="313"/>
        <pc:sldMkLst>
          <pc:docMk/>
          <pc:sldMk cId="650671402" sldId="296"/>
        </pc:sldMkLst>
        <pc:spChg chg="mod">
          <ac:chgData name="Peter McGinty" userId="138e04b35f3df159" providerId="LiveId" clId="{475E1876-C650-4838-BB21-D0F1D472EDC9}" dt="2022-09-28T07:13:18.866" v="950" actId="313"/>
          <ac:spMkLst>
            <pc:docMk/>
            <pc:sldMk cId="650671402" sldId="296"/>
            <ac:spMk id="3" creationId="{3FD4BA00-D108-454F-BDBF-9DBD56F44487}"/>
          </ac:spMkLst>
        </pc:spChg>
      </pc:sldChg>
      <pc:sldChg chg="modSp mod">
        <pc:chgData name="Peter McGinty" userId="138e04b35f3df159" providerId="LiveId" clId="{475E1876-C650-4838-BB21-D0F1D472EDC9}" dt="2022-09-28T08:23:08.676" v="1223" actId="27636"/>
        <pc:sldMkLst>
          <pc:docMk/>
          <pc:sldMk cId="3497602862" sldId="297"/>
        </pc:sldMkLst>
        <pc:spChg chg="mod">
          <ac:chgData name="Peter McGinty" userId="138e04b35f3df159" providerId="LiveId" clId="{475E1876-C650-4838-BB21-D0F1D472EDC9}" dt="2022-09-28T08:23:08.676" v="1223" actId="27636"/>
          <ac:spMkLst>
            <pc:docMk/>
            <pc:sldMk cId="3497602862" sldId="297"/>
            <ac:spMk id="3" creationId="{7CF42BAF-4C7B-A046-9E8F-5E93F4DDFB25}"/>
          </ac:spMkLst>
        </pc:spChg>
      </pc:sldChg>
      <pc:sldChg chg="modNotes">
        <pc:chgData name="Peter McGinty" userId="138e04b35f3df159" providerId="LiveId" clId="{475E1876-C650-4838-BB21-D0F1D472EDC9}" dt="2022-09-22T11:03:32.616" v="155"/>
        <pc:sldMkLst>
          <pc:docMk/>
          <pc:sldMk cId="2478002147" sldId="298"/>
        </pc:sldMkLst>
      </pc:sldChg>
      <pc:sldChg chg="modSp mod">
        <pc:chgData name="Peter McGinty" userId="138e04b35f3df159" providerId="LiveId" clId="{475E1876-C650-4838-BB21-D0F1D472EDC9}" dt="2022-09-28T08:20:40.365" v="1195" actId="6549"/>
        <pc:sldMkLst>
          <pc:docMk/>
          <pc:sldMk cId="331844176" sldId="299"/>
        </pc:sldMkLst>
        <pc:spChg chg="mod">
          <ac:chgData name="Peter McGinty" userId="138e04b35f3df159" providerId="LiveId" clId="{475E1876-C650-4838-BB21-D0F1D472EDC9}" dt="2022-09-28T07:12:55.512" v="946" actId="20577"/>
          <ac:spMkLst>
            <pc:docMk/>
            <pc:sldMk cId="331844176" sldId="299"/>
            <ac:spMk id="3" creationId="{0D896B62-3A0C-F248-B244-828AF4BB0580}"/>
          </ac:spMkLst>
        </pc:spChg>
        <pc:spChg chg="mod">
          <ac:chgData name="Peter McGinty" userId="138e04b35f3df159" providerId="LiveId" clId="{475E1876-C650-4838-BB21-D0F1D472EDC9}" dt="2022-09-28T08:20:40.365" v="1195" actId="6549"/>
          <ac:spMkLst>
            <pc:docMk/>
            <pc:sldMk cId="331844176" sldId="299"/>
            <ac:spMk id="4" creationId="{BA002565-B878-5646-8AE4-5D49F9FE75D6}"/>
          </ac:spMkLst>
        </pc:spChg>
        <pc:spChg chg="mod">
          <ac:chgData name="Peter McGinty" userId="138e04b35f3df159" providerId="LiveId" clId="{475E1876-C650-4838-BB21-D0F1D472EDC9}" dt="2022-09-28T07:12:56.826" v="947" actId="20577"/>
          <ac:spMkLst>
            <pc:docMk/>
            <pc:sldMk cId="331844176" sldId="299"/>
            <ac:spMk id="5" creationId="{1B6D0E43-8F25-EE41-94BB-B6E05223622E}"/>
          </ac:spMkLst>
        </pc:spChg>
        <pc:spChg chg="mod">
          <ac:chgData name="Peter McGinty" userId="138e04b35f3df159" providerId="LiveId" clId="{475E1876-C650-4838-BB21-D0F1D472EDC9}" dt="2022-09-28T07:12:27.346" v="942" actId="6549"/>
          <ac:spMkLst>
            <pc:docMk/>
            <pc:sldMk cId="331844176" sldId="299"/>
            <ac:spMk id="6" creationId="{F9313B9F-34EF-EF44-90EB-DB4BCCC65F79}"/>
          </ac:spMkLst>
        </pc:spChg>
        <pc:spChg chg="mod">
          <ac:chgData name="Peter McGinty" userId="138e04b35f3df159" providerId="LiveId" clId="{475E1876-C650-4838-BB21-D0F1D472EDC9}" dt="2022-09-22T10:17:06.568" v="111" actId="12788"/>
          <ac:spMkLst>
            <pc:docMk/>
            <pc:sldMk cId="331844176" sldId="299"/>
            <ac:spMk id="7" creationId="{C15ED1E8-D0BF-1348-8A9D-9CF2FA2AAB0E}"/>
          </ac:spMkLst>
        </pc:spChg>
      </pc:sldChg>
      <pc:sldChg chg="modSp mod">
        <pc:chgData name="Peter McGinty" userId="138e04b35f3df159" providerId="LiveId" clId="{475E1876-C650-4838-BB21-D0F1D472EDC9}" dt="2022-09-28T08:36:47.380" v="1359" actId="20577"/>
        <pc:sldMkLst>
          <pc:docMk/>
          <pc:sldMk cId="2560760721" sldId="301"/>
        </pc:sldMkLst>
        <pc:spChg chg="mod">
          <ac:chgData name="Peter McGinty" userId="138e04b35f3df159" providerId="LiveId" clId="{475E1876-C650-4838-BB21-D0F1D472EDC9}" dt="2022-09-28T08:36:47.380" v="1359" actId="20577"/>
          <ac:spMkLst>
            <pc:docMk/>
            <pc:sldMk cId="2560760721" sldId="301"/>
            <ac:spMk id="3" creationId="{68A75D8B-4987-DE45-9747-AADF68857489}"/>
          </ac:spMkLst>
        </pc:spChg>
      </pc:sldChg>
      <pc:sldChg chg="modSp mod">
        <pc:chgData name="Peter McGinty" userId="138e04b35f3df159" providerId="LiveId" clId="{475E1876-C650-4838-BB21-D0F1D472EDC9}" dt="2022-10-04T10:24:27.217" v="1604" actId="20577"/>
        <pc:sldMkLst>
          <pc:docMk/>
          <pc:sldMk cId="3340504754" sldId="303"/>
        </pc:sldMkLst>
        <pc:spChg chg="mod">
          <ac:chgData name="Peter McGinty" userId="138e04b35f3df159" providerId="LiveId" clId="{475E1876-C650-4838-BB21-D0F1D472EDC9}" dt="2022-10-04T10:24:27.217" v="1604" actId="20577"/>
          <ac:spMkLst>
            <pc:docMk/>
            <pc:sldMk cId="3340504754" sldId="303"/>
            <ac:spMk id="2" creationId="{1A5EF478-05DD-4810-8304-EAF65DB9B719}"/>
          </ac:spMkLst>
        </pc:spChg>
        <pc:spChg chg="mod">
          <ac:chgData name="Peter McGinty" userId="138e04b35f3df159" providerId="LiveId" clId="{475E1876-C650-4838-BB21-D0F1D472EDC9}" dt="2022-09-22T10:15:22.055" v="49" actId="20577"/>
          <ac:spMkLst>
            <pc:docMk/>
            <pc:sldMk cId="3340504754" sldId="303"/>
            <ac:spMk id="3" creationId="{A6F21F6B-205D-4955-8670-D80BFFAA965B}"/>
          </ac:spMkLst>
        </pc:spChg>
      </pc:sldChg>
      <pc:sldChg chg="modSp mod">
        <pc:chgData name="Peter McGinty" userId="138e04b35f3df159" providerId="LiveId" clId="{475E1876-C650-4838-BB21-D0F1D472EDC9}" dt="2022-10-04T10:26:43.670" v="1660" actId="6549"/>
        <pc:sldMkLst>
          <pc:docMk/>
          <pc:sldMk cId="2399883413" sldId="304"/>
        </pc:sldMkLst>
        <pc:spChg chg="mod">
          <ac:chgData name="Peter McGinty" userId="138e04b35f3df159" providerId="LiveId" clId="{475E1876-C650-4838-BB21-D0F1D472EDC9}" dt="2022-10-04T10:26:12.193" v="1635" actId="20577"/>
          <ac:spMkLst>
            <pc:docMk/>
            <pc:sldMk cId="2399883413" sldId="304"/>
            <ac:spMk id="2" creationId="{1A5EF478-05DD-4810-8304-EAF65DB9B719}"/>
          </ac:spMkLst>
        </pc:spChg>
        <pc:spChg chg="mod">
          <ac:chgData name="Peter McGinty" userId="138e04b35f3df159" providerId="LiveId" clId="{475E1876-C650-4838-BB21-D0F1D472EDC9}" dt="2022-10-04T10:26:43.670" v="1660" actId="6549"/>
          <ac:spMkLst>
            <pc:docMk/>
            <pc:sldMk cId="2399883413" sldId="304"/>
            <ac:spMk id="3" creationId="{A6F21F6B-205D-4955-8670-D80BFFAA965B}"/>
          </ac:spMkLst>
        </pc:spChg>
      </pc:sldChg>
      <pc:sldChg chg="modSp mod">
        <pc:chgData name="Peter McGinty" userId="138e04b35f3df159" providerId="LiveId" clId="{475E1876-C650-4838-BB21-D0F1D472EDC9}" dt="2022-10-04T10:29:51.675" v="1664" actId="20577"/>
        <pc:sldMkLst>
          <pc:docMk/>
          <pc:sldMk cId="1407024533" sldId="305"/>
        </pc:sldMkLst>
        <pc:spChg chg="mod">
          <ac:chgData name="Peter McGinty" userId="138e04b35f3df159" providerId="LiveId" clId="{475E1876-C650-4838-BB21-D0F1D472EDC9}" dt="2022-10-04T10:29:51.675" v="1664" actId="20577"/>
          <ac:spMkLst>
            <pc:docMk/>
            <pc:sldMk cId="1407024533" sldId="305"/>
            <ac:spMk id="2" creationId="{1A5EF478-05DD-4810-8304-EAF65DB9B719}"/>
          </ac:spMkLst>
        </pc:spChg>
      </pc:sldChg>
      <pc:sldChg chg="modSp mod">
        <pc:chgData name="Peter McGinty" userId="138e04b35f3df159" providerId="LiveId" clId="{475E1876-C650-4838-BB21-D0F1D472EDC9}" dt="2022-09-28T08:37:38.810" v="1370" actId="20578"/>
        <pc:sldMkLst>
          <pc:docMk/>
          <pc:sldMk cId="2173148090" sldId="306"/>
        </pc:sldMkLst>
        <pc:spChg chg="mod">
          <ac:chgData name="Peter McGinty" userId="138e04b35f3df159" providerId="LiveId" clId="{475E1876-C650-4838-BB21-D0F1D472EDC9}" dt="2022-09-28T08:37:38.810" v="1370" actId="20578"/>
          <ac:spMkLst>
            <pc:docMk/>
            <pc:sldMk cId="2173148090" sldId="306"/>
            <ac:spMk id="3" creationId="{F7FED367-3E7A-FD4A-A0C6-1A72D9F48082}"/>
          </ac:spMkLst>
        </pc:spChg>
      </pc:sldChg>
      <pc:sldChg chg="modSp mod">
        <pc:chgData name="Peter McGinty" userId="138e04b35f3df159" providerId="LiveId" clId="{475E1876-C650-4838-BB21-D0F1D472EDC9}" dt="2022-09-28T08:27:39.532" v="1285" actId="20577"/>
        <pc:sldMkLst>
          <pc:docMk/>
          <pc:sldMk cId="3559656611" sldId="307"/>
        </pc:sldMkLst>
        <pc:spChg chg="mod">
          <ac:chgData name="Peter McGinty" userId="138e04b35f3df159" providerId="LiveId" clId="{475E1876-C650-4838-BB21-D0F1D472EDC9}" dt="2022-09-28T08:27:39.532" v="1285" actId="20577"/>
          <ac:spMkLst>
            <pc:docMk/>
            <pc:sldMk cId="3559656611" sldId="307"/>
            <ac:spMk id="2" creationId="{1A291667-95F3-204C-892C-1651522B6D5E}"/>
          </ac:spMkLst>
        </pc:spChg>
      </pc:sldChg>
      <pc:sldChg chg="modSp mod">
        <pc:chgData name="Peter McGinty" userId="138e04b35f3df159" providerId="LiveId" clId="{475E1876-C650-4838-BB21-D0F1D472EDC9}" dt="2022-09-28T08:27:48.435" v="1295" actId="20577"/>
        <pc:sldMkLst>
          <pc:docMk/>
          <pc:sldMk cId="2729914585" sldId="308"/>
        </pc:sldMkLst>
        <pc:spChg chg="mod">
          <ac:chgData name="Peter McGinty" userId="138e04b35f3df159" providerId="LiveId" clId="{475E1876-C650-4838-BB21-D0F1D472EDC9}" dt="2022-09-28T08:27:48.435" v="1295" actId="20577"/>
          <ac:spMkLst>
            <pc:docMk/>
            <pc:sldMk cId="2729914585" sldId="308"/>
            <ac:spMk id="2" creationId="{F43468EB-30D4-1644-9294-4A8AA8288054}"/>
          </ac:spMkLst>
        </pc:spChg>
      </pc:sldChg>
      <pc:sldChg chg="modSp mod">
        <pc:chgData name="Peter McGinty" userId="138e04b35f3df159" providerId="LiveId" clId="{475E1876-C650-4838-BB21-D0F1D472EDC9}" dt="2022-09-22T10:19:09.096" v="127" actId="113"/>
        <pc:sldMkLst>
          <pc:docMk/>
          <pc:sldMk cId="2726688642" sldId="310"/>
        </pc:sldMkLst>
        <pc:spChg chg="mod">
          <ac:chgData name="Peter McGinty" userId="138e04b35f3df159" providerId="LiveId" clId="{475E1876-C650-4838-BB21-D0F1D472EDC9}" dt="2022-09-22T10:19:09.096" v="127" actId="113"/>
          <ac:spMkLst>
            <pc:docMk/>
            <pc:sldMk cId="2726688642" sldId="310"/>
            <ac:spMk id="3" creationId="{98977F2D-E331-4ED5-B3CE-9A01F56E6DFE}"/>
          </ac:spMkLst>
        </pc:spChg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4041283263" sldId="311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347774113" sldId="314"/>
        </pc:sldMkLst>
      </pc:sldChg>
      <pc:sldChg chg="modSp mod">
        <pc:chgData name="Peter McGinty" userId="138e04b35f3df159" providerId="LiveId" clId="{475E1876-C650-4838-BB21-D0F1D472EDC9}" dt="2022-09-28T08:24:56.825" v="1234" actId="20577"/>
        <pc:sldMkLst>
          <pc:docMk/>
          <pc:sldMk cId="1534415229" sldId="315"/>
        </pc:sldMkLst>
        <pc:spChg chg="mod">
          <ac:chgData name="Peter McGinty" userId="138e04b35f3df159" providerId="LiveId" clId="{475E1876-C650-4838-BB21-D0F1D472EDC9}" dt="2022-09-28T08:24:56.825" v="1234" actId="20577"/>
          <ac:spMkLst>
            <pc:docMk/>
            <pc:sldMk cId="1534415229" sldId="315"/>
            <ac:spMk id="3" creationId="{C526D838-081D-4D6A-98E3-6194F89AEBA6}"/>
          </ac:spMkLst>
        </pc:spChg>
      </pc:sldChg>
      <pc:sldChg chg="modSp mod">
        <pc:chgData name="Peter McGinty" userId="138e04b35f3df159" providerId="LiveId" clId="{475E1876-C650-4838-BB21-D0F1D472EDC9}" dt="2022-09-28T08:39:53.604" v="1379" actId="113"/>
        <pc:sldMkLst>
          <pc:docMk/>
          <pc:sldMk cId="2920950955" sldId="318"/>
        </pc:sldMkLst>
        <pc:spChg chg="mod">
          <ac:chgData name="Peter McGinty" userId="138e04b35f3df159" providerId="LiveId" clId="{475E1876-C650-4838-BB21-D0F1D472EDC9}" dt="2022-09-28T08:39:53.604" v="1379" actId="113"/>
          <ac:spMkLst>
            <pc:docMk/>
            <pc:sldMk cId="2920950955" sldId="318"/>
            <ac:spMk id="3" creationId="{1BA28454-E76B-4B5C-95AD-011BACD79C05}"/>
          </ac:spMkLst>
        </pc:spChg>
      </pc:sldChg>
      <pc:sldChg chg="addSp modSp mod">
        <pc:chgData name="Peter McGinty" userId="138e04b35f3df159" providerId="LiveId" clId="{475E1876-C650-4838-BB21-D0F1D472EDC9}" dt="2022-10-04T06:53:18.603" v="1597" actId="207"/>
        <pc:sldMkLst>
          <pc:docMk/>
          <pc:sldMk cId="2724552643" sldId="319"/>
        </pc:sldMkLst>
        <pc:spChg chg="mod">
          <ac:chgData name="Peter McGinty" userId="138e04b35f3df159" providerId="LiveId" clId="{475E1876-C650-4838-BB21-D0F1D472EDC9}" dt="2022-09-28T10:57:28.716" v="1563" actId="20577"/>
          <ac:spMkLst>
            <pc:docMk/>
            <pc:sldMk cId="2724552643" sldId="319"/>
            <ac:spMk id="3" creationId="{ADF1AEBE-7F9F-4572-A883-44C5925D5CBA}"/>
          </ac:spMkLst>
        </pc:spChg>
        <pc:spChg chg="add mod">
          <ac:chgData name="Peter McGinty" userId="138e04b35f3df159" providerId="LiveId" clId="{475E1876-C650-4838-BB21-D0F1D472EDC9}" dt="2022-10-04T06:53:18.603" v="1597" actId="207"/>
          <ac:spMkLst>
            <pc:docMk/>
            <pc:sldMk cId="2724552643" sldId="319"/>
            <ac:spMk id="6" creationId="{4063159E-F5F0-6714-D073-951724FCEEC9}"/>
          </ac:spMkLst>
        </pc:spChg>
        <pc:spChg chg="mod">
          <ac:chgData name="Peter McGinty" userId="138e04b35f3df159" providerId="LiveId" clId="{475E1876-C650-4838-BB21-D0F1D472EDC9}" dt="2022-09-28T10:57:25.595" v="1556" actId="27636"/>
          <ac:spMkLst>
            <pc:docMk/>
            <pc:sldMk cId="2724552643" sldId="319"/>
            <ac:spMk id="9" creationId="{E636EC6C-2A5C-4AC1-8EFA-CA221A26C22D}"/>
          </ac:spMkLst>
        </pc:spChg>
        <pc:graphicFrameChg chg="mod">
          <ac:chgData name="Peter McGinty" userId="138e04b35f3df159" providerId="LiveId" clId="{475E1876-C650-4838-BB21-D0F1D472EDC9}" dt="2022-09-28T10:56:20.627" v="1505" actId="12788"/>
          <ac:graphicFrameMkLst>
            <pc:docMk/>
            <pc:sldMk cId="2724552643" sldId="319"/>
            <ac:graphicFrameMk id="5" creationId="{BCD0052A-48A1-4268-80A1-546F320F908F}"/>
          </ac:graphicFrameMkLst>
        </pc:graphicFrameChg>
      </pc:sldChg>
      <pc:sldChg chg="modSp mod">
        <pc:chgData name="Peter McGinty" userId="138e04b35f3df159" providerId="LiveId" clId="{475E1876-C650-4838-BB21-D0F1D472EDC9}" dt="2022-09-28T07:47:59.753" v="1045" actId="6549"/>
        <pc:sldMkLst>
          <pc:docMk/>
          <pc:sldMk cId="2348243837" sldId="320"/>
        </pc:sldMkLst>
        <pc:spChg chg="mod">
          <ac:chgData name="Peter McGinty" userId="138e04b35f3df159" providerId="LiveId" clId="{475E1876-C650-4838-BB21-D0F1D472EDC9}" dt="2022-09-28T07:47:59.753" v="1045" actId="6549"/>
          <ac:spMkLst>
            <pc:docMk/>
            <pc:sldMk cId="2348243837" sldId="320"/>
            <ac:spMk id="4" creationId="{149523E5-49C3-4D8E-ADC6-BEAFB4D540A4}"/>
          </ac:spMkLst>
        </pc:spChg>
      </pc:sldChg>
      <pc:sldChg chg="modSp mod">
        <pc:chgData name="Peter McGinty" userId="138e04b35f3df159" providerId="LiveId" clId="{475E1876-C650-4838-BB21-D0F1D472EDC9}" dt="2022-09-28T07:48:03.848" v="1046" actId="6549"/>
        <pc:sldMkLst>
          <pc:docMk/>
          <pc:sldMk cId="4050175498" sldId="321"/>
        </pc:sldMkLst>
        <pc:spChg chg="mod">
          <ac:chgData name="Peter McGinty" userId="138e04b35f3df159" providerId="LiveId" clId="{475E1876-C650-4838-BB21-D0F1D472EDC9}" dt="2022-09-22T10:12:44.145" v="43" actId="14100"/>
          <ac:spMkLst>
            <pc:docMk/>
            <pc:sldMk cId="4050175498" sldId="321"/>
            <ac:spMk id="3" creationId="{7A651E75-189E-4D21-8B9F-CB28C02D6D0C}"/>
          </ac:spMkLst>
        </pc:spChg>
        <pc:spChg chg="mod">
          <ac:chgData name="Peter McGinty" userId="138e04b35f3df159" providerId="LiveId" clId="{475E1876-C650-4838-BB21-D0F1D472EDC9}" dt="2022-09-28T07:48:03.848" v="1046" actId="6549"/>
          <ac:spMkLst>
            <pc:docMk/>
            <pc:sldMk cId="4050175498" sldId="321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31:05.362" v="494" actId="14100"/>
          <ac:spMkLst>
            <pc:docMk/>
            <pc:sldMk cId="4050175498" sldId="321"/>
            <ac:spMk id="13" creationId="{6CA6E91B-BAFE-46D5-9E00-4EB60AE80C37}"/>
          </ac:spMkLst>
        </pc:spChg>
      </pc:sldChg>
      <pc:sldChg chg="modSp mod">
        <pc:chgData name="Peter McGinty" userId="138e04b35f3df159" providerId="LiveId" clId="{475E1876-C650-4838-BB21-D0F1D472EDC9}" dt="2022-09-28T07:48:07.470" v="1047" actId="6549"/>
        <pc:sldMkLst>
          <pc:docMk/>
          <pc:sldMk cId="2216581420" sldId="322"/>
        </pc:sldMkLst>
        <pc:spChg chg="mod">
          <ac:chgData name="Peter McGinty" userId="138e04b35f3df159" providerId="LiveId" clId="{475E1876-C650-4838-BB21-D0F1D472EDC9}" dt="2022-09-27T10:31:31.361" v="498" actId="14100"/>
          <ac:spMkLst>
            <pc:docMk/>
            <pc:sldMk cId="2216581420" sldId="322"/>
            <ac:spMk id="3" creationId="{7A651E75-189E-4D21-8B9F-CB28C02D6D0C}"/>
          </ac:spMkLst>
        </pc:spChg>
        <pc:spChg chg="mod">
          <ac:chgData name="Peter McGinty" userId="138e04b35f3df159" providerId="LiveId" clId="{475E1876-C650-4838-BB21-D0F1D472EDC9}" dt="2022-09-28T07:48:07.470" v="1047" actId="6549"/>
          <ac:spMkLst>
            <pc:docMk/>
            <pc:sldMk cId="2216581420" sldId="322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31:39.842" v="499" actId="14100"/>
          <ac:spMkLst>
            <pc:docMk/>
            <pc:sldMk cId="2216581420" sldId="322"/>
            <ac:spMk id="13" creationId="{6CA6E91B-BAFE-46D5-9E00-4EB60AE80C37}"/>
          </ac:spMkLst>
        </pc:spChg>
      </pc:sldChg>
      <pc:sldChg chg="modSp mod">
        <pc:chgData name="Peter McGinty" userId="138e04b35f3df159" providerId="LiveId" clId="{475E1876-C650-4838-BB21-D0F1D472EDC9}" dt="2022-09-28T07:48:10.903" v="1048" actId="6549"/>
        <pc:sldMkLst>
          <pc:docMk/>
          <pc:sldMk cId="3559562475" sldId="323"/>
        </pc:sldMkLst>
        <pc:spChg chg="mod">
          <ac:chgData name="Peter McGinty" userId="138e04b35f3df159" providerId="LiveId" clId="{475E1876-C650-4838-BB21-D0F1D472EDC9}" dt="2022-09-27T10:31:55.698" v="500" actId="1076"/>
          <ac:spMkLst>
            <pc:docMk/>
            <pc:sldMk cId="3559562475" sldId="323"/>
            <ac:spMk id="3" creationId="{7A651E75-189E-4D21-8B9F-CB28C02D6D0C}"/>
          </ac:spMkLst>
        </pc:spChg>
        <pc:spChg chg="mod">
          <ac:chgData name="Peter McGinty" userId="138e04b35f3df159" providerId="LiveId" clId="{475E1876-C650-4838-BB21-D0F1D472EDC9}" dt="2022-09-28T07:48:10.903" v="1048" actId="6549"/>
          <ac:spMkLst>
            <pc:docMk/>
            <pc:sldMk cId="3559562475" sldId="323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32:02.202" v="501" actId="14100"/>
          <ac:spMkLst>
            <pc:docMk/>
            <pc:sldMk cId="3559562475" sldId="323"/>
            <ac:spMk id="13" creationId="{6CA6E91B-BAFE-46D5-9E00-4EB60AE80C37}"/>
          </ac:spMkLst>
        </pc:spChg>
      </pc:sldChg>
      <pc:sldChg chg="addSp delSp modSp mod ord">
        <pc:chgData name="Peter McGinty" userId="138e04b35f3df159" providerId="LiveId" clId="{475E1876-C650-4838-BB21-D0F1D472EDC9}" dt="2022-09-28T07:48:20.106" v="1050" actId="6549"/>
        <pc:sldMkLst>
          <pc:docMk/>
          <pc:sldMk cId="2894770161" sldId="324"/>
        </pc:sldMkLst>
        <pc:spChg chg="add mod">
          <ac:chgData name="Peter McGinty" userId="138e04b35f3df159" providerId="LiveId" clId="{475E1876-C650-4838-BB21-D0F1D472EDC9}" dt="2022-09-27T10:43:50.051" v="647" actId="20577"/>
          <ac:spMkLst>
            <pc:docMk/>
            <pc:sldMk cId="2894770161" sldId="324"/>
            <ac:spMk id="2" creationId="{0E9A79FB-1F8A-553C-510F-ACB8E23A3540}"/>
          </ac:spMkLst>
        </pc:spChg>
        <pc:spChg chg="mod">
          <ac:chgData name="Peter McGinty" userId="138e04b35f3df159" providerId="LiveId" clId="{475E1876-C650-4838-BB21-D0F1D472EDC9}" dt="2022-09-28T07:48:20.106" v="1050" actId="6549"/>
          <ac:spMkLst>
            <pc:docMk/>
            <pc:sldMk cId="2894770161" sldId="324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43:39.414" v="641" actId="14100"/>
          <ac:spMkLst>
            <pc:docMk/>
            <pc:sldMk cId="2894770161" sldId="324"/>
            <ac:spMk id="6" creationId="{D4062B34-AAF0-4A7B-BFA4-C72F255FD39C}"/>
          </ac:spMkLst>
        </pc:spChg>
        <pc:spChg chg="del mod">
          <ac:chgData name="Peter McGinty" userId="138e04b35f3df159" providerId="LiveId" clId="{475E1876-C650-4838-BB21-D0F1D472EDC9}" dt="2022-09-27T10:43:28.474" v="639" actId="478"/>
          <ac:spMkLst>
            <pc:docMk/>
            <pc:sldMk cId="2894770161" sldId="324"/>
            <ac:spMk id="8" creationId="{012D4D07-F283-4CEC-9A1C-D5949559DF1B}"/>
          </ac:spMkLst>
        </pc:spChg>
        <pc:spChg chg="mod">
          <ac:chgData name="Peter McGinty" userId="138e04b35f3df159" providerId="LiveId" clId="{475E1876-C650-4838-BB21-D0F1D472EDC9}" dt="2022-09-22T10:11:38.913" v="36" actId="14100"/>
          <ac:spMkLst>
            <pc:docMk/>
            <pc:sldMk cId="2894770161" sldId="324"/>
            <ac:spMk id="13" creationId="{6CA6E91B-BAFE-46D5-9E00-4EB60AE80C37}"/>
          </ac:spMkLst>
        </pc:spChg>
      </pc:sldChg>
      <pc:sldChg chg="modSp mod">
        <pc:chgData name="Peter McGinty" userId="138e04b35f3df159" providerId="LiveId" clId="{475E1876-C650-4838-BB21-D0F1D472EDC9}" dt="2022-09-28T07:48:26.350" v="1051" actId="6549"/>
        <pc:sldMkLst>
          <pc:docMk/>
          <pc:sldMk cId="1937083188" sldId="325"/>
        </pc:sldMkLst>
        <pc:spChg chg="mod">
          <ac:chgData name="Peter McGinty" userId="138e04b35f3df159" providerId="LiveId" clId="{475E1876-C650-4838-BB21-D0F1D472EDC9}" dt="2022-09-27T10:45:13.066" v="658" actId="20577"/>
          <ac:spMkLst>
            <pc:docMk/>
            <pc:sldMk cId="1937083188" sldId="325"/>
            <ac:spMk id="2" creationId="{E223E153-4B2F-4930-AB37-68ED099646DA}"/>
          </ac:spMkLst>
        </pc:spChg>
        <pc:spChg chg="mod">
          <ac:chgData name="Peter McGinty" userId="138e04b35f3df159" providerId="LiveId" clId="{475E1876-C650-4838-BB21-D0F1D472EDC9}" dt="2022-09-28T07:48:26.350" v="1051" actId="6549"/>
          <ac:spMkLst>
            <pc:docMk/>
            <pc:sldMk cId="1937083188" sldId="325"/>
            <ac:spMk id="4" creationId="{149523E5-49C3-4D8E-ADC6-BEAFB4D540A4}"/>
          </ac:spMkLst>
        </pc:spChg>
      </pc:sldChg>
      <pc:sldChg chg="addSp delSp modSp mod">
        <pc:chgData name="Peter McGinty" userId="138e04b35f3df159" providerId="LiveId" clId="{475E1876-C650-4838-BB21-D0F1D472EDC9}" dt="2022-09-28T10:55:47.807" v="1503" actId="20577"/>
        <pc:sldMkLst>
          <pc:docMk/>
          <pc:sldMk cId="2149400243" sldId="326"/>
        </pc:sldMkLst>
        <pc:spChg chg="mod">
          <ac:chgData name="Peter McGinty" userId="138e04b35f3df159" providerId="LiveId" clId="{475E1876-C650-4838-BB21-D0F1D472EDC9}" dt="2022-09-28T10:55:47.807" v="1503" actId="20577"/>
          <ac:spMkLst>
            <pc:docMk/>
            <pc:sldMk cId="2149400243" sldId="326"/>
            <ac:spMk id="2" creationId="{AF87BF99-6C3B-4DAC-A910-CB5E3BED743C}"/>
          </ac:spMkLst>
        </pc:spChg>
        <pc:spChg chg="mod">
          <ac:chgData name="Peter McGinty" userId="138e04b35f3df159" providerId="LiveId" clId="{475E1876-C650-4838-BB21-D0F1D472EDC9}" dt="2022-09-28T07:23:26.912" v="963" actId="1582"/>
          <ac:spMkLst>
            <pc:docMk/>
            <pc:sldMk cId="2149400243" sldId="326"/>
            <ac:spMk id="3" creationId="{ADBD8600-7F13-4A87-B3B8-34FD90ACC9D2}"/>
          </ac:spMkLst>
        </pc:spChg>
        <pc:spChg chg="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4" creationId="{CE5274B5-D7BE-4B80-9991-3B22919E9950}"/>
          </ac:spMkLst>
        </pc:spChg>
        <pc:spChg chg="mod">
          <ac:chgData name="Peter McGinty" userId="138e04b35f3df159" providerId="LiveId" clId="{475E1876-C650-4838-BB21-D0F1D472EDC9}" dt="2022-09-28T07:23:44.512" v="965" actId="1582"/>
          <ac:spMkLst>
            <pc:docMk/>
            <pc:sldMk cId="2149400243" sldId="326"/>
            <ac:spMk id="5" creationId="{6B78E5DF-85CA-4F0E-92A8-C7A63A3EA76D}"/>
          </ac:spMkLst>
        </pc:spChg>
        <pc:spChg chg="add del 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6" creationId="{CD704DCF-7772-68A6-1A0F-3E1132B7685C}"/>
          </ac:spMkLst>
        </pc:spChg>
        <pc:spChg chg="add del 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7" creationId="{431F1DBD-9021-FF2D-8B69-A8B3A766CDB8}"/>
          </ac:spMkLst>
        </pc:spChg>
        <pc:spChg chg="add del 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8" creationId="{226A1322-12C0-2A00-23F9-7493F59CB793}"/>
          </ac:spMkLst>
        </pc:spChg>
        <pc:spChg chg="add del 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9" creationId="{913347FD-E180-CAEA-9263-206A0EB1169B}"/>
          </ac:spMkLst>
        </pc:spChg>
      </pc:sldChg>
      <pc:sldChg chg="modSp mod">
        <pc:chgData name="Peter McGinty" userId="138e04b35f3df159" providerId="LiveId" clId="{475E1876-C650-4838-BB21-D0F1D472EDC9}" dt="2022-10-04T10:32:09.345" v="1670" actId="403"/>
        <pc:sldMkLst>
          <pc:docMk/>
          <pc:sldMk cId="3504482767" sldId="327"/>
        </pc:sldMkLst>
        <pc:graphicFrameChg chg="mod modGraphic">
          <ac:chgData name="Peter McGinty" userId="138e04b35f3df159" providerId="LiveId" clId="{475E1876-C650-4838-BB21-D0F1D472EDC9}" dt="2022-10-04T10:32:09.345" v="1670" actId="403"/>
          <ac:graphicFrameMkLst>
            <pc:docMk/>
            <pc:sldMk cId="3504482767" sldId="327"/>
            <ac:graphicFrameMk id="3" creationId="{3E0D46F1-E38A-425A-87E0-3618116645D9}"/>
          </ac:graphicFrameMkLst>
        </pc:graphicFrameChg>
      </pc:sldChg>
      <pc:sldChg chg="modSp mod">
        <pc:chgData name="Peter McGinty" userId="138e04b35f3df159" providerId="LiveId" clId="{475E1876-C650-4838-BB21-D0F1D472EDC9}" dt="2022-09-28T07:25:43.186" v="972" actId="20577"/>
        <pc:sldMkLst>
          <pc:docMk/>
          <pc:sldMk cId="3691594644" sldId="329"/>
        </pc:sldMkLst>
        <pc:spChg chg="mod">
          <ac:chgData name="Peter McGinty" userId="138e04b35f3df159" providerId="LiveId" clId="{475E1876-C650-4838-BB21-D0F1D472EDC9}" dt="2022-09-28T07:25:43.186" v="972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addSp delSp modSp mod ord">
        <pc:chgData name="Peter McGinty" userId="138e04b35f3df159" providerId="LiveId" clId="{475E1876-C650-4838-BB21-D0F1D472EDC9}" dt="2022-09-28T07:47:41.500" v="1041" actId="14100"/>
        <pc:sldMkLst>
          <pc:docMk/>
          <pc:sldMk cId="3088450690" sldId="331"/>
        </pc:sldMkLst>
        <pc:spChg chg="add del mod">
          <ac:chgData name="Peter McGinty" userId="138e04b35f3df159" providerId="LiveId" clId="{475E1876-C650-4838-BB21-D0F1D472EDC9}" dt="2022-09-27T10:22:41.441" v="434"/>
          <ac:spMkLst>
            <pc:docMk/>
            <pc:sldMk cId="3088450690" sldId="331"/>
            <ac:spMk id="2" creationId="{48F0F182-B83D-CB35-F288-C8F1D8BAF380}"/>
          </ac:spMkLst>
        </pc:spChg>
        <pc:spChg chg="del">
          <ac:chgData name="Peter McGinty" userId="138e04b35f3df159" providerId="LiveId" clId="{475E1876-C650-4838-BB21-D0F1D472EDC9}" dt="2022-09-27T10:22:41.441" v="434"/>
          <ac:spMkLst>
            <pc:docMk/>
            <pc:sldMk cId="3088450690" sldId="331"/>
            <ac:spMk id="3" creationId="{025AF777-8162-496F-A7CC-63ED6C01F856}"/>
          </ac:spMkLst>
        </pc:spChg>
        <pc:spChg chg="mod">
          <ac:chgData name="Peter McGinty" userId="138e04b35f3df159" providerId="LiveId" clId="{475E1876-C650-4838-BB21-D0F1D472EDC9}" dt="2022-09-28T07:47:17.799" v="1039" actId="20577"/>
          <ac:spMkLst>
            <pc:docMk/>
            <pc:sldMk cId="3088450690" sldId="331"/>
            <ac:spMk id="4" creationId="{149523E5-49C3-4D8E-ADC6-BEAFB4D540A4}"/>
          </ac:spMkLst>
        </pc:spChg>
        <pc:spChg chg="add mod">
          <ac:chgData name="Peter McGinty" userId="138e04b35f3df159" providerId="LiveId" clId="{475E1876-C650-4838-BB21-D0F1D472EDC9}" dt="2022-09-27T10:22:41.441" v="434"/>
          <ac:spMkLst>
            <pc:docMk/>
            <pc:sldMk cId="3088450690" sldId="331"/>
            <ac:spMk id="5" creationId="{E80F3E8F-3A4E-075C-ED95-18E12AC2298D}"/>
          </ac:spMkLst>
        </pc:spChg>
        <pc:spChg chg="mod">
          <ac:chgData name="Peter McGinty" userId="138e04b35f3df159" providerId="LiveId" clId="{475E1876-C650-4838-BB21-D0F1D472EDC9}" dt="2022-09-28T07:47:41.500" v="1041" actId="14100"/>
          <ac:spMkLst>
            <pc:docMk/>
            <pc:sldMk cId="3088450690" sldId="331"/>
            <ac:spMk id="6" creationId="{D4062B34-AAF0-4A7B-BFA4-C72F255FD39C}"/>
          </ac:spMkLst>
        </pc:spChg>
        <pc:spChg chg="mod">
          <ac:chgData name="Peter McGinty" userId="138e04b35f3df159" providerId="LiveId" clId="{475E1876-C650-4838-BB21-D0F1D472EDC9}" dt="2022-09-28T07:46:51.647" v="1032" actId="20577"/>
          <ac:spMkLst>
            <pc:docMk/>
            <pc:sldMk cId="3088450690" sldId="331"/>
            <ac:spMk id="8" creationId="{012D4D07-F283-4CEC-9A1C-D5949559DF1B}"/>
          </ac:spMkLst>
        </pc:spChg>
      </pc:sldChg>
      <pc:sldChg chg="modSp mod">
        <pc:chgData name="Peter McGinty" userId="138e04b35f3df159" providerId="LiveId" clId="{475E1876-C650-4838-BB21-D0F1D472EDC9}" dt="2022-09-28T08:38:42.974" v="1377" actId="20577"/>
        <pc:sldMkLst>
          <pc:docMk/>
          <pc:sldMk cId="1312072404" sldId="334"/>
        </pc:sldMkLst>
        <pc:spChg chg="mod">
          <ac:chgData name="Peter McGinty" userId="138e04b35f3df159" providerId="LiveId" clId="{475E1876-C650-4838-BB21-D0F1D472EDC9}" dt="2022-09-28T08:38:42.974" v="1377" actId="20577"/>
          <ac:spMkLst>
            <pc:docMk/>
            <pc:sldMk cId="1312072404" sldId="334"/>
            <ac:spMk id="3" creationId="{AD852AA0-F2DF-4D2F-80E9-8CF13EFE3764}"/>
          </ac:spMkLst>
        </pc:spChg>
      </pc:sldChg>
      <pc:sldChg chg="modSp mod ord">
        <pc:chgData name="Peter McGinty" userId="138e04b35f3df159" providerId="LiveId" clId="{475E1876-C650-4838-BB21-D0F1D472EDC9}" dt="2022-09-28T08:34:08.608" v="1331" actId="20577"/>
        <pc:sldMkLst>
          <pc:docMk/>
          <pc:sldMk cId="1971128076" sldId="335"/>
        </pc:sldMkLst>
        <pc:spChg chg="mod">
          <ac:chgData name="Peter McGinty" userId="138e04b35f3df159" providerId="LiveId" clId="{475E1876-C650-4838-BB21-D0F1D472EDC9}" dt="2022-09-28T08:34:08.608" v="1331" actId="20577"/>
          <ac:spMkLst>
            <pc:docMk/>
            <pc:sldMk cId="1971128076" sldId="335"/>
            <ac:spMk id="4" creationId="{DB3BD17D-742A-477D-8E89-ACE6D4C40146}"/>
          </ac:spMkLst>
        </pc:spChg>
      </pc:sldChg>
      <pc:sldChg chg="modSp mod">
        <pc:chgData name="Peter McGinty" userId="138e04b35f3df159" providerId="LiveId" clId="{475E1876-C650-4838-BB21-D0F1D472EDC9}" dt="2022-10-04T10:29:35.390" v="1662" actId="20577"/>
        <pc:sldMkLst>
          <pc:docMk/>
          <pc:sldMk cId="2778420274" sldId="336"/>
        </pc:sldMkLst>
        <pc:spChg chg="mod">
          <ac:chgData name="Peter McGinty" userId="138e04b35f3df159" providerId="LiveId" clId="{475E1876-C650-4838-BB21-D0F1D472EDC9}" dt="2022-10-04T10:29:35.390" v="1662" actId="20577"/>
          <ac:spMkLst>
            <pc:docMk/>
            <pc:sldMk cId="2778420274" sldId="336"/>
            <ac:spMk id="2" creationId="{1A5EF478-05DD-4810-8304-EAF65DB9B719}"/>
          </ac:spMkLst>
        </pc:spChg>
      </pc:sldChg>
      <pc:sldChg chg="addSp delSp modSp mod modNotes">
        <pc:chgData name="Peter McGinty" userId="138e04b35f3df159" providerId="LiveId" clId="{475E1876-C650-4838-BB21-D0F1D472EDC9}" dt="2022-09-28T08:16:25.497" v="1160"/>
        <pc:sldMkLst>
          <pc:docMk/>
          <pc:sldMk cId="92148066" sldId="339"/>
        </pc:sldMkLst>
        <pc:spChg chg="mod">
          <ac:chgData name="Peter McGinty" userId="138e04b35f3df159" providerId="LiveId" clId="{475E1876-C650-4838-BB21-D0F1D472EDC9}" dt="2022-09-27T11:02:43.584" v="741" actId="20577"/>
          <ac:spMkLst>
            <pc:docMk/>
            <pc:sldMk cId="92148066" sldId="339"/>
            <ac:spMk id="2" creationId="{33B97E1B-D404-448E-9F56-2A9F9818C2EE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4" creationId="{9271FDEB-ED98-4A02-B2F3-E075093688F7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7" creationId="{64CFD2D2-DDB9-4B70-B7C8-7CFCE3294796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8" creationId="{A594F885-E900-4C71-B12C-5FD33545CFDC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10" creationId="{8E1E58C5-EC69-454B-BF3D-4C47D9ECF556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12" creationId="{502C0DB0-E524-4E60-950C-39FDEED93200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13" creationId="{9EE1C351-E7AA-8CD1-2E70-16BE04D99072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16" creationId="{1559C8BF-5AC2-44D6-B7A0-862E1EEBE4B1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17" creationId="{33B8D4F9-9A8F-1875-5757-799420153803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18" creationId="{FF6572B9-71C8-4759-B199-6A287D253835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0" creationId="{D85892F5-E410-7746-615F-B8023CB20817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2" creationId="{AAA8750F-A4F5-459A-F690-C5FC2A157884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3" creationId="{69C9B128-3BA2-4A6F-E772-9973346AF2DA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4" creationId="{171D3161-5C8E-34F5-A1CD-0C95922F6337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5" creationId="{6C3C6F17-2F34-28A5-1B65-2BA420CAEC65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6" creationId="{C480C8D5-746C-2445-DA82-AAF21FB43A46}"/>
          </ac:spMkLst>
        </pc:spChg>
        <pc:spChg chg="add mod">
          <ac:chgData name="Peter McGinty" userId="138e04b35f3df159" providerId="LiveId" clId="{475E1876-C650-4838-BB21-D0F1D472EDC9}" dt="2022-09-28T08:15:00.651" v="1132" actId="20577"/>
          <ac:spMkLst>
            <pc:docMk/>
            <pc:sldMk cId="92148066" sldId="339"/>
            <ac:spMk id="29" creationId="{CD552963-C6D3-C794-F2C0-8D6C518F3848}"/>
          </ac:spMkLst>
        </pc:spChg>
        <pc:spChg chg="add mod">
          <ac:chgData name="Peter McGinty" userId="138e04b35f3df159" providerId="LiveId" clId="{475E1876-C650-4838-BB21-D0F1D472EDC9}" dt="2022-09-28T08:15:49.628" v="1148" actId="20577"/>
          <ac:spMkLst>
            <pc:docMk/>
            <pc:sldMk cId="92148066" sldId="339"/>
            <ac:spMk id="31" creationId="{5CA8F4F2-3633-A223-F32F-268592D51BEC}"/>
          </ac:spMkLst>
        </pc:spChg>
        <pc:spChg chg="add mod">
          <ac:chgData name="Peter McGinty" userId="138e04b35f3df159" providerId="LiveId" clId="{475E1876-C650-4838-BB21-D0F1D472EDC9}" dt="2022-09-28T08:15:26.457" v="1138" actId="20577"/>
          <ac:spMkLst>
            <pc:docMk/>
            <pc:sldMk cId="92148066" sldId="339"/>
            <ac:spMk id="33" creationId="{13126D39-977C-0888-F1C6-AB63E6B2E2A8}"/>
          </ac:spMkLst>
        </pc:spChg>
        <pc:spChg chg="add mod">
          <ac:chgData name="Peter McGinty" userId="138e04b35f3df159" providerId="LiveId" clId="{475E1876-C650-4838-BB21-D0F1D472EDC9}" dt="2022-09-28T08:16:13.618" v="1157" actId="20577"/>
          <ac:spMkLst>
            <pc:docMk/>
            <pc:sldMk cId="92148066" sldId="339"/>
            <ac:spMk id="35" creationId="{A75AADAB-6FC2-91A8-3167-7C8480A5899D}"/>
          </ac:spMkLst>
        </pc:spChg>
        <pc:spChg chg="add mod">
          <ac:chgData name="Peter McGinty" userId="138e04b35f3df159" providerId="LiveId" clId="{475E1876-C650-4838-BB21-D0F1D472EDC9}" dt="2022-09-28T08:14:25.830" v="1122"/>
          <ac:spMkLst>
            <pc:docMk/>
            <pc:sldMk cId="92148066" sldId="339"/>
            <ac:spMk id="36" creationId="{F42810A6-9A1B-18ED-256B-96A891AFDC23}"/>
          </ac:spMkLst>
        </pc:spChg>
        <pc:spChg chg="add del mod">
          <ac:chgData name="Peter McGinty" userId="138e04b35f3df159" providerId="LiveId" clId="{475E1876-C650-4838-BB21-D0F1D472EDC9}" dt="2022-09-28T08:16:25.497" v="1160"/>
          <ac:spMkLst>
            <pc:docMk/>
            <pc:sldMk cId="92148066" sldId="339"/>
            <ac:spMk id="37" creationId="{FF00FFAF-9E95-4FAF-6250-F6937C4841FB}"/>
          </ac:spMkLst>
        </pc:spChg>
        <pc:spChg chg="add mod">
          <ac:chgData name="Peter McGinty" userId="138e04b35f3df159" providerId="LiveId" clId="{475E1876-C650-4838-BB21-D0F1D472EDC9}" dt="2022-09-28T08:14:25.830" v="1122"/>
          <ac:spMkLst>
            <pc:docMk/>
            <pc:sldMk cId="92148066" sldId="339"/>
            <ac:spMk id="38" creationId="{6AA02AF3-1D35-0105-20FE-4CD2AB917AC7}"/>
          </ac:spMkLst>
        </pc:spChg>
        <pc:spChg chg="add mod">
          <ac:chgData name="Peter McGinty" userId="138e04b35f3df159" providerId="LiveId" clId="{475E1876-C650-4838-BB21-D0F1D472EDC9}" dt="2022-09-28T08:14:25.830" v="1122"/>
          <ac:spMkLst>
            <pc:docMk/>
            <pc:sldMk cId="92148066" sldId="339"/>
            <ac:spMk id="39" creationId="{328A9019-6479-6E38-F14A-6EDFFB5FE3DC}"/>
          </ac:spMkLst>
        </pc:spChg>
        <pc:picChg chg="del">
          <ac:chgData name="Peter McGinty" userId="138e04b35f3df159" providerId="LiveId" clId="{475E1876-C650-4838-BB21-D0F1D472EDC9}" dt="2022-09-28T08:14:23.660" v="1121" actId="478"/>
          <ac:picMkLst>
            <pc:docMk/>
            <pc:sldMk cId="92148066" sldId="339"/>
            <ac:picMk id="5" creationId="{11C0901A-0F66-47F2-A464-CFD1BE0ABC2B}"/>
          </ac:picMkLst>
        </pc:picChg>
        <pc:picChg chg="add del mod">
          <ac:chgData name="Peter McGinty" userId="138e04b35f3df159" providerId="LiveId" clId="{475E1876-C650-4838-BB21-D0F1D472EDC9}" dt="2022-09-28T08:14:21.349" v="1120"/>
          <ac:picMkLst>
            <pc:docMk/>
            <pc:sldMk cId="92148066" sldId="339"/>
            <ac:picMk id="27" creationId="{F6D0BBAE-4441-87E1-3D30-9848D42F4EE9}"/>
          </ac:picMkLst>
        </pc:picChg>
        <pc:picChg chg="add mod">
          <ac:chgData name="Peter McGinty" userId="138e04b35f3df159" providerId="LiveId" clId="{475E1876-C650-4838-BB21-D0F1D472EDC9}" dt="2022-09-28T08:14:25.830" v="1122"/>
          <ac:picMkLst>
            <pc:docMk/>
            <pc:sldMk cId="92148066" sldId="339"/>
            <ac:picMk id="40" creationId="{E759B314-F411-DC78-B723-514B2E2959CB}"/>
          </ac:picMkLst>
        </pc:picChg>
        <pc:cxnChg chg="add del mod">
          <ac:chgData name="Peter McGinty" userId="138e04b35f3df159" providerId="LiveId" clId="{475E1876-C650-4838-BB21-D0F1D472EDC9}" dt="2022-09-28T08:14:21.349" v="1120"/>
          <ac:cxnSpMkLst>
            <pc:docMk/>
            <pc:sldMk cId="92148066" sldId="339"/>
            <ac:cxnSpMk id="3" creationId="{5A565A95-9BA6-AC61-B48E-20CBF559966B}"/>
          </ac:cxnSpMkLst>
        </pc:cxnChg>
        <pc:cxnChg chg="del">
          <ac:chgData name="Peter McGinty" userId="138e04b35f3df159" providerId="LiveId" clId="{475E1876-C650-4838-BB21-D0F1D472EDC9}" dt="2022-09-28T08:14:23.660" v="1121" actId="478"/>
          <ac:cxnSpMkLst>
            <pc:docMk/>
            <pc:sldMk cId="92148066" sldId="339"/>
            <ac:cxnSpMk id="6" creationId="{BA1DEAD0-12E4-4237-AE20-5FC87BAC0B55}"/>
          </ac:cxnSpMkLst>
        </pc:cxnChg>
        <pc:cxnChg chg="del">
          <ac:chgData name="Peter McGinty" userId="138e04b35f3df159" providerId="LiveId" clId="{475E1876-C650-4838-BB21-D0F1D472EDC9}" dt="2022-09-28T08:14:23.660" v="1121" actId="478"/>
          <ac:cxnSpMkLst>
            <pc:docMk/>
            <pc:sldMk cId="92148066" sldId="339"/>
            <ac:cxnSpMk id="9" creationId="{20AD8E24-8972-4BC3-865C-7AB5CE869F17}"/>
          </ac:cxnSpMkLst>
        </pc:cxnChg>
        <pc:cxnChg chg="del">
          <ac:chgData name="Peter McGinty" userId="138e04b35f3df159" providerId="LiveId" clId="{475E1876-C650-4838-BB21-D0F1D472EDC9}" dt="2022-09-28T08:14:23.660" v="1121" actId="478"/>
          <ac:cxnSpMkLst>
            <pc:docMk/>
            <pc:sldMk cId="92148066" sldId="339"/>
            <ac:cxnSpMk id="11" creationId="{B9C0216C-A6B0-47A9-A0A0-C83D796D67B9}"/>
          </ac:cxnSpMkLst>
        </pc:cxnChg>
        <pc:cxnChg chg="add del mod">
          <ac:chgData name="Peter McGinty" userId="138e04b35f3df159" providerId="LiveId" clId="{475E1876-C650-4838-BB21-D0F1D472EDC9}" dt="2022-09-28T08:14:21.349" v="1120"/>
          <ac:cxnSpMkLst>
            <pc:docMk/>
            <pc:sldMk cId="92148066" sldId="339"/>
            <ac:cxnSpMk id="14" creationId="{D73F903F-ECD2-9728-53B6-5330168EB641}"/>
          </ac:cxnSpMkLst>
        </pc:cxnChg>
        <pc:cxnChg chg="del">
          <ac:chgData name="Peter McGinty" userId="138e04b35f3df159" providerId="LiveId" clId="{475E1876-C650-4838-BB21-D0F1D472EDC9}" dt="2022-09-28T08:14:23.660" v="1121" actId="478"/>
          <ac:cxnSpMkLst>
            <pc:docMk/>
            <pc:sldMk cId="92148066" sldId="339"/>
            <ac:cxnSpMk id="15" creationId="{C6E1658D-FB99-40C0-B637-E4391A1F07B2}"/>
          </ac:cxnSpMkLst>
        </pc:cxnChg>
        <pc:cxnChg chg="add del mod">
          <ac:chgData name="Peter McGinty" userId="138e04b35f3df159" providerId="LiveId" clId="{475E1876-C650-4838-BB21-D0F1D472EDC9}" dt="2022-09-28T08:14:21.349" v="1120"/>
          <ac:cxnSpMkLst>
            <pc:docMk/>
            <pc:sldMk cId="92148066" sldId="339"/>
            <ac:cxnSpMk id="19" creationId="{D1837D40-5C30-D857-1FE1-FE62FF121D8A}"/>
          </ac:cxnSpMkLst>
        </pc:cxnChg>
        <pc:cxnChg chg="add del mod">
          <ac:chgData name="Peter McGinty" userId="138e04b35f3df159" providerId="LiveId" clId="{475E1876-C650-4838-BB21-D0F1D472EDC9}" dt="2022-09-28T08:14:21.349" v="1120"/>
          <ac:cxnSpMkLst>
            <pc:docMk/>
            <pc:sldMk cId="92148066" sldId="339"/>
            <ac:cxnSpMk id="21" creationId="{66480FA3-7F02-1256-8B56-D69C03B1D5EA}"/>
          </ac:cxnSpMkLst>
        </pc:cxnChg>
        <pc:cxnChg chg="add mod">
          <ac:chgData name="Peter McGinty" userId="138e04b35f3df159" providerId="LiveId" clId="{475E1876-C650-4838-BB21-D0F1D472EDC9}" dt="2022-09-28T08:14:25.830" v="1122"/>
          <ac:cxnSpMkLst>
            <pc:docMk/>
            <pc:sldMk cId="92148066" sldId="339"/>
            <ac:cxnSpMk id="28" creationId="{298E4515-2854-0F9D-83F2-71389F390A8E}"/>
          </ac:cxnSpMkLst>
        </pc:cxnChg>
        <pc:cxnChg chg="add mod">
          <ac:chgData name="Peter McGinty" userId="138e04b35f3df159" providerId="LiveId" clId="{475E1876-C650-4838-BB21-D0F1D472EDC9}" dt="2022-09-28T08:14:25.830" v="1122"/>
          <ac:cxnSpMkLst>
            <pc:docMk/>
            <pc:sldMk cId="92148066" sldId="339"/>
            <ac:cxnSpMk id="30" creationId="{8F74F41F-C9C5-D3AD-A03E-809BC32F59C7}"/>
          </ac:cxnSpMkLst>
        </pc:cxnChg>
        <pc:cxnChg chg="add mod">
          <ac:chgData name="Peter McGinty" userId="138e04b35f3df159" providerId="LiveId" clId="{475E1876-C650-4838-BB21-D0F1D472EDC9}" dt="2022-09-28T08:14:25.830" v="1122"/>
          <ac:cxnSpMkLst>
            <pc:docMk/>
            <pc:sldMk cId="92148066" sldId="339"/>
            <ac:cxnSpMk id="32" creationId="{4A03B73F-B733-19A7-1E2D-CD7714556BB0}"/>
          </ac:cxnSpMkLst>
        </pc:cxnChg>
        <pc:cxnChg chg="add mod">
          <ac:chgData name="Peter McGinty" userId="138e04b35f3df159" providerId="LiveId" clId="{475E1876-C650-4838-BB21-D0F1D472EDC9}" dt="2022-09-28T08:14:25.830" v="1122"/>
          <ac:cxnSpMkLst>
            <pc:docMk/>
            <pc:sldMk cId="92148066" sldId="339"/>
            <ac:cxnSpMk id="34" creationId="{F68DD2B4-B12F-F8C1-F3BC-F3FDBE3E9D7B}"/>
          </ac:cxnSpMkLst>
        </pc:cxnChg>
      </pc:sldChg>
      <pc:sldChg chg="modSp mod modNotes">
        <pc:chgData name="Peter McGinty" userId="138e04b35f3df159" providerId="LiveId" clId="{475E1876-C650-4838-BB21-D0F1D472EDC9}" dt="2022-09-27T11:06:55.886" v="801" actId="121"/>
        <pc:sldMkLst>
          <pc:docMk/>
          <pc:sldMk cId="4253899958" sldId="341"/>
        </pc:sldMkLst>
        <pc:spChg chg="mod">
          <ac:chgData name="Peter McGinty" userId="138e04b35f3df159" providerId="LiveId" clId="{475E1876-C650-4838-BB21-D0F1D472EDC9}" dt="2022-09-27T11:01:35.153" v="739" actId="20577"/>
          <ac:spMkLst>
            <pc:docMk/>
            <pc:sldMk cId="4253899958" sldId="341"/>
            <ac:spMk id="2" creationId="{33B97E1B-D404-448E-9F56-2A9F9818C2EE}"/>
          </ac:spMkLst>
        </pc:spChg>
        <pc:spChg chg="mod">
          <ac:chgData name="Peter McGinty" userId="138e04b35f3df159" providerId="LiveId" clId="{475E1876-C650-4838-BB21-D0F1D472EDC9}" dt="2022-09-27T11:04:14.067" v="763" actId="1076"/>
          <ac:spMkLst>
            <pc:docMk/>
            <pc:sldMk cId="4253899958" sldId="341"/>
            <ac:spMk id="3" creationId="{EF093568-9BCD-4870-A24B-893D52EA42E7}"/>
          </ac:spMkLst>
        </pc:spChg>
        <pc:spChg chg="mod">
          <ac:chgData name="Peter McGinty" userId="138e04b35f3df159" providerId="LiveId" clId="{475E1876-C650-4838-BB21-D0F1D472EDC9}" dt="2022-09-27T11:06:55.886" v="801" actId="121"/>
          <ac:spMkLst>
            <pc:docMk/>
            <pc:sldMk cId="4253899958" sldId="341"/>
            <ac:spMk id="7" creationId="{64CFD2D2-DDB9-4B70-B7C8-7CFCE3294796}"/>
          </ac:spMkLst>
        </pc:spChg>
        <pc:spChg chg="mod">
          <ac:chgData name="Peter McGinty" userId="138e04b35f3df159" providerId="LiveId" clId="{475E1876-C650-4838-BB21-D0F1D472EDC9}" dt="2022-09-27T11:06:53.195" v="800" actId="121"/>
          <ac:spMkLst>
            <pc:docMk/>
            <pc:sldMk cId="4253899958" sldId="341"/>
            <ac:spMk id="10" creationId="{8E1E58C5-EC69-454B-BF3D-4C47D9ECF556}"/>
          </ac:spMkLst>
        </pc:spChg>
        <pc:spChg chg="mod">
          <ac:chgData name="Peter McGinty" userId="138e04b35f3df159" providerId="LiveId" clId="{475E1876-C650-4838-BB21-D0F1D472EDC9}" dt="2022-09-27T11:06:47.026" v="798" actId="121"/>
          <ac:spMkLst>
            <pc:docMk/>
            <pc:sldMk cId="4253899958" sldId="341"/>
            <ac:spMk id="12" creationId="{502C0DB0-E524-4E60-950C-39FDEED93200}"/>
          </ac:spMkLst>
        </pc:spChg>
        <pc:spChg chg="mod">
          <ac:chgData name="Peter McGinty" userId="138e04b35f3df159" providerId="LiveId" clId="{475E1876-C650-4838-BB21-D0F1D472EDC9}" dt="2022-09-27T11:06:50.199" v="799" actId="121"/>
          <ac:spMkLst>
            <pc:docMk/>
            <pc:sldMk cId="4253899958" sldId="341"/>
            <ac:spMk id="16" creationId="{1559C8BF-5AC2-44D6-B7A0-862E1EEBE4B1}"/>
          </ac:spMkLst>
        </pc:spChg>
        <pc:cxnChg chg="mod">
          <ac:chgData name="Peter McGinty" userId="138e04b35f3df159" providerId="LiveId" clId="{475E1876-C650-4838-BB21-D0F1D472EDC9}" dt="2022-09-27T11:05:51.216" v="780" actId="14100"/>
          <ac:cxnSpMkLst>
            <pc:docMk/>
            <pc:sldMk cId="4253899958" sldId="341"/>
            <ac:cxnSpMk id="6" creationId="{BA1DEAD0-12E4-4237-AE20-5FC87BAC0B55}"/>
          </ac:cxnSpMkLst>
        </pc:cxnChg>
        <pc:cxnChg chg="mod">
          <ac:chgData name="Peter McGinty" userId="138e04b35f3df159" providerId="LiveId" clId="{475E1876-C650-4838-BB21-D0F1D472EDC9}" dt="2022-09-27T11:05:55.827" v="781" actId="14100"/>
          <ac:cxnSpMkLst>
            <pc:docMk/>
            <pc:sldMk cId="4253899958" sldId="341"/>
            <ac:cxnSpMk id="9" creationId="{20AD8E24-8972-4BC3-865C-7AB5CE869F17}"/>
          </ac:cxnSpMkLst>
        </pc:cxnChg>
        <pc:cxnChg chg="mod">
          <ac:chgData name="Peter McGinty" userId="138e04b35f3df159" providerId="LiveId" clId="{475E1876-C650-4838-BB21-D0F1D472EDC9}" dt="2022-09-27T11:05:43.948" v="778" actId="14100"/>
          <ac:cxnSpMkLst>
            <pc:docMk/>
            <pc:sldMk cId="4253899958" sldId="341"/>
            <ac:cxnSpMk id="11" creationId="{B9C0216C-A6B0-47A9-A0A0-C83D796D67B9}"/>
          </ac:cxnSpMkLst>
        </pc:cxnChg>
        <pc:cxnChg chg="mod">
          <ac:chgData name="Peter McGinty" userId="138e04b35f3df159" providerId="LiveId" clId="{475E1876-C650-4838-BB21-D0F1D472EDC9}" dt="2022-09-27T11:05:37.436" v="777" actId="14100"/>
          <ac:cxnSpMkLst>
            <pc:docMk/>
            <pc:sldMk cId="4253899958" sldId="341"/>
            <ac:cxnSpMk id="15" creationId="{C6E1658D-FB99-40C0-B637-E4391A1F07B2}"/>
          </ac:cxnSpMkLst>
        </pc:cxnChg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3539859846" sldId="342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2558571348" sldId="343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3213848009" sldId="344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245474190" sldId="345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51182381" sldId="346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4115043069" sldId="347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4279495016" sldId="348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1523571072" sldId="349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1089575595" sldId="350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2722960950" sldId="351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1102782517" sldId="352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1478439657" sldId="353"/>
        </pc:sldMkLst>
      </pc:sldChg>
      <pc:sldChg chg="modSp del mod">
        <pc:chgData name="Peter McGinty" userId="138e04b35f3df159" providerId="LiveId" clId="{475E1876-C650-4838-BB21-D0F1D472EDC9}" dt="2022-10-04T10:24:32.101" v="1605" actId="47"/>
        <pc:sldMkLst>
          <pc:docMk/>
          <pc:sldMk cId="533293606" sldId="354"/>
        </pc:sldMkLst>
        <pc:spChg chg="mod">
          <ac:chgData name="Peter McGinty" userId="138e04b35f3df159" providerId="LiveId" clId="{475E1876-C650-4838-BB21-D0F1D472EDC9}" dt="2022-10-04T10:23:49.107" v="1602" actId="207"/>
          <ac:spMkLst>
            <pc:docMk/>
            <pc:sldMk cId="533293606" sldId="354"/>
            <ac:spMk id="2" creationId="{1A5EF478-05DD-4810-8304-EAF65DB9B719}"/>
          </ac:spMkLst>
        </pc:spChg>
      </pc:sldChg>
      <pc:sldChg chg="del">
        <pc:chgData name="Peter McGinty" userId="138e04b35f3df159" providerId="LiveId" clId="{475E1876-C650-4838-BB21-D0F1D472EDC9}" dt="2022-10-04T10:30:23.915" v="1665" actId="47"/>
        <pc:sldMkLst>
          <pc:docMk/>
          <pc:sldMk cId="2208067213" sldId="355"/>
        </pc:sldMkLst>
      </pc:sldChg>
      <pc:sldChg chg="modSp mod">
        <pc:chgData name="Peter McGinty" userId="138e04b35f3df159" providerId="LiveId" clId="{475E1876-C650-4838-BB21-D0F1D472EDC9}" dt="2022-10-05T12:21:17.951" v="1726" actId="20577"/>
        <pc:sldMkLst>
          <pc:docMk/>
          <pc:sldMk cId="4028080745" sldId="356"/>
        </pc:sldMkLst>
        <pc:spChg chg="mod">
          <ac:chgData name="Peter McGinty" userId="138e04b35f3df159" providerId="LiveId" clId="{475E1876-C650-4838-BB21-D0F1D472EDC9}" dt="2022-10-05T12:21:17.951" v="1726" actId="20577"/>
          <ac:spMkLst>
            <pc:docMk/>
            <pc:sldMk cId="4028080745" sldId="356"/>
            <ac:spMk id="3" creationId="{2ED45CA4-E0DC-46AF-96A5-E4C067E2F4D2}"/>
          </ac:spMkLst>
        </pc:spChg>
      </pc:sldChg>
      <pc:sldChg chg="add del">
        <pc:chgData name="Peter McGinty" userId="138e04b35f3df159" providerId="LiveId" clId="{475E1876-C650-4838-BB21-D0F1D472EDC9}" dt="2022-09-27T10:27:30.117" v="462" actId="47"/>
        <pc:sldMkLst>
          <pc:docMk/>
          <pc:sldMk cId="208762130" sldId="357"/>
        </pc:sldMkLst>
      </pc:sldChg>
      <pc:sldChg chg="addSp delSp modSp add mod">
        <pc:chgData name="Peter McGinty" userId="138e04b35f3df159" providerId="LiveId" clId="{475E1876-C650-4838-BB21-D0F1D472EDC9}" dt="2022-09-28T07:48:15.851" v="1049" actId="6549"/>
        <pc:sldMkLst>
          <pc:docMk/>
          <pc:sldMk cId="2417320503" sldId="357"/>
        </pc:sldMkLst>
        <pc:spChg chg="add del mod">
          <ac:chgData name="Peter McGinty" userId="138e04b35f3df159" providerId="LiveId" clId="{475E1876-C650-4838-BB21-D0F1D472EDC9}" dt="2022-09-27T10:35:52.098" v="596" actId="14100"/>
          <ac:spMkLst>
            <pc:docMk/>
            <pc:sldMk cId="2417320503" sldId="357"/>
            <ac:spMk id="2" creationId="{948CF740-627E-DF49-6262-FF2A6C7F054E}"/>
          </ac:spMkLst>
        </pc:spChg>
        <pc:spChg chg="del">
          <ac:chgData name="Peter McGinty" userId="138e04b35f3df159" providerId="LiveId" clId="{475E1876-C650-4838-BB21-D0F1D472EDC9}" dt="2022-09-27T10:33:18.812" v="583" actId="478"/>
          <ac:spMkLst>
            <pc:docMk/>
            <pc:sldMk cId="2417320503" sldId="357"/>
            <ac:spMk id="3" creationId="{7A651E75-189E-4D21-8B9F-CB28C02D6D0C}"/>
          </ac:spMkLst>
        </pc:spChg>
        <pc:spChg chg="mod">
          <ac:chgData name="Peter McGinty" userId="138e04b35f3df159" providerId="LiveId" clId="{475E1876-C650-4838-BB21-D0F1D472EDC9}" dt="2022-09-28T07:48:15.851" v="1049" actId="6549"/>
          <ac:spMkLst>
            <pc:docMk/>
            <pc:sldMk cId="2417320503" sldId="357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36:01.546" v="597" actId="14100"/>
          <ac:spMkLst>
            <pc:docMk/>
            <pc:sldMk cId="2417320503" sldId="357"/>
            <ac:spMk id="13" creationId="{6CA6E91B-BAFE-46D5-9E00-4EB60AE80C37}"/>
          </ac:spMkLst>
        </pc:spChg>
      </pc:sldChg>
      <pc:sldChg chg="addSp delSp modSp new mod">
        <pc:chgData name="Peter McGinty" userId="138e04b35f3df159" providerId="LiveId" clId="{475E1876-C650-4838-BB21-D0F1D472EDC9}" dt="2022-09-28T08:30:08.422" v="1317" actId="12"/>
        <pc:sldMkLst>
          <pc:docMk/>
          <pc:sldMk cId="1965196694" sldId="358"/>
        </pc:sldMkLst>
        <pc:spChg chg="mod">
          <ac:chgData name="Peter McGinty" userId="138e04b35f3df159" providerId="LiveId" clId="{475E1876-C650-4838-BB21-D0F1D472EDC9}" dt="2022-09-28T08:30:05.228" v="1316"/>
          <ac:spMkLst>
            <pc:docMk/>
            <pc:sldMk cId="1965196694" sldId="358"/>
            <ac:spMk id="2" creationId="{623F77A0-EDAF-54B3-593B-43EA4CABC0A3}"/>
          </ac:spMkLst>
        </pc:spChg>
        <pc:spChg chg="del">
          <ac:chgData name="Peter McGinty" userId="138e04b35f3df159" providerId="LiveId" clId="{475E1876-C650-4838-BB21-D0F1D472EDC9}" dt="2022-09-28T08:29:43.922" v="1313"/>
          <ac:spMkLst>
            <pc:docMk/>
            <pc:sldMk cId="1965196694" sldId="358"/>
            <ac:spMk id="3" creationId="{1CB81470-AA0F-3FAA-9F42-11FCF976A719}"/>
          </ac:spMkLst>
        </pc:spChg>
        <pc:spChg chg="add mod">
          <ac:chgData name="Peter McGinty" userId="138e04b35f3df159" providerId="LiveId" clId="{475E1876-C650-4838-BB21-D0F1D472EDC9}" dt="2022-09-28T08:30:08.422" v="1317" actId="12"/>
          <ac:spMkLst>
            <pc:docMk/>
            <pc:sldMk cId="1965196694" sldId="358"/>
            <ac:spMk id="4" creationId="{F4FF2D5E-6736-DBFE-426C-FCD52A26DB16}"/>
          </ac:spMkLst>
        </pc:spChg>
        <pc:spChg chg="add del mod">
          <ac:chgData name="Peter McGinty" userId="138e04b35f3df159" providerId="LiveId" clId="{475E1876-C650-4838-BB21-D0F1D472EDC9}" dt="2022-09-28T08:30:05.228" v="1316"/>
          <ac:spMkLst>
            <pc:docMk/>
            <pc:sldMk cId="1965196694" sldId="358"/>
            <ac:spMk id="5" creationId="{8E5ABBD3-5941-D321-6BB3-711CDE0A1FF7}"/>
          </ac:spMkLst>
        </pc:spChg>
        <pc:spChg chg="add del mod">
          <ac:chgData name="Peter McGinty" userId="138e04b35f3df159" providerId="LiveId" clId="{475E1876-C650-4838-BB21-D0F1D472EDC9}" dt="2022-09-28T08:30:05.228" v="1316"/>
          <ac:spMkLst>
            <pc:docMk/>
            <pc:sldMk cId="1965196694" sldId="358"/>
            <ac:spMk id="6" creationId="{B5A21603-639B-761F-0CAC-FCA9D55C6DD4}"/>
          </ac:spMkLst>
        </pc:spChg>
      </pc:sldChg>
      <pc:sldChg chg="modSp add del mod">
        <pc:chgData name="Peter McGinty" userId="138e04b35f3df159" providerId="LiveId" clId="{475E1876-C650-4838-BB21-D0F1D472EDC9}" dt="2022-10-05T12:17:51.458" v="1696" actId="47"/>
        <pc:sldMkLst>
          <pc:docMk/>
          <pc:sldMk cId="3297987157" sldId="359"/>
        </pc:sldMkLst>
        <pc:spChg chg="mod">
          <ac:chgData name="Peter McGinty" userId="138e04b35f3df159" providerId="LiveId" clId="{475E1876-C650-4838-BB21-D0F1D472EDC9}" dt="2022-10-05T12:17:44.202" v="1694" actId="20577"/>
          <ac:spMkLst>
            <pc:docMk/>
            <pc:sldMk cId="3297987157" sldId="359"/>
            <ac:spMk id="4" creationId="{CA70A3BF-53FD-4C05-8F6E-4D517CB92B61}"/>
          </ac:spMkLst>
        </pc:spChg>
      </pc:sldChg>
      <pc:sldChg chg="new del">
        <pc:chgData name="Peter McGinty" userId="138e04b35f3df159" providerId="LiveId" clId="{475E1876-C650-4838-BB21-D0F1D472EDC9}" dt="2022-09-28T10:55:26.006" v="1469" actId="47"/>
        <pc:sldMkLst>
          <pc:docMk/>
          <pc:sldMk cId="4006757067" sldId="359"/>
        </pc:sldMkLst>
      </pc:sldChg>
      <pc:sldChg chg="new del">
        <pc:chgData name="Peter McGinty" userId="138e04b35f3df159" providerId="LiveId" clId="{475E1876-C650-4838-BB21-D0F1D472EDC9}" dt="2022-09-28T10:55:28.856" v="1470" actId="47"/>
        <pc:sldMkLst>
          <pc:docMk/>
          <pc:sldMk cId="323356947" sldId="360"/>
        </pc:sldMkLst>
      </pc:sldChg>
      <pc:sldChg chg="modSp add mod">
        <pc:chgData name="Peter McGinty" userId="138e04b35f3df159" providerId="LiveId" clId="{475E1876-C650-4838-BB21-D0F1D472EDC9}" dt="2022-10-05T12:18:15.894" v="1710" actId="20577"/>
        <pc:sldMkLst>
          <pc:docMk/>
          <pc:sldMk cId="1091908422" sldId="360"/>
        </pc:sldMkLst>
        <pc:spChg chg="mod">
          <ac:chgData name="Peter McGinty" userId="138e04b35f3df159" providerId="LiveId" clId="{475E1876-C650-4838-BB21-D0F1D472EDC9}" dt="2022-10-05T12:18:15.894" v="1710" actId="20577"/>
          <ac:spMkLst>
            <pc:docMk/>
            <pc:sldMk cId="1091908422" sldId="360"/>
            <ac:spMk id="4" creationId="{CA70A3BF-53FD-4C05-8F6E-4D517CB92B61}"/>
          </ac:spMkLst>
        </pc:spChg>
      </pc:sldChg>
      <pc:sldMasterChg chg="del delSldLayout">
        <pc:chgData name="Peter McGinty" userId="138e04b35f3df159" providerId="LiveId" clId="{475E1876-C650-4838-BB21-D0F1D472EDC9}" dt="2022-09-22T10:35:50.770" v="154" actId="47"/>
        <pc:sldMasterMkLst>
          <pc:docMk/>
          <pc:sldMasterMk cId="3777914966" sldId="2147483648"/>
        </pc:sldMasterMkLst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153645582" sldId="2147483649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936484229" sldId="2147483650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1749687876" sldId="2147483651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3884811684" sldId="2147483652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3564373246" sldId="2147483653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434447990" sldId="2147483654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1936283864" sldId="2147483655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843147243" sldId="2147483656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486252067" sldId="2147483657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251721047" sldId="2147483658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997959970" sldId="2147483659"/>
          </pc:sldLayoutMkLst>
        </pc:sldLayoutChg>
      </pc:sldMasterChg>
    </pc:docChg>
  </pc:docChgLst>
  <pc:docChgLst>
    <pc:chgData name="Peter McGinty" userId="138e04b35f3df159" providerId="LiveId" clId="{01B79173-FDAE-1340-BDFA-383FBCC1B0A7}"/>
    <pc:docChg chg="undo redo custSel addSld delSld modSld sldOrd addSection modSection">
      <pc:chgData name="Peter McGinty" userId="138e04b35f3df159" providerId="LiveId" clId="{01B79173-FDAE-1340-BDFA-383FBCC1B0A7}" dt="2021-09-20T18:19:20.556" v="3266" actId="20577"/>
      <pc:docMkLst>
        <pc:docMk/>
      </pc:docMkLst>
      <pc:sldChg chg="modSp mod">
        <pc:chgData name="Peter McGinty" userId="138e04b35f3df159" providerId="LiveId" clId="{01B79173-FDAE-1340-BDFA-383FBCC1B0A7}" dt="2021-09-20T18:01:35.110" v="2354"/>
        <pc:sldMkLst>
          <pc:docMk/>
          <pc:sldMk cId="4187305517" sldId="276"/>
        </pc:sldMkLst>
        <pc:spChg chg="mod">
          <ac:chgData name="Peter McGinty" userId="138e04b35f3df159" providerId="LiveId" clId="{01B79173-FDAE-1340-BDFA-383FBCC1B0A7}" dt="2021-09-20T18:01:35.110" v="2354"/>
          <ac:spMkLst>
            <pc:docMk/>
            <pc:sldMk cId="4187305517" sldId="276"/>
            <ac:spMk id="3" creationId="{91CABEF1-BB7D-4567-93E5-FD68460E2CBB}"/>
          </ac:spMkLst>
        </pc:spChg>
      </pc:sldChg>
      <pc:sldChg chg="modSp mod">
        <pc:chgData name="Peter McGinty" userId="138e04b35f3df159" providerId="LiveId" clId="{01B79173-FDAE-1340-BDFA-383FBCC1B0A7}" dt="2021-09-20T18:02:31.454" v="2379" actId="20577"/>
        <pc:sldMkLst>
          <pc:docMk/>
          <pc:sldMk cId="2380491765" sldId="279"/>
        </pc:sldMkLst>
        <pc:spChg chg="mod">
          <ac:chgData name="Peter McGinty" userId="138e04b35f3df159" providerId="LiveId" clId="{01B79173-FDAE-1340-BDFA-383FBCC1B0A7}" dt="2021-09-20T18:02:31.454" v="2379" actId="20577"/>
          <ac:spMkLst>
            <pc:docMk/>
            <pc:sldMk cId="2380491765" sldId="279"/>
            <ac:spMk id="4" creationId="{149523E5-49C3-4D8E-ADC6-BEAFB4D540A4}"/>
          </ac:spMkLst>
        </pc:spChg>
      </pc:sldChg>
      <pc:sldChg chg="ord">
        <pc:chgData name="Peter McGinty" userId="138e04b35f3df159" providerId="LiveId" clId="{01B79173-FDAE-1340-BDFA-383FBCC1B0A7}" dt="2021-09-20T06:14:26.697" v="282" actId="20578"/>
        <pc:sldMkLst>
          <pc:docMk/>
          <pc:sldMk cId="1089575595" sldId="282"/>
        </pc:sldMkLst>
      </pc:sldChg>
      <pc:sldChg chg="modSp mod">
        <pc:chgData name="Peter McGinty" userId="138e04b35f3df159" providerId="LiveId" clId="{01B79173-FDAE-1340-BDFA-383FBCC1B0A7}" dt="2021-09-20T18:00:37.184" v="2349" actId="20577"/>
        <pc:sldMkLst>
          <pc:docMk/>
          <pc:sldMk cId="3141514961" sldId="283"/>
        </pc:sldMkLst>
        <pc:spChg chg="mod">
          <ac:chgData name="Peter McGinty" userId="138e04b35f3df159" providerId="LiveId" clId="{01B79173-FDAE-1340-BDFA-383FBCC1B0A7}" dt="2021-09-20T18:00:37.184" v="2349" actId="20577"/>
          <ac:spMkLst>
            <pc:docMk/>
            <pc:sldMk cId="3141514961" sldId="283"/>
            <ac:spMk id="3" creationId="{92406AF5-0A54-4BC7-BE80-12223DAAEFF4}"/>
          </ac:spMkLst>
        </pc:spChg>
      </pc:sldChg>
      <pc:sldChg chg="del modNotesTx">
        <pc:chgData name="Peter McGinty" userId="138e04b35f3df159" providerId="LiveId" clId="{01B79173-FDAE-1340-BDFA-383FBCC1B0A7}" dt="2021-09-20T06:16:28.607" v="287" actId="2696"/>
        <pc:sldMkLst>
          <pc:docMk/>
          <pc:sldMk cId="3954836935" sldId="284"/>
        </pc:sldMkLst>
      </pc:sldChg>
      <pc:sldChg chg="ord">
        <pc:chgData name="Peter McGinty" userId="138e04b35f3df159" providerId="LiveId" clId="{01B79173-FDAE-1340-BDFA-383FBCC1B0A7}" dt="2021-09-20T06:14:29.298" v="283" actId="20578"/>
        <pc:sldMkLst>
          <pc:docMk/>
          <pc:sldMk cId="2660541092" sldId="285"/>
        </pc:sldMkLst>
      </pc:sldChg>
      <pc:sldChg chg="modSp mod modNotesTx">
        <pc:chgData name="Peter McGinty" userId="138e04b35f3df159" providerId="LiveId" clId="{01B79173-FDAE-1340-BDFA-383FBCC1B0A7}" dt="2021-09-20T05:49:22.505" v="104" actId="20577"/>
        <pc:sldMkLst>
          <pc:docMk/>
          <pc:sldMk cId="3738739693" sldId="286"/>
        </pc:sldMkLst>
        <pc:spChg chg="mod">
          <ac:chgData name="Peter McGinty" userId="138e04b35f3df159" providerId="LiveId" clId="{01B79173-FDAE-1340-BDFA-383FBCC1B0A7}" dt="2021-09-20T05:47:55.741" v="31" actId="20577"/>
          <ac:spMkLst>
            <pc:docMk/>
            <pc:sldMk cId="3738739693" sldId="286"/>
            <ac:spMk id="4" creationId="{CA70A3BF-53FD-4C05-8F6E-4D517CB92B61}"/>
          </ac:spMkLst>
        </pc:spChg>
      </pc:sldChg>
      <pc:sldChg chg="modSp mod ord">
        <pc:chgData name="Peter McGinty" userId="138e04b35f3df159" providerId="LiveId" clId="{01B79173-FDAE-1340-BDFA-383FBCC1B0A7}" dt="2021-09-20T06:17:37.421" v="314" actId="20577"/>
        <pc:sldMkLst>
          <pc:docMk/>
          <pc:sldMk cId="1681062208" sldId="287"/>
        </pc:sldMkLst>
        <pc:spChg chg="mod">
          <ac:chgData name="Peter McGinty" userId="138e04b35f3df159" providerId="LiveId" clId="{01B79173-FDAE-1340-BDFA-383FBCC1B0A7}" dt="2021-09-20T06:17:37.421" v="314" actId="20577"/>
          <ac:spMkLst>
            <pc:docMk/>
            <pc:sldMk cId="1681062208" sldId="287"/>
            <ac:spMk id="4" creationId="{CA70A3BF-53FD-4C05-8F6E-4D517CB92B61}"/>
          </ac:spMkLst>
        </pc:spChg>
      </pc:sldChg>
      <pc:sldChg chg="ord">
        <pc:chgData name="Peter McGinty" userId="138e04b35f3df159" providerId="LiveId" clId="{01B79173-FDAE-1340-BDFA-383FBCC1B0A7}" dt="2021-09-20T06:11:29.344" v="257" actId="20578"/>
        <pc:sldMkLst>
          <pc:docMk/>
          <pc:sldMk cId="3584754862" sldId="290"/>
        </pc:sldMkLst>
      </pc:sldChg>
      <pc:sldChg chg="modSp add mod ord">
        <pc:chgData name="Peter McGinty" userId="138e04b35f3df159" providerId="LiveId" clId="{01B79173-FDAE-1340-BDFA-383FBCC1B0A7}" dt="2021-09-20T18:03:03.136" v="2383" actId="20577"/>
        <pc:sldMkLst>
          <pc:docMk/>
          <pc:sldMk cId="1201545740" sldId="291"/>
        </pc:sldMkLst>
        <pc:spChg chg="mod">
          <ac:chgData name="Peter McGinty" userId="138e04b35f3df159" providerId="LiveId" clId="{01B79173-FDAE-1340-BDFA-383FBCC1B0A7}" dt="2021-09-20T18:03:03.136" v="2383" actId="20577"/>
          <ac:spMkLst>
            <pc:docMk/>
            <pc:sldMk cId="1201545740" sldId="291"/>
            <ac:spMk id="2" creationId="{E223E153-4B2F-4930-AB37-68ED099646DA}"/>
          </ac:spMkLst>
        </pc:spChg>
        <pc:spChg chg="mod">
          <ac:chgData name="Peter McGinty" userId="138e04b35f3df159" providerId="LiveId" clId="{01B79173-FDAE-1340-BDFA-383FBCC1B0A7}" dt="2021-09-20T05:51:47.622" v="178" actId="20577"/>
          <ac:spMkLst>
            <pc:docMk/>
            <pc:sldMk cId="1201545740" sldId="291"/>
            <ac:spMk id="4" creationId="{CA70A3BF-53FD-4C05-8F6E-4D517CB92B61}"/>
          </ac:spMkLst>
        </pc:spChg>
      </pc:sldChg>
      <pc:sldChg chg="modSp add mod">
        <pc:chgData name="Peter McGinty" userId="138e04b35f3df159" providerId="LiveId" clId="{01B79173-FDAE-1340-BDFA-383FBCC1B0A7}" dt="2021-09-20T18:10:44.846" v="2983" actId="20577"/>
        <pc:sldMkLst>
          <pc:docMk/>
          <pc:sldMk cId="329102544" sldId="292"/>
        </pc:sldMkLst>
        <pc:spChg chg="mod">
          <ac:chgData name="Peter McGinty" userId="138e04b35f3df159" providerId="LiveId" clId="{01B79173-FDAE-1340-BDFA-383FBCC1B0A7}" dt="2021-09-20T18:10:44.846" v="2983" actId="20577"/>
          <ac:spMkLst>
            <pc:docMk/>
            <pc:sldMk cId="329102544" sldId="292"/>
            <ac:spMk id="2" creationId="{E223E153-4B2F-4930-AB37-68ED099646DA}"/>
          </ac:spMkLst>
        </pc:spChg>
        <pc:spChg chg="mod">
          <ac:chgData name="Peter McGinty" userId="138e04b35f3df159" providerId="LiveId" clId="{01B79173-FDAE-1340-BDFA-383FBCC1B0A7}" dt="2021-09-20T05:53:28.815" v="209" actId="20577"/>
          <ac:spMkLst>
            <pc:docMk/>
            <pc:sldMk cId="329102544" sldId="292"/>
            <ac:spMk id="4" creationId="{CA70A3BF-53FD-4C05-8F6E-4D517CB92B61}"/>
          </ac:spMkLst>
        </pc:spChg>
      </pc:sldChg>
      <pc:sldChg chg="modSp new mod ord">
        <pc:chgData name="Peter McGinty" userId="138e04b35f3df159" providerId="LiveId" clId="{01B79173-FDAE-1340-BDFA-383FBCC1B0A7}" dt="2021-09-20T06:10:57.032" v="256" actId="20577"/>
        <pc:sldMkLst>
          <pc:docMk/>
          <pc:sldMk cId="1283972471" sldId="293"/>
        </pc:sldMkLst>
        <pc:spChg chg="mod">
          <ac:chgData name="Peter McGinty" userId="138e04b35f3df159" providerId="LiveId" clId="{01B79173-FDAE-1340-BDFA-383FBCC1B0A7}" dt="2021-09-20T06:10:57.032" v="256" actId="20577"/>
          <ac:spMkLst>
            <pc:docMk/>
            <pc:sldMk cId="1283972471" sldId="293"/>
            <ac:spMk id="2" creationId="{4BC7E7C4-3F03-EF4D-B663-84794C7FD92A}"/>
          </ac:spMkLst>
        </pc:spChg>
      </pc:sldChg>
      <pc:sldChg chg="new del">
        <pc:chgData name="Peter McGinty" userId="138e04b35f3df159" providerId="LiveId" clId="{01B79173-FDAE-1340-BDFA-383FBCC1B0A7}" dt="2021-09-20T06:09:44.409" v="211" actId="680"/>
        <pc:sldMkLst>
          <pc:docMk/>
          <pc:sldMk cId="2840978903" sldId="293"/>
        </pc:sldMkLst>
      </pc:sldChg>
      <pc:sldChg chg="modSp new mod ord">
        <pc:chgData name="Peter McGinty" userId="138e04b35f3df159" providerId="LiveId" clId="{01B79173-FDAE-1340-BDFA-383FBCC1B0A7}" dt="2021-09-20T06:59:06.300" v="1146" actId="20577"/>
        <pc:sldMkLst>
          <pc:docMk/>
          <pc:sldMk cId="1322195429" sldId="294"/>
        </pc:sldMkLst>
        <pc:spChg chg="mod">
          <ac:chgData name="Peter McGinty" userId="138e04b35f3df159" providerId="LiveId" clId="{01B79173-FDAE-1340-BDFA-383FBCC1B0A7}" dt="2021-09-20T06:11:52.413" v="276" actId="20577"/>
          <ac:spMkLst>
            <pc:docMk/>
            <pc:sldMk cId="1322195429" sldId="294"/>
            <ac:spMk id="2" creationId="{33568939-9E6C-D146-A016-AF7BFD4F4E88}"/>
          </ac:spMkLst>
        </pc:spChg>
        <pc:spChg chg="mod">
          <ac:chgData name="Peter McGinty" userId="138e04b35f3df159" providerId="LiveId" clId="{01B79173-FDAE-1340-BDFA-383FBCC1B0A7}" dt="2021-09-20T06:59:06.300" v="1146" actId="20577"/>
          <ac:spMkLst>
            <pc:docMk/>
            <pc:sldMk cId="1322195429" sldId="294"/>
            <ac:spMk id="3" creationId="{7AD60B4D-3F35-B24E-938D-8D53371B9414}"/>
          </ac:spMkLst>
        </pc:spChg>
      </pc:sldChg>
      <pc:sldChg chg="modSp new mod">
        <pc:chgData name="Peter McGinty" userId="138e04b35f3df159" providerId="LiveId" clId="{01B79173-FDAE-1340-BDFA-383FBCC1B0A7}" dt="2021-09-20T18:11:54.745" v="3000" actId="20577"/>
        <pc:sldMkLst>
          <pc:docMk/>
          <pc:sldMk cId="233217523" sldId="295"/>
        </pc:sldMkLst>
        <pc:spChg chg="mod">
          <ac:chgData name="Peter McGinty" userId="138e04b35f3df159" providerId="LiveId" clId="{01B79173-FDAE-1340-BDFA-383FBCC1B0A7}" dt="2021-09-20T18:11:54.745" v="3000" actId="20577"/>
          <ac:spMkLst>
            <pc:docMk/>
            <pc:sldMk cId="233217523" sldId="295"/>
            <ac:spMk id="2" creationId="{D76AA9A5-70A9-4B47-9142-5EF9BD88C7A6}"/>
          </ac:spMkLst>
        </pc:spChg>
      </pc:sldChg>
      <pc:sldChg chg="modSp new mod">
        <pc:chgData name="Peter McGinty" userId="138e04b35f3df159" providerId="LiveId" clId="{01B79173-FDAE-1340-BDFA-383FBCC1B0A7}" dt="2021-09-20T18:13:47.797" v="3072" actId="20577"/>
        <pc:sldMkLst>
          <pc:docMk/>
          <pc:sldMk cId="650671402" sldId="296"/>
        </pc:sldMkLst>
        <pc:spChg chg="mod">
          <ac:chgData name="Peter McGinty" userId="138e04b35f3df159" providerId="LiveId" clId="{01B79173-FDAE-1340-BDFA-383FBCC1B0A7}" dt="2021-09-20T18:13:47.797" v="3072" actId="20577"/>
          <ac:spMkLst>
            <pc:docMk/>
            <pc:sldMk cId="650671402" sldId="296"/>
            <ac:spMk id="2" creationId="{32465FC2-E64F-404F-AD82-69C90E58AB4B}"/>
          </ac:spMkLst>
        </pc:spChg>
        <pc:spChg chg="mod">
          <ac:chgData name="Peter McGinty" userId="138e04b35f3df159" providerId="LiveId" clId="{01B79173-FDAE-1340-BDFA-383FBCC1B0A7}" dt="2021-09-20T06:47:15.144" v="928" actId="20577"/>
          <ac:spMkLst>
            <pc:docMk/>
            <pc:sldMk cId="650671402" sldId="296"/>
            <ac:spMk id="3" creationId="{3FD4BA00-D108-454F-BDBF-9DBD56F44487}"/>
          </ac:spMkLst>
        </pc:spChg>
      </pc:sldChg>
      <pc:sldChg chg="modSp new mod">
        <pc:chgData name="Peter McGinty" userId="138e04b35f3df159" providerId="LiveId" clId="{01B79173-FDAE-1340-BDFA-383FBCC1B0A7}" dt="2021-09-20T06:47:47.304" v="933" actId="20577"/>
        <pc:sldMkLst>
          <pc:docMk/>
          <pc:sldMk cId="3497602862" sldId="297"/>
        </pc:sldMkLst>
        <pc:spChg chg="mod">
          <ac:chgData name="Peter McGinty" userId="138e04b35f3df159" providerId="LiveId" clId="{01B79173-FDAE-1340-BDFA-383FBCC1B0A7}" dt="2021-09-20T06:23:58.857" v="473" actId="20577"/>
          <ac:spMkLst>
            <pc:docMk/>
            <pc:sldMk cId="3497602862" sldId="297"/>
            <ac:spMk id="2" creationId="{A6AAD0E0-51F1-264D-8F5D-4E3DE22502EB}"/>
          </ac:spMkLst>
        </pc:spChg>
        <pc:spChg chg="mod">
          <ac:chgData name="Peter McGinty" userId="138e04b35f3df159" providerId="LiveId" clId="{01B79173-FDAE-1340-BDFA-383FBCC1B0A7}" dt="2021-09-20T06:47:47.304" v="933" actId="20577"/>
          <ac:spMkLst>
            <pc:docMk/>
            <pc:sldMk cId="3497602862" sldId="297"/>
            <ac:spMk id="3" creationId="{7CF42BAF-4C7B-A046-9E8F-5E93F4DDFB25}"/>
          </ac:spMkLst>
        </pc:spChg>
      </pc:sldChg>
      <pc:sldChg chg="addSp delSp modSp add mod ord chgLayout">
        <pc:chgData name="Peter McGinty" userId="138e04b35f3df159" providerId="LiveId" clId="{01B79173-FDAE-1340-BDFA-383FBCC1B0A7}" dt="2021-09-20T18:17:23.388" v="3207" actId="20577"/>
        <pc:sldMkLst>
          <pc:docMk/>
          <pc:sldMk cId="2478002147" sldId="298"/>
        </pc:sldMkLst>
        <pc:spChg chg="mod ord">
          <ac:chgData name="Peter McGinty" userId="138e04b35f3df159" providerId="LiveId" clId="{01B79173-FDAE-1340-BDFA-383FBCC1B0A7}" dt="2021-09-20T18:15:30.657" v="3107" actId="6264"/>
          <ac:spMkLst>
            <pc:docMk/>
            <pc:sldMk cId="2478002147" sldId="298"/>
            <ac:spMk id="2" creationId="{32465FC2-E64F-404F-AD82-69C90E58AB4B}"/>
          </ac:spMkLst>
        </pc:spChg>
        <pc:spChg chg="mod ord">
          <ac:chgData name="Peter McGinty" userId="138e04b35f3df159" providerId="LiveId" clId="{01B79173-FDAE-1340-BDFA-383FBCC1B0A7}" dt="2021-09-20T18:17:23.388" v="3207" actId="20577"/>
          <ac:spMkLst>
            <pc:docMk/>
            <pc:sldMk cId="2478002147" sldId="298"/>
            <ac:spMk id="3" creationId="{3FD4BA00-D108-454F-BDBF-9DBD56F44487}"/>
          </ac:spMkLst>
        </pc:spChg>
        <pc:spChg chg="add del mod">
          <ac:chgData name="Peter McGinty" userId="138e04b35f3df159" providerId="LiveId" clId="{01B79173-FDAE-1340-BDFA-383FBCC1B0A7}" dt="2021-09-20T18:15:30.657" v="3107" actId="6264"/>
          <ac:spMkLst>
            <pc:docMk/>
            <pc:sldMk cId="2478002147" sldId="298"/>
            <ac:spMk id="4" creationId="{A822D6BE-4D74-DB49-B793-3AFB01A243C4}"/>
          </ac:spMkLst>
        </pc:spChg>
        <pc:spChg chg="add del mod">
          <ac:chgData name="Peter McGinty" userId="138e04b35f3df159" providerId="LiveId" clId="{01B79173-FDAE-1340-BDFA-383FBCC1B0A7}" dt="2021-09-20T18:15:30.657" v="3107" actId="6264"/>
          <ac:spMkLst>
            <pc:docMk/>
            <pc:sldMk cId="2478002147" sldId="298"/>
            <ac:spMk id="5" creationId="{3D7C8A16-CEC9-C84E-8441-65B34F58BDD2}"/>
          </ac:spMkLst>
        </pc:spChg>
      </pc:sldChg>
      <pc:sldChg chg="addSp modSp new mod">
        <pc:chgData name="Peter McGinty" userId="138e04b35f3df159" providerId="LiveId" clId="{01B79173-FDAE-1340-BDFA-383FBCC1B0A7}" dt="2021-09-20T18:12:59.997" v="3054" actId="207"/>
        <pc:sldMkLst>
          <pc:docMk/>
          <pc:sldMk cId="331844176" sldId="299"/>
        </pc:sldMkLst>
        <pc:spChg chg="mod">
          <ac:chgData name="Peter McGinty" userId="138e04b35f3df159" providerId="LiveId" clId="{01B79173-FDAE-1340-BDFA-383FBCC1B0A7}" dt="2021-09-20T06:39:57.319" v="799" actId="20577"/>
          <ac:spMkLst>
            <pc:docMk/>
            <pc:sldMk cId="331844176" sldId="299"/>
            <ac:spMk id="2" creationId="{A25A8A31-E515-474D-8826-4FC6B01DE82D}"/>
          </ac:spMkLst>
        </pc:spChg>
        <pc:spChg chg="mod">
          <ac:chgData name="Peter McGinty" userId="138e04b35f3df159" providerId="LiveId" clId="{01B79173-FDAE-1340-BDFA-383FBCC1B0A7}" dt="2021-09-20T06:42:40.102" v="867" actId="255"/>
          <ac:spMkLst>
            <pc:docMk/>
            <pc:sldMk cId="331844176" sldId="299"/>
            <ac:spMk id="3" creationId="{0D896B62-3A0C-F248-B244-828AF4BB0580}"/>
          </ac:spMkLst>
        </pc:spChg>
        <pc:spChg chg="mod">
          <ac:chgData name="Peter McGinty" userId="138e04b35f3df159" providerId="LiveId" clId="{01B79173-FDAE-1340-BDFA-383FBCC1B0A7}" dt="2021-09-20T06:43:01.068" v="871" actId="403"/>
          <ac:spMkLst>
            <pc:docMk/>
            <pc:sldMk cId="331844176" sldId="299"/>
            <ac:spMk id="4" creationId="{BA002565-B878-5646-8AE4-5D49F9FE75D6}"/>
          </ac:spMkLst>
        </pc:spChg>
        <pc:spChg chg="mod">
          <ac:chgData name="Peter McGinty" userId="138e04b35f3df159" providerId="LiveId" clId="{01B79173-FDAE-1340-BDFA-383FBCC1B0A7}" dt="2021-09-20T06:42:27.630" v="866" actId="403"/>
          <ac:spMkLst>
            <pc:docMk/>
            <pc:sldMk cId="331844176" sldId="299"/>
            <ac:spMk id="5" creationId="{1B6D0E43-8F25-EE41-94BB-B6E05223622E}"/>
          </ac:spMkLst>
        </pc:spChg>
        <pc:spChg chg="mod">
          <ac:chgData name="Peter McGinty" userId="138e04b35f3df159" providerId="LiveId" clId="{01B79173-FDAE-1340-BDFA-383FBCC1B0A7}" dt="2021-09-20T06:43:19.563" v="872" actId="255"/>
          <ac:spMkLst>
            <pc:docMk/>
            <pc:sldMk cId="331844176" sldId="299"/>
            <ac:spMk id="6" creationId="{F9313B9F-34EF-EF44-90EB-DB4BCCC65F79}"/>
          </ac:spMkLst>
        </pc:spChg>
        <pc:spChg chg="add mod">
          <ac:chgData name="Peter McGinty" userId="138e04b35f3df159" providerId="LiveId" clId="{01B79173-FDAE-1340-BDFA-383FBCC1B0A7}" dt="2021-09-20T18:12:59.997" v="3054" actId="207"/>
          <ac:spMkLst>
            <pc:docMk/>
            <pc:sldMk cId="331844176" sldId="299"/>
            <ac:spMk id="7" creationId="{C15ED1E8-D0BF-1348-8A9D-9CF2FA2AAB0E}"/>
          </ac:spMkLst>
        </pc:spChg>
      </pc:sldChg>
      <pc:sldChg chg="modSp new mod">
        <pc:chgData name="Peter McGinty" userId="138e04b35f3df159" providerId="LiveId" clId="{01B79173-FDAE-1340-BDFA-383FBCC1B0A7}" dt="2021-09-20T06:53:38.911" v="972" actId="404"/>
        <pc:sldMkLst>
          <pc:docMk/>
          <pc:sldMk cId="506856466" sldId="300"/>
        </pc:sldMkLst>
        <pc:spChg chg="mod">
          <ac:chgData name="Peter McGinty" userId="138e04b35f3df159" providerId="LiveId" clId="{01B79173-FDAE-1340-BDFA-383FBCC1B0A7}" dt="2021-09-20T06:51:23.123" v="962" actId="20577"/>
          <ac:spMkLst>
            <pc:docMk/>
            <pc:sldMk cId="506856466" sldId="300"/>
            <ac:spMk id="2" creationId="{1A498A97-99AD-DA4A-92BC-743A0C828733}"/>
          </ac:spMkLst>
        </pc:spChg>
        <pc:spChg chg="mod">
          <ac:chgData name="Peter McGinty" userId="138e04b35f3df159" providerId="LiveId" clId="{01B79173-FDAE-1340-BDFA-383FBCC1B0A7}" dt="2021-09-20T06:53:38.911" v="972" actId="404"/>
          <ac:spMkLst>
            <pc:docMk/>
            <pc:sldMk cId="506856466" sldId="300"/>
            <ac:spMk id="3" creationId="{88C15D39-965D-0C4B-84D3-CE83C089E661}"/>
          </ac:spMkLst>
        </pc:spChg>
      </pc:sldChg>
      <pc:sldChg chg="modSp new mod">
        <pc:chgData name="Peter McGinty" userId="138e04b35f3df159" providerId="LiveId" clId="{01B79173-FDAE-1340-BDFA-383FBCC1B0A7}" dt="2021-09-20T07:29:14.969" v="1916"/>
        <pc:sldMkLst>
          <pc:docMk/>
          <pc:sldMk cId="2560760721" sldId="301"/>
        </pc:sldMkLst>
        <pc:spChg chg="mod">
          <ac:chgData name="Peter McGinty" userId="138e04b35f3df159" providerId="LiveId" clId="{01B79173-FDAE-1340-BDFA-383FBCC1B0A7}" dt="2021-09-20T06:54:08.557" v="1000" actId="20577"/>
          <ac:spMkLst>
            <pc:docMk/>
            <pc:sldMk cId="2560760721" sldId="301"/>
            <ac:spMk id="2" creationId="{1E61EED5-176E-034C-B5A1-7C5D31AC160D}"/>
          </ac:spMkLst>
        </pc:spChg>
        <pc:spChg chg="mod">
          <ac:chgData name="Peter McGinty" userId="138e04b35f3df159" providerId="LiveId" clId="{01B79173-FDAE-1340-BDFA-383FBCC1B0A7}" dt="2021-09-20T07:29:14.969" v="1916"/>
          <ac:spMkLst>
            <pc:docMk/>
            <pc:sldMk cId="2560760721" sldId="301"/>
            <ac:spMk id="3" creationId="{68A75D8B-4987-DE45-9747-AADF68857489}"/>
          </ac:spMkLst>
        </pc:spChg>
      </pc:sldChg>
      <pc:sldChg chg="modSp new mod modNotesTx">
        <pc:chgData name="Peter McGinty" userId="138e04b35f3df159" providerId="LiveId" clId="{01B79173-FDAE-1340-BDFA-383FBCC1B0A7}" dt="2021-09-20T07:38:00.604" v="2233" actId="20577"/>
        <pc:sldMkLst>
          <pc:docMk/>
          <pc:sldMk cId="2080678576" sldId="302"/>
        </pc:sldMkLst>
        <pc:spChg chg="mod">
          <ac:chgData name="Peter McGinty" userId="138e04b35f3df159" providerId="LiveId" clId="{01B79173-FDAE-1340-BDFA-383FBCC1B0A7}" dt="2021-09-20T07:36:55.896" v="2195" actId="20577"/>
          <ac:spMkLst>
            <pc:docMk/>
            <pc:sldMk cId="2080678576" sldId="302"/>
            <ac:spMk id="2" creationId="{F2706B10-72D9-E54D-A44C-0BD75A53F0DF}"/>
          </ac:spMkLst>
        </pc:spChg>
        <pc:spChg chg="mod">
          <ac:chgData name="Peter McGinty" userId="138e04b35f3df159" providerId="LiveId" clId="{01B79173-FDAE-1340-BDFA-383FBCC1B0A7}" dt="2021-09-20T07:37:19.507" v="2196"/>
          <ac:spMkLst>
            <pc:docMk/>
            <pc:sldMk cId="2080678576" sldId="302"/>
            <ac:spMk id="3" creationId="{943BF59F-50DC-8E46-86F3-C731D252676C}"/>
          </ac:spMkLst>
        </pc:spChg>
      </pc:sldChg>
      <pc:sldChg chg="modSp add mod">
        <pc:chgData name="Peter McGinty" userId="138e04b35f3df159" providerId="LiveId" clId="{01B79173-FDAE-1340-BDFA-383FBCC1B0A7}" dt="2021-09-20T18:11:24.832" v="2985" actId="20577"/>
        <pc:sldMkLst>
          <pc:docMk/>
          <pc:sldMk cId="3340504754" sldId="303"/>
        </pc:sldMkLst>
        <pc:spChg chg="mod">
          <ac:chgData name="Peter McGinty" userId="138e04b35f3df159" providerId="LiveId" clId="{01B79173-FDAE-1340-BDFA-383FBCC1B0A7}" dt="2021-09-20T18:11:24.832" v="2985" actId="20577"/>
          <ac:spMkLst>
            <pc:docMk/>
            <pc:sldMk cId="3340504754" sldId="303"/>
            <ac:spMk id="2" creationId="{1A5EF478-05DD-4810-8304-EAF65DB9B719}"/>
          </ac:spMkLst>
        </pc:spChg>
      </pc:sldChg>
      <pc:sldChg chg="modSp add mod">
        <pc:chgData name="Peter McGinty" userId="138e04b35f3df159" providerId="LiveId" clId="{01B79173-FDAE-1340-BDFA-383FBCC1B0A7}" dt="2021-09-20T18:17:35.053" v="3209" actId="20577"/>
        <pc:sldMkLst>
          <pc:docMk/>
          <pc:sldMk cId="2399883413" sldId="304"/>
        </pc:sldMkLst>
        <pc:spChg chg="mod">
          <ac:chgData name="Peter McGinty" userId="138e04b35f3df159" providerId="LiveId" clId="{01B79173-FDAE-1340-BDFA-383FBCC1B0A7}" dt="2021-09-20T18:17:35.053" v="3209" actId="20577"/>
          <ac:spMkLst>
            <pc:docMk/>
            <pc:sldMk cId="2399883413" sldId="304"/>
            <ac:spMk id="2" creationId="{1A5EF478-05DD-4810-8304-EAF65DB9B719}"/>
          </ac:spMkLst>
        </pc:spChg>
      </pc:sldChg>
      <pc:sldChg chg="add">
        <pc:chgData name="Peter McGinty" userId="138e04b35f3df159" providerId="LiveId" clId="{01B79173-FDAE-1340-BDFA-383FBCC1B0A7}" dt="2021-09-20T07:38:42.709" v="2236"/>
        <pc:sldMkLst>
          <pc:docMk/>
          <pc:sldMk cId="1407024533" sldId="305"/>
        </pc:sldMkLst>
      </pc:sldChg>
      <pc:sldChg chg="modSp new mod">
        <pc:chgData name="Peter McGinty" userId="138e04b35f3df159" providerId="LiveId" clId="{01B79173-FDAE-1340-BDFA-383FBCC1B0A7}" dt="2021-09-20T18:10:31.297" v="2979" actId="20577"/>
        <pc:sldMkLst>
          <pc:docMk/>
          <pc:sldMk cId="3989401275" sldId="306"/>
        </pc:sldMkLst>
        <pc:spChg chg="mod">
          <ac:chgData name="Peter McGinty" userId="138e04b35f3df159" providerId="LiveId" clId="{01B79173-FDAE-1340-BDFA-383FBCC1B0A7}" dt="2021-09-20T18:03:32.232" v="2410" actId="20577"/>
          <ac:spMkLst>
            <pc:docMk/>
            <pc:sldMk cId="3989401275" sldId="306"/>
            <ac:spMk id="2" creationId="{769EB0A9-39BE-E141-9B27-965E5E6FDC47}"/>
          </ac:spMkLst>
        </pc:spChg>
        <pc:spChg chg="mod">
          <ac:chgData name="Peter McGinty" userId="138e04b35f3df159" providerId="LiveId" clId="{01B79173-FDAE-1340-BDFA-383FBCC1B0A7}" dt="2021-09-20T18:10:31.297" v="2979" actId="20577"/>
          <ac:spMkLst>
            <pc:docMk/>
            <pc:sldMk cId="3989401275" sldId="306"/>
            <ac:spMk id="3" creationId="{F7FED367-3E7A-FD4A-A0C6-1A72D9F48082}"/>
          </ac:spMkLst>
        </pc:spChg>
      </pc:sldChg>
      <pc:sldChg chg="modSp new mod">
        <pc:chgData name="Peter McGinty" userId="138e04b35f3df159" providerId="LiveId" clId="{01B79173-FDAE-1340-BDFA-383FBCC1B0A7}" dt="2021-09-20T18:19:20.556" v="3266" actId="20577"/>
        <pc:sldMkLst>
          <pc:docMk/>
          <pc:sldMk cId="1952205910" sldId="307"/>
        </pc:sldMkLst>
        <pc:spChg chg="mod">
          <ac:chgData name="Peter McGinty" userId="138e04b35f3df159" providerId="LiveId" clId="{01B79173-FDAE-1340-BDFA-383FBCC1B0A7}" dt="2021-09-20T18:19:07.146" v="3237" actId="20577"/>
          <ac:spMkLst>
            <pc:docMk/>
            <pc:sldMk cId="1952205910" sldId="307"/>
            <ac:spMk id="2" creationId="{1A291667-95F3-204C-892C-1651522B6D5E}"/>
          </ac:spMkLst>
        </pc:spChg>
        <pc:spChg chg="mod">
          <ac:chgData name="Peter McGinty" userId="138e04b35f3df159" providerId="LiveId" clId="{01B79173-FDAE-1340-BDFA-383FBCC1B0A7}" dt="2021-09-20T18:19:20.556" v="3266" actId="20577"/>
          <ac:spMkLst>
            <pc:docMk/>
            <pc:sldMk cId="1952205910" sldId="307"/>
            <ac:spMk id="3" creationId="{4D3B3B2F-30FC-E34C-B30D-A8D2318C54F1}"/>
          </ac:spMkLst>
        </pc:spChg>
      </pc:sldChg>
      <pc:sldChg chg="modSp new mod">
        <pc:chgData name="Peter McGinty" userId="138e04b35f3df159" providerId="LiveId" clId="{01B79173-FDAE-1340-BDFA-383FBCC1B0A7}" dt="2021-09-20T18:18:56.037" v="3225" actId="20577"/>
        <pc:sldMkLst>
          <pc:docMk/>
          <pc:sldMk cId="2729914585" sldId="308"/>
        </pc:sldMkLst>
        <pc:spChg chg="mod">
          <ac:chgData name="Peter McGinty" userId="138e04b35f3df159" providerId="LiveId" clId="{01B79173-FDAE-1340-BDFA-383FBCC1B0A7}" dt="2021-09-20T18:18:56.037" v="3225" actId="20577"/>
          <ac:spMkLst>
            <pc:docMk/>
            <pc:sldMk cId="2729914585" sldId="308"/>
            <ac:spMk id="2" creationId="{F43468EB-30D4-1644-9294-4A8AA82880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41443" cy="34560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5" y="1"/>
            <a:ext cx="4341443" cy="34560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2403709B-B32D-4C6B-971C-06A2CCA14AF8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9"/>
            <a:ext cx="8014970" cy="2712214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6542561"/>
            <a:ext cx="4341443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5" y="6542561"/>
            <a:ext cx="4341443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9815AB0A-E9FE-41D3-ACFA-9FE41E34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7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‘BLACK BOX’ of functionality. We provide the inputs, set it going, and out pops the result. What happens internally is invisible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5AB0A-E9FE-41D3-ACFA-9FE41E344D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29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5AB0A-E9FE-41D3-ACFA-9FE41E344D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6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this definition to the same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5AB0A-E9FE-41D3-ACFA-9FE41E344D4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3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‘BLACK BOX’ of functionality. We provide the inputs, set it going, and out pops the result. What happens internally is invisible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15AB0A-E9FE-41D3-ACFA-9FE41E344D41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42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‘BLACK BOX’ of functionality. We provide the inputs, set it going, and out pops the result. What happens internally is invisible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15AB0A-E9FE-41D3-ACFA-9FE41E344D41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97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5AB0A-E9FE-41D3-ACFA-9FE41E344D4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8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4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5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81C-2B60-42C3-A748-75EA2F3942BF}" type="datetime1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40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1337-94D5-4918-B360-64FFE871DA51}" type="datetime1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6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44AF-2164-4CF3-9A52-0793DCB20635}" type="datetime1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38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A6A-8405-498E-B628-AFCE81617177}" type="datetime1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22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44D-3270-40B8-ACD2-12507109F736}" type="datetime1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061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2067-C42E-4109-B65A-12D269CA97C5}" type="datetime1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98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B42-69A9-4109-8C35-ED4BC0890372}" type="datetime1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41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B12E-8E86-41FF-A319-015531BB30C2}" type="datetime1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99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99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7B0-CF72-4766-AD5B-C54D18F943AA}" type="datetime1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798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729C-0306-4878-A3D6-09398341D606}" type="datetime1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00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45D9-B9E8-4610-820A-4A59B1E4101F}" type="datetime1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7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1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0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9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0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4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8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DB4F-146F-41AD-8C0E-E76AB7BCFA94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1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B6E7-1570-42A0-95C4-43A22D9DAFEC}" type="datetime1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7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LIN6209 Coding for Linguists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2 - Functions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733EF4E-9AE9-8AF2-CB6C-DBA41D707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Python Function Definition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9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function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39B84-F76A-F3E7-2A90-393E33149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GB" dirty="0"/>
              <a:t>Version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two():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result = 2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result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26D53F-E9A4-291B-48DA-08B29A5DE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GB" dirty="0"/>
              <a:t>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970C-F8CF-B8C9-7282-22188877A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def two():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return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9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721D4B-65C8-4E69-A9E0-2E38945E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651E75-189E-4D21-8B9F-CB28C02D6D0C}"/>
              </a:ext>
            </a:extLst>
          </p:cNvPr>
          <p:cNvSpPr>
            <a:spLocks noChangeAspect="1"/>
          </p:cNvSpPr>
          <p:nvPr/>
        </p:nvSpPr>
        <p:spPr>
          <a:xfrm>
            <a:off x="838200" y="1566401"/>
            <a:ext cx="776205" cy="7762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3452099" y="475819"/>
            <a:ext cx="7268151" cy="1013701"/>
          </a:xfrm>
          <a:prstGeom prst="borderCallout1">
            <a:avLst>
              <a:gd name="adj1" fmla="val 54223"/>
              <a:gd name="adj2" fmla="val 90"/>
              <a:gd name="adj3" fmla="val 136785"/>
              <a:gd name="adj4" fmla="val -2519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Keyword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Function definitions must begin with 'def '</a:t>
            </a:r>
          </a:p>
        </p:txBody>
      </p:sp>
    </p:spTree>
    <p:extLst>
      <p:ext uri="{BB962C8B-B14F-4D97-AF65-F5344CB8AC3E}">
        <p14:creationId xmlns:p14="http://schemas.microsoft.com/office/powerpoint/2010/main" val="234824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A33BF-C037-4AFC-9AAF-93AEDA32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651E75-189E-4D21-8B9F-CB28C02D6D0C}"/>
              </a:ext>
            </a:extLst>
          </p:cNvPr>
          <p:cNvSpPr/>
          <p:nvPr/>
        </p:nvSpPr>
        <p:spPr>
          <a:xfrm>
            <a:off x="1666763" y="1690688"/>
            <a:ext cx="2949547" cy="7181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4871281" y="475819"/>
            <a:ext cx="5957827" cy="1013701"/>
          </a:xfrm>
          <a:prstGeom prst="borderCallout1">
            <a:avLst>
              <a:gd name="adj1" fmla="val 54223"/>
              <a:gd name="adj2" fmla="val 90"/>
              <a:gd name="adj3" fmla="val 141520"/>
              <a:gd name="adj4" fmla="val -732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The name of the function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Same naming convention as variables</a:t>
            </a:r>
          </a:p>
        </p:txBody>
      </p:sp>
    </p:spTree>
    <p:extLst>
      <p:ext uri="{BB962C8B-B14F-4D97-AF65-F5344CB8AC3E}">
        <p14:creationId xmlns:p14="http://schemas.microsoft.com/office/powerpoint/2010/main" val="405017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F9015B-C8A6-448C-8DF8-94CC276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651E75-189E-4D21-8B9F-CB28C02D6D0C}"/>
              </a:ext>
            </a:extLst>
          </p:cNvPr>
          <p:cNvSpPr/>
          <p:nvPr/>
        </p:nvSpPr>
        <p:spPr>
          <a:xfrm>
            <a:off x="4527708" y="1626050"/>
            <a:ext cx="2654562" cy="85531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5058872" y="477412"/>
            <a:ext cx="5426248" cy="1013701"/>
          </a:xfrm>
          <a:prstGeom prst="borderCallout1">
            <a:avLst>
              <a:gd name="adj1" fmla="val 99937"/>
              <a:gd name="adj2" fmla="val 50237"/>
              <a:gd name="adj3" fmla="val 145099"/>
              <a:gd name="adj4" fmla="val 383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The brackets are mandatory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The parameters are optional</a:t>
            </a:r>
          </a:p>
        </p:txBody>
      </p:sp>
    </p:spTree>
    <p:extLst>
      <p:ext uri="{BB962C8B-B14F-4D97-AF65-F5344CB8AC3E}">
        <p14:creationId xmlns:p14="http://schemas.microsoft.com/office/powerpoint/2010/main" val="221658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4B87A-B74E-4BD2-977D-88BB0D6E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651E75-189E-4D21-8B9F-CB28C02D6D0C}"/>
              </a:ext>
            </a:extLst>
          </p:cNvPr>
          <p:cNvSpPr/>
          <p:nvPr/>
        </p:nvSpPr>
        <p:spPr>
          <a:xfrm>
            <a:off x="7093363" y="1894105"/>
            <a:ext cx="360000" cy="360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4970585" y="405481"/>
            <a:ext cx="5096524" cy="1013701"/>
          </a:xfrm>
          <a:prstGeom prst="borderCallout1">
            <a:avLst>
              <a:gd name="adj1" fmla="val 99937"/>
              <a:gd name="adj2" fmla="val 50237"/>
              <a:gd name="adj3" fmla="val 151317"/>
              <a:gd name="adj4" fmla="val 4689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The ending colon is mandatory</a:t>
            </a:r>
          </a:p>
        </p:txBody>
      </p:sp>
    </p:spTree>
    <p:extLst>
      <p:ext uri="{BB962C8B-B14F-4D97-AF65-F5344CB8AC3E}">
        <p14:creationId xmlns:p14="http://schemas.microsoft.com/office/powerpoint/2010/main" val="355956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4B87A-B74E-4BD2-977D-88BB0D6E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4970585" y="405481"/>
            <a:ext cx="5764552" cy="1013701"/>
          </a:xfrm>
          <a:prstGeom prst="borderCallout1">
            <a:avLst>
              <a:gd name="adj1" fmla="val 99937"/>
              <a:gd name="adj2" fmla="val 50237"/>
              <a:gd name="adj3" fmla="val 187081"/>
              <a:gd name="adj4" fmla="val 4493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The internal code which is executed when the function is called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948CF740-627E-DF49-6262-FF2A6C7F054E}"/>
              </a:ext>
            </a:extLst>
          </p:cNvPr>
          <p:cNvSpPr/>
          <p:nvPr/>
        </p:nvSpPr>
        <p:spPr>
          <a:xfrm>
            <a:off x="1646652" y="2298061"/>
            <a:ext cx="8790398" cy="3639497"/>
          </a:xfrm>
          <a:prstGeom prst="borderCallout1">
            <a:avLst>
              <a:gd name="adj1" fmla="val -118"/>
              <a:gd name="adj2" fmla="val 65726"/>
              <a:gd name="adj3" fmla="val 17"/>
              <a:gd name="adj4" fmla="val 796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2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960391" y="2283985"/>
            <a:ext cx="559256" cy="3585091"/>
          </a:xfrm>
          <a:prstGeom prst="borderCallout1">
            <a:avLst>
              <a:gd name="adj1" fmla="val -505"/>
              <a:gd name="adj2" fmla="val 101050"/>
              <a:gd name="adj3" fmla="val 261"/>
              <a:gd name="adj4" fmla="val 9946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sz="2100" b="1" dirty="0">
                <a:solidFill>
                  <a:srgbClr val="7030A0"/>
                </a:solidFill>
              </a:rPr>
              <a:t>indent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641838" y="2283986"/>
            <a:ext cx="8725716" cy="3585091"/>
          </a:xfrm>
          <a:prstGeom prst="borderCallout1">
            <a:avLst>
              <a:gd name="adj1" fmla="val -3"/>
              <a:gd name="adj2" fmla="val 80412"/>
              <a:gd name="adj3" fmla="val 36"/>
              <a:gd name="adj4" fmla="val 9017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rgbClr val="7030A0"/>
              </a:solidFill>
            </a:endParaRP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0E9A79FB-1F8A-553C-510F-ACB8E23A3540}"/>
              </a:ext>
            </a:extLst>
          </p:cNvPr>
          <p:cNvSpPr/>
          <p:nvPr/>
        </p:nvSpPr>
        <p:spPr>
          <a:xfrm>
            <a:off x="4970585" y="405481"/>
            <a:ext cx="5764552" cy="1013701"/>
          </a:xfrm>
          <a:prstGeom prst="borderCallout1">
            <a:avLst>
              <a:gd name="adj1" fmla="val 99937"/>
              <a:gd name="adj2" fmla="val 50237"/>
              <a:gd name="adj3" fmla="val 187081"/>
              <a:gd name="adj4" fmla="val 4493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Internal code which is executed when the function is called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9B9A65B2-53AE-B589-0CD3-58892C7C45D3}"/>
              </a:ext>
            </a:extLst>
          </p:cNvPr>
          <p:cNvSpPr/>
          <p:nvPr/>
        </p:nvSpPr>
        <p:spPr>
          <a:xfrm>
            <a:off x="620574" y="405480"/>
            <a:ext cx="3927257" cy="1013701"/>
          </a:xfrm>
          <a:prstGeom prst="borderCallout1">
            <a:avLst>
              <a:gd name="adj1" fmla="val 102719"/>
              <a:gd name="adj2" fmla="val 34314"/>
              <a:gd name="adj3" fmla="val 185890"/>
              <a:gd name="adj4" fmla="val 22435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MUST BE 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CONSISTENTLY INDENTED</a:t>
            </a:r>
          </a:p>
        </p:txBody>
      </p:sp>
    </p:spTree>
    <p:extLst>
      <p:ext uri="{BB962C8B-B14F-4D97-AF65-F5344CB8AC3E}">
        <p14:creationId xmlns:p14="http://schemas.microsoft.com/office/powerpoint/2010/main" val="289477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0F3E8F-3A4E-075C-ED95-18E12AC2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558499" y="5347871"/>
            <a:ext cx="6449550" cy="517195"/>
          </a:xfrm>
          <a:prstGeom prst="borderCallout1">
            <a:avLst>
              <a:gd name="adj1" fmla="val 188838"/>
              <a:gd name="adj2" fmla="val 33415"/>
              <a:gd name="adj3" fmla="val 101704"/>
              <a:gd name="adj4" fmla="val 21179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rgbClr val="7030A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2D4D07-F283-4CEC-9A1C-D5949559DF1B}"/>
              </a:ext>
            </a:extLst>
          </p:cNvPr>
          <p:cNvSpPr/>
          <p:nvPr/>
        </p:nvSpPr>
        <p:spPr>
          <a:xfrm>
            <a:off x="3685798" y="6024952"/>
            <a:ext cx="6877700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Optional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308845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Python Function Definition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8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2F76-EE71-4638-A5D7-6F696105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Warm up tasks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C3E-435D-4977-A7E2-0479ECD1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a variable?</a:t>
            </a:r>
          </a:p>
          <a:p>
            <a:r>
              <a:rPr lang="en-GB" dirty="0"/>
              <a:t>What is the type() of the value </a:t>
            </a:r>
            <a:r>
              <a:rPr lang="en-GB" b="1" dirty="0">
                <a:highlight>
                  <a:srgbClr val="FFFF00"/>
                </a:highlight>
              </a:rPr>
              <a:t>5</a:t>
            </a:r>
            <a:r>
              <a:rPr lang="en-GB" dirty="0"/>
              <a:t>?     </a:t>
            </a:r>
            <a:r>
              <a:rPr lang="en-GB" b="1" dirty="0">
                <a:highlight>
                  <a:srgbClr val="FFFF00"/>
                </a:highlight>
              </a:rPr>
              <a:t>5.0</a:t>
            </a:r>
            <a:r>
              <a:rPr lang="en-GB" dirty="0"/>
              <a:t>?     </a:t>
            </a:r>
            <a:r>
              <a:rPr lang="en-GB" b="1" dirty="0">
                <a:highlight>
                  <a:srgbClr val="FFFF00"/>
                </a:highlight>
              </a:rPr>
              <a:t>‘magic’</a:t>
            </a:r>
            <a:r>
              <a:rPr lang="en-GB" dirty="0"/>
              <a:t>?  </a:t>
            </a:r>
          </a:p>
          <a:p>
            <a:r>
              <a:rPr lang="en-GB" dirty="0"/>
              <a:t>What does the operator  </a:t>
            </a:r>
            <a:r>
              <a:rPr lang="en-GB" b="1" dirty="0">
                <a:highlight>
                  <a:srgbClr val="FFFF00"/>
                </a:highlight>
              </a:rPr>
              <a:t>!=</a:t>
            </a:r>
            <a:r>
              <a:rPr lang="en-GB" dirty="0"/>
              <a:t>  do?  The operator </a:t>
            </a:r>
            <a:r>
              <a:rPr lang="en-GB" b="1" dirty="0">
                <a:highlight>
                  <a:srgbClr val="FFFF00"/>
                </a:highlight>
              </a:rPr>
              <a:t>in</a:t>
            </a:r>
            <a:r>
              <a:rPr lang="en-GB" dirty="0"/>
              <a:t>?</a:t>
            </a:r>
          </a:p>
          <a:p>
            <a:r>
              <a:rPr lang="en-GB" dirty="0"/>
              <a:t>What does the function </a:t>
            </a:r>
            <a:r>
              <a:rPr lang="en-GB" b="1" dirty="0">
                <a:highlight>
                  <a:srgbClr val="FFFF00"/>
                </a:highlight>
              </a:rPr>
              <a:t>print()</a:t>
            </a:r>
            <a:r>
              <a:rPr lang="en-GB" dirty="0"/>
              <a:t> do?</a:t>
            </a:r>
          </a:p>
          <a:p>
            <a:r>
              <a:rPr lang="en-GB" dirty="0"/>
              <a:t>Execute </a:t>
            </a:r>
            <a:r>
              <a:rPr lang="en-GB" dirty="0">
                <a:highlight>
                  <a:srgbClr val="FFFF00"/>
                </a:highlight>
              </a:rPr>
              <a:t>a = ‘Coding for Linguists’</a:t>
            </a:r>
            <a:r>
              <a:rPr lang="en-GB" dirty="0"/>
              <a:t> then </a:t>
            </a:r>
            <a:r>
              <a:rPr lang="en-GB" i="1" dirty="0"/>
              <a:t>execute and explain: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a[1]		a[-1]		a[</a:t>
            </a:r>
            <a:r>
              <a:rPr lang="en-GB" dirty="0" err="1"/>
              <a:t>len</a:t>
            </a:r>
            <a:r>
              <a:rPr lang="en-GB" dirty="0"/>
              <a:t>(a)//2]		 a[</a:t>
            </a:r>
            <a:r>
              <a:rPr lang="en-GB" dirty="0" err="1"/>
              <a:t>len</a:t>
            </a:r>
            <a:r>
              <a:rPr lang="en-GB" dirty="0"/>
              <a:t>(a)%2]	</a:t>
            </a:r>
          </a:p>
          <a:p>
            <a:pPr marL="0" indent="0">
              <a:buNone/>
            </a:pPr>
            <a:r>
              <a:rPr lang="en-GB" dirty="0"/>
              <a:t>	 a[:]		a[4:8]		a[-8:-4]		a[-4:-8]</a:t>
            </a:r>
          </a:p>
          <a:p>
            <a:pPr marL="0" indent="0">
              <a:buNone/>
            </a:pPr>
            <a:r>
              <a:rPr lang="en-GB" dirty="0"/>
              <a:t>	a[::2]		a[::3]		a[1:11:2]		a[::-1]</a:t>
            </a:r>
          </a:p>
          <a:p>
            <a:pPr marL="0" indent="0">
              <a:buNone/>
            </a:pPr>
            <a:r>
              <a:rPr lang="en-GB" dirty="0"/>
              <a:t>	‘d’ in a	 ‘Ling’ in a		‘</a:t>
            </a:r>
            <a:r>
              <a:rPr lang="en-GB" dirty="0" err="1"/>
              <a:t>ling’.capitalize</a:t>
            </a:r>
            <a:r>
              <a:rPr lang="en-GB" dirty="0"/>
              <a:t>() in </a:t>
            </a:r>
            <a:r>
              <a:rPr lang="en-GB" dirty="0" err="1"/>
              <a:t>a.capitalize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159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More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times_2(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""" Return twice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 """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the_result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 +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</a:t>
            </a:r>
            <a:r>
              <a:rPr lang="en-GB" dirty="0" err="1">
                <a:latin typeface="Lucida Console" panose="020B0609040504020204" pitchFamily="49" charset="0"/>
              </a:rPr>
              <a:t>the_result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times_3(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""" Return thrice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 """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 * 3</a:t>
            </a:r>
          </a:p>
        </p:txBody>
      </p:sp>
    </p:spTree>
    <p:extLst>
      <p:ext uri="{BB962C8B-B14F-4D97-AF65-F5344CB8AC3E}">
        <p14:creationId xmlns:p14="http://schemas.microsoft.com/office/powerpoint/2010/main" val="141309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An empty function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function_body_yet_to_be_written</a:t>
            </a:r>
            <a:r>
              <a:rPr lang="en-GB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""I know I need this function but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 will write it later"""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pass</a:t>
            </a:r>
          </a:p>
        </p:txBody>
      </p:sp>
    </p:spTree>
    <p:extLst>
      <p:ext uri="{BB962C8B-B14F-4D97-AF65-F5344CB8AC3E}">
        <p14:creationId xmlns:p14="http://schemas.microsoft.com/office/powerpoint/2010/main" val="168106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Creating functions</a:t>
            </a:r>
          </a:p>
        </p:txBody>
      </p:sp>
    </p:spTree>
    <p:extLst>
      <p:ext uri="{BB962C8B-B14F-4D97-AF65-F5344CB8AC3E}">
        <p14:creationId xmlns:p14="http://schemas.microsoft.com/office/powerpoint/2010/main" val="358475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8939-9E6C-D146-A016-AF7BFD4F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Re-using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60B4D-3F35-B24E-938D-8D53371B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Functional Composition</a:t>
            </a:r>
          </a:p>
        </p:txBody>
      </p:sp>
    </p:spTree>
    <p:extLst>
      <p:ext uri="{BB962C8B-B14F-4D97-AF65-F5344CB8AC3E}">
        <p14:creationId xmlns:p14="http://schemas.microsoft.com/office/powerpoint/2010/main" val="132219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Re-using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times_5(a_number):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return times_2(a_number) + times_3(a_number)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times_6(a_number):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return times_2( times_3(</a:t>
            </a:r>
            <a:r>
              <a:rPr lang="en-GB" dirty="0" err="1">
                <a:latin typeface="Lucida Console" panose="020B0609040504020204" pitchFamily="49" charset="0"/>
              </a:rPr>
              <a:t>a_number</a:t>
            </a:r>
            <a:r>
              <a:rPr lang="en-GB" dirty="0">
                <a:latin typeface="Lucida Console" panose="020B0609040504020204" pitchFamily="49" charset="0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120154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6F62-0272-EC38-F4D8-3443576B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2DB2-81CC-8A3E-279C-4B289FAA6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written in one file</a:t>
            </a:r>
          </a:p>
          <a:p>
            <a:pPr lvl="1"/>
            <a:r>
              <a:rPr lang="en-GB" dirty="0"/>
              <a:t>Defined and documented functionality</a:t>
            </a:r>
          </a:p>
          <a:p>
            <a:pPr lvl="1"/>
            <a:r>
              <a:rPr lang="en-GB" dirty="0"/>
              <a:t>Tested  and confirmed to be working correctly</a:t>
            </a:r>
          </a:p>
          <a:p>
            <a:r>
              <a:rPr lang="en-GB" dirty="0"/>
              <a:t>Import functions written in one file into another file</a:t>
            </a:r>
          </a:p>
          <a:p>
            <a:r>
              <a:rPr lang="en-GB" dirty="0"/>
              <a:t>Reuse the same function in many </a:t>
            </a:r>
            <a:r>
              <a:rPr lang="en-GB" dirty="0" err="1"/>
              <a:t>diffent</a:t>
            </a:r>
            <a:r>
              <a:rPr lang="en-GB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34910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Re-using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34050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6F88-2FB1-4843-894F-42BADA7E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Scope, Parameters, 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00CE-84C6-4AB8-8EF4-D58B1F52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Object names are only visible within a limited scope</a:t>
            </a:r>
          </a:p>
          <a:p>
            <a:r>
              <a:rPr lang="en-GB" dirty="0"/>
              <a:t>Parameters can refer to any type of object</a:t>
            </a:r>
          </a:p>
          <a:p>
            <a:r>
              <a:rPr lang="en-GB" dirty="0"/>
              <a:t>Functions can return any type of object, even functions</a:t>
            </a:r>
          </a:p>
        </p:txBody>
      </p:sp>
    </p:spTree>
    <p:extLst>
      <p:ext uri="{BB962C8B-B14F-4D97-AF65-F5344CB8AC3E}">
        <p14:creationId xmlns:p14="http://schemas.microsoft.com/office/powerpoint/2010/main" val="166512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E1B-D404-448E-9F56-2A9F9818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5805"/>
          </a:xfrm>
        </p:spPr>
        <p:txBody>
          <a:bodyPr>
            <a:normAutofit fontScale="90000"/>
          </a:bodyPr>
          <a:lstStyle/>
          <a:p>
            <a:r>
              <a:rPr lang="en-GB" dirty="0"/>
              <a:t>A Function is . . . A magic ‘BLACK BOX’</a:t>
            </a:r>
            <a:br>
              <a:rPr lang="en-GB" dirty="0"/>
            </a:br>
            <a:r>
              <a:rPr lang="en-GB" dirty="0"/>
              <a:t>The inputs go in, and out pops the result</a:t>
            </a:r>
            <a:br>
              <a:rPr lang="en-GB" dirty="0"/>
            </a:br>
            <a:r>
              <a:rPr lang="en-GB" dirty="0">
                <a:highlight>
                  <a:srgbClr val="FFFF00"/>
                </a:highlight>
              </a:rPr>
              <a:t>What happens internally is externally invisible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8E4515-2854-0F9D-83F2-71389F390A8E}"/>
              </a:ext>
            </a:extLst>
          </p:cNvPr>
          <p:cNvCxnSpPr>
            <a:cxnSpLocks/>
          </p:cNvCxnSpPr>
          <p:nvPr/>
        </p:nvCxnSpPr>
        <p:spPr>
          <a:xfrm>
            <a:off x="2471500" y="2452439"/>
            <a:ext cx="1752257" cy="22456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D552963-C6D3-C794-F2C0-8D6C518F3848}"/>
              </a:ext>
            </a:extLst>
          </p:cNvPr>
          <p:cNvSpPr txBox="1"/>
          <p:nvPr/>
        </p:nvSpPr>
        <p:spPr>
          <a:xfrm>
            <a:off x="1257860" y="2150950"/>
            <a:ext cx="121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Input 1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74F41F-C9C5-D3AD-A03E-809BC32F59C7}"/>
              </a:ext>
            </a:extLst>
          </p:cNvPr>
          <p:cNvCxnSpPr>
            <a:cxnSpLocks/>
          </p:cNvCxnSpPr>
          <p:nvPr/>
        </p:nvCxnSpPr>
        <p:spPr>
          <a:xfrm>
            <a:off x="2509565" y="3338261"/>
            <a:ext cx="1756944" cy="13659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A8F4F2-3633-A223-F32F-268592D51BEC}"/>
              </a:ext>
            </a:extLst>
          </p:cNvPr>
          <p:cNvSpPr txBox="1"/>
          <p:nvPr/>
        </p:nvSpPr>
        <p:spPr>
          <a:xfrm>
            <a:off x="809668" y="3045585"/>
            <a:ext cx="167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Input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03B73F-B733-19A7-1E2D-CD7714556BB0}"/>
              </a:ext>
            </a:extLst>
          </p:cNvPr>
          <p:cNvCxnSpPr>
            <a:cxnSpLocks/>
          </p:cNvCxnSpPr>
          <p:nvPr/>
        </p:nvCxnSpPr>
        <p:spPr>
          <a:xfrm flipV="1">
            <a:off x="2471500" y="4757516"/>
            <a:ext cx="1803280" cy="16901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126D39-977C-0888-F1C6-AB63E6B2E2A8}"/>
              </a:ext>
            </a:extLst>
          </p:cNvPr>
          <p:cNvSpPr txBox="1"/>
          <p:nvPr/>
        </p:nvSpPr>
        <p:spPr>
          <a:xfrm>
            <a:off x="1079551" y="4663026"/>
            <a:ext cx="139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Input 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8DD2B4-B12F-F8C1-F3BC-F3FDBE3E9D7B}"/>
              </a:ext>
            </a:extLst>
          </p:cNvPr>
          <p:cNvCxnSpPr>
            <a:cxnSpLocks/>
          </p:cNvCxnSpPr>
          <p:nvPr/>
        </p:nvCxnSpPr>
        <p:spPr>
          <a:xfrm flipV="1">
            <a:off x="2471500" y="4116186"/>
            <a:ext cx="1779151" cy="548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5AADAB-6FC2-91A8-3167-7C8480A5899D}"/>
              </a:ext>
            </a:extLst>
          </p:cNvPr>
          <p:cNvSpPr txBox="1"/>
          <p:nvPr/>
        </p:nvSpPr>
        <p:spPr>
          <a:xfrm>
            <a:off x="769385" y="3940220"/>
            <a:ext cx="171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Inputs . . . 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42810A6-9A1B-18ED-256B-96A891AFDC23}"/>
              </a:ext>
            </a:extLst>
          </p:cNvPr>
          <p:cNvSpPr/>
          <p:nvPr/>
        </p:nvSpPr>
        <p:spPr>
          <a:xfrm>
            <a:off x="7837911" y="3126872"/>
            <a:ext cx="1315743" cy="118747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result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A02AF3-1D35-0105-20FE-4CD2AB917AC7}"/>
              </a:ext>
            </a:extLst>
          </p:cNvPr>
          <p:cNvSpPr/>
          <p:nvPr/>
        </p:nvSpPr>
        <p:spPr>
          <a:xfrm>
            <a:off x="4267200" y="2416334"/>
            <a:ext cx="3616224" cy="239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328A9019-6479-6E38-F14A-6EDFFB5FE3DC}"/>
              </a:ext>
            </a:extLst>
          </p:cNvPr>
          <p:cNvSpPr/>
          <p:nvPr/>
        </p:nvSpPr>
        <p:spPr>
          <a:xfrm>
            <a:off x="4403739" y="2561148"/>
            <a:ext cx="3359696" cy="210187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3600" dirty="0">
                <a:solidFill>
                  <a:prstClr val="black"/>
                </a:solidFill>
                <a:latin typeface="Calibri" panose="020F0502020204030204"/>
              </a:rPr>
              <a:t>magic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0" name="Graphic 39" descr="Magic Wand Auto outline">
            <a:extLst>
              <a:ext uri="{FF2B5EF4-FFF2-40B4-BE49-F238E27FC236}">
                <a16:creationId xmlns:a16="http://schemas.microsoft.com/office/drawing/2014/main" id="{E759B314-F411-DC78-B723-514B2E295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2523" y="3150529"/>
            <a:ext cx="914400" cy="9144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63DBB-CF77-996C-DB14-8C97073D63ED}"/>
              </a:ext>
            </a:extLst>
          </p:cNvPr>
          <p:cNvSpPr txBox="1"/>
          <p:nvPr/>
        </p:nvSpPr>
        <p:spPr>
          <a:xfrm>
            <a:off x="1079551" y="5742793"/>
            <a:ext cx="894661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200" dirty="0">
                <a:highlight>
                  <a:srgbClr val="FFFF00"/>
                </a:highlight>
                <a:latin typeface="+mj-lt"/>
              </a:rPr>
              <a:t>Caution: What happens externally </a:t>
            </a:r>
            <a:r>
              <a:rPr lang="en-GB" sz="4400" dirty="0">
                <a:highlight>
                  <a:srgbClr val="FFFF00"/>
                </a:highlight>
                <a:latin typeface="+mj-lt"/>
              </a:rPr>
              <a:t>is</a:t>
            </a:r>
            <a:r>
              <a:rPr lang="en-GB" sz="3200" dirty="0">
                <a:highlight>
                  <a:srgbClr val="FFFF00"/>
                </a:highlight>
                <a:latin typeface="+mj-lt"/>
              </a:rPr>
              <a:t> internally visible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48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E1B-D404-448E-9F56-2A9F9818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Any number and type of objects can be passed in</a:t>
            </a:r>
            <a:br>
              <a:rPr lang="en-GB" dirty="0"/>
            </a:br>
            <a:r>
              <a:rPr lang="en-GB" dirty="0"/>
              <a:t>Only one object can be returned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1DEAD0-12E4-4237-AE20-5FC87BAC0B55}"/>
              </a:ext>
            </a:extLst>
          </p:cNvPr>
          <p:cNvCxnSpPr>
            <a:cxnSpLocks/>
          </p:cNvCxnSpPr>
          <p:nvPr/>
        </p:nvCxnSpPr>
        <p:spPr>
          <a:xfrm>
            <a:off x="2471500" y="2452439"/>
            <a:ext cx="1752257" cy="22456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CFD2D2-DDB9-4B70-B7C8-7CFCE3294796}"/>
              </a:ext>
            </a:extLst>
          </p:cNvPr>
          <p:cNvSpPr txBox="1"/>
          <p:nvPr/>
        </p:nvSpPr>
        <p:spPr>
          <a:xfrm>
            <a:off x="1257860" y="2150950"/>
            <a:ext cx="121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integer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D8E24-8972-4BC3-865C-7AB5CE869F17}"/>
              </a:ext>
            </a:extLst>
          </p:cNvPr>
          <p:cNvCxnSpPr>
            <a:cxnSpLocks/>
          </p:cNvCxnSpPr>
          <p:nvPr/>
        </p:nvCxnSpPr>
        <p:spPr>
          <a:xfrm>
            <a:off x="2509565" y="3338261"/>
            <a:ext cx="1756944" cy="13659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1E58C5-EC69-454B-BF3D-4C47D9ECF556}"/>
              </a:ext>
            </a:extLst>
          </p:cNvPr>
          <p:cNvSpPr txBox="1"/>
          <p:nvPr/>
        </p:nvSpPr>
        <p:spPr>
          <a:xfrm>
            <a:off x="1431094" y="3045585"/>
            <a:ext cx="104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string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C0216C-A6B0-47A9-A0A0-C83D796D67B9}"/>
              </a:ext>
            </a:extLst>
          </p:cNvPr>
          <p:cNvCxnSpPr>
            <a:cxnSpLocks/>
          </p:cNvCxnSpPr>
          <p:nvPr/>
        </p:nvCxnSpPr>
        <p:spPr>
          <a:xfrm flipV="1">
            <a:off x="2471500" y="4757516"/>
            <a:ext cx="1803280" cy="16901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2C0DB0-E524-4E60-950C-39FDEED93200}"/>
              </a:ext>
            </a:extLst>
          </p:cNvPr>
          <p:cNvSpPr txBox="1"/>
          <p:nvPr/>
        </p:nvSpPr>
        <p:spPr>
          <a:xfrm>
            <a:off x="1079551" y="4663026"/>
            <a:ext cx="139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function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1658D-FB99-40C0-B637-E4391A1F07B2}"/>
              </a:ext>
            </a:extLst>
          </p:cNvPr>
          <p:cNvCxnSpPr>
            <a:cxnSpLocks/>
          </p:cNvCxnSpPr>
          <p:nvPr/>
        </p:nvCxnSpPr>
        <p:spPr>
          <a:xfrm flipV="1">
            <a:off x="2471500" y="4116186"/>
            <a:ext cx="1779151" cy="548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59C8BF-5AC2-44D6-B7A0-862E1EEBE4B1}"/>
              </a:ext>
            </a:extLst>
          </p:cNvPr>
          <p:cNvSpPr txBox="1"/>
          <p:nvPr/>
        </p:nvSpPr>
        <p:spPr>
          <a:xfrm>
            <a:off x="1079552" y="3940220"/>
            <a:ext cx="140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boolean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F6572B9-71C8-4759-B199-6A287D253835}"/>
              </a:ext>
            </a:extLst>
          </p:cNvPr>
          <p:cNvSpPr/>
          <p:nvPr/>
        </p:nvSpPr>
        <p:spPr>
          <a:xfrm>
            <a:off x="7837911" y="3126872"/>
            <a:ext cx="1315743" cy="118747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result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93568-9BCD-4870-A24B-893D52EA42E7}"/>
              </a:ext>
            </a:extLst>
          </p:cNvPr>
          <p:cNvSpPr txBox="1"/>
          <p:nvPr/>
        </p:nvSpPr>
        <p:spPr>
          <a:xfrm>
            <a:off x="9182410" y="2381783"/>
            <a:ext cx="1637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integer</a:t>
            </a:r>
          </a:p>
          <a:p>
            <a:r>
              <a:rPr lang="en-GB" sz="2400" dirty="0"/>
              <a:t>float</a:t>
            </a:r>
          </a:p>
          <a:p>
            <a:r>
              <a:rPr lang="en-GB" sz="2400" dirty="0" err="1"/>
              <a:t>boolean</a:t>
            </a:r>
            <a:endParaRPr lang="en-GB" sz="2400" dirty="0"/>
          </a:p>
          <a:p>
            <a:r>
              <a:rPr lang="en-GB" sz="2400" dirty="0"/>
              <a:t>string</a:t>
            </a:r>
          </a:p>
          <a:p>
            <a:r>
              <a:rPr lang="en-GB" sz="2400" dirty="0"/>
              <a:t>tuple</a:t>
            </a:r>
          </a:p>
          <a:p>
            <a:r>
              <a:rPr lang="en-GB" sz="2400" dirty="0"/>
              <a:t>function</a:t>
            </a:r>
          </a:p>
          <a:p>
            <a:r>
              <a:rPr lang="en-GB" sz="2400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1FDEB-ED98-4A02-B2F3-E075093688F7}"/>
              </a:ext>
            </a:extLst>
          </p:cNvPr>
          <p:cNvSpPr/>
          <p:nvPr/>
        </p:nvSpPr>
        <p:spPr>
          <a:xfrm>
            <a:off x="4267200" y="2416334"/>
            <a:ext cx="3616224" cy="239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594F885-E900-4C71-B12C-5FD33545CFDC}"/>
              </a:ext>
            </a:extLst>
          </p:cNvPr>
          <p:cNvSpPr/>
          <p:nvPr/>
        </p:nvSpPr>
        <p:spPr>
          <a:xfrm>
            <a:off x="4403739" y="2561148"/>
            <a:ext cx="3359696" cy="210187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3600" dirty="0">
                <a:solidFill>
                  <a:prstClr val="black"/>
                </a:solidFill>
                <a:latin typeface="Calibri" panose="020F0502020204030204"/>
              </a:rPr>
              <a:t>magic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Graphic 4" descr="Magic Wand Auto outline">
            <a:extLst>
              <a:ext uri="{FF2B5EF4-FFF2-40B4-BE49-F238E27FC236}">
                <a16:creationId xmlns:a16="http://schemas.microsoft.com/office/drawing/2014/main" id="{11C0901A-0F66-47F2-A464-CFD1BE0A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2523" y="3150529"/>
            <a:ext cx="914400" cy="9144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538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 you will learn: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What a function is</a:t>
            </a:r>
          </a:p>
          <a:p>
            <a:r>
              <a:rPr lang="en-GB" dirty="0"/>
              <a:t>How to use a function</a:t>
            </a:r>
          </a:p>
          <a:p>
            <a:r>
              <a:rPr lang="en-GB" dirty="0"/>
              <a:t>How to create a function</a:t>
            </a:r>
          </a:p>
          <a:p>
            <a:r>
              <a:rPr lang="en-GB" dirty="0"/>
              <a:t>How functions can make your programs: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	simpler to write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	easier to understand</a:t>
            </a:r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A9A5-70A9-4B47-9142-5EF9BD88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Functions:</a:t>
            </a:r>
            <a:br>
              <a:rPr lang="en-GB" dirty="0"/>
            </a:br>
            <a:r>
              <a:rPr lang="en-GB" dirty="0"/>
              <a:t>Parameters &amp;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95F42-2528-4B21-9BFB-0DB0571B7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Getting data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233217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8A31-E515-474D-8826-4FC6B01D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Parameters vs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6B62-3A0C-F248-B244-828AF4BB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/>
          <a:p>
            <a:r>
              <a:rPr lang="en-GB" dirty="0"/>
              <a:t>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2565-B878-5646-8AE4-5D49F9FE7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GB" dirty="0"/>
              <a:t>The name(s) listed inside the parentheses in the function definition.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D0E43-8F25-EE41-94BB-B6E052236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/>
          <a:p>
            <a:r>
              <a:rPr lang="en-GB" dirty="0"/>
              <a:t>Arguments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13B9F-34EF-EF44-90EB-DB4BCCC65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GB" dirty="0"/>
              <a:t>The value(s) passed to the function when it is called.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ED1E8-D0BF-1348-8A9D-9CF2FA2AAB0E}"/>
              </a:ext>
            </a:extLst>
          </p:cNvPr>
          <p:cNvSpPr txBox="1"/>
          <p:nvPr/>
        </p:nvSpPr>
        <p:spPr>
          <a:xfrm>
            <a:off x="1693185" y="4165393"/>
            <a:ext cx="8805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B0F0"/>
                </a:solidFill>
              </a:rPr>
              <a:t>In casual conversation these terms are often used interchangeably – but they are NOT the same</a:t>
            </a:r>
          </a:p>
        </p:txBody>
      </p:sp>
    </p:spTree>
    <p:extLst>
      <p:ext uri="{BB962C8B-B14F-4D97-AF65-F5344CB8AC3E}">
        <p14:creationId xmlns:p14="http://schemas.microsoft.com/office/powerpoint/2010/main" val="331844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5FC2-E64F-404F-AD82-69C90E58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Zero, One or Many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BA00-D108-454F-BDBF-9DBD56F4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add3str_v1(str1, str2, str3):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""“function definitions can have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   any number of parameters""“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str1 + str2 + str3</a:t>
            </a:r>
          </a:p>
        </p:txBody>
      </p:sp>
    </p:spTree>
    <p:extLst>
      <p:ext uri="{BB962C8B-B14F-4D97-AF65-F5344CB8AC3E}">
        <p14:creationId xmlns:p14="http://schemas.microsoft.com/office/powerpoint/2010/main" val="650671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D0E0-51F1-264D-8F5D-4E3DE225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Parameters can have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2BAF-4C7B-A046-9E8F-5E93F4DD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add3str_v2(str1, str1, str3 = ‘end’):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third parameter is optional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str1 + str2 + str3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function can now be called with either two or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three parameters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     add3str( ‘spam’, ‘eggs’, ‘ham’)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     add3str( ‘spam’, ‘eggs’ 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both work</a:t>
            </a:r>
          </a:p>
        </p:txBody>
      </p:sp>
    </p:spTree>
    <p:extLst>
      <p:ext uri="{BB962C8B-B14F-4D97-AF65-F5344CB8AC3E}">
        <p14:creationId xmlns:p14="http://schemas.microsoft.com/office/powerpoint/2010/main" val="3497602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D0E0-51F1-264D-8F5D-4E3DE225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Arguments given using parameter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2BAF-4C7B-A046-9E8F-5E93F4DD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add3str_v2(str1, str1, str3 = ‘end’):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third parameter is optional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str1 + str2 + str3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function can now be called with either two or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three parameters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 add3str(str3=‘spam’, str1=‘eggs’,str2=‘ham’)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 add3str(str2=‘spam’, str1=‘eggs’ 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both work</a:t>
            </a:r>
          </a:p>
        </p:txBody>
      </p:sp>
    </p:spTree>
    <p:extLst>
      <p:ext uri="{BB962C8B-B14F-4D97-AF65-F5344CB8AC3E}">
        <p14:creationId xmlns:p14="http://schemas.microsoft.com/office/powerpoint/2010/main" val="4259511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5FC2-E64F-404F-AD82-69C90E58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Parameters – more  options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BA00-D108-454F-BDBF-9DBD56F4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arbitrary numbers of arguments</a:t>
            </a:r>
          </a:p>
          <a:p>
            <a:endParaRPr lang="en-GB" dirty="0"/>
          </a:p>
          <a:p>
            <a:r>
              <a:rPr lang="en-GB" dirty="0"/>
              <a:t>arbitrary numbers of keyword arguments</a:t>
            </a:r>
          </a:p>
          <a:p>
            <a:endParaRPr lang="en-GB" dirty="0"/>
          </a:p>
          <a:p>
            <a:r>
              <a:rPr lang="en-GB" dirty="0"/>
              <a:t>We will study these as we need them.</a:t>
            </a:r>
            <a:br>
              <a:rPr lang="en-GB" dirty="0"/>
            </a:br>
            <a:r>
              <a:rPr lang="en-GB" dirty="0"/>
              <a:t>For the impatient, W3Schools and </a:t>
            </a:r>
            <a:r>
              <a:rPr lang="en-GB" dirty="0" err="1"/>
              <a:t>RealPython</a:t>
            </a:r>
            <a:r>
              <a:rPr lang="en-GB" dirty="0"/>
              <a:t> have tutorials</a:t>
            </a:r>
          </a:p>
        </p:txBody>
      </p:sp>
    </p:spTree>
    <p:extLst>
      <p:ext uri="{BB962C8B-B14F-4D97-AF65-F5344CB8AC3E}">
        <p14:creationId xmlns:p14="http://schemas.microsoft.com/office/powerpoint/2010/main" val="2478002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Parameters and arguments</a:t>
            </a:r>
          </a:p>
        </p:txBody>
      </p:sp>
    </p:spTree>
    <p:extLst>
      <p:ext uri="{BB962C8B-B14F-4D97-AF65-F5344CB8AC3E}">
        <p14:creationId xmlns:p14="http://schemas.microsoft.com/office/powerpoint/2010/main" val="2399883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CF96-40A1-401C-87A0-F421C324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Functions:</a:t>
            </a:r>
            <a:br>
              <a:rPr lang="en-GB" dirty="0"/>
            </a:br>
            <a:r>
              <a:rPr lang="en-GB" dirty="0"/>
              <a:t>Return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424BC-1AE8-472F-9D47-6F560422B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68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800F-6143-4194-A472-4043A7E8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All functions return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7F2D-E331-4ED5-B3CE-9A01F56E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The return statement is an optional component of a function definition</a:t>
            </a:r>
          </a:p>
          <a:p>
            <a:r>
              <a:rPr lang="en-GB" dirty="0"/>
              <a:t>If a return statement is executed:</a:t>
            </a:r>
          </a:p>
          <a:p>
            <a:pPr lvl="1"/>
            <a:r>
              <a:rPr lang="en-GB" dirty="0"/>
              <a:t>The expression following the return keyword is evaluated and its value is returned to the statement that called the function</a:t>
            </a:r>
          </a:p>
          <a:p>
            <a:pPr lvl="1"/>
            <a:r>
              <a:rPr lang="en-GB" dirty="0"/>
              <a:t>No further code in the function definition is executed and the function exits </a:t>
            </a:r>
          </a:p>
          <a:p>
            <a:r>
              <a:rPr lang="en-GB" dirty="0"/>
              <a:t>If the function ends without executing a return statement or the return statement is empty</a:t>
            </a:r>
          </a:p>
          <a:p>
            <a:pPr lvl="1"/>
            <a:r>
              <a:rPr lang="en-GB" dirty="0"/>
              <a:t>The special value </a:t>
            </a:r>
            <a:r>
              <a:rPr lang="en-GB" b="1" dirty="0"/>
              <a:t>None</a:t>
            </a:r>
            <a:r>
              <a:rPr lang="en-GB" dirty="0"/>
              <a:t> is returned to the statement that called the function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88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1C77-7968-4889-A982-1F8B6B48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Return zero, one, or many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D838-081D-4D6A-98E3-6194F89A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return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returns a reference to the special value </a:t>
            </a:r>
            <a:r>
              <a:rPr lang="en-GB" b="1" dirty="0">
                <a:latin typeface="Lucida Console" panose="020B0609040504020204" pitchFamily="49" charset="0"/>
              </a:rPr>
              <a:t>None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return </a:t>
            </a:r>
            <a:r>
              <a:rPr lang="en-GB" b="1" dirty="0">
                <a:latin typeface="Lucida Console" panose="020B0609040504020204" pitchFamily="49" charset="0"/>
              </a:rPr>
              <a:t>var_1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returns a reference to </a:t>
            </a:r>
            <a:r>
              <a:rPr lang="en-GB" b="1" dirty="0">
                <a:latin typeface="Lucida Console" panose="020B0609040504020204" pitchFamily="49" charset="0"/>
              </a:rPr>
              <a:t>var_1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return </a:t>
            </a:r>
            <a:r>
              <a:rPr lang="en-GB" b="1" dirty="0">
                <a:latin typeface="Lucida Console" panose="020B0609040504020204" pitchFamily="49" charset="0"/>
              </a:rPr>
              <a:t>var_1, var_2, var_3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returns a reference to </a:t>
            </a:r>
            <a:r>
              <a:rPr lang="en-GB" b="1" dirty="0">
                <a:latin typeface="Lucida Console" panose="020B0609040504020204" pitchFamily="49" charset="0"/>
              </a:rPr>
              <a:t>(var_1, var_2, var_3)</a:t>
            </a:r>
            <a:r>
              <a:rPr lang="en-GB" dirty="0">
                <a:latin typeface="Lucida Console" panose="020B0609040504020204" pitchFamily="49" charset="0"/>
              </a:rPr>
              <a:t>*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* A tuple, which is an immutable indexable object</a:t>
            </a:r>
          </a:p>
        </p:txBody>
      </p:sp>
    </p:spTree>
    <p:extLst>
      <p:ext uri="{BB962C8B-B14F-4D97-AF65-F5344CB8AC3E}">
        <p14:creationId xmlns:p14="http://schemas.microsoft.com/office/powerpoint/2010/main" val="153441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E1DF0-C00E-4716-A3A4-21946DA0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BF25-3905-4DB0-9838-D864E2FE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What they are, how to create them, and why you should use them</a:t>
            </a:r>
          </a:p>
        </p:txBody>
      </p:sp>
    </p:spTree>
    <p:extLst>
      <p:ext uri="{BB962C8B-B14F-4D97-AF65-F5344CB8AC3E}">
        <p14:creationId xmlns:p14="http://schemas.microsoft.com/office/powerpoint/2010/main" val="19735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Return values</a:t>
            </a:r>
          </a:p>
        </p:txBody>
      </p:sp>
    </p:spTree>
    <p:extLst>
      <p:ext uri="{BB962C8B-B14F-4D97-AF65-F5344CB8AC3E}">
        <p14:creationId xmlns:p14="http://schemas.microsoft.com/office/powerpoint/2010/main" val="2778420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 color explosion on a white background">
            <a:extLst>
              <a:ext uri="{FF2B5EF4-FFF2-40B4-BE49-F238E27FC236}">
                <a16:creationId xmlns:a16="http://schemas.microsoft.com/office/drawing/2014/main" id="{DC9A144E-D1B9-4390-AE31-E1DB8119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52" y="0"/>
            <a:ext cx="1679848" cy="1679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468EB-30D4-1644-9294-4A8AA828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Assignment 1 -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44891-EEF5-B44C-971D-5FD475DA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This assignment is assessed</a:t>
            </a:r>
          </a:p>
          <a:p>
            <a:r>
              <a:rPr lang="en-GB" dirty="0"/>
              <a:t>See separate document for comprehensive guidance</a:t>
            </a:r>
          </a:p>
        </p:txBody>
      </p:sp>
    </p:spTree>
    <p:extLst>
      <p:ext uri="{BB962C8B-B14F-4D97-AF65-F5344CB8AC3E}">
        <p14:creationId xmlns:p14="http://schemas.microsoft.com/office/powerpoint/2010/main" val="2729914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46AA-BC78-4431-A79A-3673A1E3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More on the import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9BB5-E393-44B9-9930-02BC714D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Importing and reusing code</a:t>
            </a:r>
          </a:p>
        </p:txBody>
      </p:sp>
    </p:spTree>
    <p:extLst>
      <p:ext uri="{BB962C8B-B14F-4D97-AF65-F5344CB8AC3E}">
        <p14:creationId xmlns:p14="http://schemas.microsoft.com/office/powerpoint/2010/main" val="3329541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5BD0-005F-459F-A9C5-0102F330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reusing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9EF0-2FC4-47A0-8927-7DB47DF5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You will write and save many modules of Python code</a:t>
            </a:r>
          </a:p>
          <a:p>
            <a:r>
              <a:rPr lang="en-GB" dirty="0"/>
              <a:t>The standard Python library contains a huge amount of ready-made hi-quality code. (see </a:t>
            </a:r>
            <a:r>
              <a:rPr lang="en-GB" dirty="0">
                <a:hlinkClick r:id="rId2"/>
              </a:rPr>
              <a:t>https://docs.python.org/3/library/index.html</a:t>
            </a:r>
            <a:r>
              <a:rPr lang="en-GB" dirty="0"/>
              <a:t> 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of that code can be reused in your modules using import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is even more code designed for an equally enormous variety of applications in the Python Package Index (see </a:t>
            </a:r>
            <a:r>
              <a:rPr lang="en-GB" dirty="0">
                <a:hlinkClick r:id="rId3"/>
              </a:rPr>
              <a:t>https://pypi.org/</a:t>
            </a:r>
            <a:r>
              <a:rPr lang="en-GB" dirty="0"/>
              <a:t> ) but importing that code we will postpone to weeks 9 &amp; 10</a:t>
            </a:r>
          </a:p>
        </p:txBody>
      </p:sp>
    </p:spTree>
    <p:extLst>
      <p:ext uri="{BB962C8B-B14F-4D97-AF65-F5344CB8AC3E}">
        <p14:creationId xmlns:p14="http://schemas.microsoft.com/office/powerpoint/2010/main" val="2536774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343B-1858-4DB1-8E85-E9ECDB4C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2AA0-F2DF-4D2F-80E9-8CF13EFE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  # random is a standard library module</a:t>
            </a:r>
          </a:p>
          <a:p>
            <a:endParaRPr lang="en-GB" dirty="0"/>
          </a:p>
          <a:p>
            <a:r>
              <a:rPr lang="en-GB" dirty="0"/>
              <a:t>Searches for a file named ‘random.py’ in the current directory. </a:t>
            </a:r>
            <a:br>
              <a:rPr lang="en-GB" dirty="0"/>
            </a:br>
            <a:r>
              <a:rPr lang="en-GB" dirty="0"/>
              <a:t>If not found, then searches the standard library</a:t>
            </a:r>
          </a:p>
          <a:p>
            <a:r>
              <a:rPr lang="en-GB" dirty="0"/>
              <a:t>Adds an object with the name ‘random’ to current scope</a:t>
            </a:r>
          </a:p>
          <a:p>
            <a:pPr lvl="1"/>
            <a:r>
              <a:rPr lang="en-GB" dirty="0"/>
              <a:t>Test it is there using </a:t>
            </a:r>
            <a:r>
              <a:rPr lang="en-GB" dirty="0" err="1"/>
              <a:t>dir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Test what sort of object it is using type(random)</a:t>
            </a:r>
          </a:p>
          <a:p>
            <a:r>
              <a:rPr lang="en-GB" dirty="0"/>
              <a:t>Objects/methods within random can then be referenced using the name </a:t>
            </a:r>
            <a:r>
              <a:rPr lang="en-GB" dirty="0" err="1"/>
              <a:t>random.object_name</a:t>
            </a:r>
            <a:endParaRPr lang="en-GB" dirty="0"/>
          </a:p>
          <a:p>
            <a:pPr lvl="1"/>
            <a:r>
              <a:rPr lang="en-GB" dirty="0"/>
              <a:t>Find the documentation for the random module</a:t>
            </a:r>
          </a:p>
          <a:p>
            <a:pPr lvl="1"/>
            <a:r>
              <a:rPr lang="en-GB" dirty="0"/>
              <a:t>Test that </a:t>
            </a:r>
            <a:r>
              <a:rPr lang="en-GB" dirty="0" err="1"/>
              <a:t>random.random</a:t>
            </a:r>
            <a:r>
              <a:rPr lang="en-GB" dirty="0"/>
              <a:t>() works </a:t>
            </a:r>
          </a:p>
          <a:p>
            <a:pPr lvl="1"/>
            <a:r>
              <a:rPr lang="en-GB" dirty="0"/>
              <a:t>Test that </a:t>
            </a:r>
            <a:r>
              <a:rPr lang="en-GB" dirty="0" err="1"/>
              <a:t>random.randint</a:t>
            </a:r>
            <a:r>
              <a:rPr lang="en-GB" dirty="0"/>
              <a:t>(1, 6) works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72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343B-1858-4DB1-8E85-E9ECDB4C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Variations of the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2AA0-F2DF-4D2F-80E9-8CF13EFE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the module random is imported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 as </a:t>
            </a:r>
            <a:r>
              <a:rPr lang="en-GB" dirty="0" err="1">
                <a:latin typeface="Lucida Console" panose="020B0609040504020204" pitchFamily="49" charset="0"/>
              </a:rPr>
              <a:t>rnd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abbreviates the name of random to </a:t>
            </a:r>
            <a:r>
              <a:rPr lang="en-GB" dirty="0" err="1">
                <a:latin typeface="Lucida Console" panose="020B0609040504020204" pitchFamily="49" charset="0"/>
              </a:rPr>
              <a:t>rnd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random import *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every object in random is imported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random import </a:t>
            </a:r>
            <a:r>
              <a:rPr lang="en-GB" dirty="0" err="1">
                <a:latin typeface="Lucida Console" panose="020B0609040504020204" pitchFamily="49" charset="0"/>
              </a:rPr>
              <a:t>randint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Only the object </a:t>
            </a:r>
            <a:r>
              <a:rPr lang="en-GB" dirty="0" err="1">
                <a:latin typeface="Lucida Console" panose="020B0609040504020204" pitchFamily="49" charset="0"/>
              </a:rPr>
              <a:t>randint</a:t>
            </a:r>
            <a:r>
              <a:rPr lang="en-GB" dirty="0">
                <a:latin typeface="Lucida Console" panose="020B0609040504020204" pitchFamily="49" charset="0"/>
              </a:rPr>
              <a:t> within random is imported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D17D-742A-477D-8E89-ACE6D4C40146}"/>
              </a:ext>
            </a:extLst>
          </p:cNvPr>
          <p:cNvSpPr txBox="1"/>
          <p:nvPr/>
        </p:nvSpPr>
        <p:spPr>
          <a:xfrm>
            <a:off x="8825753" y="1825625"/>
            <a:ext cx="2528047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Use IDLE and the built-in functions </a:t>
            </a:r>
            <a:r>
              <a:rPr lang="en-GB" sz="2400" dirty="0" err="1">
                <a:solidFill>
                  <a:srgbClr val="C00000"/>
                </a:solidFill>
              </a:rPr>
              <a:t>dir</a:t>
            </a:r>
            <a:r>
              <a:rPr lang="en-GB" sz="2400" dirty="0">
                <a:solidFill>
                  <a:srgbClr val="C00000"/>
                </a:solidFill>
              </a:rPr>
              <a:t>() and type() to see and examine the objects in memory before and after executing these import statements</a:t>
            </a:r>
          </a:p>
        </p:txBody>
      </p:sp>
    </p:spTree>
    <p:extLst>
      <p:ext uri="{BB962C8B-B14F-4D97-AF65-F5344CB8AC3E}">
        <p14:creationId xmlns:p14="http://schemas.microsoft.com/office/powerpoint/2010/main" val="1971128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075B-0C2F-4329-9C26-3C21BC3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function to roll a dice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A3AD-DE44-4AA7-9AEA-E9C1F1EC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import the random library of functions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 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dice(sides=6):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</a:t>
            </a:r>
            <a:r>
              <a:rPr lang="en-GB" dirty="0" err="1">
                <a:latin typeface="Lucida Console" panose="020B0609040504020204" pitchFamily="49" charset="0"/>
              </a:rPr>
              <a:t>random.randint</a:t>
            </a:r>
            <a:r>
              <a:rPr lang="en-GB" dirty="0">
                <a:latin typeface="Lucida Console" panose="020B0609040504020204" pitchFamily="49" charset="0"/>
              </a:rPr>
              <a:t>(1, sides)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97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77A0-EDAF-54B3-593B-43EA4CA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 with Turtles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FF2D5E-6736-DBFE-426C-FCD52A26D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/>
              <a:t>from turtle import *</a:t>
            </a:r>
            <a:br>
              <a:rPr lang="en-US" altLang="en-US" dirty="0"/>
            </a:br>
            <a:r>
              <a:rPr lang="en-US" altLang="en-US" dirty="0"/>
              <a:t>color('red', 'yellow')</a:t>
            </a:r>
            <a:br>
              <a:rPr lang="en-US" altLang="en-US" dirty="0"/>
            </a:br>
            <a:r>
              <a:rPr lang="en-US" altLang="en-US" dirty="0" err="1"/>
              <a:t>begin_fill</a:t>
            </a:r>
            <a:r>
              <a:rPr lang="en-US" altLang="en-US" dirty="0"/>
              <a:t>()</a:t>
            </a:r>
            <a:br>
              <a:rPr lang="en-US" altLang="en-US" dirty="0"/>
            </a:br>
            <a:r>
              <a:rPr lang="en-US" altLang="en-US" dirty="0"/>
              <a:t>while True:</a:t>
            </a:r>
            <a:br>
              <a:rPr lang="en-US" altLang="en-US" dirty="0"/>
            </a:br>
            <a:r>
              <a:rPr lang="en-US" altLang="en-US" dirty="0"/>
              <a:t>    forward(200)</a:t>
            </a:r>
            <a:br>
              <a:rPr lang="en-US" altLang="en-US" dirty="0"/>
            </a:br>
            <a:r>
              <a:rPr lang="en-US" altLang="en-US" dirty="0"/>
              <a:t>    left(170)</a:t>
            </a:r>
            <a:br>
              <a:rPr lang="en-US" altLang="en-US" dirty="0"/>
            </a:br>
            <a:r>
              <a:rPr lang="en-US" altLang="en-US" dirty="0"/>
              <a:t>    if abs(pos()) &lt; 1:</a:t>
            </a:r>
            <a:br>
              <a:rPr lang="en-US" altLang="en-US" dirty="0"/>
            </a:br>
            <a:r>
              <a:rPr lang="en-US" altLang="en-US" dirty="0"/>
              <a:t>        break</a:t>
            </a:r>
            <a:br>
              <a:rPr lang="en-US" altLang="en-US" dirty="0"/>
            </a:br>
            <a:r>
              <a:rPr lang="en-US" altLang="en-US" dirty="0" err="1"/>
              <a:t>end_fill</a:t>
            </a:r>
            <a:r>
              <a:rPr lang="en-US" altLang="en-US" dirty="0"/>
              <a:t>()</a:t>
            </a:r>
            <a:br>
              <a:rPr lang="en-US" altLang="en-US" dirty="0"/>
            </a:br>
            <a:r>
              <a:rPr lang="en-US" altLang="en-US" dirty="0"/>
              <a:t>done()</a:t>
            </a:r>
          </a:p>
        </p:txBody>
      </p:sp>
    </p:spTree>
    <p:extLst>
      <p:ext uri="{BB962C8B-B14F-4D97-AF65-F5344CB8AC3E}">
        <p14:creationId xmlns:p14="http://schemas.microsoft.com/office/powerpoint/2010/main" val="1965196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EED5-176E-034C-B5A1-7C5D31AC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Python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5D8B-4987-DE45-9747-AADF6885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Python has many functions built-in and ready to use. For example:</a:t>
            </a:r>
          </a:p>
          <a:p>
            <a:pPr marL="457200" lvl="1" indent="0">
              <a:buNone/>
            </a:pPr>
            <a:r>
              <a:rPr lang="en-GB" dirty="0"/>
              <a:t>int(), float(), </a:t>
            </a:r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Many types of objects are also built-in. For example:</a:t>
            </a:r>
          </a:p>
          <a:p>
            <a:pPr marL="457200" lvl="1" indent="0">
              <a:buNone/>
            </a:pPr>
            <a:r>
              <a:rPr lang="en-GB" dirty="0"/>
              <a:t>str()				# we have already explored this library</a:t>
            </a:r>
          </a:p>
          <a:p>
            <a:pPr marL="457200" lvl="1" indent="0">
              <a:buNone/>
            </a:pPr>
            <a:r>
              <a:rPr lang="en-GB" dirty="0"/>
              <a:t>set(), list(), tuple(), </a:t>
            </a:r>
            <a:r>
              <a:rPr lang="en-GB" dirty="0" err="1"/>
              <a:t>dict</a:t>
            </a:r>
            <a:r>
              <a:rPr lang="en-GB" dirty="0"/>
              <a:t>()		# these we will study these in lesson 4</a:t>
            </a:r>
          </a:p>
          <a:p>
            <a:r>
              <a:rPr lang="en-GB" dirty="0"/>
              <a:t>Many more libraries exist and are installed with Python and Anaconda but have to be explicitly imported before they can be used:</a:t>
            </a:r>
          </a:p>
          <a:p>
            <a:pPr marL="457200" lvl="1" indent="0">
              <a:buNone/>
            </a:pPr>
            <a:r>
              <a:rPr lang="en-GB" dirty="0"/>
              <a:t>math		# lots of standard maths functions and constants</a:t>
            </a:r>
          </a:p>
          <a:p>
            <a:pPr marL="457200" lvl="1" indent="0">
              <a:buNone/>
            </a:pPr>
            <a:r>
              <a:rPr lang="en-GB" dirty="0"/>
              <a:t>statistics		# the common statistical functions </a:t>
            </a:r>
          </a:p>
          <a:p>
            <a:pPr marL="457200" lvl="1" indent="0">
              <a:buNone/>
            </a:pPr>
            <a:r>
              <a:rPr lang="en-GB" dirty="0"/>
              <a:t>re			# regular expressions </a:t>
            </a:r>
          </a:p>
          <a:p>
            <a:pPr marL="457200" lvl="1" indent="0">
              <a:buNone/>
            </a:pPr>
            <a:r>
              <a:rPr lang="en-GB" dirty="0"/>
              <a:t>time and datetime	# dates and times</a:t>
            </a:r>
          </a:p>
          <a:p>
            <a:pPr marL="457200" lvl="1" indent="0">
              <a:buNone/>
            </a:pPr>
            <a:r>
              <a:rPr lang="en-GB" dirty="0"/>
              <a:t>random		# pseudo-random number generation</a:t>
            </a:r>
          </a:p>
          <a:p>
            <a:pPr marL="457200" lvl="1" indent="0">
              <a:buNone/>
            </a:pPr>
            <a:r>
              <a:rPr lang="en-GB" dirty="0"/>
              <a:t>. . 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760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B0A9-39BE-E141-9B27-965E5E6F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Re-using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D367-3E7A-FD4A-A0C6-1A72D9F4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The whole point of the standard library is to provide commonly required functionality that can be re-used by other programmers</a:t>
            </a:r>
          </a:p>
          <a:p>
            <a:endParaRPr lang="en-GB" dirty="0"/>
          </a:p>
          <a:p>
            <a:r>
              <a:rPr lang="en-GB" dirty="0"/>
              <a:t>Library code will almost always be a better choice than writing the code yourself:</a:t>
            </a:r>
          </a:p>
          <a:p>
            <a:pPr lvl="1"/>
            <a:r>
              <a:rPr lang="en-GB" dirty="0"/>
              <a:t>It’s ready-made and ready-to-use.</a:t>
            </a:r>
          </a:p>
          <a:p>
            <a:pPr lvl="1"/>
            <a:r>
              <a:rPr lang="en-GB" dirty="0"/>
              <a:t>It’s been extensively tested by thousands of users</a:t>
            </a:r>
          </a:p>
          <a:p>
            <a:pPr lvl="1"/>
            <a:r>
              <a:rPr lang="en-GB" dirty="0"/>
              <a:t>It will save you time</a:t>
            </a:r>
          </a:p>
          <a:p>
            <a:pPr lvl="1"/>
            <a:r>
              <a:rPr lang="en-GB" dirty="0"/>
              <a:t>It almost certainly runs faster than anything you could code yourself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14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E1B-D404-448E-9F56-2A9F9818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A Function is . . . A magic ‘BLACK BOX’</a:t>
            </a:r>
            <a:br>
              <a:rPr lang="en-GB" dirty="0"/>
            </a:br>
            <a:r>
              <a:rPr lang="en-GB" dirty="0"/>
              <a:t>The inputs go in, and out pops the result</a:t>
            </a:r>
            <a:br>
              <a:rPr lang="en-GB" dirty="0"/>
            </a:br>
            <a:r>
              <a:rPr lang="en-GB" dirty="0">
                <a:highlight>
                  <a:srgbClr val="FFFF00"/>
                </a:highlight>
              </a:rPr>
              <a:t>What happens internally is invisible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1FDEB-ED98-4A02-B2F3-E075093688F7}"/>
              </a:ext>
            </a:extLst>
          </p:cNvPr>
          <p:cNvSpPr/>
          <p:nvPr/>
        </p:nvSpPr>
        <p:spPr>
          <a:xfrm>
            <a:off x="4267200" y="2416334"/>
            <a:ext cx="3616224" cy="239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1DEAD0-12E4-4237-AE20-5FC87BAC0B55}"/>
              </a:ext>
            </a:extLst>
          </p:cNvPr>
          <p:cNvCxnSpPr/>
          <p:nvPr/>
        </p:nvCxnSpPr>
        <p:spPr>
          <a:xfrm>
            <a:off x="2277036" y="2416333"/>
            <a:ext cx="1957065" cy="2606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CFD2D2-DDB9-4B70-B7C8-7CFCE3294796}"/>
              </a:ext>
            </a:extLst>
          </p:cNvPr>
          <p:cNvSpPr txBox="1"/>
          <p:nvPr/>
        </p:nvSpPr>
        <p:spPr>
          <a:xfrm>
            <a:off x="2620454" y="214434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1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594F885-E900-4C71-B12C-5FD33545CFDC}"/>
              </a:ext>
            </a:extLst>
          </p:cNvPr>
          <p:cNvSpPr/>
          <p:nvPr/>
        </p:nvSpPr>
        <p:spPr>
          <a:xfrm>
            <a:off x="4403739" y="2561148"/>
            <a:ext cx="3359696" cy="210187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magic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D8E24-8972-4BC3-865C-7AB5CE869F17}"/>
              </a:ext>
            </a:extLst>
          </p:cNvPr>
          <p:cNvCxnSpPr>
            <a:cxnSpLocks/>
          </p:cNvCxnSpPr>
          <p:nvPr/>
        </p:nvCxnSpPr>
        <p:spPr>
          <a:xfrm>
            <a:off x="2239798" y="3423603"/>
            <a:ext cx="2026711" cy="5125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1E58C5-EC69-454B-BF3D-4C47D9ECF556}"/>
              </a:ext>
            </a:extLst>
          </p:cNvPr>
          <p:cNvSpPr txBox="1"/>
          <p:nvPr/>
        </p:nvSpPr>
        <p:spPr>
          <a:xfrm>
            <a:off x="2652862" y="294220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C0216C-A6B0-47A9-A0A0-C83D796D67B9}"/>
              </a:ext>
            </a:extLst>
          </p:cNvPr>
          <p:cNvCxnSpPr>
            <a:cxnSpLocks/>
          </p:cNvCxnSpPr>
          <p:nvPr/>
        </p:nvCxnSpPr>
        <p:spPr>
          <a:xfrm flipV="1">
            <a:off x="2471500" y="4757516"/>
            <a:ext cx="1803280" cy="37719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2C0DB0-E524-4E60-950C-39FDEED93200}"/>
              </a:ext>
            </a:extLst>
          </p:cNvPr>
          <p:cNvSpPr txBox="1"/>
          <p:nvPr/>
        </p:nvSpPr>
        <p:spPr>
          <a:xfrm>
            <a:off x="2848592" y="499836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1658D-FB99-40C0-B637-E4391A1F07B2}"/>
              </a:ext>
            </a:extLst>
          </p:cNvPr>
          <p:cNvCxnSpPr>
            <a:cxnSpLocks/>
          </p:cNvCxnSpPr>
          <p:nvPr/>
        </p:nvCxnSpPr>
        <p:spPr>
          <a:xfrm flipV="1">
            <a:off x="2355996" y="4116186"/>
            <a:ext cx="1894655" cy="40834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59C8BF-5AC2-44D6-B7A0-862E1EEBE4B1}"/>
              </a:ext>
            </a:extLst>
          </p:cNvPr>
          <p:cNvSpPr txBox="1"/>
          <p:nvPr/>
        </p:nvSpPr>
        <p:spPr>
          <a:xfrm>
            <a:off x="2693547" y="388026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  . . .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F6572B9-71C8-4759-B199-6A287D253835}"/>
              </a:ext>
            </a:extLst>
          </p:cNvPr>
          <p:cNvSpPr/>
          <p:nvPr/>
        </p:nvSpPr>
        <p:spPr>
          <a:xfrm>
            <a:off x="8110990" y="3126872"/>
            <a:ext cx="1568134" cy="118747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result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phic 4" descr="Magic Wand Auto outline">
            <a:extLst>
              <a:ext uri="{FF2B5EF4-FFF2-40B4-BE49-F238E27FC236}">
                <a16:creationId xmlns:a16="http://schemas.microsoft.com/office/drawing/2014/main" id="{11C0901A-0F66-47F2-A464-CFD1BE0A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2523" y="3150529"/>
            <a:ext cx="914400" cy="9144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0113A-9B54-4580-B2A2-FD582ABE39E2}"/>
              </a:ext>
            </a:extLst>
          </p:cNvPr>
          <p:cNvSpPr txBox="1"/>
          <p:nvPr/>
        </p:nvSpPr>
        <p:spPr>
          <a:xfrm>
            <a:off x="3226584" y="5891881"/>
            <a:ext cx="574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Mild caution – external names ARE visible internally</a:t>
            </a:r>
          </a:p>
        </p:txBody>
      </p:sp>
    </p:spTree>
    <p:extLst>
      <p:ext uri="{BB962C8B-B14F-4D97-AF65-F5344CB8AC3E}">
        <p14:creationId xmlns:p14="http://schemas.microsoft.com/office/powerpoint/2010/main" val="2076300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Importing and reusing code</a:t>
            </a:r>
          </a:p>
        </p:txBody>
      </p:sp>
    </p:spTree>
    <p:extLst>
      <p:ext uri="{BB962C8B-B14F-4D97-AF65-F5344CB8AC3E}">
        <p14:creationId xmlns:p14="http://schemas.microsoft.com/office/powerpoint/2010/main" val="1407024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83131-4B06-4FA2-816B-D8FB4123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Good Programming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F5388-8551-4FC6-AC66-826DE0A6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Sit up straight and think of your core  . . . . breathe deeply</a:t>
            </a:r>
          </a:p>
        </p:txBody>
      </p:sp>
    </p:spTree>
    <p:extLst>
      <p:ext uri="{BB962C8B-B14F-4D97-AF65-F5344CB8AC3E}">
        <p14:creationId xmlns:p14="http://schemas.microsoft.com/office/powerpoint/2010/main" val="1802770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6750-C251-4C29-9AF3-4B24B415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Hints for Good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8454-E76B-4B5C-95AD-011BACD7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Meaningful names, for everything</a:t>
            </a:r>
          </a:p>
          <a:p>
            <a:r>
              <a:rPr lang="en-GB" dirty="0"/>
              <a:t>Docstrings in functions</a:t>
            </a:r>
          </a:p>
          <a:p>
            <a:r>
              <a:rPr lang="en-GB" dirty="0"/>
              <a:t>Add #comments# to your code that are helpful to fellow developers</a:t>
            </a:r>
          </a:p>
          <a:p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use input() or print() in functions UNLESS that function’s primary purpose is user interaction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FFC80-186F-440B-98D0-DD92381C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Decompose BIG problems into smaller problems using functions</a:t>
            </a:r>
          </a:p>
          <a:p>
            <a:r>
              <a:rPr lang="en-GB" dirty="0"/>
              <a:t>Define functions early and use the pass statement until you write the code</a:t>
            </a:r>
          </a:p>
          <a:p>
            <a:endParaRPr lang="en-GB" dirty="0"/>
          </a:p>
          <a:p>
            <a:r>
              <a:rPr lang="en-GB" dirty="0"/>
              <a:t>TEST your code</a:t>
            </a:r>
          </a:p>
          <a:p>
            <a:pPr lvl="1"/>
            <a:r>
              <a:rPr lang="en-GB" dirty="0"/>
              <a:t>Untested code is buggy code</a:t>
            </a:r>
          </a:p>
          <a:p>
            <a:endParaRPr lang="en-GB" dirty="0"/>
          </a:p>
          <a:p>
            <a:r>
              <a:rPr lang="en-GB" dirty="0"/>
              <a:t>PEP8 and PEP 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950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__docstring__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""" This docstring should describe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what the function does, how to use it and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the value(s) it returns""“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pass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function_name.__doc</a:t>
            </a:r>
            <a:r>
              <a:rPr lang="en-GB" dirty="0">
                <a:latin typeface="Lucida Console" panose="020B06090405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help(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0541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86DA-3C7F-4FFD-BE6A-463EA4B6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AEBE-7F9F-4572-A883-44C5925D5C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normal values, boundary values and out-of-bound values</a:t>
            </a:r>
          </a:p>
          <a:p>
            <a:r>
              <a:rPr lang="en-GB" dirty="0"/>
              <a:t>Test with zero, one and many items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36EC6C-2A5C-4AC1-8EFA-CA221A26C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Ad-hoc testing is better than no testing</a:t>
            </a:r>
          </a:p>
          <a:p>
            <a:r>
              <a:rPr lang="en-GB" dirty="0"/>
              <a:t>A test plan is best, even just a sketch of one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BF0-9E56-4A75-8791-6E891CB8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pPr/>
              <a:t>54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D0052A-48A1-4268-80A1-546F320F9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063"/>
              </p:ext>
            </p:extLst>
          </p:nvPr>
        </p:nvGraphicFramePr>
        <p:xfrm>
          <a:off x="1275836" y="3574837"/>
          <a:ext cx="96403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90009647"/>
                    </a:ext>
                  </a:extLst>
                </a:gridCol>
                <a:gridCol w="1467366">
                  <a:extLst>
                    <a:ext uri="{9D8B030D-6E8A-4147-A177-3AD203B41FA5}">
                      <a16:colId xmlns:a16="http://schemas.microsoft.com/office/drawing/2014/main" val="2003729349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4168491426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47543771"/>
                    </a:ext>
                  </a:extLst>
                </a:gridCol>
                <a:gridCol w="3222170">
                  <a:extLst>
                    <a:ext uri="{9D8B030D-6E8A-4147-A177-3AD203B41FA5}">
                      <a16:colId xmlns:a16="http://schemas.microsoft.com/office/drawing/2014/main" val="35652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 /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2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Normal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‘test value’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‘success!’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‘failure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’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Must fix before any more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9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Normal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‘value 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‘success!’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3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Min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‘success!’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6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Below min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‘’ # empty 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 </a:t>
                      </a:r>
                      <a:r>
                        <a:rPr lang="en-GB" dirty="0" err="1"/>
                        <a:t>msg</a:t>
                      </a:r>
                      <a:r>
                        <a:rPr lang="en-GB" dirty="0"/>
                        <a:t>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58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63159E-F5F0-6714-D073-951724FCEEC9}"/>
              </a:ext>
            </a:extLst>
          </p:cNvPr>
          <p:cNvSpPr txBox="1"/>
          <p:nvPr/>
        </p:nvSpPr>
        <p:spPr>
          <a:xfrm>
            <a:off x="1119838" y="5756289"/>
            <a:ext cx="9952324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00FF00"/>
                </a:highlight>
                <a:latin typeface="Lucida Console" panose="020B0609040504020204" pitchFamily="49" charset="0"/>
              </a:rPr>
              <a:t>assert </a:t>
            </a:r>
            <a:r>
              <a:rPr lang="en-GB" sz="2400" dirty="0" err="1">
                <a:highlight>
                  <a:srgbClr val="00FF00"/>
                </a:highlight>
                <a:latin typeface="Lucida Console" panose="020B0609040504020204" pitchFamily="49" charset="0"/>
              </a:rPr>
              <a:t>function_name</a:t>
            </a:r>
            <a:r>
              <a:rPr lang="en-GB" sz="2400" dirty="0">
                <a:highlight>
                  <a:srgbClr val="00FF00"/>
                </a:highlight>
                <a:latin typeface="Lucida Console" panose="020B0609040504020204" pitchFamily="49" charset="0"/>
              </a:rPr>
              <a:t>(‘test value’) == ‘success!’</a:t>
            </a:r>
          </a:p>
        </p:txBody>
      </p:sp>
    </p:spTree>
    <p:extLst>
      <p:ext uri="{BB962C8B-B14F-4D97-AF65-F5344CB8AC3E}">
        <p14:creationId xmlns:p14="http://schemas.microsoft.com/office/powerpoint/2010/main" val="2724552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BF99-6C3B-4DAC-A910-CB5E3BED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Fawlty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8600-7F13-4A87-B3B8-34FD90ACC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12700">
            <a:solidFill>
              <a:schemeClr val="bg1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sybil():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</a:t>
            </a:r>
            <a:r>
              <a:rPr lang="en-GB" dirty="0" err="1">
                <a:latin typeface="Lucida Console" panose="020B0609040504020204" pitchFamily="49" charset="0"/>
              </a:rPr>
              <a:t>sybil_says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basil():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1 / 0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manuel</a:t>
            </a:r>
            <a:r>
              <a:rPr lang="en-GB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'Sybil said'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‘Mr Fawlty'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8E5DF-85CA-4F0E-92A8-C7A63A3E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12700">
            <a:solidFill>
              <a:schemeClr val="bg1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a=5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scope1():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a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scope2():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a = 27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a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scope3():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a = a + 2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274B5-D7BE-4B80-9991-3B22919E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400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1780-F4BD-47EE-8FA7-7ECC6D650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en-GB" sz="18000" b="1" dirty="0">
                <a:latin typeface="Lucida Console" panose="020B0609040504020204" pitchFamily="49" charset="0"/>
              </a:rPr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6BBFF-4F92-47AC-8BF6-01A190710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7200" dirty="0">
                <a:latin typeface="Lucida Console" panose="020B0609040504020204" pitchFamily="49" charset="0"/>
              </a:rPr>
              <a:t>The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F8FD6-D09D-46F5-91F5-138017BA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CBE-9E69-756F-D2FC-4C608FC2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functional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6BF9-723C-A03E-CEFE-7C80AEFBE3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ATM</a:t>
            </a:r>
          </a:p>
          <a:p>
            <a:pPr lvl="1"/>
            <a:r>
              <a:rPr lang="en-GB" dirty="0"/>
              <a:t>Input = card + PIN</a:t>
            </a:r>
          </a:p>
          <a:p>
            <a:pPr lvl="1"/>
            <a:r>
              <a:rPr lang="en-GB" dirty="0"/>
              <a:t>Output = cash</a:t>
            </a:r>
          </a:p>
          <a:p>
            <a:r>
              <a:rPr lang="en-GB" dirty="0"/>
              <a:t>Login to QM systems</a:t>
            </a:r>
          </a:p>
          <a:p>
            <a:pPr lvl="1"/>
            <a:r>
              <a:rPr lang="en-GB" dirty="0"/>
              <a:t>Input = user ID and password</a:t>
            </a:r>
          </a:p>
          <a:p>
            <a:pPr lvl="1"/>
            <a:r>
              <a:rPr lang="en-GB" dirty="0"/>
              <a:t>Output = access to QM systems is granted OR denied</a:t>
            </a:r>
          </a:p>
          <a:p>
            <a:r>
              <a:rPr lang="en-GB" dirty="0"/>
              <a:t>Access controlled rooms at QM</a:t>
            </a:r>
          </a:p>
          <a:p>
            <a:pPr lvl="1"/>
            <a:r>
              <a:rPr lang="en-GB" dirty="0"/>
              <a:t>Input = ID card presented to door sensor</a:t>
            </a:r>
          </a:p>
          <a:p>
            <a:pPr lvl="1"/>
            <a:r>
              <a:rPr lang="en-GB" dirty="0"/>
              <a:t>Output = access to room granted or denied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83D4-95CF-A416-18CD-A9827E155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Pedestrian crossing</a:t>
            </a:r>
          </a:p>
          <a:p>
            <a:pPr lvl="1"/>
            <a:r>
              <a:rPr lang="en-GB" dirty="0"/>
              <a:t>Input = request button pressed</a:t>
            </a:r>
          </a:p>
          <a:p>
            <a:pPr lvl="1"/>
            <a:r>
              <a:rPr lang="en-GB" dirty="0"/>
              <a:t>Output = signal changes to ‘cross’</a:t>
            </a:r>
          </a:p>
          <a:p>
            <a:r>
              <a:rPr lang="en-GB" dirty="0"/>
              <a:t>Panic alarm on</a:t>
            </a:r>
          </a:p>
          <a:p>
            <a:pPr lvl="1"/>
            <a:r>
              <a:rPr lang="en-GB" dirty="0"/>
              <a:t>Input = press button</a:t>
            </a:r>
          </a:p>
          <a:p>
            <a:pPr lvl="1"/>
            <a:r>
              <a:rPr lang="en-GB" dirty="0"/>
              <a:t>Output = very loud alarm sound</a:t>
            </a:r>
          </a:p>
          <a:p>
            <a:r>
              <a:rPr lang="en-GB" dirty="0"/>
              <a:t>Panic alarm off</a:t>
            </a:r>
          </a:p>
          <a:p>
            <a:pPr lvl="1"/>
            <a:r>
              <a:rPr lang="en-GB" dirty="0"/>
              <a:t>Input = PIN</a:t>
            </a:r>
          </a:p>
          <a:p>
            <a:pPr lvl="1"/>
            <a:r>
              <a:rPr lang="en-GB" dirty="0"/>
              <a:t>Output = alarm sound off</a:t>
            </a:r>
          </a:p>
        </p:txBody>
      </p:sp>
    </p:spTree>
    <p:extLst>
      <p:ext uri="{BB962C8B-B14F-4D97-AF65-F5344CB8AC3E}">
        <p14:creationId xmlns:p14="http://schemas.microsoft.com/office/powerpoint/2010/main" val="353296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55E1-B8C4-4179-85A4-277AF11E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Function . . 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0D46F1-E38A-425A-87E0-361811664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9024"/>
              </p:ext>
            </p:extLst>
          </p:nvPr>
        </p:nvGraphicFramePr>
        <p:xfrm>
          <a:off x="1333333" y="1381670"/>
          <a:ext cx="9623354" cy="48038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4397">
                  <a:extLst>
                    <a:ext uri="{9D8B030D-6E8A-4147-A177-3AD203B41FA5}">
                      <a16:colId xmlns:a16="http://schemas.microsoft.com/office/drawing/2014/main" val="2544634331"/>
                    </a:ext>
                  </a:extLst>
                </a:gridCol>
                <a:gridCol w="7398957">
                  <a:extLst>
                    <a:ext uri="{9D8B030D-6E8A-4147-A177-3AD203B41FA5}">
                      <a16:colId xmlns:a16="http://schemas.microsoft.com/office/drawing/2014/main" val="1952987510"/>
                    </a:ext>
                  </a:extLst>
                </a:gridCol>
              </a:tblGrid>
              <a:tr h="724896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A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47614"/>
                  </a:ext>
                </a:extLst>
              </a:tr>
              <a:tr h="724896">
                <a:tc>
                  <a:txBody>
                    <a:bodyPr/>
                    <a:lstStyle/>
                    <a:p>
                      <a:r>
                        <a:rPr lang="en-GB" sz="3200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Zero or more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03573"/>
                  </a:ext>
                </a:extLst>
              </a:tr>
              <a:tr h="1074648">
                <a:tc>
                  <a:txBody>
                    <a:bodyPr/>
                    <a:lstStyle/>
                    <a:p>
                      <a:r>
                        <a:rPr lang="en-GB" sz="3200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Hidden internal code that processes the input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96242"/>
                  </a:ext>
                </a:extLst>
              </a:tr>
              <a:tr h="724896">
                <a:tc>
                  <a:txBody>
                    <a:bodyPr/>
                    <a:lstStyle/>
                    <a:p>
                      <a:r>
                        <a:rPr lang="en-GB" sz="3200" dirty="0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A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36270"/>
                  </a:ext>
                </a:extLst>
              </a:tr>
              <a:tr h="1552270">
                <a:tc>
                  <a:txBody>
                    <a:bodyPr/>
                    <a:lstStyle/>
                    <a:p>
                      <a:r>
                        <a:rPr lang="en-GB" sz="3200" dirty="0"/>
                        <a:t>Guarantees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Provided its preconditions are satisfied, it will perform a specific task and return a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2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48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CB33-C1D0-489A-8EF5-71BA50DA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You have already used many Python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D7D11-1FF6-4636-A650-AABCBEE2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GB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FFC0-74AF-46EB-B7AA-7584B5221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int()</a:t>
            </a:r>
          </a:p>
          <a:p>
            <a:r>
              <a:rPr lang="en-GB" dirty="0"/>
              <a:t>float()</a:t>
            </a:r>
          </a:p>
          <a:p>
            <a:r>
              <a:rPr lang="en-GB" dirty="0"/>
              <a:t>str()</a:t>
            </a:r>
          </a:p>
          <a:p>
            <a:r>
              <a:rPr lang="en-GB" dirty="0"/>
              <a:t>type()</a:t>
            </a:r>
          </a:p>
          <a:p>
            <a:r>
              <a:rPr lang="en-GB" dirty="0"/>
              <a:t>input()</a:t>
            </a:r>
          </a:p>
          <a:p>
            <a:r>
              <a:rPr lang="en-GB" dirty="0"/>
              <a:t>print()</a:t>
            </a:r>
          </a:p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. .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D2DF3-3162-45C0-ADC1-926AE31DE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339E1-1C33-4F5A-8B81-F50A737E4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str.capitalize</a:t>
            </a:r>
            <a:r>
              <a:rPr lang="en-GB" dirty="0"/>
              <a:t>()</a:t>
            </a:r>
          </a:p>
          <a:p>
            <a:r>
              <a:rPr lang="en-GB" dirty="0" err="1"/>
              <a:t>str.upper</a:t>
            </a:r>
            <a:r>
              <a:rPr lang="en-GB" dirty="0"/>
              <a:t>()</a:t>
            </a:r>
          </a:p>
          <a:p>
            <a:r>
              <a:rPr lang="en-GB" dirty="0" err="1"/>
              <a:t>str.isalpha</a:t>
            </a:r>
            <a:r>
              <a:rPr lang="en-GB" dirty="0"/>
              <a:t>()</a:t>
            </a:r>
          </a:p>
          <a:p>
            <a:r>
              <a:rPr lang="en-GB" dirty="0" err="1"/>
              <a:t>str.join</a:t>
            </a:r>
            <a:r>
              <a:rPr lang="en-GB" dirty="0"/>
              <a:t>()</a:t>
            </a:r>
          </a:p>
          <a:p>
            <a:r>
              <a:rPr lang="en-GB" dirty="0" err="1"/>
              <a:t>str.split</a:t>
            </a:r>
            <a:r>
              <a:rPr lang="en-GB" dirty="0"/>
              <a:t>()</a:t>
            </a:r>
          </a:p>
          <a:p>
            <a:r>
              <a:rPr lang="en-GB" dirty="0" err="1"/>
              <a:t>str.removeprefix</a:t>
            </a:r>
            <a:r>
              <a:rPr lang="en-GB" dirty="0"/>
              <a:t>()</a:t>
            </a:r>
          </a:p>
          <a:p>
            <a:r>
              <a:rPr lang="en-GB" dirty="0" err="1"/>
              <a:t>str.removesuffix</a:t>
            </a:r>
            <a:r>
              <a:rPr lang="en-GB" dirty="0"/>
              <a:t>()</a:t>
            </a:r>
          </a:p>
          <a:p>
            <a:r>
              <a:rPr lang="en-GB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9078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E7C4-3F03-EF4D-B663-84794C7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Building your own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16D0D-8B84-D144-AD23-8A81C64C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Making your software modular and reusable</a:t>
            </a:r>
          </a:p>
        </p:txBody>
      </p:sp>
    </p:spTree>
    <p:extLst>
      <p:ext uri="{BB962C8B-B14F-4D97-AF65-F5344CB8AC3E}">
        <p14:creationId xmlns:p14="http://schemas.microsoft.com/office/powerpoint/2010/main" val="128397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2756</Words>
  <Application>Microsoft Office PowerPoint</Application>
  <PresentationFormat>Widescreen</PresentationFormat>
  <Paragraphs>455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Lucida Console</vt:lpstr>
      <vt:lpstr>Wingdings</vt:lpstr>
      <vt:lpstr>Office Theme</vt:lpstr>
      <vt:lpstr>1_Office Theme</vt:lpstr>
      <vt:lpstr>LIN6209 Coding for Linguists  2 - Functions</vt:lpstr>
      <vt:lpstr>Warm up tasks . . . </vt:lpstr>
      <vt:lpstr>This week you will learn:</vt:lpstr>
      <vt:lpstr>Functions</vt:lpstr>
      <vt:lpstr>A Function is . . . A magic ‘BLACK BOX’ The inputs go in, and out pops the result What happens internally is invisible</vt:lpstr>
      <vt:lpstr>Examples of functional behaviour</vt:lpstr>
      <vt:lpstr>A Function . . . </vt:lpstr>
      <vt:lpstr>You have already used many Python functions</vt:lpstr>
      <vt:lpstr>Building your own Functions</vt:lpstr>
      <vt:lpstr>A Python Function Definition Template</vt:lpstr>
      <vt:lpstr>An example function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Python Function Definition Template</vt:lpstr>
      <vt:lpstr>More examples</vt:lpstr>
      <vt:lpstr>An empty function definition</vt:lpstr>
      <vt:lpstr>Practice Worksheet Section 1</vt:lpstr>
      <vt:lpstr>Re-using Functions</vt:lpstr>
      <vt:lpstr>Re-using functions</vt:lpstr>
      <vt:lpstr>The import statement</vt:lpstr>
      <vt:lpstr>Practice Worksheet Section 2</vt:lpstr>
      <vt:lpstr>Scope, Parameters, Return Values</vt:lpstr>
      <vt:lpstr>A Function is . . . A magic ‘BLACK BOX’ The inputs go in, and out pops the result What happens internally is externally invisible</vt:lpstr>
      <vt:lpstr>Any number and type of objects can be passed in Only one object can be returned</vt:lpstr>
      <vt:lpstr>Functions: Parameters &amp; Arguments</vt:lpstr>
      <vt:lpstr>Parameters vs Arguments</vt:lpstr>
      <vt:lpstr>Zero, One or Many Parameters</vt:lpstr>
      <vt:lpstr>Parameters can have Default Values</vt:lpstr>
      <vt:lpstr>Arguments given using parameter names</vt:lpstr>
      <vt:lpstr>Parameters – more  options . . .</vt:lpstr>
      <vt:lpstr>Practice Worksheet Section 3</vt:lpstr>
      <vt:lpstr>Functions: Return Values</vt:lpstr>
      <vt:lpstr>All functions return a value</vt:lpstr>
      <vt:lpstr>Return zero, one, or many values</vt:lpstr>
      <vt:lpstr>Practice Worksheet Section 4</vt:lpstr>
      <vt:lpstr>Assignment 1 - Guidance</vt:lpstr>
      <vt:lpstr>More on the import statement</vt:lpstr>
      <vt:lpstr>reusing Python code</vt:lpstr>
      <vt:lpstr>The import statement</vt:lpstr>
      <vt:lpstr>Variations of the import statement</vt:lpstr>
      <vt:lpstr>A function to roll a dice </vt:lpstr>
      <vt:lpstr>Fun with Turtles</vt:lpstr>
      <vt:lpstr>The Python Standard Library</vt:lpstr>
      <vt:lpstr>Re-using library functions</vt:lpstr>
      <vt:lpstr>Practice Worksheet Section 5</vt:lpstr>
      <vt:lpstr>Good Programming Style</vt:lpstr>
      <vt:lpstr>Hints for Good Code</vt:lpstr>
      <vt:lpstr>__docstring__</vt:lpstr>
      <vt:lpstr>How to test your code</vt:lpstr>
      <vt:lpstr>Some Fawlty Functions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Linguists</dc:title>
  <dc:creator>Peter McGinty</dc:creator>
  <cp:lastModifiedBy>Peter McGinty</cp:lastModifiedBy>
  <cp:revision>4</cp:revision>
  <cp:lastPrinted>2022-09-22T11:03:37Z</cp:lastPrinted>
  <dcterms:created xsi:type="dcterms:W3CDTF">2021-08-26T20:38:34Z</dcterms:created>
  <dcterms:modified xsi:type="dcterms:W3CDTF">2024-09-29T18:28:06Z</dcterms:modified>
</cp:coreProperties>
</file>