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0" r:id="rId2"/>
    <p:sldId id="329" r:id="rId3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 and intro" id="{74F97B5F-2520-411F-9895-917F2526A4C7}">
          <p14:sldIdLst>
            <p14:sldId id="280"/>
            <p14:sldId id="329"/>
          </p14:sldIdLst>
        </p14:section>
        <p14:section name="Everyday decisions" id="{37080211-DC2E-40CD-A9B7-B095DE5C5C0E}">
          <p14:sldIdLst/>
        </p14:section>
        <p14:section name="if" id="{F8331EAD-95DD-48FB-B564-6BCA0E8F92B2}">
          <p14:sldIdLst/>
        </p14:section>
        <p14:section name="else" id="{9D83831C-EEB4-4DAE-A434-1F9DC5E0FEEB}">
          <p14:sldIdLst/>
        </p14:section>
        <p14:section name="elif" id="{E4F49C5F-788C-449E-AC25-ADEDE438C219}">
          <p14:sldIdLst/>
        </p14:section>
        <p14:section name="Assignment" id="{B2B3DEF8-2411-9A4F-95DD-ED5F8DAC9C67}">
          <p14:sldIdLst/>
        </p14:section>
        <p14:section name="Boolean Algebra" id="{30F42851-0C41-4E55-BCA3-BF1C4ED53B84}">
          <p14:sldIdLst/>
        </p14:section>
        <p14:section name="Truth tables" id="{39FD1F71-D059-4B72-8D41-7BB386BE1FFF}">
          <p14:sldIdLst/>
        </p14:section>
        <p14:section name="Recursion" id="{C0C44F1D-8521-4901-976A-CA83078FCDCA}">
          <p14:sldIdLst/>
        </p14:section>
        <p14:section name="Review" id="{3CAF7DEF-A7BE-4872-A3CB-C142652D452F}">
          <p14:sldIdLst/>
        </p14:section>
        <p14:section name="Next" id="{FD3BEAEB-1C1A-470C-8107-3CA5EA01636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06" d="100"/>
          <a:sy n="106" d="100"/>
        </p:scale>
        <p:origin x="9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1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1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C4F17A3C-30F1-469D-AB19-9D907A789DF0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30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1"/>
            <a:ext cx="4341441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1"/>
            <a:ext cx="4341441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E3F6E1D4-3EA1-4F4C-BA4C-E77E4D8F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4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3E28-73CD-49CD-89A8-6401E55C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44D77-B647-4FA1-8C6E-DDE14ADB6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8E3C-2756-4AC8-B756-C701CBDC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71BD1-C65C-4163-96A8-DDC96964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D8CCB-8DA6-4107-A86C-9DCB0437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9E9C-49D8-4E40-B98D-1D138003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4A33-DF32-4052-A886-FE34CF9AA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5858-2169-4F90-9CF1-727A2D2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C83E-A9F3-408F-807F-311A4524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A77E-8A8E-4C52-B514-E86254EA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B5107-B4F7-4F95-8EF3-C7C12AB8D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A4E01-8FA7-4E2A-B57E-0ED4B31D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FFAA-4E3B-414D-8E56-4CEBC530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284A-B898-48B3-AD7C-173A05B0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F0600-CE00-4CFF-8DAB-E076983E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60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8564-34FA-438E-9436-5A1F5436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5D35-961A-457C-8847-DD44F497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5C55-9922-4F23-A20F-7F6E19F1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69E3-1D51-45DF-AAAE-11E6E0B7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A0F9-E47F-4648-B557-440CAA3E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3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2C6E-566A-4A12-90F4-B3FAA28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F633-2C46-4BB0-86DC-F75E06FC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B451-AD07-48DE-B18B-92D5AE2C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B77C-D568-40ED-9C4C-60D5A039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D441-7620-438A-9DDC-A8677CC0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9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1DCE-403B-40DD-9312-76075DBD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CBC6-5A40-4F7E-AA48-6CA98C42F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05A3-366A-4221-9C95-C04B30306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C35A-923E-44E9-AFD7-CFB07BF4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63174-48EB-4C45-B82B-9BDE19ED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7DAED-446C-4877-862B-A3F8CBA2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0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DDE3-80D7-4CA0-B2B0-951C77D0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6205F-B7A6-465F-9BA3-52928C3C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EBBCF-E5C1-480D-BF61-D87FB9BE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59539-BE83-4DE4-BECC-4CC3C3AA5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21341-5B27-45FD-9C42-F7075B463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25177-3DE3-4562-81F2-35D3BB08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5DC75-21E5-4611-95AA-5303E00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43794-168A-4B96-9828-C6803BDA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5759-17AA-4483-8684-4BC62F0A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75023-E9D1-44B7-A397-CEE8EBFA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B1356-7818-46FA-B32B-6BC6ED0C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BAA1A-2A97-42CB-B47C-2DDD4B5E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7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FC445-E8CE-4716-9943-A32D40A8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6D2EA-E7E8-4DE1-9DB4-22D2AC38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F63F2-065D-4F43-AF72-6874B0D2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1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C621-E2E0-49BE-B1B2-6EE29252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6410-B292-4F3F-BF26-388B58FD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B26C0-217A-4EFB-95BF-EB72C2AE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1BA8-324C-42A4-922D-25AD3B9A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C212B-DD2D-4793-BB34-53112CFC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D21F-0D15-48C1-B694-2E77B969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96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CA8F-AE0C-46FB-ABCC-1DE12757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4A06E-7ACE-45BA-8336-636BFFF73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9561-26B6-4374-A4EF-7F57C3DB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6AD15-E826-44E0-B795-AE063501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4864B-E781-49F0-A79C-5724E5FA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F6F4-C1C4-4BE2-ADFC-B8F513AA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BD7ED-97D5-402D-AF0D-010A1BA8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589B-4F3C-449E-A2D7-351C42F7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5C8D-B47B-4778-96B4-71E2A7EE5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5EE2-293E-4B6F-A15F-BF9F9B126D4F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6BB-1362-491A-91AC-B1BB16F6D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63E9-10AC-430D-8F85-FA44F61D4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54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DDB592-654E-448B-8AC2-092C2701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3 – Conditional Execution</a:t>
            </a:r>
          </a:p>
          <a:p>
            <a:r>
              <a:rPr lang="en-GB" dirty="0"/>
              <a:t>Python keywords if, else, &amp; elif</a:t>
            </a:r>
          </a:p>
          <a:p>
            <a:r>
              <a:rPr lang="en-GB" dirty="0"/>
              <a:t>Boolean algebra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2F76-EE71-4638-A5D7-6F696105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Last week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C3E-435D-4977-A7E2-0479ECD1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008"/>
          </a:xfrm>
        </p:spPr>
        <p:txBody>
          <a:bodyPr>
            <a:normAutofit/>
          </a:bodyPr>
          <a:lstStyle/>
          <a:p>
            <a:r>
              <a:rPr lang="en-GB" dirty="0"/>
              <a:t>Practice, practice, practice. </a:t>
            </a:r>
            <a:r>
              <a:rPr lang="en-GB"/>
              <a:t>Have you?</a:t>
            </a:r>
          </a:p>
          <a:p>
            <a:r>
              <a:rPr lang="en-GB" dirty="0"/>
              <a:t>Variables, functions and methods: What do they have in common?</a:t>
            </a:r>
          </a:p>
          <a:p>
            <a:r>
              <a:rPr lang="en-GB" dirty="0"/>
              <a:t>Types: What is a type? Give some examples.</a:t>
            </a:r>
          </a:p>
          <a:p>
            <a:r>
              <a:rPr lang="en-GB" dirty="0"/>
              <a:t>Functions:</a:t>
            </a:r>
          </a:p>
          <a:p>
            <a:pPr lvl="1"/>
            <a:r>
              <a:rPr lang="en-GB" dirty="0"/>
              <a:t>What is the difference between a parameter and an argument? </a:t>
            </a:r>
          </a:p>
          <a:p>
            <a:pPr lvl="1"/>
            <a:r>
              <a:rPr lang="en-GB" dirty="0"/>
              <a:t>How many parameters can a function have? </a:t>
            </a:r>
          </a:p>
          <a:p>
            <a:pPr lvl="1"/>
            <a:r>
              <a:rPr lang="en-GB" dirty="0"/>
              <a:t>How many return statements can a function definition contain? </a:t>
            </a:r>
          </a:p>
          <a:p>
            <a:pPr lvl="1"/>
            <a:r>
              <a:rPr lang="en-GB" dirty="0"/>
              <a:t>How many return statements in a function are executed?</a:t>
            </a:r>
          </a:p>
          <a:p>
            <a:pPr lvl="1"/>
            <a:r>
              <a:rPr lang="en-GB" dirty="0"/>
              <a:t>How many objects can a function return? </a:t>
            </a:r>
          </a:p>
          <a:p>
            <a:r>
              <a:rPr lang="en-GB" dirty="0"/>
              <a:t>What does ‘scope’ mean?</a:t>
            </a:r>
          </a:p>
        </p:txBody>
      </p:sp>
    </p:spTree>
    <p:extLst>
      <p:ext uri="{BB962C8B-B14F-4D97-AF65-F5344CB8AC3E}">
        <p14:creationId xmlns:p14="http://schemas.microsoft.com/office/powerpoint/2010/main" val="36915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115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LIN6209  Coding for Linguists</vt:lpstr>
      <vt:lpstr>Last week . .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5</cp:revision>
  <cp:lastPrinted>2022-10-13T10:06:20Z</cp:lastPrinted>
  <dcterms:created xsi:type="dcterms:W3CDTF">2021-10-03T11:48:32Z</dcterms:created>
  <dcterms:modified xsi:type="dcterms:W3CDTF">2024-10-07T12:34:56Z</dcterms:modified>
</cp:coreProperties>
</file>