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0" r:id="rId2"/>
    <p:sldId id="386" r:id="rId3"/>
    <p:sldId id="281" r:id="rId4"/>
    <p:sldId id="428" r:id="rId5"/>
    <p:sldId id="409" r:id="rId6"/>
    <p:sldId id="398" r:id="rId7"/>
    <p:sldId id="387" r:id="rId8"/>
    <p:sldId id="397" r:id="rId9"/>
    <p:sldId id="388" r:id="rId10"/>
    <p:sldId id="395" r:id="rId11"/>
    <p:sldId id="422" r:id="rId12"/>
    <p:sldId id="429" r:id="rId13"/>
    <p:sldId id="389" r:id="rId14"/>
    <p:sldId id="396" r:id="rId15"/>
    <p:sldId id="423" r:id="rId16"/>
    <p:sldId id="390" r:id="rId17"/>
    <p:sldId id="399" r:id="rId18"/>
    <p:sldId id="424" r:id="rId19"/>
    <p:sldId id="430" r:id="rId20"/>
    <p:sldId id="391" r:id="rId21"/>
    <p:sldId id="400" r:id="rId22"/>
    <p:sldId id="425" r:id="rId23"/>
    <p:sldId id="431" r:id="rId24"/>
    <p:sldId id="392" r:id="rId25"/>
    <p:sldId id="401" r:id="rId26"/>
    <p:sldId id="427" r:id="rId27"/>
    <p:sldId id="402" r:id="rId28"/>
    <p:sldId id="403" r:id="rId29"/>
    <p:sldId id="436" r:id="rId30"/>
    <p:sldId id="404" r:id="rId31"/>
    <p:sldId id="393" r:id="rId32"/>
    <p:sldId id="405" r:id="rId33"/>
    <p:sldId id="307" r:id="rId34"/>
    <p:sldId id="370" r:id="rId35"/>
    <p:sldId id="308" r:id="rId36"/>
    <p:sldId id="415" r:id="rId37"/>
    <p:sldId id="416" r:id="rId38"/>
    <p:sldId id="417" r:id="rId39"/>
    <p:sldId id="433" r:id="rId40"/>
    <p:sldId id="421" r:id="rId41"/>
    <p:sldId id="435" r:id="rId42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53A5B88-CF5A-43EB-BC13-CA715F028239}">
          <p14:sldIdLst>
            <p14:sldId id="280"/>
            <p14:sldId id="386"/>
            <p14:sldId id="281"/>
            <p14:sldId id="428"/>
            <p14:sldId id="409"/>
            <p14:sldId id="398"/>
            <p14:sldId id="387"/>
          </p14:sldIdLst>
        </p14:section>
        <p14:section name="Collections" id="{EBDD42AD-2E6B-4741-883D-31D7D43DBD44}">
          <p14:sldIdLst>
            <p14:sldId id="397"/>
          </p14:sldIdLst>
        </p14:section>
        <p14:section name="String" id="{CC06E41C-664B-46AA-B72A-DEF07DD0949D}">
          <p14:sldIdLst>
            <p14:sldId id="388"/>
            <p14:sldId id="395"/>
            <p14:sldId id="422"/>
            <p14:sldId id="429"/>
          </p14:sldIdLst>
        </p14:section>
        <p14:section name="Tuple" id="{6B569D5A-E346-4D33-8FEC-4A4863349758}">
          <p14:sldIdLst>
            <p14:sldId id="389"/>
            <p14:sldId id="396"/>
            <p14:sldId id="423"/>
          </p14:sldIdLst>
        </p14:section>
        <p14:section name="List" id="{F0D42A7C-2A34-4859-984E-2011CEBD0571}">
          <p14:sldIdLst>
            <p14:sldId id="390"/>
            <p14:sldId id="399"/>
            <p14:sldId id="424"/>
            <p14:sldId id="430"/>
          </p14:sldIdLst>
        </p14:section>
        <p14:section name="Set" id="{306E76FA-2158-41F1-8503-8F215BCDB368}">
          <p14:sldIdLst>
            <p14:sldId id="391"/>
            <p14:sldId id="400"/>
            <p14:sldId id="425"/>
            <p14:sldId id="431"/>
          </p14:sldIdLst>
        </p14:section>
        <p14:section name="Dictionary" id="{8923A332-DC6C-469B-87C5-E8BD48AE7B3F}">
          <p14:sldIdLst>
            <p14:sldId id="392"/>
            <p14:sldId id="401"/>
            <p14:sldId id="427"/>
          </p14:sldIdLst>
        </p14:section>
        <p14:section name="Range" id="{56DCC21D-B4CB-441F-93EF-809758FD448A}">
          <p14:sldIdLst>
            <p14:sldId id="402"/>
            <p14:sldId id="403"/>
            <p14:sldId id="436"/>
          </p14:sldIdLst>
        </p14:section>
        <p14:section name="Collections Summary" id="{6012AA69-4274-744E-AC94-94D9F49AD091}">
          <p14:sldIdLst>
            <p14:sldId id="404"/>
            <p14:sldId id="393"/>
            <p14:sldId id="405"/>
          </p14:sldIdLst>
        </p14:section>
        <p14:section name="Assignment" id="{70B92C56-4FCE-41BE-872E-456DBC42D23D}">
          <p14:sldIdLst>
            <p14:sldId id="307"/>
            <p14:sldId id="370"/>
            <p14:sldId id="308"/>
          </p14:sldIdLst>
        </p14:section>
        <p14:section name="Mutability" id="{8C111046-3392-4033-874A-4C56CCA5C7EF}">
          <p14:sldIdLst>
            <p14:sldId id="415"/>
            <p14:sldId id="416"/>
            <p14:sldId id="417"/>
            <p14:sldId id="433"/>
          </p14:sldIdLst>
        </p14:section>
        <p14:section name="List comprehensions" id="{EA9C830A-E58B-453E-9979-D3310C87043B}">
          <p14:sldIdLst>
            <p14:sldId id="421"/>
          </p14:sldIdLst>
        </p14:section>
        <p14:section name="Retired" id="{C78BA066-B091-4B47-AEFA-1547F5E62A11}">
          <p14:sldIdLst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E46C75-F0E2-4944-B992-7CB9C0029E8F}" v="4" dt="2023-10-14T04:55:44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57" autoAdjust="0"/>
  </p:normalViewPr>
  <p:slideViewPr>
    <p:cSldViewPr snapToGrid="0">
      <p:cViewPr varScale="1">
        <p:scale>
          <a:sx n="158" d="100"/>
          <a:sy n="158" d="100"/>
        </p:scale>
        <p:origin x="364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63E46C75-F0E2-4944-B992-7CB9C0029E8F}"/>
    <pc:docChg chg="undo custSel addSld delSld modSld sldOrd delSection modSection modNotesMaster">
      <pc:chgData name="Peter McGinty" userId="138e04b35f3df159" providerId="LiveId" clId="{63E46C75-F0E2-4944-B992-7CB9C0029E8F}" dt="2023-10-15T20:39:30.639" v="423" actId="20577"/>
      <pc:docMkLst>
        <pc:docMk/>
      </pc:docMkLst>
      <pc:sldChg chg="modSp mod">
        <pc:chgData name="Peter McGinty" userId="138e04b35f3df159" providerId="LiveId" clId="{63E46C75-F0E2-4944-B992-7CB9C0029E8F}" dt="2023-10-13T16:32:56.071" v="64" actId="1076"/>
        <pc:sldMkLst>
          <pc:docMk/>
          <pc:sldMk cId="3743528606" sldId="280"/>
        </pc:sldMkLst>
        <pc:spChg chg="mod">
          <ac:chgData name="Peter McGinty" userId="138e04b35f3df159" providerId="LiveId" clId="{63E46C75-F0E2-4944-B992-7CB9C0029E8F}" dt="2023-10-13T16:32:56.071" v="64" actId="1076"/>
          <ac:spMkLst>
            <pc:docMk/>
            <pc:sldMk cId="3743528606" sldId="280"/>
            <ac:spMk id="2" creationId="{02FEE16B-71B8-43A1-BC00-7A908FE032E6}"/>
          </ac:spMkLst>
        </pc:spChg>
      </pc:sldChg>
      <pc:sldChg chg="modSp mod">
        <pc:chgData name="Peter McGinty" userId="138e04b35f3df159" providerId="LiveId" clId="{63E46C75-F0E2-4944-B992-7CB9C0029E8F}" dt="2023-10-15T20:39:30.639" v="423" actId="20577"/>
        <pc:sldMkLst>
          <pc:docMk/>
          <pc:sldMk cId="3559656611" sldId="307"/>
        </pc:sldMkLst>
        <pc:spChg chg="mod">
          <ac:chgData name="Peter McGinty" userId="138e04b35f3df159" providerId="LiveId" clId="{63E46C75-F0E2-4944-B992-7CB9C0029E8F}" dt="2023-10-15T20:39:30.639" v="423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del">
        <pc:chgData name="Peter McGinty" userId="138e04b35f3df159" providerId="LiveId" clId="{63E46C75-F0E2-4944-B992-7CB9C0029E8F}" dt="2023-10-13T16:33:20.037" v="65" actId="47"/>
        <pc:sldMkLst>
          <pc:docMk/>
          <pc:sldMk cId="2894770161" sldId="324"/>
        </pc:sldMkLst>
      </pc:sldChg>
      <pc:sldChg chg="addSp delSp modSp mod modClrScheme chgLayout">
        <pc:chgData name="Peter McGinty" userId="138e04b35f3df159" providerId="LiveId" clId="{63E46C75-F0E2-4944-B992-7CB9C0029E8F}" dt="2023-10-14T06:47:54.054" v="278" actId="20577"/>
        <pc:sldMkLst>
          <pc:docMk/>
          <pc:sldMk cId="1806023479" sldId="387"/>
        </pc:sldMkLst>
        <pc:spChg chg="mod ord">
          <ac:chgData name="Peter McGinty" userId="138e04b35f3df159" providerId="LiveId" clId="{63E46C75-F0E2-4944-B992-7CB9C0029E8F}" dt="2023-10-14T04:57:10.567" v="212" actId="6264"/>
          <ac:spMkLst>
            <pc:docMk/>
            <pc:sldMk cId="1806023479" sldId="387"/>
            <ac:spMk id="2" creationId="{F727365B-EE9F-40C6-A12A-9BEB2F72F33C}"/>
          </ac:spMkLst>
        </pc:spChg>
        <pc:spChg chg="add mod ord">
          <ac:chgData name="Peter McGinty" userId="138e04b35f3df159" providerId="LiveId" clId="{63E46C75-F0E2-4944-B992-7CB9C0029E8F}" dt="2023-10-14T04:57:48.041" v="217" actId="242"/>
          <ac:spMkLst>
            <pc:docMk/>
            <pc:sldMk cId="1806023479" sldId="387"/>
            <ac:spMk id="3" creationId="{F2D4D42C-84C1-6F1B-1BA2-A9214D510822}"/>
          </ac:spMkLst>
        </pc:spChg>
        <pc:spChg chg="del mod ord">
          <ac:chgData name="Peter McGinty" userId="138e04b35f3df159" providerId="LiveId" clId="{63E46C75-F0E2-4944-B992-7CB9C0029E8F}" dt="2023-10-14T04:54:28.853" v="86" actId="6264"/>
          <ac:spMkLst>
            <pc:docMk/>
            <pc:sldMk cId="1806023479" sldId="387"/>
            <ac:spMk id="4" creationId="{72B9DBFB-F6F6-4C45-A206-994776310D30}"/>
          </ac:spMkLst>
        </pc:spChg>
        <pc:spChg chg="add del mod ord">
          <ac:chgData name="Peter McGinty" userId="138e04b35f3df159" providerId="LiveId" clId="{63E46C75-F0E2-4944-B992-7CB9C0029E8F}" dt="2023-10-14T04:54:28.853" v="86" actId="6264"/>
          <ac:spMkLst>
            <pc:docMk/>
            <pc:sldMk cId="1806023479" sldId="387"/>
            <ac:spMk id="5" creationId="{97F4E2F3-8D27-5622-10E9-53E493DAB581}"/>
          </ac:spMkLst>
        </pc:spChg>
        <pc:spChg chg="add del mod">
          <ac:chgData name="Peter McGinty" userId="138e04b35f3df159" providerId="LiveId" clId="{63E46C75-F0E2-4944-B992-7CB9C0029E8F}" dt="2023-10-14T04:54:28.853" v="86" actId="6264"/>
          <ac:spMkLst>
            <pc:docMk/>
            <pc:sldMk cId="1806023479" sldId="387"/>
            <ac:spMk id="6" creationId="{D31B942F-8279-CA8C-2652-B9B321FF6D2C}"/>
          </ac:spMkLst>
        </pc:spChg>
        <pc:spChg chg="add del mod">
          <ac:chgData name="Peter McGinty" userId="138e04b35f3df159" providerId="LiveId" clId="{63E46C75-F0E2-4944-B992-7CB9C0029E8F}" dt="2023-10-14T04:54:28.853" v="86" actId="6264"/>
          <ac:spMkLst>
            <pc:docMk/>
            <pc:sldMk cId="1806023479" sldId="387"/>
            <ac:spMk id="7" creationId="{E892706F-9572-D4EC-96AA-B3A1F665B87C}"/>
          </ac:spMkLst>
        </pc:spChg>
        <pc:spChg chg="add del mod">
          <ac:chgData name="Peter McGinty" userId="138e04b35f3df159" providerId="LiveId" clId="{63E46C75-F0E2-4944-B992-7CB9C0029E8F}" dt="2023-10-14T04:54:28.853" v="86" actId="6264"/>
          <ac:spMkLst>
            <pc:docMk/>
            <pc:sldMk cId="1806023479" sldId="387"/>
            <ac:spMk id="8" creationId="{7102918A-C1C7-8417-885A-330104E796E3}"/>
          </ac:spMkLst>
        </pc:spChg>
        <pc:spChg chg="add mod ord">
          <ac:chgData name="Peter McGinty" userId="138e04b35f3df159" providerId="LiveId" clId="{63E46C75-F0E2-4944-B992-7CB9C0029E8F}" dt="2023-10-14T06:47:54.054" v="278" actId="20577"/>
          <ac:spMkLst>
            <pc:docMk/>
            <pc:sldMk cId="1806023479" sldId="387"/>
            <ac:spMk id="9" creationId="{51DC50F4-9A87-49F0-C25A-CCF407878DF1}"/>
          </ac:spMkLst>
        </pc:spChg>
        <pc:spChg chg="mod ord">
          <ac:chgData name="Peter McGinty" userId="138e04b35f3df159" providerId="LiveId" clId="{63E46C75-F0E2-4944-B992-7CB9C0029E8F}" dt="2023-10-14T04:59:20.593" v="262" actId="20577"/>
          <ac:spMkLst>
            <pc:docMk/>
            <pc:sldMk cId="1806023479" sldId="387"/>
            <ac:spMk id="10" creationId="{821BD415-88A3-01E4-B658-CB56453C2942}"/>
          </ac:spMkLst>
        </pc:spChg>
        <pc:spChg chg="add mod ord">
          <ac:chgData name="Peter McGinty" userId="138e04b35f3df159" providerId="LiveId" clId="{63E46C75-F0E2-4944-B992-7CB9C0029E8F}" dt="2023-10-14T04:58:11.404" v="222" actId="404"/>
          <ac:spMkLst>
            <pc:docMk/>
            <pc:sldMk cId="1806023479" sldId="387"/>
            <ac:spMk id="11" creationId="{69FC376E-6BF5-85F3-EA37-29FDA0A7B55B}"/>
          </ac:spMkLst>
        </pc:spChg>
        <pc:spChg chg="add del mod">
          <ac:chgData name="Peter McGinty" userId="138e04b35f3df159" providerId="LiveId" clId="{63E46C75-F0E2-4944-B992-7CB9C0029E8F}" dt="2023-10-14T04:57:10.567" v="212" actId="6264"/>
          <ac:spMkLst>
            <pc:docMk/>
            <pc:sldMk cId="1806023479" sldId="387"/>
            <ac:spMk id="12" creationId="{DC8093DD-AE5F-710D-5840-5B9BCF1DE711}"/>
          </ac:spMkLst>
        </pc:spChg>
        <pc:spChg chg="add del mod">
          <ac:chgData name="Peter McGinty" userId="138e04b35f3df159" providerId="LiveId" clId="{63E46C75-F0E2-4944-B992-7CB9C0029E8F}" dt="2023-10-14T04:57:10.567" v="212" actId="6264"/>
          <ac:spMkLst>
            <pc:docMk/>
            <pc:sldMk cId="1806023479" sldId="387"/>
            <ac:spMk id="13" creationId="{84F9E23A-A73B-9027-486E-59B82EDC5488}"/>
          </ac:spMkLst>
        </pc:spChg>
        <pc:spChg chg="add del mod">
          <ac:chgData name="Peter McGinty" userId="138e04b35f3df159" providerId="LiveId" clId="{63E46C75-F0E2-4944-B992-7CB9C0029E8F}" dt="2023-10-14T04:57:10.567" v="212" actId="6264"/>
          <ac:spMkLst>
            <pc:docMk/>
            <pc:sldMk cId="1806023479" sldId="387"/>
            <ac:spMk id="14" creationId="{DA956F78-6115-29AA-AEEC-D7F28F3CB62D}"/>
          </ac:spMkLst>
        </pc:spChg>
        <pc:spChg chg="add del mod">
          <ac:chgData name="Peter McGinty" userId="138e04b35f3df159" providerId="LiveId" clId="{63E46C75-F0E2-4944-B992-7CB9C0029E8F}" dt="2023-10-14T04:57:10.567" v="212" actId="6264"/>
          <ac:spMkLst>
            <pc:docMk/>
            <pc:sldMk cId="1806023479" sldId="387"/>
            <ac:spMk id="15" creationId="{9FF5ACDF-EA58-7B9B-1C47-6EA62026A0B0}"/>
          </ac:spMkLst>
        </pc:spChg>
        <pc:spChg chg="add del mod">
          <ac:chgData name="Peter McGinty" userId="138e04b35f3df159" providerId="LiveId" clId="{63E46C75-F0E2-4944-B992-7CB9C0029E8F}" dt="2023-10-14T04:57:10.567" v="212" actId="6264"/>
          <ac:spMkLst>
            <pc:docMk/>
            <pc:sldMk cId="1806023479" sldId="387"/>
            <ac:spMk id="16" creationId="{C5BB9C4F-B4DE-AE76-CE3F-73C62974BECC}"/>
          </ac:spMkLst>
        </pc:spChg>
      </pc:sldChg>
      <pc:sldChg chg="modSp mod">
        <pc:chgData name="Peter McGinty" userId="138e04b35f3df159" providerId="LiveId" clId="{63E46C75-F0E2-4944-B992-7CB9C0029E8F}" dt="2023-10-14T06:52:15.012" v="284" actId="20577"/>
        <pc:sldMkLst>
          <pc:docMk/>
          <pc:sldMk cId="381215" sldId="389"/>
        </pc:sldMkLst>
        <pc:spChg chg="mod">
          <ac:chgData name="Peter McGinty" userId="138e04b35f3df159" providerId="LiveId" clId="{63E46C75-F0E2-4944-B992-7CB9C0029E8F}" dt="2023-10-14T06:52:15.012" v="284" actId="20577"/>
          <ac:spMkLst>
            <pc:docMk/>
            <pc:sldMk cId="381215" sldId="389"/>
            <ac:spMk id="4" creationId="{01752B73-0434-4C46-8A16-DE1A6AD3E6DD}"/>
          </ac:spMkLst>
        </pc:spChg>
      </pc:sldChg>
      <pc:sldChg chg="modSp mod">
        <pc:chgData name="Peter McGinty" userId="138e04b35f3df159" providerId="LiveId" clId="{63E46C75-F0E2-4944-B992-7CB9C0029E8F}" dt="2023-10-14T20:19:46.051" v="406" actId="20577"/>
        <pc:sldMkLst>
          <pc:docMk/>
          <pc:sldMk cId="1425899113" sldId="392"/>
        </pc:sldMkLst>
        <pc:spChg chg="mod">
          <ac:chgData name="Peter McGinty" userId="138e04b35f3df159" providerId="LiveId" clId="{63E46C75-F0E2-4944-B992-7CB9C0029E8F}" dt="2023-10-14T20:19:46.051" v="406" actId="20577"/>
          <ac:spMkLst>
            <pc:docMk/>
            <pc:sldMk cId="1425899113" sldId="392"/>
            <ac:spMk id="2" creationId="{F3E3C78A-DB5A-4AB1-AC50-C900336EBAB9}"/>
          </ac:spMkLst>
        </pc:spChg>
        <pc:spChg chg="mod">
          <ac:chgData name="Peter McGinty" userId="138e04b35f3df159" providerId="LiveId" clId="{63E46C75-F0E2-4944-B992-7CB9C0029E8F}" dt="2023-10-14T07:03:22.145" v="334" actId="20577"/>
          <ac:spMkLst>
            <pc:docMk/>
            <pc:sldMk cId="1425899113" sldId="392"/>
            <ac:spMk id="4" creationId="{0A57A057-B138-2841-92A8-8A4FB0CA2078}"/>
          </ac:spMkLst>
        </pc:spChg>
      </pc:sldChg>
      <pc:sldChg chg="modSp mod">
        <pc:chgData name="Peter McGinty" userId="138e04b35f3df159" providerId="LiveId" clId="{63E46C75-F0E2-4944-B992-7CB9C0029E8F}" dt="2023-10-14T04:52:52.412" v="81" actId="20577"/>
        <pc:sldMkLst>
          <pc:docMk/>
          <pc:sldMk cId="1517543639" sldId="397"/>
        </pc:sldMkLst>
        <pc:spChg chg="mod">
          <ac:chgData name="Peter McGinty" userId="138e04b35f3df159" providerId="LiveId" clId="{63E46C75-F0E2-4944-B992-7CB9C0029E8F}" dt="2023-10-14T04:52:52.412" v="81" actId="20577"/>
          <ac:spMkLst>
            <pc:docMk/>
            <pc:sldMk cId="1517543639" sldId="397"/>
            <ac:spMk id="5" creationId="{B5FFFB9E-B7BF-6F4E-BCE1-1282E08D3E51}"/>
          </ac:spMkLst>
        </pc:spChg>
      </pc:sldChg>
      <pc:sldChg chg="modSp mod">
        <pc:chgData name="Peter McGinty" userId="138e04b35f3df159" providerId="LiveId" clId="{63E46C75-F0E2-4944-B992-7CB9C0029E8F}" dt="2023-10-14T04:51:20.195" v="75"/>
        <pc:sldMkLst>
          <pc:docMk/>
          <pc:sldMk cId="1440891465" sldId="398"/>
        </pc:sldMkLst>
        <pc:spChg chg="mod">
          <ac:chgData name="Peter McGinty" userId="138e04b35f3df159" providerId="LiveId" clId="{63E46C75-F0E2-4944-B992-7CB9C0029E8F}" dt="2023-10-14T04:51:20.195" v="75"/>
          <ac:spMkLst>
            <pc:docMk/>
            <pc:sldMk cId="1440891465" sldId="398"/>
            <ac:spMk id="3" creationId="{1530BA1F-097C-9B49-869F-A15A1BEC6CDD}"/>
          </ac:spMkLst>
        </pc:spChg>
        <pc:spChg chg="mod">
          <ac:chgData name="Peter McGinty" userId="138e04b35f3df159" providerId="LiveId" clId="{63E46C75-F0E2-4944-B992-7CB9C0029E8F}" dt="2023-10-14T04:51:16.346" v="74" actId="27636"/>
          <ac:spMkLst>
            <pc:docMk/>
            <pc:sldMk cId="1440891465" sldId="398"/>
            <ac:spMk id="4" creationId="{D42CB81F-3BA5-C443-9B36-2D4C48C07047}"/>
          </ac:spMkLst>
        </pc:spChg>
      </pc:sldChg>
      <pc:sldChg chg="modSp mod">
        <pc:chgData name="Peter McGinty" userId="138e04b35f3df159" providerId="LiveId" clId="{63E46C75-F0E2-4944-B992-7CB9C0029E8F}" dt="2023-10-14T07:01:28.978" v="286" actId="20577"/>
        <pc:sldMkLst>
          <pc:docMk/>
          <pc:sldMk cId="3303717268" sldId="399"/>
        </pc:sldMkLst>
        <pc:spChg chg="mod">
          <ac:chgData name="Peter McGinty" userId="138e04b35f3df159" providerId="LiveId" clId="{63E46C75-F0E2-4944-B992-7CB9C0029E8F}" dt="2023-10-14T07:01:28.978" v="286" actId="20577"/>
          <ac:spMkLst>
            <pc:docMk/>
            <pc:sldMk cId="3303717268" sldId="399"/>
            <ac:spMk id="3" creationId="{15DDA33E-7544-4C9C-8219-3F16CBA5413E}"/>
          </ac:spMkLst>
        </pc:spChg>
      </pc:sldChg>
      <pc:sldChg chg="modSp mod">
        <pc:chgData name="Peter McGinty" userId="138e04b35f3df159" providerId="LiveId" clId="{63E46C75-F0E2-4944-B992-7CB9C0029E8F}" dt="2023-10-15T20:38:23.653" v="410" actId="20577"/>
        <pc:sldMkLst>
          <pc:docMk/>
          <pc:sldMk cId="4144499065" sldId="400"/>
        </pc:sldMkLst>
        <pc:spChg chg="mod">
          <ac:chgData name="Peter McGinty" userId="138e04b35f3df159" providerId="LiveId" clId="{63E46C75-F0E2-4944-B992-7CB9C0029E8F}" dt="2023-10-15T20:38:23.653" v="410" actId="20577"/>
          <ac:spMkLst>
            <pc:docMk/>
            <pc:sldMk cId="4144499065" sldId="400"/>
            <ac:spMk id="3" creationId="{15DDA33E-7544-4C9C-8219-3F16CBA5413E}"/>
          </ac:spMkLst>
        </pc:spChg>
      </pc:sldChg>
      <pc:sldChg chg="modSp mod ord">
        <pc:chgData name="Peter McGinty" userId="138e04b35f3df159" providerId="LiveId" clId="{63E46C75-F0E2-4944-B992-7CB9C0029E8F}" dt="2023-10-14T07:05:51.254" v="378" actId="20577"/>
        <pc:sldMkLst>
          <pc:docMk/>
          <pc:sldMk cId="517802058" sldId="402"/>
        </pc:sldMkLst>
        <pc:spChg chg="mod">
          <ac:chgData name="Peter McGinty" userId="138e04b35f3df159" providerId="LiveId" clId="{63E46C75-F0E2-4944-B992-7CB9C0029E8F}" dt="2023-10-14T07:05:51.254" v="378" actId="20577"/>
          <ac:spMkLst>
            <pc:docMk/>
            <pc:sldMk cId="517802058" sldId="402"/>
            <ac:spMk id="4" creationId="{0A57A057-B138-2841-92A8-8A4FB0CA2078}"/>
          </ac:spMkLst>
        </pc:spChg>
      </pc:sldChg>
      <pc:sldChg chg="modSp mod ord">
        <pc:chgData name="Peter McGinty" userId="138e04b35f3df159" providerId="LiveId" clId="{63E46C75-F0E2-4944-B992-7CB9C0029E8F}" dt="2023-10-14T07:06:40.092" v="380" actId="20577"/>
        <pc:sldMkLst>
          <pc:docMk/>
          <pc:sldMk cId="49920910" sldId="403"/>
        </pc:sldMkLst>
        <pc:spChg chg="mod">
          <ac:chgData name="Peter McGinty" userId="138e04b35f3df159" providerId="LiveId" clId="{63E46C75-F0E2-4944-B992-7CB9C0029E8F}" dt="2023-10-14T07:06:40.092" v="380" actId="20577"/>
          <ac:spMkLst>
            <pc:docMk/>
            <pc:sldMk cId="49920910" sldId="403"/>
            <ac:spMk id="4" creationId="{A7E46467-588F-4302-8A11-C4A886A9953A}"/>
          </ac:spMkLst>
        </pc:spChg>
      </pc:sldChg>
      <pc:sldChg chg="modSp mod">
        <pc:chgData name="Peter McGinty" userId="138e04b35f3df159" providerId="LiveId" clId="{63E46C75-F0E2-4944-B992-7CB9C0029E8F}" dt="2023-10-09T19:45:12.080" v="0" actId="20577"/>
        <pc:sldMkLst>
          <pc:docMk/>
          <pc:sldMk cId="4185476432" sldId="409"/>
        </pc:sldMkLst>
        <pc:spChg chg="mod">
          <ac:chgData name="Peter McGinty" userId="138e04b35f3df159" providerId="LiveId" clId="{63E46C75-F0E2-4944-B992-7CB9C0029E8F}" dt="2023-10-09T19:45:12.080" v="0" actId="20577"/>
          <ac:spMkLst>
            <pc:docMk/>
            <pc:sldMk cId="4185476432" sldId="409"/>
            <ac:spMk id="9" creationId="{275D93F1-5B41-4C4D-94AF-F097CB4E9CC9}"/>
          </ac:spMkLst>
        </pc:spChg>
      </pc:sldChg>
      <pc:sldChg chg="del">
        <pc:chgData name="Peter McGinty" userId="138e04b35f3df159" providerId="LiveId" clId="{63E46C75-F0E2-4944-B992-7CB9C0029E8F}" dt="2023-10-14T07:19:56.524" v="387" actId="47"/>
        <pc:sldMkLst>
          <pc:docMk/>
          <pc:sldMk cId="1422557971" sldId="410"/>
        </pc:sldMkLst>
      </pc:sldChg>
      <pc:sldChg chg="del">
        <pc:chgData name="Peter McGinty" userId="138e04b35f3df159" providerId="LiveId" clId="{63E46C75-F0E2-4944-B992-7CB9C0029E8F}" dt="2023-10-13T16:33:20.037" v="65" actId="47"/>
        <pc:sldMkLst>
          <pc:docMk/>
          <pc:sldMk cId="138302654" sldId="411"/>
        </pc:sldMkLst>
      </pc:sldChg>
      <pc:sldChg chg="del">
        <pc:chgData name="Peter McGinty" userId="138e04b35f3df159" providerId="LiveId" clId="{63E46C75-F0E2-4944-B992-7CB9C0029E8F}" dt="2023-10-13T16:33:20.037" v="65" actId="47"/>
        <pc:sldMkLst>
          <pc:docMk/>
          <pc:sldMk cId="4155040078" sldId="412"/>
        </pc:sldMkLst>
      </pc:sldChg>
      <pc:sldChg chg="del">
        <pc:chgData name="Peter McGinty" userId="138e04b35f3df159" providerId="LiveId" clId="{63E46C75-F0E2-4944-B992-7CB9C0029E8F}" dt="2023-10-13T16:33:20.037" v="65" actId="47"/>
        <pc:sldMkLst>
          <pc:docMk/>
          <pc:sldMk cId="1605638793" sldId="413"/>
        </pc:sldMkLst>
      </pc:sldChg>
      <pc:sldChg chg="del">
        <pc:chgData name="Peter McGinty" userId="138e04b35f3df159" providerId="LiveId" clId="{63E46C75-F0E2-4944-B992-7CB9C0029E8F}" dt="2023-10-13T16:33:20.037" v="65" actId="47"/>
        <pc:sldMkLst>
          <pc:docMk/>
          <pc:sldMk cId="2227940099" sldId="414"/>
        </pc:sldMkLst>
      </pc:sldChg>
      <pc:sldChg chg="del">
        <pc:chgData name="Peter McGinty" userId="138e04b35f3df159" providerId="LiveId" clId="{63E46C75-F0E2-4944-B992-7CB9C0029E8F}" dt="2023-10-14T07:19:40.564" v="384" actId="47"/>
        <pc:sldMkLst>
          <pc:docMk/>
          <pc:sldMk cId="362687826" sldId="418"/>
        </pc:sldMkLst>
      </pc:sldChg>
      <pc:sldChg chg="del">
        <pc:chgData name="Peter McGinty" userId="138e04b35f3df159" providerId="LiveId" clId="{63E46C75-F0E2-4944-B992-7CB9C0029E8F}" dt="2023-10-14T07:19:19.499" v="383" actId="47"/>
        <pc:sldMkLst>
          <pc:docMk/>
          <pc:sldMk cId="2654980515" sldId="419"/>
        </pc:sldMkLst>
      </pc:sldChg>
      <pc:sldChg chg="del">
        <pc:chgData name="Peter McGinty" userId="138e04b35f3df159" providerId="LiveId" clId="{63E46C75-F0E2-4944-B992-7CB9C0029E8F}" dt="2023-10-14T07:19:05.762" v="381" actId="47"/>
        <pc:sldMkLst>
          <pc:docMk/>
          <pc:sldMk cId="2821714345" sldId="420"/>
        </pc:sldMkLst>
      </pc:sldChg>
      <pc:sldChg chg="del">
        <pc:chgData name="Peter McGinty" userId="138e04b35f3df159" providerId="LiveId" clId="{63E46C75-F0E2-4944-B992-7CB9C0029E8F}" dt="2023-10-13T16:33:20.037" v="65" actId="47"/>
        <pc:sldMkLst>
          <pc:docMk/>
          <pc:sldMk cId="756856436" sldId="432"/>
        </pc:sldMkLst>
      </pc:sldChg>
      <pc:sldChg chg="modSp mod">
        <pc:chgData name="Peter McGinty" userId="138e04b35f3df159" providerId="LiveId" clId="{63E46C75-F0E2-4944-B992-7CB9C0029E8F}" dt="2023-10-14T07:26:04.181" v="389" actId="20577"/>
        <pc:sldMkLst>
          <pc:docMk/>
          <pc:sldMk cId="622187468" sldId="433"/>
        </pc:sldMkLst>
        <pc:spChg chg="mod">
          <ac:chgData name="Peter McGinty" userId="138e04b35f3df159" providerId="LiveId" clId="{63E46C75-F0E2-4944-B992-7CB9C0029E8F}" dt="2023-10-14T07:26:04.181" v="389" actId="20577"/>
          <ac:spMkLst>
            <pc:docMk/>
            <pc:sldMk cId="622187468" sldId="433"/>
            <ac:spMk id="3" creationId="{12149ABA-F5BF-7204-021A-5654CE08EEC8}"/>
          </ac:spMkLst>
        </pc:spChg>
      </pc:sldChg>
      <pc:sldChg chg="del">
        <pc:chgData name="Peter McGinty" userId="138e04b35f3df159" providerId="LiveId" clId="{63E46C75-F0E2-4944-B992-7CB9C0029E8F}" dt="2023-10-14T07:19:07.577" v="382" actId="47"/>
        <pc:sldMkLst>
          <pc:docMk/>
          <pc:sldMk cId="677537235" sldId="434"/>
        </pc:sldMkLst>
      </pc:sldChg>
      <pc:sldChg chg="add del">
        <pc:chgData name="Peter McGinty" userId="138e04b35f3df159" providerId="LiveId" clId="{63E46C75-F0E2-4944-B992-7CB9C0029E8F}" dt="2023-10-14T07:19:52.968" v="386" actId="47"/>
        <pc:sldMkLst>
          <pc:docMk/>
          <pc:sldMk cId="759032848" sldId="435"/>
        </pc:sldMkLst>
      </pc:sldChg>
      <pc:sldChg chg="add">
        <pc:chgData name="Peter McGinty" userId="138e04b35f3df159" providerId="LiveId" clId="{63E46C75-F0E2-4944-B992-7CB9C0029E8F}" dt="2023-10-14T07:06:23.761" v="379" actId="2890"/>
        <pc:sldMkLst>
          <pc:docMk/>
          <pc:sldMk cId="3808957498" sldId="436"/>
        </pc:sldMkLst>
      </pc:sldChg>
    </pc:docChg>
  </pc:docChgLst>
  <pc:docChgLst>
    <pc:chgData name="Peter McGinty" userId="138e04b35f3df159" providerId="LiveId" clId="{C33E799D-7FC7-4B75-B0AD-B483250BB679}"/>
    <pc:docChg chg="undo custSel addSld delSld modSld sldOrd addSection modSection modNotesMaster">
      <pc:chgData name="Peter McGinty" userId="138e04b35f3df159" providerId="LiveId" clId="{C33E799D-7FC7-4B75-B0AD-B483250BB679}" dt="2022-10-25T07:18:17.275" v="3575" actId="6549"/>
      <pc:docMkLst>
        <pc:docMk/>
      </pc:docMkLst>
      <pc:sldChg chg="modSp mod">
        <pc:chgData name="Peter McGinty" userId="138e04b35f3df159" providerId="LiveId" clId="{C33E799D-7FC7-4B75-B0AD-B483250BB679}" dt="2022-10-18T10:04:22.566" v="2747" actId="20577"/>
        <pc:sldMkLst>
          <pc:docMk/>
          <pc:sldMk cId="3743528606" sldId="280"/>
        </pc:sldMkLst>
        <pc:spChg chg="mod">
          <ac:chgData name="Peter McGinty" userId="138e04b35f3df159" providerId="LiveId" clId="{C33E799D-7FC7-4B75-B0AD-B483250BB679}" dt="2022-10-18T10:04:22.566" v="2747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mod">
        <pc:chgData name="Peter McGinty" userId="138e04b35f3df159" providerId="LiveId" clId="{C33E799D-7FC7-4B75-B0AD-B483250BB679}" dt="2022-10-18T05:58:40.487" v="547" actId="20577"/>
        <pc:sldMkLst>
          <pc:docMk/>
          <pc:sldMk cId="3953822786" sldId="281"/>
        </pc:sldMkLst>
        <pc:spChg chg="mod">
          <ac:chgData name="Peter McGinty" userId="138e04b35f3df159" providerId="LiveId" clId="{C33E799D-7FC7-4B75-B0AD-B483250BB679}" dt="2022-10-18T05:58:40.487" v="547" actId="20577"/>
          <ac:spMkLst>
            <pc:docMk/>
            <pc:sldMk cId="3953822786" sldId="281"/>
            <ac:spMk id="5" creationId="{70BC972B-9B3F-4DA7-BD60-63A8129AECB4}"/>
          </ac:spMkLst>
        </pc:spChg>
      </pc:sldChg>
      <pc:sldChg chg="modSp mod ord">
        <pc:chgData name="Peter McGinty" userId="138e04b35f3df159" providerId="LiveId" clId="{C33E799D-7FC7-4B75-B0AD-B483250BB679}" dt="2022-10-18T08:33:07.086" v="2386" actId="20577"/>
        <pc:sldMkLst>
          <pc:docMk/>
          <pc:sldMk cId="3559656611" sldId="307"/>
        </pc:sldMkLst>
        <pc:spChg chg="mod">
          <ac:chgData name="Peter McGinty" userId="138e04b35f3df159" providerId="LiveId" clId="{C33E799D-7FC7-4B75-B0AD-B483250BB679}" dt="2022-10-18T08:33:07.086" v="2386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modSp mod ord">
        <pc:chgData name="Peter McGinty" userId="138e04b35f3df159" providerId="LiveId" clId="{C33E799D-7FC7-4B75-B0AD-B483250BB679}" dt="2022-10-18T09:06:41.468" v="2745" actId="20577"/>
        <pc:sldMkLst>
          <pc:docMk/>
          <pc:sldMk cId="2729914585" sldId="308"/>
        </pc:sldMkLst>
        <pc:spChg chg="mod">
          <ac:chgData name="Peter McGinty" userId="138e04b35f3df159" providerId="LiveId" clId="{C33E799D-7FC7-4B75-B0AD-B483250BB679}" dt="2022-10-18T09:06:41.468" v="2745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addSp modSp mod ord">
        <pc:chgData name="Peter McGinty" userId="138e04b35f3df159" providerId="LiveId" clId="{C33E799D-7FC7-4B75-B0AD-B483250BB679}" dt="2022-10-18T08:34:04.255" v="2401" actId="113"/>
        <pc:sldMkLst>
          <pc:docMk/>
          <pc:sldMk cId="4028080745" sldId="370"/>
        </pc:sldMkLst>
        <pc:spChg chg="mod">
          <ac:chgData name="Peter McGinty" userId="138e04b35f3df159" providerId="LiveId" clId="{C33E799D-7FC7-4B75-B0AD-B483250BB679}" dt="2022-10-17T21:19:11.930" v="61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C33E799D-7FC7-4B75-B0AD-B483250BB679}" dt="2022-10-18T08:34:04.255" v="2401" actId="113"/>
          <ac:spMkLst>
            <pc:docMk/>
            <pc:sldMk cId="4028080745" sldId="370"/>
            <ac:spMk id="3" creationId="{2ED45CA4-E0DC-46AF-96A5-E4C067E2F4D2}"/>
          </ac:spMkLst>
        </pc:spChg>
        <pc:spChg chg="add mod">
          <ac:chgData name="Peter McGinty" userId="138e04b35f3df159" providerId="LiveId" clId="{C33E799D-7FC7-4B75-B0AD-B483250BB679}" dt="2022-10-17T21:26:28.901" v="347" actId="1582"/>
          <ac:spMkLst>
            <pc:docMk/>
            <pc:sldMk cId="4028080745" sldId="370"/>
            <ac:spMk id="4" creationId="{13072456-87D9-2205-DBDD-670305B7C662}"/>
          </ac:spMkLst>
        </pc:spChg>
        <pc:spChg chg="add mod">
          <ac:chgData name="Peter McGinty" userId="138e04b35f3df159" providerId="LiveId" clId="{C33E799D-7FC7-4B75-B0AD-B483250BB679}" dt="2022-10-17T21:26:46.499" v="349" actId="1582"/>
          <ac:spMkLst>
            <pc:docMk/>
            <pc:sldMk cId="4028080745" sldId="370"/>
            <ac:spMk id="5" creationId="{0DA75A16-296B-CFB8-5849-0D8F29FC9C3E}"/>
          </ac:spMkLst>
        </pc:spChg>
      </pc:sldChg>
      <pc:sldChg chg="modSp mod">
        <pc:chgData name="Peter McGinty" userId="138e04b35f3df159" providerId="LiveId" clId="{C33E799D-7FC7-4B75-B0AD-B483250BB679}" dt="2022-10-18T06:24:06.685" v="1083" actId="20577"/>
        <pc:sldMkLst>
          <pc:docMk/>
          <pc:sldMk cId="2461894260" sldId="388"/>
        </pc:sldMkLst>
        <pc:spChg chg="mod">
          <ac:chgData name="Peter McGinty" userId="138e04b35f3df159" providerId="LiveId" clId="{C33E799D-7FC7-4B75-B0AD-B483250BB679}" dt="2022-10-18T06:24:06.685" v="1083" actId="20577"/>
          <ac:spMkLst>
            <pc:docMk/>
            <pc:sldMk cId="2461894260" sldId="388"/>
            <ac:spMk id="2" creationId="{F3E3C78A-DB5A-4AB1-AC50-C900336EBAB9}"/>
          </ac:spMkLst>
        </pc:spChg>
      </pc:sldChg>
      <pc:sldChg chg="modSp mod">
        <pc:chgData name="Peter McGinty" userId="138e04b35f3df159" providerId="LiveId" clId="{C33E799D-7FC7-4B75-B0AD-B483250BB679}" dt="2022-10-18T06:28:23.826" v="1274" actId="2711"/>
        <pc:sldMkLst>
          <pc:docMk/>
          <pc:sldMk cId="381215" sldId="389"/>
        </pc:sldMkLst>
        <pc:spChg chg="mod">
          <ac:chgData name="Peter McGinty" userId="138e04b35f3df159" providerId="LiveId" clId="{C33E799D-7FC7-4B75-B0AD-B483250BB679}" dt="2022-10-18T06:23:10.779" v="1065"/>
          <ac:spMkLst>
            <pc:docMk/>
            <pc:sldMk cId="381215" sldId="389"/>
            <ac:spMk id="2" creationId="{F3E3C78A-DB5A-4AB1-AC50-C900336EBAB9}"/>
          </ac:spMkLst>
        </pc:spChg>
        <pc:spChg chg="mod">
          <ac:chgData name="Peter McGinty" userId="138e04b35f3df159" providerId="LiveId" clId="{C33E799D-7FC7-4B75-B0AD-B483250BB679}" dt="2022-10-18T06:28:23.826" v="1274" actId="2711"/>
          <ac:spMkLst>
            <pc:docMk/>
            <pc:sldMk cId="381215" sldId="389"/>
            <ac:spMk id="4" creationId="{01752B73-0434-4C46-8A16-DE1A6AD3E6DD}"/>
          </ac:spMkLst>
        </pc:spChg>
      </pc:sldChg>
      <pc:sldChg chg="modSp mod">
        <pc:chgData name="Peter McGinty" userId="138e04b35f3df159" providerId="LiveId" clId="{C33E799D-7FC7-4B75-B0AD-B483250BB679}" dt="2022-10-18T07:55:15.516" v="1795" actId="20577"/>
        <pc:sldMkLst>
          <pc:docMk/>
          <pc:sldMk cId="3148215412" sldId="390"/>
        </pc:sldMkLst>
        <pc:spChg chg="mod">
          <ac:chgData name="Peter McGinty" userId="138e04b35f3df159" providerId="LiveId" clId="{C33E799D-7FC7-4B75-B0AD-B483250BB679}" dt="2022-10-18T06:23:17.489" v="1066"/>
          <ac:spMkLst>
            <pc:docMk/>
            <pc:sldMk cId="3148215412" sldId="390"/>
            <ac:spMk id="2" creationId="{F3E3C78A-DB5A-4AB1-AC50-C900336EBAB9}"/>
          </ac:spMkLst>
        </pc:spChg>
        <pc:spChg chg="mod">
          <ac:chgData name="Peter McGinty" userId="138e04b35f3df159" providerId="LiveId" clId="{C33E799D-7FC7-4B75-B0AD-B483250BB679}" dt="2022-10-18T07:55:15.516" v="1795" actId="20577"/>
          <ac:spMkLst>
            <pc:docMk/>
            <pc:sldMk cId="3148215412" sldId="390"/>
            <ac:spMk id="4" creationId="{DB6857CF-44E6-5A40-8452-34AE9C974FFF}"/>
          </ac:spMkLst>
        </pc:spChg>
      </pc:sldChg>
      <pc:sldChg chg="modSp mod">
        <pc:chgData name="Peter McGinty" userId="138e04b35f3df159" providerId="LiveId" clId="{C33E799D-7FC7-4B75-B0AD-B483250BB679}" dt="2022-10-18T08:05:26.106" v="2055" actId="20577"/>
        <pc:sldMkLst>
          <pc:docMk/>
          <pc:sldMk cId="1154051711" sldId="391"/>
        </pc:sldMkLst>
        <pc:spChg chg="mod">
          <ac:chgData name="Peter McGinty" userId="138e04b35f3df159" providerId="LiveId" clId="{C33E799D-7FC7-4B75-B0AD-B483250BB679}" dt="2022-10-18T06:23:25.296" v="1067"/>
          <ac:spMkLst>
            <pc:docMk/>
            <pc:sldMk cId="1154051711" sldId="391"/>
            <ac:spMk id="2" creationId="{F3E3C78A-DB5A-4AB1-AC50-C900336EBAB9}"/>
          </ac:spMkLst>
        </pc:spChg>
        <pc:spChg chg="mod">
          <ac:chgData name="Peter McGinty" userId="138e04b35f3df159" providerId="LiveId" clId="{C33E799D-7FC7-4B75-B0AD-B483250BB679}" dt="2022-10-18T08:05:26.106" v="2055" actId="20577"/>
          <ac:spMkLst>
            <pc:docMk/>
            <pc:sldMk cId="1154051711" sldId="391"/>
            <ac:spMk id="4" creationId="{D815DD6B-9672-A647-B88F-42DF31A9A497}"/>
          </ac:spMkLst>
        </pc:spChg>
      </pc:sldChg>
      <pc:sldChg chg="modSp mod">
        <pc:chgData name="Peter McGinty" userId="138e04b35f3df159" providerId="LiveId" clId="{C33E799D-7FC7-4B75-B0AD-B483250BB679}" dt="2022-10-25T07:17:18.621" v="3523" actId="20577"/>
        <pc:sldMkLst>
          <pc:docMk/>
          <pc:sldMk cId="2335348821" sldId="395"/>
        </pc:sldMkLst>
        <pc:spChg chg="mod">
          <ac:chgData name="Peter McGinty" userId="138e04b35f3df159" providerId="LiveId" clId="{C33E799D-7FC7-4B75-B0AD-B483250BB679}" dt="2022-10-25T07:17:18.621" v="3523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6:32:03.487" v="1388" actId="2711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C33E799D-7FC7-4B75-B0AD-B483250BB679}" dt="2022-10-18T06:33:04.074" v="1400" actId="2711"/>
          <ac:spMkLst>
            <pc:docMk/>
            <pc:sldMk cId="2335348821" sldId="395"/>
            <ac:spMk id="4" creationId="{A7E46467-588F-4302-8A11-C4A886A9953A}"/>
          </ac:spMkLst>
        </pc:spChg>
      </pc:sldChg>
      <pc:sldChg chg="modSp mod">
        <pc:chgData name="Peter McGinty" userId="138e04b35f3df159" providerId="LiveId" clId="{C33E799D-7FC7-4B75-B0AD-B483250BB679}" dt="2022-10-25T07:17:34.598" v="3533" actId="20577"/>
        <pc:sldMkLst>
          <pc:docMk/>
          <pc:sldMk cId="1568223350" sldId="396"/>
        </pc:sldMkLst>
        <pc:spChg chg="mod">
          <ac:chgData name="Peter McGinty" userId="138e04b35f3df159" providerId="LiveId" clId="{C33E799D-7FC7-4B75-B0AD-B483250BB679}" dt="2022-10-25T07:17:34.598" v="3533" actId="20577"/>
          <ac:spMkLst>
            <pc:docMk/>
            <pc:sldMk cId="1568223350" sldId="396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7:26:04.572" v="1729" actId="6549"/>
          <ac:spMkLst>
            <pc:docMk/>
            <pc:sldMk cId="1568223350" sldId="396"/>
            <ac:spMk id="3" creationId="{15DDA33E-7544-4C9C-8219-3F16CBA5413E}"/>
          </ac:spMkLst>
        </pc:spChg>
      </pc:sldChg>
      <pc:sldChg chg="modSp mod">
        <pc:chgData name="Peter McGinty" userId="138e04b35f3df159" providerId="LiveId" clId="{C33E799D-7FC7-4B75-B0AD-B483250BB679}" dt="2022-10-18T10:18:50.535" v="3103" actId="20577"/>
        <pc:sldMkLst>
          <pc:docMk/>
          <pc:sldMk cId="1517543639" sldId="397"/>
        </pc:sldMkLst>
        <pc:spChg chg="mod">
          <ac:chgData name="Peter McGinty" userId="138e04b35f3df159" providerId="LiveId" clId="{C33E799D-7FC7-4B75-B0AD-B483250BB679}" dt="2022-10-18T10:18:50.535" v="3103" actId="20577"/>
          <ac:spMkLst>
            <pc:docMk/>
            <pc:sldMk cId="1517543639" sldId="397"/>
            <ac:spMk id="5" creationId="{B5FFFB9E-B7BF-6F4E-BCE1-1282E08D3E51}"/>
          </ac:spMkLst>
        </pc:spChg>
      </pc:sldChg>
      <pc:sldChg chg="modSp mod ord">
        <pc:chgData name="Peter McGinty" userId="138e04b35f3df159" providerId="LiveId" clId="{C33E799D-7FC7-4B75-B0AD-B483250BB679}" dt="2022-10-18T10:17:03.971" v="2991" actId="6549"/>
        <pc:sldMkLst>
          <pc:docMk/>
          <pc:sldMk cId="1440891465" sldId="398"/>
        </pc:sldMkLst>
        <pc:spChg chg="mod">
          <ac:chgData name="Peter McGinty" userId="138e04b35f3df159" providerId="LiveId" clId="{C33E799D-7FC7-4B75-B0AD-B483250BB679}" dt="2022-10-18T10:17:03.971" v="2991" actId="6549"/>
          <ac:spMkLst>
            <pc:docMk/>
            <pc:sldMk cId="1440891465" sldId="398"/>
            <ac:spMk id="3" creationId="{1530BA1F-097C-9B49-869F-A15A1BEC6CDD}"/>
          </ac:spMkLst>
        </pc:spChg>
        <pc:spChg chg="mod">
          <ac:chgData name="Peter McGinty" userId="138e04b35f3df159" providerId="LiveId" clId="{C33E799D-7FC7-4B75-B0AD-B483250BB679}" dt="2022-10-18T10:15:36.362" v="2982" actId="27636"/>
          <ac:spMkLst>
            <pc:docMk/>
            <pc:sldMk cId="1440891465" sldId="398"/>
            <ac:spMk id="4" creationId="{D42CB81F-3BA5-C443-9B36-2D4C48C07047}"/>
          </ac:spMkLst>
        </pc:spChg>
      </pc:sldChg>
      <pc:sldChg chg="modSp mod">
        <pc:chgData name="Peter McGinty" userId="138e04b35f3df159" providerId="LiveId" clId="{C33E799D-7FC7-4B75-B0AD-B483250BB679}" dt="2022-10-25T07:17:45.315" v="3545" actId="20577"/>
        <pc:sldMkLst>
          <pc:docMk/>
          <pc:sldMk cId="3303717268" sldId="399"/>
        </pc:sldMkLst>
        <pc:spChg chg="mod">
          <ac:chgData name="Peter McGinty" userId="138e04b35f3df159" providerId="LiveId" clId="{C33E799D-7FC7-4B75-B0AD-B483250BB679}" dt="2022-10-25T07:17:45.315" v="3545" actId="20577"/>
          <ac:spMkLst>
            <pc:docMk/>
            <pc:sldMk cId="3303717268" sldId="399"/>
            <ac:spMk id="2" creationId="{6DF68BF9-8AD4-4A48-B9B1-005B42CB13B2}"/>
          </ac:spMkLst>
        </pc:spChg>
      </pc:sldChg>
      <pc:sldChg chg="modSp mod">
        <pc:chgData name="Peter McGinty" userId="138e04b35f3df159" providerId="LiveId" clId="{C33E799D-7FC7-4B75-B0AD-B483250BB679}" dt="2022-10-25T07:17:59.334" v="3556" actId="20577"/>
        <pc:sldMkLst>
          <pc:docMk/>
          <pc:sldMk cId="4144499065" sldId="400"/>
        </pc:sldMkLst>
        <pc:spChg chg="mod">
          <ac:chgData name="Peter McGinty" userId="138e04b35f3df159" providerId="LiveId" clId="{C33E799D-7FC7-4B75-B0AD-B483250BB679}" dt="2022-10-25T07:17:59.334" v="3556" actId="20577"/>
          <ac:spMkLst>
            <pc:docMk/>
            <pc:sldMk cId="4144499065" sldId="400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8:10:52.112" v="2116" actId="20577"/>
          <ac:spMkLst>
            <pc:docMk/>
            <pc:sldMk cId="4144499065" sldId="400"/>
            <ac:spMk id="4" creationId="{A7E46467-588F-4302-8A11-C4A886A9953A}"/>
          </ac:spMkLst>
        </pc:spChg>
      </pc:sldChg>
      <pc:sldChg chg="modSp mod">
        <pc:chgData name="Peter McGinty" userId="138e04b35f3df159" providerId="LiveId" clId="{C33E799D-7FC7-4B75-B0AD-B483250BB679}" dt="2022-10-25T07:18:17.275" v="3575" actId="6549"/>
        <pc:sldMkLst>
          <pc:docMk/>
          <pc:sldMk cId="1626995251" sldId="401"/>
        </pc:sldMkLst>
        <pc:spChg chg="mod">
          <ac:chgData name="Peter McGinty" userId="138e04b35f3df159" providerId="LiveId" clId="{C33E799D-7FC7-4B75-B0AD-B483250BB679}" dt="2022-10-25T07:18:17.275" v="3575" actId="6549"/>
          <ac:spMkLst>
            <pc:docMk/>
            <pc:sldMk cId="1626995251" sldId="401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8:16:18.436" v="2213" actId="6549"/>
          <ac:spMkLst>
            <pc:docMk/>
            <pc:sldMk cId="1626995251" sldId="401"/>
            <ac:spMk id="4" creationId="{A7E46467-588F-4302-8A11-C4A886A9953A}"/>
          </ac:spMkLst>
        </pc:spChg>
      </pc:sldChg>
      <pc:sldChg chg="ord">
        <pc:chgData name="Peter McGinty" userId="138e04b35f3df159" providerId="LiveId" clId="{C33E799D-7FC7-4B75-B0AD-B483250BB679}" dt="2022-10-18T09:06:28.170" v="2743"/>
        <pc:sldMkLst>
          <pc:docMk/>
          <pc:sldMk cId="517802058" sldId="402"/>
        </pc:sldMkLst>
      </pc:sldChg>
      <pc:sldChg chg="modSp mod ord">
        <pc:chgData name="Peter McGinty" userId="138e04b35f3df159" providerId="LiveId" clId="{C33E799D-7FC7-4B75-B0AD-B483250BB679}" dt="2022-10-18T09:06:28.170" v="2743"/>
        <pc:sldMkLst>
          <pc:docMk/>
          <pc:sldMk cId="49920910" sldId="403"/>
        </pc:sldMkLst>
        <pc:spChg chg="mod">
          <ac:chgData name="Peter McGinty" userId="138e04b35f3df159" providerId="LiveId" clId="{C33E799D-7FC7-4B75-B0AD-B483250BB679}" dt="2022-10-18T08:45:53.589" v="2584" actId="20577"/>
          <ac:spMkLst>
            <pc:docMk/>
            <pc:sldMk cId="49920910" sldId="403"/>
            <ac:spMk id="3" creationId="{15DDA33E-7544-4C9C-8219-3F16CBA5413E}"/>
          </ac:spMkLst>
        </pc:spChg>
        <pc:spChg chg="mod">
          <ac:chgData name="Peter McGinty" userId="138e04b35f3df159" providerId="LiveId" clId="{C33E799D-7FC7-4B75-B0AD-B483250BB679}" dt="2022-10-18T08:41:54.423" v="2553"/>
          <ac:spMkLst>
            <pc:docMk/>
            <pc:sldMk cId="49920910" sldId="403"/>
            <ac:spMk id="4" creationId="{A7E46467-588F-4302-8A11-C4A886A9953A}"/>
          </ac:spMkLst>
        </pc:spChg>
        <pc:spChg chg="mod">
          <ac:chgData name="Peter McGinty" userId="138e04b35f3df159" providerId="LiveId" clId="{C33E799D-7FC7-4B75-B0AD-B483250BB679}" dt="2022-10-18T08:45:22.162" v="2556" actId="20577"/>
          <ac:spMkLst>
            <pc:docMk/>
            <pc:sldMk cId="49920910" sldId="403"/>
            <ac:spMk id="5" creationId="{D631FF59-DF69-CF42-A093-3A75689D2733}"/>
          </ac:spMkLst>
        </pc:spChg>
      </pc:sldChg>
      <pc:sldChg chg="modSp mod ord">
        <pc:chgData name="Peter McGinty" userId="138e04b35f3df159" providerId="LiveId" clId="{C33E799D-7FC7-4B75-B0AD-B483250BB679}" dt="2022-10-18T10:13:44.038" v="2962"/>
        <pc:sldMkLst>
          <pc:docMk/>
          <pc:sldMk cId="4185476432" sldId="409"/>
        </pc:sldMkLst>
        <pc:spChg chg="mod">
          <ac:chgData name="Peter McGinty" userId="138e04b35f3df159" providerId="LiveId" clId="{C33E799D-7FC7-4B75-B0AD-B483250BB679}" dt="2022-10-18T10:07:41.379" v="2825" actId="27636"/>
          <ac:spMkLst>
            <pc:docMk/>
            <pc:sldMk cId="4185476432" sldId="409"/>
            <ac:spMk id="5" creationId="{89D1E69D-1281-9E49-85BE-98C194C7B056}"/>
          </ac:spMkLst>
        </pc:spChg>
        <pc:spChg chg="mod">
          <ac:chgData name="Peter McGinty" userId="138e04b35f3df159" providerId="LiveId" clId="{C33E799D-7FC7-4B75-B0AD-B483250BB679}" dt="2022-10-18T10:11:54.729" v="2953" actId="20577"/>
          <ac:spMkLst>
            <pc:docMk/>
            <pc:sldMk cId="4185476432" sldId="409"/>
            <ac:spMk id="9" creationId="{275D93F1-5B41-4C4D-94AF-F097CB4E9CC9}"/>
          </ac:spMkLst>
        </pc:spChg>
      </pc:sldChg>
      <pc:sldChg chg="modSp mod ord">
        <pc:chgData name="Peter McGinty" userId="138e04b35f3df159" providerId="LiveId" clId="{C33E799D-7FC7-4B75-B0AD-B483250BB679}" dt="2022-10-18T06:09:45.897" v="772"/>
        <pc:sldMkLst>
          <pc:docMk/>
          <pc:sldMk cId="1422557971" sldId="410"/>
        </pc:sldMkLst>
        <pc:graphicFrameChg chg="modGraphic">
          <ac:chgData name="Peter McGinty" userId="138e04b35f3df159" providerId="LiveId" clId="{C33E799D-7FC7-4B75-B0AD-B483250BB679}" dt="2022-10-18T06:00:24.139" v="589" actId="20577"/>
          <ac:graphicFrameMkLst>
            <pc:docMk/>
            <pc:sldMk cId="1422557971" sldId="410"/>
            <ac:graphicFrameMk id="3" creationId="{25B1C22F-AD9E-9D40-8943-0BC14ACDF7F9}"/>
          </ac:graphicFrameMkLst>
        </pc:graphicFrameChg>
      </pc:sldChg>
      <pc:sldChg chg="modSp mod">
        <pc:chgData name="Peter McGinty" userId="138e04b35f3df159" providerId="LiveId" clId="{C33E799D-7FC7-4B75-B0AD-B483250BB679}" dt="2022-10-17T21:29:26.754" v="485" actId="20577"/>
        <pc:sldMkLst>
          <pc:docMk/>
          <pc:sldMk cId="138302654" sldId="411"/>
        </pc:sldMkLst>
        <pc:spChg chg="mod">
          <ac:chgData name="Peter McGinty" userId="138e04b35f3df159" providerId="LiveId" clId="{C33E799D-7FC7-4B75-B0AD-B483250BB679}" dt="2022-10-17T21:29:26.754" v="485" actId="20577"/>
          <ac:spMkLst>
            <pc:docMk/>
            <pc:sldMk cId="138302654" sldId="411"/>
            <ac:spMk id="5" creationId="{BDE28EB8-2FA1-4688-B916-085333CF0DCA}"/>
          </ac:spMkLst>
        </pc:spChg>
      </pc:sldChg>
      <pc:sldChg chg="addSp delSp modSp mod">
        <pc:chgData name="Peter McGinty" userId="138e04b35f3df159" providerId="LiveId" clId="{C33E799D-7FC7-4B75-B0AD-B483250BB679}" dt="2022-10-18T08:25:58.743" v="2278" actId="404"/>
        <pc:sldMkLst>
          <pc:docMk/>
          <pc:sldMk cId="4155040078" sldId="412"/>
        </pc:sldMkLst>
        <pc:spChg chg="add del mod">
          <ac:chgData name="Peter McGinty" userId="138e04b35f3df159" providerId="LiveId" clId="{C33E799D-7FC7-4B75-B0AD-B483250BB679}" dt="2022-10-18T08:18:25.047" v="2218"/>
          <ac:spMkLst>
            <pc:docMk/>
            <pc:sldMk cId="4155040078" sldId="412"/>
            <ac:spMk id="2" creationId="{36DC0B78-5330-E8FB-F307-11B01C427DC5}"/>
          </ac:spMkLst>
        </pc:spChg>
        <pc:spChg chg="add mod">
          <ac:chgData name="Peter McGinty" userId="138e04b35f3df159" providerId="LiveId" clId="{C33E799D-7FC7-4B75-B0AD-B483250BB679}" dt="2022-10-18T08:20:33.832" v="2231" actId="14100"/>
          <ac:spMkLst>
            <pc:docMk/>
            <pc:sldMk cId="4155040078" sldId="412"/>
            <ac:spMk id="3" creationId="{BC7F9F9E-A489-22E0-3FF4-CC834CB354F4}"/>
          </ac:spMkLst>
        </pc:spChg>
        <pc:spChg chg="mod">
          <ac:chgData name="Peter McGinty" userId="138e04b35f3df159" providerId="LiveId" clId="{C33E799D-7FC7-4B75-B0AD-B483250BB679}" dt="2022-10-18T08:23:43.159" v="2264" actId="20577"/>
          <ac:spMkLst>
            <pc:docMk/>
            <pc:sldMk cId="4155040078" sldId="412"/>
            <ac:spMk id="4" creationId="{149523E5-49C3-4D8E-ADC6-BEAFB4D540A4}"/>
          </ac:spMkLst>
        </pc:spChg>
        <pc:spChg chg="add mod">
          <ac:chgData name="Peter McGinty" userId="138e04b35f3df159" providerId="LiveId" clId="{C33E799D-7FC7-4B75-B0AD-B483250BB679}" dt="2022-10-18T08:21:10.235" v="2241" actId="14100"/>
          <ac:spMkLst>
            <pc:docMk/>
            <pc:sldMk cId="4155040078" sldId="412"/>
            <ac:spMk id="5" creationId="{DA9552DA-0D54-1CAF-987D-682013892CD3}"/>
          </ac:spMkLst>
        </pc:spChg>
        <pc:spChg chg="del">
          <ac:chgData name="Peter McGinty" userId="138e04b35f3df159" providerId="LiveId" clId="{C33E799D-7FC7-4B75-B0AD-B483250BB679}" dt="2022-10-18T08:19:59.205" v="2224" actId="478"/>
          <ac:spMkLst>
            <pc:docMk/>
            <pc:sldMk cId="4155040078" sldId="412"/>
            <ac:spMk id="6" creationId="{D4062B34-AAF0-4A7B-BFA4-C72F255FD39C}"/>
          </ac:spMkLst>
        </pc:spChg>
        <pc:spChg chg="del">
          <ac:chgData name="Peter McGinty" userId="138e04b35f3df159" providerId="LiveId" clId="{C33E799D-7FC7-4B75-B0AD-B483250BB679}" dt="2022-10-18T08:17:05.041" v="2214" actId="478"/>
          <ac:spMkLst>
            <pc:docMk/>
            <pc:sldMk cId="4155040078" sldId="412"/>
            <ac:spMk id="7" creationId="{D742CC1C-0C72-4805-965F-241E81FE795A}"/>
          </ac:spMkLst>
        </pc:spChg>
        <pc:spChg chg="del">
          <ac:chgData name="Peter McGinty" userId="138e04b35f3df159" providerId="LiveId" clId="{C33E799D-7FC7-4B75-B0AD-B483250BB679}" dt="2022-10-18T08:17:10.262" v="2215" actId="478"/>
          <ac:spMkLst>
            <pc:docMk/>
            <pc:sldMk cId="4155040078" sldId="412"/>
            <ac:spMk id="8" creationId="{012D4D07-F283-4CEC-9A1C-D5949559DF1B}"/>
          </ac:spMkLst>
        </pc:spChg>
        <pc:spChg chg="add mod">
          <ac:chgData name="Peter McGinty" userId="138e04b35f3df159" providerId="LiveId" clId="{C33E799D-7FC7-4B75-B0AD-B483250BB679}" dt="2022-10-18T08:21:27.385" v="2243" actId="14100"/>
          <ac:spMkLst>
            <pc:docMk/>
            <pc:sldMk cId="4155040078" sldId="412"/>
            <ac:spMk id="9" creationId="{C848B9FF-42BA-81F9-0424-70EE0C73F50F}"/>
          </ac:spMkLst>
        </pc:spChg>
        <pc:spChg chg="add mod">
          <ac:chgData name="Peter McGinty" userId="138e04b35f3df159" providerId="LiveId" clId="{C33E799D-7FC7-4B75-B0AD-B483250BB679}" dt="2022-10-18T08:21:39.136" v="2245" actId="14100"/>
          <ac:spMkLst>
            <pc:docMk/>
            <pc:sldMk cId="4155040078" sldId="412"/>
            <ac:spMk id="10" creationId="{8457341C-B85A-3442-3375-E14A220FBB35}"/>
          </ac:spMkLst>
        </pc:spChg>
        <pc:spChg chg="add mod">
          <ac:chgData name="Peter McGinty" userId="138e04b35f3df159" providerId="LiveId" clId="{C33E799D-7FC7-4B75-B0AD-B483250BB679}" dt="2022-10-18T08:21:50.947" v="2248" actId="14100"/>
          <ac:spMkLst>
            <pc:docMk/>
            <pc:sldMk cId="4155040078" sldId="412"/>
            <ac:spMk id="11" creationId="{4EFB1F72-F3AA-D75F-268D-1A744259E9AA}"/>
          </ac:spMkLst>
        </pc:spChg>
        <pc:spChg chg="add mod">
          <ac:chgData name="Peter McGinty" userId="138e04b35f3df159" providerId="LiveId" clId="{C33E799D-7FC7-4B75-B0AD-B483250BB679}" dt="2022-10-18T08:25:58.743" v="2278" actId="404"/>
          <ac:spMkLst>
            <pc:docMk/>
            <pc:sldMk cId="4155040078" sldId="412"/>
            <ac:spMk id="12" creationId="{1696A3A3-A3CC-83E1-6493-1264FCB39C62}"/>
          </ac:spMkLst>
        </pc:spChg>
        <pc:spChg chg="del">
          <ac:chgData name="Peter McGinty" userId="138e04b35f3df159" providerId="LiveId" clId="{C33E799D-7FC7-4B75-B0AD-B483250BB679}" dt="2022-10-18T08:19:56.810" v="2223" actId="478"/>
          <ac:spMkLst>
            <pc:docMk/>
            <pc:sldMk cId="4155040078" sldId="412"/>
            <ac:spMk id="13" creationId="{6CA6E91B-BAFE-46D5-9E00-4EB60AE80C37}"/>
          </ac:spMkLst>
        </pc:spChg>
        <pc:spChg chg="add mod">
          <ac:chgData name="Peter McGinty" userId="138e04b35f3df159" providerId="LiveId" clId="{C33E799D-7FC7-4B75-B0AD-B483250BB679}" dt="2022-10-18T08:22:37.606" v="2255" actId="14100"/>
          <ac:spMkLst>
            <pc:docMk/>
            <pc:sldMk cId="4155040078" sldId="412"/>
            <ac:spMk id="14" creationId="{9AB2BD96-E5A4-8A73-B314-05D29735038D}"/>
          </ac:spMkLst>
        </pc:spChg>
      </pc:sldChg>
      <pc:sldChg chg="modSp mod">
        <pc:chgData name="Peter McGinty" userId="138e04b35f3df159" providerId="LiveId" clId="{C33E799D-7FC7-4B75-B0AD-B483250BB679}" dt="2022-10-18T11:00:22.620" v="3230" actId="20577"/>
        <pc:sldMkLst>
          <pc:docMk/>
          <pc:sldMk cId="1605638793" sldId="413"/>
        </pc:sldMkLst>
        <pc:spChg chg="mod">
          <ac:chgData name="Peter McGinty" userId="138e04b35f3df159" providerId="LiveId" clId="{C33E799D-7FC7-4B75-B0AD-B483250BB679}" dt="2022-10-18T11:00:22.620" v="3230" actId="20577"/>
          <ac:spMkLst>
            <pc:docMk/>
            <pc:sldMk cId="1605638793" sldId="413"/>
            <ac:spMk id="4" creationId="{149523E5-49C3-4D8E-ADC6-BEAFB4D540A4}"/>
          </ac:spMkLst>
        </pc:spChg>
      </pc:sldChg>
      <pc:sldChg chg="modSp mod">
        <pc:chgData name="Peter McGinty" userId="138e04b35f3df159" providerId="LiveId" clId="{C33E799D-7FC7-4B75-B0AD-B483250BB679}" dt="2022-10-18T08:31:52.053" v="2373" actId="5793"/>
        <pc:sldMkLst>
          <pc:docMk/>
          <pc:sldMk cId="2227940099" sldId="414"/>
        </pc:sldMkLst>
        <pc:spChg chg="mod">
          <ac:chgData name="Peter McGinty" userId="138e04b35f3df159" providerId="LiveId" clId="{C33E799D-7FC7-4B75-B0AD-B483250BB679}" dt="2022-10-18T08:31:52.053" v="2373" actId="5793"/>
          <ac:spMkLst>
            <pc:docMk/>
            <pc:sldMk cId="2227940099" sldId="414"/>
            <ac:spMk id="4" creationId="{149523E5-49C3-4D8E-ADC6-BEAFB4D540A4}"/>
          </ac:spMkLst>
        </pc:spChg>
      </pc:sldChg>
      <pc:sldChg chg="modSp mod">
        <pc:chgData name="Peter McGinty" userId="138e04b35f3df159" providerId="LiveId" clId="{C33E799D-7FC7-4B75-B0AD-B483250BB679}" dt="2022-10-18T11:02:09.200" v="3231" actId="20577"/>
        <pc:sldMkLst>
          <pc:docMk/>
          <pc:sldMk cId="3089801957" sldId="416"/>
        </pc:sldMkLst>
        <pc:graphicFrameChg chg="modGraphic">
          <ac:chgData name="Peter McGinty" userId="138e04b35f3df159" providerId="LiveId" clId="{C33E799D-7FC7-4B75-B0AD-B483250BB679}" dt="2022-10-18T11:02:09.200" v="3231" actId="20577"/>
          <ac:graphicFrameMkLst>
            <pc:docMk/>
            <pc:sldMk cId="3089801957" sldId="416"/>
            <ac:graphicFrameMk id="6" creationId="{1207A83E-973D-42AB-9EC0-6278EC854C38}"/>
          </ac:graphicFrameMkLst>
        </pc:graphicFrameChg>
      </pc:sldChg>
      <pc:sldChg chg="modSp mod">
        <pc:chgData name="Peter McGinty" userId="138e04b35f3df159" providerId="LiveId" clId="{C33E799D-7FC7-4B75-B0AD-B483250BB679}" dt="2022-10-18T11:02:46.614" v="3243" actId="313"/>
        <pc:sldMkLst>
          <pc:docMk/>
          <pc:sldMk cId="1313640097" sldId="417"/>
        </pc:sldMkLst>
        <pc:spChg chg="mod">
          <ac:chgData name="Peter McGinty" userId="138e04b35f3df159" providerId="LiveId" clId="{C33E799D-7FC7-4B75-B0AD-B483250BB679}" dt="2022-10-18T11:02:46.614" v="3243" actId="313"/>
          <ac:spMkLst>
            <pc:docMk/>
            <pc:sldMk cId="1313640097" sldId="417"/>
            <ac:spMk id="15" creationId="{345B3001-A56B-4DE5-8F99-401513B0C144}"/>
          </ac:spMkLst>
        </pc:spChg>
        <pc:graphicFrameChg chg="modGraphic">
          <ac:chgData name="Peter McGinty" userId="138e04b35f3df159" providerId="LiveId" clId="{C33E799D-7FC7-4B75-B0AD-B483250BB679}" dt="2022-10-18T11:02:29.938" v="3232" actId="20577"/>
          <ac:graphicFrameMkLst>
            <pc:docMk/>
            <pc:sldMk cId="1313640097" sldId="417"/>
            <ac:graphicFrameMk id="6" creationId="{1207A83E-973D-42AB-9EC0-6278EC854C38}"/>
          </ac:graphicFrameMkLst>
        </pc:graphicFrameChg>
      </pc:sldChg>
      <pc:sldChg chg="modSp mod">
        <pc:chgData name="Peter McGinty" userId="138e04b35f3df159" providerId="LiveId" clId="{C33E799D-7FC7-4B75-B0AD-B483250BB679}" dt="2022-10-18T11:13:38.441" v="3448" actId="6549"/>
        <pc:sldMkLst>
          <pc:docMk/>
          <pc:sldMk cId="2654980515" sldId="419"/>
        </pc:sldMkLst>
        <pc:spChg chg="mod">
          <ac:chgData name="Peter McGinty" userId="138e04b35f3df159" providerId="LiveId" clId="{C33E799D-7FC7-4B75-B0AD-B483250BB679}" dt="2022-10-18T11:13:38.441" v="3448" actId="6549"/>
          <ac:spMkLst>
            <pc:docMk/>
            <pc:sldMk cId="2654980515" sldId="419"/>
            <ac:spMk id="2" creationId="{5E26BCCB-39E5-4638-B163-B6A21B6433DF}"/>
          </ac:spMkLst>
        </pc:spChg>
        <pc:spChg chg="mod">
          <ac:chgData name="Peter McGinty" userId="138e04b35f3df159" providerId="LiveId" clId="{C33E799D-7FC7-4B75-B0AD-B483250BB679}" dt="2022-10-18T08:51:25.888" v="2741" actId="403"/>
          <ac:spMkLst>
            <pc:docMk/>
            <pc:sldMk cId="2654980515" sldId="419"/>
            <ac:spMk id="3" creationId="{CA689008-5677-492C-8D8F-E90A9E169D5C}"/>
          </ac:spMkLst>
        </pc:spChg>
      </pc:sldChg>
      <pc:sldChg chg="modSp mod">
        <pc:chgData name="Peter McGinty" userId="138e04b35f3df159" providerId="LiveId" clId="{C33E799D-7FC7-4B75-B0AD-B483250BB679}" dt="2022-10-18T11:14:43.737" v="3456" actId="20577"/>
        <pc:sldMkLst>
          <pc:docMk/>
          <pc:sldMk cId="2821714345" sldId="420"/>
        </pc:sldMkLst>
        <pc:spChg chg="mod">
          <ac:chgData name="Peter McGinty" userId="138e04b35f3df159" providerId="LiveId" clId="{C33E799D-7FC7-4B75-B0AD-B483250BB679}" dt="2022-10-18T11:13:33.103" v="3447" actId="20577"/>
          <ac:spMkLst>
            <pc:docMk/>
            <pc:sldMk cId="2821714345" sldId="420"/>
            <ac:spMk id="2" creationId="{5E26BCCB-39E5-4638-B163-B6A21B6433DF}"/>
          </ac:spMkLst>
        </pc:spChg>
        <pc:spChg chg="mod">
          <ac:chgData name="Peter McGinty" userId="138e04b35f3df159" providerId="LiveId" clId="{C33E799D-7FC7-4B75-B0AD-B483250BB679}" dt="2022-10-18T11:14:43.737" v="3456" actId="20577"/>
          <ac:spMkLst>
            <pc:docMk/>
            <pc:sldMk cId="2821714345" sldId="420"/>
            <ac:spMk id="3" creationId="{CA689008-5677-492C-8D8F-E90A9E169D5C}"/>
          </ac:spMkLst>
        </pc:spChg>
      </pc:sldChg>
      <pc:sldChg chg="modSp mod">
        <pc:chgData name="Peter McGinty" userId="138e04b35f3df159" providerId="LiveId" clId="{C33E799D-7FC7-4B75-B0AD-B483250BB679}" dt="2022-10-18T08:47:25.101" v="2673" actId="20577"/>
        <pc:sldMkLst>
          <pc:docMk/>
          <pc:sldMk cId="1569340267" sldId="421"/>
        </pc:sldMkLst>
        <pc:spChg chg="mod">
          <ac:chgData name="Peter McGinty" userId="138e04b35f3df159" providerId="LiveId" clId="{C33E799D-7FC7-4B75-B0AD-B483250BB679}" dt="2022-10-18T08:47:25.101" v="2673" actId="20577"/>
          <ac:spMkLst>
            <pc:docMk/>
            <pc:sldMk cId="1569340267" sldId="421"/>
            <ac:spMk id="3" creationId="{22D7B72B-9BFC-4350-8CAD-5E7F54045061}"/>
          </ac:spMkLst>
        </pc:spChg>
      </pc:sldChg>
      <pc:sldChg chg="addSp modSp">
        <pc:chgData name="Peter McGinty" userId="138e04b35f3df159" providerId="LiveId" clId="{C33E799D-7FC7-4B75-B0AD-B483250BB679}" dt="2022-10-18T08:04:47.602" v="1997"/>
        <pc:sldMkLst>
          <pc:docMk/>
          <pc:sldMk cId="1319234742" sldId="422"/>
        </pc:sldMkLst>
        <pc:spChg chg="add mod">
          <ac:chgData name="Peter McGinty" userId="138e04b35f3df159" providerId="LiveId" clId="{C33E799D-7FC7-4B75-B0AD-B483250BB679}" dt="2022-10-18T08:04:47.602" v="1997"/>
          <ac:spMkLst>
            <pc:docMk/>
            <pc:sldMk cId="1319234742" sldId="422"/>
            <ac:spMk id="5" creationId="{6367320E-EF62-2D75-6D31-7FCF34BE9166}"/>
          </ac:spMkLst>
        </pc:spChg>
      </pc:sldChg>
      <pc:sldChg chg="addSp modSp mod">
        <pc:chgData name="Peter McGinty" userId="138e04b35f3df159" providerId="LiveId" clId="{C33E799D-7FC7-4B75-B0AD-B483250BB679}" dt="2022-10-18T08:04:25.344" v="1996"/>
        <pc:sldMkLst>
          <pc:docMk/>
          <pc:sldMk cId="1342136334" sldId="423"/>
        </pc:sldMkLst>
        <pc:spChg chg="mod">
          <ac:chgData name="Peter McGinty" userId="138e04b35f3df159" providerId="LiveId" clId="{C33E799D-7FC7-4B75-B0AD-B483250BB679}" dt="2022-10-18T07:54:35.616" v="1775" actId="20577"/>
          <ac:spMkLst>
            <pc:docMk/>
            <pc:sldMk cId="1342136334" sldId="423"/>
            <ac:spMk id="4" creationId="{E53C7FF2-9977-68E8-154E-8EA44283D1CC}"/>
          </ac:spMkLst>
        </pc:spChg>
        <pc:spChg chg="add mod">
          <ac:chgData name="Peter McGinty" userId="138e04b35f3df159" providerId="LiveId" clId="{C33E799D-7FC7-4B75-B0AD-B483250BB679}" dt="2022-10-18T08:04:25.344" v="1996"/>
          <ac:spMkLst>
            <pc:docMk/>
            <pc:sldMk cId="1342136334" sldId="423"/>
            <ac:spMk id="5" creationId="{0745A8F7-237A-A619-7458-68C575CDD5A9}"/>
          </ac:spMkLst>
        </pc:spChg>
      </pc:sldChg>
      <pc:sldChg chg="modSp mod">
        <pc:chgData name="Peter McGinty" userId="138e04b35f3df159" providerId="LiveId" clId="{C33E799D-7FC7-4B75-B0AD-B483250BB679}" dt="2022-10-18T10:54:46.946" v="3152" actId="20577"/>
        <pc:sldMkLst>
          <pc:docMk/>
          <pc:sldMk cId="2847212950" sldId="425"/>
        </pc:sldMkLst>
        <pc:spChg chg="mod">
          <ac:chgData name="Peter McGinty" userId="138e04b35f3df159" providerId="LiveId" clId="{C33E799D-7FC7-4B75-B0AD-B483250BB679}" dt="2022-10-18T10:47:38.048" v="3116" actId="20577"/>
          <ac:spMkLst>
            <pc:docMk/>
            <pc:sldMk cId="2847212950" sldId="425"/>
            <ac:spMk id="3" creationId="{8D3DCAC9-E414-3D35-D3BC-D2378247982F}"/>
          </ac:spMkLst>
        </pc:spChg>
        <pc:spChg chg="mod">
          <ac:chgData name="Peter McGinty" userId="138e04b35f3df159" providerId="LiveId" clId="{C33E799D-7FC7-4B75-B0AD-B483250BB679}" dt="2022-10-18T10:54:46.946" v="3152" actId="20577"/>
          <ac:spMkLst>
            <pc:docMk/>
            <pc:sldMk cId="2847212950" sldId="425"/>
            <ac:spMk id="4" creationId="{E53C7FF2-9977-68E8-154E-8EA44283D1CC}"/>
          </ac:spMkLst>
        </pc:spChg>
      </pc:sldChg>
      <pc:sldChg chg="del">
        <pc:chgData name="Peter McGinty" userId="138e04b35f3df159" providerId="LiveId" clId="{C33E799D-7FC7-4B75-B0AD-B483250BB679}" dt="2022-10-17T21:18:35.595" v="60" actId="47"/>
        <pc:sldMkLst>
          <pc:docMk/>
          <pc:sldMk cId="1800745683" sldId="426"/>
        </pc:sldMkLst>
      </pc:sldChg>
      <pc:sldChg chg="addSp delSp modSp new mod modClrScheme chgLayout">
        <pc:chgData name="Peter McGinty" userId="138e04b35f3df159" providerId="LiveId" clId="{C33E799D-7FC7-4B75-B0AD-B483250BB679}" dt="2022-10-17T21:17:59.542" v="59" actId="20577"/>
        <pc:sldMkLst>
          <pc:docMk/>
          <pc:sldMk cId="1377132055" sldId="427"/>
        </pc:sldMkLst>
        <pc:spChg chg="del mod ord">
          <ac:chgData name="Peter McGinty" userId="138e04b35f3df159" providerId="LiveId" clId="{C33E799D-7FC7-4B75-B0AD-B483250BB679}" dt="2022-10-17T21:15:43.585" v="18" actId="700"/>
          <ac:spMkLst>
            <pc:docMk/>
            <pc:sldMk cId="1377132055" sldId="427"/>
            <ac:spMk id="2" creationId="{A9B9C3EE-14F7-8301-3E49-B58AC0DACFE3}"/>
          </ac:spMkLst>
        </pc:spChg>
        <pc:spChg chg="mod ord">
          <ac:chgData name="Peter McGinty" userId="138e04b35f3df159" providerId="LiveId" clId="{C33E799D-7FC7-4B75-B0AD-B483250BB679}" dt="2022-10-17T21:17:10.715" v="40" actId="14100"/>
          <ac:spMkLst>
            <pc:docMk/>
            <pc:sldMk cId="1377132055" sldId="427"/>
            <ac:spMk id="3" creationId="{B1498571-4D89-CB68-8DE8-13BAB8D6BB73}"/>
          </ac:spMkLst>
        </pc:spChg>
        <pc:spChg chg="del mod">
          <ac:chgData name="Peter McGinty" userId="138e04b35f3df159" providerId="LiveId" clId="{C33E799D-7FC7-4B75-B0AD-B483250BB679}" dt="2022-10-17T21:15:43.585" v="18" actId="700"/>
          <ac:spMkLst>
            <pc:docMk/>
            <pc:sldMk cId="1377132055" sldId="427"/>
            <ac:spMk id="4" creationId="{97C3649C-C7A7-9000-6BC2-E1F21235BA48}"/>
          </ac:spMkLst>
        </pc:spChg>
        <pc:spChg chg="add mod ord">
          <ac:chgData name="Peter McGinty" userId="138e04b35f3df159" providerId="LiveId" clId="{C33E799D-7FC7-4B75-B0AD-B483250BB679}" dt="2022-10-17T21:17:59.542" v="59" actId="20577"/>
          <ac:spMkLst>
            <pc:docMk/>
            <pc:sldMk cId="1377132055" sldId="427"/>
            <ac:spMk id="5" creationId="{47CB0221-F9BF-DC7B-E135-74D53B0C4162}"/>
          </ac:spMkLst>
        </pc:spChg>
      </pc:sldChg>
      <pc:sldChg chg="modSp add mod ord modNotesTx">
        <pc:chgData name="Peter McGinty" userId="138e04b35f3df159" providerId="LiveId" clId="{C33E799D-7FC7-4B75-B0AD-B483250BB679}" dt="2022-10-18T10:12:51.482" v="2956"/>
        <pc:sldMkLst>
          <pc:docMk/>
          <pc:sldMk cId="3036736616" sldId="428"/>
        </pc:sldMkLst>
        <pc:graphicFrameChg chg="mod modGraphic">
          <ac:chgData name="Peter McGinty" userId="138e04b35f3df159" providerId="LiveId" clId="{C33E799D-7FC7-4B75-B0AD-B483250BB679}" dt="2022-10-18T06:08:59.739" v="770" actId="12788"/>
          <ac:graphicFrameMkLst>
            <pc:docMk/>
            <pc:sldMk cId="3036736616" sldId="428"/>
            <ac:graphicFrameMk id="3" creationId="{25B1C22F-AD9E-9D40-8943-0BC14ACDF7F9}"/>
          </ac:graphicFrameMkLst>
        </pc:graphicFrameChg>
      </pc:sldChg>
      <pc:sldChg chg="addSp modSp new mod modClrScheme chgLayout">
        <pc:chgData name="Peter McGinty" userId="138e04b35f3df159" providerId="LiveId" clId="{C33E799D-7FC7-4B75-B0AD-B483250BB679}" dt="2022-10-18T08:05:00.795" v="2041" actId="1036"/>
        <pc:sldMkLst>
          <pc:docMk/>
          <pc:sldMk cId="938785061" sldId="429"/>
        </pc:sldMkLst>
        <pc:spChg chg="mod ord">
          <ac:chgData name="Peter McGinty" userId="138e04b35f3df159" providerId="LiveId" clId="{C33E799D-7FC7-4B75-B0AD-B483250BB679}" dt="2022-10-18T07:14:13.108" v="1652" actId="1076"/>
          <ac:spMkLst>
            <pc:docMk/>
            <pc:sldMk cId="938785061" sldId="429"/>
            <ac:spMk id="2" creationId="{6C4CD3BB-6D96-33DE-1E8C-F0002F76022C}"/>
          </ac:spMkLst>
        </pc:spChg>
        <pc:spChg chg="mod ord">
          <ac:chgData name="Peter McGinty" userId="138e04b35f3df159" providerId="LiveId" clId="{C33E799D-7FC7-4B75-B0AD-B483250BB679}" dt="2022-10-18T07:21:33.567" v="1728" actId="20577"/>
          <ac:spMkLst>
            <pc:docMk/>
            <pc:sldMk cId="938785061" sldId="429"/>
            <ac:spMk id="3" creationId="{8C34F752-4B63-4DB8-FD0B-F656073E802E}"/>
          </ac:spMkLst>
        </pc:spChg>
        <pc:spChg chg="add mod ord">
          <ac:chgData name="Peter McGinty" userId="138e04b35f3df159" providerId="LiveId" clId="{C33E799D-7FC7-4B75-B0AD-B483250BB679}" dt="2022-10-18T07:19:03.900" v="1714" actId="20577"/>
          <ac:spMkLst>
            <pc:docMk/>
            <pc:sldMk cId="938785061" sldId="429"/>
            <ac:spMk id="4" creationId="{CD762E40-01F4-1896-8D6C-F9C7850698A2}"/>
          </ac:spMkLst>
        </pc:spChg>
        <pc:spChg chg="add mod">
          <ac:chgData name="Peter McGinty" userId="138e04b35f3df159" providerId="LiveId" clId="{C33E799D-7FC7-4B75-B0AD-B483250BB679}" dt="2022-10-18T08:05:00.795" v="2041" actId="1036"/>
          <ac:spMkLst>
            <pc:docMk/>
            <pc:sldMk cId="938785061" sldId="429"/>
            <ac:spMk id="5" creationId="{E5DBCCD0-D8DC-6CB7-899C-FBEB3CBDA9E7}"/>
          </ac:spMkLst>
        </pc:spChg>
      </pc:sldChg>
      <pc:sldChg chg="addSp modSp add mod">
        <pc:chgData name="Peter McGinty" userId="138e04b35f3df159" providerId="LiveId" clId="{C33E799D-7FC7-4B75-B0AD-B483250BB679}" dt="2022-10-18T10:42:07.903" v="3111" actId="20577"/>
        <pc:sldMkLst>
          <pc:docMk/>
          <pc:sldMk cId="80903483" sldId="430"/>
        </pc:sldMkLst>
        <pc:spChg chg="mod">
          <ac:chgData name="Peter McGinty" userId="138e04b35f3df159" providerId="LiveId" clId="{C33E799D-7FC7-4B75-B0AD-B483250BB679}" dt="2022-10-18T07:55:53.112" v="1800" actId="20577"/>
          <ac:spMkLst>
            <pc:docMk/>
            <pc:sldMk cId="80903483" sldId="430"/>
            <ac:spMk id="2" creationId="{6C4CD3BB-6D96-33DE-1E8C-F0002F76022C}"/>
          </ac:spMkLst>
        </pc:spChg>
        <pc:spChg chg="mod">
          <ac:chgData name="Peter McGinty" userId="138e04b35f3df159" providerId="LiveId" clId="{C33E799D-7FC7-4B75-B0AD-B483250BB679}" dt="2022-10-18T10:42:07.903" v="3111" actId="20577"/>
          <ac:spMkLst>
            <pc:docMk/>
            <pc:sldMk cId="80903483" sldId="430"/>
            <ac:spMk id="3" creationId="{8C34F752-4B63-4DB8-FD0B-F656073E802E}"/>
          </ac:spMkLst>
        </pc:spChg>
        <pc:spChg chg="mod">
          <ac:chgData name="Peter McGinty" userId="138e04b35f3df159" providerId="LiveId" clId="{C33E799D-7FC7-4B75-B0AD-B483250BB679}" dt="2022-10-18T08:03:42.246" v="1994" actId="20577"/>
          <ac:spMkLst>
            <pc:docMk/>
            <pc:sldMk cId="80903483" sldId="430"/>
            <ac:spMk id="4" creationId="{CD762E40-01F4-1896-8D6C-F9C7850698A2}"/>
          </ac:spMkLst>
        </pc:spChg>
        <pc:spChg chg="add mod">
          <ac:chgData name="Peter McGinty" userId="138e04b35f3df159" providerId="LiveId" clId="{C33E799D-7FC7-4B75-B0AD-B483250BB679}" dt="2022-10-18T08:04:06.011" v="1995"/>
          <ac:spMkLst>
            <pc:docMk/>
            <pc:sldMk cId="80903483" sldId="430"/>
            <ac:spMk id="5" creationId="{4491F71B-D7BD-BF9B-C192-B4AC695F68A8}"/>
          </ac:spMkLst>
        </pc:spChg>
      </pc:sldChg>
      <pc:sldChg chg="addSp delSp modSp add mod">
        <pc:chgData name="Peter McGinty" userId="138e04b35f3df159" providerId="LiveId" clId="{C33E799D-7FC7-4B75-B0AD-B483250BB679}" dt="2022-10-18T10:56:48.501" v="3190" actId="20577"/>
        <pc:sldMkLst>
          <pc:docMk/>
          <pc:sldMk cId="437968033" sldId="431"/>
        </pc:sldMkLst>
        <pc:spChg chg="mod">
          <ac:chgData name="Peter McGinty" userId="138e04b35f3df159" providerId="LiveId" clId="{C33E799D-7FC7-4B75-B0AD-B483250BB679}" dt="2022-10-18T08:07:46.265" v="2063" actId="20577"/>
          <ac:spMkLst>
            <pc:docMk/>
            <pc:sldMk cId="437968033" sldId="431"/>
            <ac:spMk id="2" creationId="{6C4CD3BB-6D96-33DE-1E8C-F0002F76022C}"/>
          </ac:spMkLst>
        </pc:spChg>
        <pc:spChg chg="mod">
          <ac:chgData name="Peter McGinty" userId="138e04b35f3df159" providerId="LiveId" clId="{C33E799D-7FC7-4B75-B0AD-B483250BB679}" dt="2022-10-18T10:56:48.501" v="3190" actId="20577"/>
          <ac:spMkLst>
            <pc:docMk/>
            <pc:sldMk cId="437968033" sldId="431"/>
            <ac:spMk id="3" creationId="{8C34F752-4B63-4DB8-FD0B-F656073E802E}"/>
          </ac:spMkLst>
        </pc:spChg>
        <pc:spChg chg="mod">
          <ac:chgData name="Peter McGinty" userId="138e04b35f3df159" providerId="LiveId" clId="{C33E799D-7FC7-4B75-B0AD-B483250BB679}" dt="2022-10-18T08:15:03.145" v="2203" actId="20577"/>
          <ac:spMkLst>
            <pc:docMk/>
            <pc:sldMk cId="437968033" sldId="431"/>
            <ac:spMk id="4" creationId="{CD762E40-01F4-1896-8D6C-F9C7850698A2}"/>
          </ac:spMkLst>
        </pc:spChg>
        <pc:spChg chg="del">
          <ac:chgData name="Peter McGinty" userId="138e04b35f3df159" providerId="LiveId" clId="{C33E799D-7FC7-4B75-B0AD-B483250BB679}" dt="2022-10-18T08:15:26.382" v="2204" actId="478"/>
          <ac:spMkLst>
            <pc:docMk/>
            <pc:sldMk cId="437968033" sldId="431"/>
            <ac:spMk id="5" creationId="{4491F71B-D7BD-BF9B-C192-B4AC695F68A8}"/>
          </ac:spMkLst>
        </pc:spChg>
        <pc:spChg chg="add mod">
          <ac:chgData name="Peter McGinty" userId="138e04b35f3df159" providerId="LiveId" clId="{C33E799D-7FC7-4B75-B0AD-B483250BB679}" dt="2022-10-18T08:15:28.161" v="2205"/>
          <ac:spMkLst>
            <pc:docMk/>
            <pc:sldMk cId="437968033" sldId="431"/>
            <ac:spMk id="6" creationId="{81E7C6CA-D310-DC2F-C7AD-8263B4725A61}"/>
          </ac:spMkLst>
        </pc:spChg>
      </pc:sldChg>
      <pc:sldChg chg="modSp add mod">
        <pc:chgData name="Peter McGinty" userId="138e04b35f3df159" providerId="LiveId" clId="{C33E799D-7FC7-4B75-B0AD-B483250BB679}" dt="2022-10-18T08:32:54.165" v="2385" actId="20577"/>
        <pc:sldMkLst>
          <pc:docMk/>
          <pc:sldMk cId="756856436" sldId="432"/>
        </pc:sldMkLst>
        <pc:spChg chg="mod">
          <ac:chgData name="Peter McGinty" userId="138e04b35f3df159" providerId="LiveId" clId="{C33E799D-7FC7-4B75-B0AD-B483250BB679}" dt="2022-10-18T08:32:48.723" v="2376" actId="20577"/>
          <ac:spMkLst>
            <pc:docMk/>
            <pc:sldMk cId="756856436" sldId="432"/>
            <ac:spMk id="2" creationId="{5572E744-E53B-4ED5-ADF9-818F0393B02D}"/>
          </ac:spMkLst>
        </pc:spChg>
        <pc:spChg chg="mod">
          <ac:chgData name="Peter McGinty" userId="138e04b35f3df159" providerId="LiveId" clId="{C33E799D-7FC7-4B75-B0AD-B483250BB679}" dt="2022-10-18T08:32:54.165" v="2385" actId="20577"/>
          <ac:spMkLst>
            <pc:docMk/>
            <pc:sldMk cId="756856436" sldId="432"/>
            <ac:spMk id="3" creationId="{42135DFC-A1DB-4139-B83B-F822B9C3CA68}"/>
          </ac:spMkLst>
        </pc:spChg>
      </pc:sldChg>
      <pc:sldChg chg="modSp new mod">
        <pc:chgData name="Peter McGinty" userId="138e04b35f3df159" providerId="LiveId" clId="{C33E799D-7FC7-4B75-B0AD-B483250BB679}" dt="2022-10-18T11:11:00.281" v="3441" actId="20577"/>
        <pc:sldMkLst>
          <pc:docMk/>
          <pc:sldMk cId="622187468" sldId="433"/>
        </pc:sldMkLst>
        <pc:spChg chg="mod">
          <ac:chgData name="Peter McGinty" userId="138e04b35f3df159" providerId="LiveId" clId="{C33E799D-7FC7-4B75-B0AD-B483250BB679}" dt="2022-10-18T11:03:24.078" v="3253" actId="20577"/>
          <ac:spMkLst>
            <pc:docMk/>
            <pc:sldMk cId="622187468" sldId="433"/>
            <ac:spMk id="2" creationId="{DF757654-8310-CF26-6614-99B15A447F1B}"/>
          </ac:spMkLst>
        </pc:spChg>
        <pc:spChg chg="mod">
          <ac:chgData name="Peter McGinty" userId="138e04b35f3df159" providerId="LiveId" clId="{C33E799D-7FC7-4B75-B0AD-B483250BB679}" dt="2022-10-18T11:11:00.281" v="3441" actId="20577"/>
          <ac:spMkLst>
            <pc:docMk/>
            <pc:sldMk cId="622187468" sldId="433"/>
            <ac:spMk id="3" creationId="{12149ABA-F5BF-7204-021A-5654CE08EEC8}"/>
          </ac:spMkLst>
        </pc:spChg>
      </pc:sldChg>
      <pc:sldChg chg="add del">
        <pc:chgData name="Peter McGinty" userId="138e04b35f3df159" providerId="LiveId" clId="{C33E799D-7FC7-4B75-B0AD-B483250BB679}" dt="2022-10-18T10:12:05.734" v="2954" actId="47"/>
        <pc:sldMkLst>
          <pc:docMk/>
          <pc:sldMk cId="2392490939" sldId="433"/>
        </pc:sldMkLst>
      </pc:sldChg>
      <pc:sldChg chg="modSp add mod">
        <pc:chgData name="Peter McGinty" userId="138e04b35f3df159" providerId="LiveId" clId="{C33E799D-7FC7-4B75-B0AD-B483250BB679}" dt="2022-10-18T11:15:13.057" v="3461"/>
        <pc:sldMkLst>
          <pc:docMk/>
          <pc:sldMk cId="677537235" sldId="434"/>
        </pc:sldMkLst>
        <pc:spChg chg="mod">
          <ac:chgData name="Peter McGinty" userId="138e04b35f3df159" providerId="LiveId" clId="{C33E799D-7FC7-4B75-B0AD-B483250BB679}" dt="2022-10-18T11:13:45.903" v="3450" actId="20577"/>
          <ac:spMkLst>
            <pc:docMk/>
            <pc:sldMk cId="677537235" sldId="434"/>
            <ac:spMk id="2" creationId="{5E26BCCB-39E5-4638-B163-B6A21B6433DF}"/>
          </ac:spMkLst>
        </pc:spChg>
        <pc:spChg chg="mod">
          <ac:chgData name="Peter McGinty" userId="138e04b35f3df159" providerId="LiveId" clId="{C33E799D-7FC7-4B75-B0AD-B483250BB679}" dt="2022-10-18T11:15:13.057" v="3461"/>
          <ac:spMkLst>
            <pc:docMk/>
            <pc:sldMk cId="677537235" sldId="434"/>
            <ac:spMk id="3" creationId="{CA689008-5677-492C-8D8F-E90A9E169D5C}"/>
          </ac:spMkLst>
        </pc:spChg>
      </pc:sldChg>
      <pc:sldChg chg="modSp new mod ord">
        <pc:chgData name="Peter McGinty" userId="138e04b35f3df159" providerId="LiveId" clId="{C33E799D-7FC7-4B75-B0AD-B483250BB679}" dt="2022-10-20T22:49:12.440" v="3505" actId="20577"/>
        <pc:sldMkLst>
          <pc:docMk/>
          <pc:sldMk cId="759032848" sldId="435"/>
        </pc:sldMkLst>
        <pc:spChg chg="mod">
          <ac:chgData name="Peter McGinty" userId="138e04b35f3df159" providerId="LiveId" clId="{C33E799D-7FC7-4B75-B0AD-B483250BB679}" dt="2022-10-20T22:48:59.332" v="3476" actId="20577"/>
          <ac:spMkLst>
            <pc:docMk/>
            <pc:sldMk cId="759032848" sldId="435"/>
            <ac:spMk id="2" creationId="{8622193F-6111-0719-56D8-E91849ECF019}"/>
          </ac:spMkLst>
        </pc:spChg>
        <pc:spChg chg="mod">
          <ac:chgData name="Peter McGinty" userId="138e04b35f3df159" providerId="LiveId" clId="{C33E799D-7FC7-4B75-B0AD-B483250BB679}" dt="2022-10-20T22:49:12.440" v="3505" actId="20577"/>
          <ac:spMkLst>
            <pc:docMk/>
            <pc:sldMk cId="759032848" sldId="435"/>
            <ac:spMk id="3" creationId="{37185ECB-62BA-BFA9-4BD8-607E67E6CA82}"/>
          </ac:spMkLst>
        </pc:spChg>
      </pc:sldChg>
    </pc:docChg>
  </pc:docChgLst>
  <pc:docChgLst>
    <pc:chgData name="Peter McGinty" userId="138e04b35f3df159" providerId="LiveId" clId="{6A49D79F-B792-4523-8DC0-9F87F9FAF0D0}"/>
    <pc:docChg chg="undo custSel addSld delSld modSld sldOrd addSection modSection">
      <pc:chgData name="Peter McGinty" userId="138e04b35f3df159" providerId="LiveId" clId="{6A49D79F-B792-4523-8DC0-9F87F9FAF0D0}" dt="2021-10-19T22:09:40.480" v="2338" actId="20577"/>
      <pc:docMkLst>
        <pc:docMk/>
      </pc:docMkLst>
      <pc:sldChg chg="addSp delSp modSp new del">
        <pc:chgData name="Peter McGinty" userId="138e04b35f3df159" providerId="LiveId" clId="{6A49D79F-B792-4523-8DC0-9F87F9FAF0D0}" dt="2021-10-13T13:51:58.326" v="68" actId="47"/>
        <pc:sldMkLst>
          <pc:docMk/>
          <pc:sldMk cId="727535716" sldId="256"/>
        </pc:sldMkLst>
        <pc:graphicFrameChg chg="add del mod">
          <ac:chgData name="Peter McGinty" userId="138e04b35f3df159" providerId="LiveId" clId="{6A49D79F-B792-4523-8DC0-9F87F9FAF0D0}" dt="2021-10-13T09:39:52.099" v="2"/>
          <ac:graphicFrameMkLst>
            <pc:docMk/>
            <pc:sldMk cId="727535716" sldId="256"/>
            <ac:graphicFrameMk id="4" creationId="{47EBA2AF-2F89-408E-90B6-68E5013D12FF}"/>
          </ac:graphicFrameMkLst>
        </pc:graphicFrameChg>
        <pc:graphicFrameChg chg="add del mod">
          <ac:chgData name="Peter McGinty" userId="138e04b35f3df159" providerId="LiveId" clId="{6A49D79F-B792-4523-8DC0-9F87F9FAF0D0}" dt="2021-10-13T09:40:00.156" v="4"/>
          <ac:graphicFrameMkLst>
            <pc:docMk/>
            <pc:sldMk cId="727535716" sldId="256"/>
            <ac:graphicFrameMk id="5" creationId="{897B096F-D737-442A-B9E7-B532F223E74E}"/>
          </ac:graphicFrameMkLst>
        </pc:graphicFrameChg>
        <pc:graphicFrameChg chg="add del mod">
          <ac:chgData name="Peter McGinty" userId="138e04b35f3df159" providerId="LiveId" clId="{6A49D79F-B792-4523-8DC0-9F87F9FAF0D0}" dt="2021-10-13T09:40:16.216" v="6"/>
          <ac:graphicFrameMkLst>
            <pc:docMk/>
            <pc:sldMk cId="727535716" sldId="256"/>
            <ac:graphicFrameMk id="6" creationId="{F988B9E6-8D5E-4BAD-9482-4C47881876B1}"/>
          </ac:graphicFrameMkLst>
        </pc:graphicFrameChg>
      </pc:sldChg>
      <pc:sldChg chg="modSp add mod">
        <pc:chgData name="Peter McGinty" userId="138e04b35f3df159" providerId="LiveId" clId="{6A49D79F-B792-4523-8DC0-9F87F9FAF0D0}" dt="2021-10-13T21:02:16.324" v="349" actId="6549"/>
        <pc:sldMkLst>
          <pc:docMk/>
          <pc:sldMk cId="3743528606" sldId="280"/>
        </pc:sldMkLst>
        <pc:spChg chg="mod">
          <ac:chgData name="Peter McGinty" userId="138e04b35f3df159" providerId="LiveId" clId="{6A49D79F-B792-4523-8DC0-9F87F9FAF0D0}" dt="2021-10-13T21:02:16.324" v="349" actId="6549"/>
          <ac:spMkLst>
            <pc:docMk/>
            <pc:sldMk cId="3743528606" sldId="280"/>
            <ac:spMk id="4" creationId="{C0DDB592-654E-448B-8AC2-092C2701D126}"/>
          </ac:spMkLst>
        </pc:spChg>
      </pc:sldChg>
      <pc:sldChg chg="addSp delSp modSp new mod modClrScheme chgLayout">
        <pc:chgData name="Peter McGinty" userId="138e04b35f3df159" providerId="LiveId" clId="{6A49D79F-B792-4523-8DC0-9F87F9FAF0D0}" dt="2021-10-13T09:42:12.726" v="60"/>
        <pc:sldMkLst>
          <pc:docMk/>
          <pc:sldMk cId="3953822786" sldId="281"/>
        </pc:sldMkLst>
        <pc:spChg chg="mod ord">
          <ac:chgData name="Peter McGinty" userId="138e04b35f3df159" providerId="LiveId" clId="{6A49D79F-B792-4523-8DC0-9F87F9FAF0D0}" dt="2021-10-13T09:41:48.216" v="58" actId="700"/>
          <ac:spMkLst>
            <pc:docMk/>
            <pc:sldMk cId="3953822786" sldId="281"/>
            <ac:spMk id="2" creationId="{F727365B-EE9F-40C6-A12A-9BEB2F72F33C}"/>
          </ac:spMkLst>
        </pc:spChg>
        <pc:spChg chg="del mod ord">
          <ac:chgData name="Peter McGinty" userId="138e04b35f3df159" providerId="LiveId" clId="{6A49D79F-B792-4523-8DC0-9F87F9FAF0D0}" dt="2021-10-13T09:41:48.216" v="58" actId="700"/>
          <ac:spMkLst>
            <pc:docMk/>
            <pc:sldMk cId="3953822786" sldId="281"/>
            <ac:spMk id="3" creationId="{FA11FDC5-9DB8-4EF1-9D50-1F06AF4ECD19}"/>
          </ac:spMkLst>
        </pc:spChg>
        <pc:spChg chg="add mod ord">
          <ac:chgData name="Peter McGinty" userId="138e04b35f3df159" providerId="LiveId" clId="{6A49D79F-B792-4523-8DC0-9F87F9FAF0D0}" dt="2021-10-13T09:42:05.466" v="59"/>
          <ac:spMkLst>
            <pc:docMk/>
            <pc:sldMk cId="3953822786" sldId="281"/>
            <ac:spMk id="4" creationId="{72B9DBFB-F6F6-4C45-A206-994776310D30}"/>
          </ac:spMkLst>
        </pc:spChg>
        <pc:spChg chg="add mod ord">
          <ac:chgData name="Peter McGinty" userId="138e04b35f3df159" providerId="LiveId" clId="{6A49D79F-B792-4523-8DC0-9F87F9FAF0D0}" dt="2021-10-13T09:42:12.726" v="60"/>
          <ac:spMkLst>
            <pc:docMk/>
            <pc:sldMk cId="3953822786" sldId="281"/>
            <ac:spMk id="5" creationId="{70BC972B-9B3F-4DA7-BD60-63A8129AECB4}"/>
          </ac:spMkLst>
        </pc:spChg>
      </pc:sldChg>
      <pc:sldChg chg="modSp add mod">
        <pc:chgData name="Peter McGinty" userId="138e04b35f3df159" providerId="LiveId" clId="{6A49D79F-B792-4523-8DC0-9F87F9FAF0D0}" dt="2021-10-14T09:20:22.149" v="839" actId="20577"/>
        <pc:sldMkLst>
          <pc:docMk/>
          <pc:sldMk cId="3559656611" sldId="307"/>
        </pc:sldMkLst>
        <pc:spChg chg="mod">
          <ac:chgData name="Peter McGinty" userId="138e04b35f3df159" providerId="LiveId" clId="{6A49D79F-B792-4523-8DC0-9F87F9FAF0D0}" dt="2021-10-14T09:20:22.149" v="839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addSp delSp modSp add mod">
        <pc:chgData name="Peter McGinty" userId="138e04b35f3df159" providerId="LiveId" clId="{6A49D79F-B792-4523-8DC0-9F87F9FAF0D0}" dt="2021-10-17T06:22:24.248" v="1498" actId="478"/>
        <pc:sldMkLst>
          <pc:docMk/>
          <pc:sldMk cId="2729914585" sldId="308"/>
        </pc:sldMkLst>
        <pc:spChg chg="mod">
          <ac:chgData name="Peter McGinty" userId="138e04b35f3df159" providerId="LiveId" clId="{6A49D79F-B792-4523-8DC0-9F87F9FAF0D0}" dt="2021-10-14T10:50:06.968" v="914" actId="20577"/>
          <ac:spMkLst>
            <pc:docMk/>
            <pc:sldMk cId="2729914585" sldId="308"/>
            <ac:spMk id="2" creationId="{F43468EB-30D4-1644-9294-4A8AA8288054}"/>
          </ac:spMkLst>
        </pc:spChg>
        <pc:spChg chg="mod">
          <ac:chgData name="Peter McGinty" userId="138e04b35f3df159" providerId="LiveId" clId="{6A49D79F-B792-4523-8DC0-9F87F9FAF0D0}" dt="2021-10-17T06:21:31.801" v="1497" actId="6549"/>
          <ac:spMkLst>
            <pc:docMk/>
            <pc:sldMk cId="2729914585" sldId="308"/>
            <ac:spMk id="3" creationId="{E8C44891-EEF5-B44C-971D-5FD475DA5B05}"/>
          </ac:spMkLst>
        </pc:spChg>
        <pc:spChg chg="add del">
          <ac:chgData name="Peter McGinty" userId="138e04b35f3df159" providerId="LiveId" clId="{6A49D79F-B792-4523-8DC0-9F87F9FAF0D0}" dt="2021-10-17T06:22:24.248" v="1498" actId="478"/>
          <ac:spMkLst>
            <pc:docMk/>
            <pc:sldMk cId="2729914585" sldId="308"/>
            <ac:spMk id="4" creationId="{9499F046-1A01-44E9-8843-F066AC171A08}"/>
          </ac:spMkLst>
        </pc:spChg>
      </pc:sldChg>
      <pc:sldChg chg="modSp mod">
        <pc:chgData name="Peter McGinty" userId="138e04b35f3df159" providerId="LiveId" clId="{6A49D79F-B792-4523-8DC0-9F87F9FAF0D0}" dt="2021-10-17T06:19:40.813" v="1456" actId="20577"/>
        <pc:sldMkLst>
          <pc:docMk/>
          <pc:sldMk cId="2894770161" sldId="324"/>
        </pc:sldMkLst>
        <pc:spChg chg="mod">
          <ac:chgData name="Peter McGinty" userId="138e04b35f3df159" providerId="LiveId" clId="{6A49D79F-B792-4523-8DC0-9F87F9FAF0D0}" dt="2021-10-17T06:19:40.813" v="1456" actId="20577"/>
          <ac:spMkLst>
            <pc:docMk/>
            <pc:sldMk cId="2894770161" sldId="324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6A49D79F-B792-4523-8DC0-9F87F9FAF0D0}" dt="2021-10-16T08:35:25.301" v="1096" actId="6549"/>
        <pc:sldMkLst>
          <pc:docMk/>
          <pc:sldMk cId="4028080745" sldId="370"/>
        </pc:sldMkLst>
        <pc:spChg chg="mod">
          <ac:chgData name="Peter McGinty" userId="138e04b35f3df159" providerId="LiveId" clId="{6A49D79F-B792-4523-8DC0-9F87F9FAF0D0}" dt="2021-10-14T09:20:29.853" v="849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6A49D79F-B792-4523-8DC0-9F87F9FAF0D0}" dt="2021-10-16T08:35:25.301" v="1096" actId="6549"/>
          <ac:spMkLst>
            <pc:docMk/>
            <pc:sldMk cId="4028080745" sldId="370"/>
            <ac:spMk id="3" creationId="{2ED45CA4-E0DC-46AF-96A5-E4C067E2F4D2}"/>
          </ac:spMkLst>
        </pc:spChg>
      </pc:sldChg>
      <pc:sldChg chg="modSp add mod">
        <pc:chgData name="Peter McGinty" userId="138e04b35f3df159" providerId="LiveId" clId="{6A49D79F-B792-4523-8DC0-9F87F9FAF0D0}" dt="2021-10-13T09:43:05.066" v="67"/>
        <pc:sldMkLst>
          <pc:docMk/>
          <pc:sldMk cId="2162078861" sldId="386"/>
        </pc:sldMkLst>
        <pc:graphicFrameChg chg="mod modGraphic">
          <ac:chgData name="Peter McGinty" userId="138e04b35f3df159" providerId="LiveId" clId="{6A49D79F-B792-4523-8DC0-9F87F9FAF0D0}" dt="2021-10-13T09:43:05.066" v="67"/>
          <ac:graphicFrameMkLst>
            <pc:docMk/>
            <pc:sldMk cId="2162078861" sldId="386"/>
            <ac:graphicFrameMk id="5" creationId="{31C30753-8E02-46B4-9D11-03E0F3E93D68}"/>
          </ac:graphicFrameMkLst>
        </pc:graphicFrameChg>
      </pc:sldChg>
      <pc:sldChg chg="modSp add mod ord">
        <pc:chgData name="Peter McGinty" userId="138e04b35f3df159" providerId="LiveId" clId="{6A49D79F-B792-4523-8DC0-9F87F9FAF0D0}" dt="2021-10-16T07:34:15.297" v="918" actId="6549"/>
        <pc:sldMkLst>
          <pc:docMk/>
          <pc:sldMk cId="1806023479" sldId="387"/>
        </pc:sldMkLst>
        <pc:spChg chg="mod">
          <ac:chgData name="Peter McGinty" userId="138e04b35f3df159" providerId="LiveId" clId="{6A49D79F-B792-4523-8DC0-9F87F9FAF0D0}" dt="2021-10-13T13:52:14.024" v="77" actId="6549"/>
          <ac:spMkLst>
            <pc:docMk/>
            <pc:sldMk cId="1806023479" sldId="387"/>
            <ac:spMk id="2" creationId="{F727365B-EE9F-40C6-A12A-9BEB2F72F33C}"/>
          </ac:spMkLst>
        </pc:spChg>
        <pc:spChg chg="mod">
          <ac:chgData name="Peter McGinty" userId="138e04b35f3df159" providerId="LiveId" clId="{6A49D79F-B792-4523-8DC0-9F87F9FAF0D0}" dt="2021-10-16T07:34:03.230" v="917" actId="6549"/>
          <ac:spMkLst>
            <pc:docMk/>
            <pc:sldMk cId="1806023479" sldId="387"/>
            <ac:spMk id="4" creationId="{72B9DBFB-F6F6-4C45-A206-994776310D30}"/>
          </ac:spMkLst>
        </pc:spChg>
        <pc:spChg chg="mod">
          <ac:chgData name="Peter McGinty" userId="138e04b35f3df159" providerId="LiveId" clId="{6A49D79F-B792-4523-8DC0-9F87F9FAF0D0}" dt="2021-10-16T07:34:15.297" v="918" actId="6549"/>
          <ac:spMkLst>
            <pc:docMk/>
            <pc:sldMk cId="1806023479" sldId="387"/>
            <ac:spMk id="5" creationId="{70BC972B-9B3F-4DA7-BD60-63A8129AECB4}"/>
          </ac:spMkLst>
        </pc:spChg>
      </pc:sldChg>
      <pc:sldChg chg="modSp new mod">
        <pc:chgData name="Peter McGinty" userId="138e04b35f3df159" providerId="LiveId" clId="{6A49D79F-B792-4523-8DC0-9F87F9FAF0D0}" dt="2021-10-17T06:10:13.327" v="1343" actId="20577"/>
        <pc:sldMkLst>
          <pc:docMk/>
          <pc:sldMk cId="2461894260" sldId="388"/>
        </pc:sldMkLst>
        <pc:spChg chg="mod">
          <ac:chgData name="Peter McGinty" userId="138e04b35f3df159" providerId="LiveId" clId="{6A49D79F-B792-4523-8DC0-9F87F9FAF0D0}" dt="2021-10-13T16:48:08.666" v="160" actId="20577"/>
          <ac:spMkLst>
            <pc:docMk/>
            <pc:sldMk cId="2461894260" sldId="388"/>
            <ac:spMk id="2" creationId="{F3E3C78A-DB5A-4AB1-AC50-C900336EBAB9}"/>
          </ac:spMkLst>
        </pc:spChg>
        <pc:spChg chg="mod">
          <ac:chgData name="Peter McGinty" userId="138e04b35f3df159" providerId="LiveId" clId="{6A49D79F-B792-4523-8DC0-9F87F9FAF0D0}" dt="2021-10-13T21:03:05.351" v="393" actId="20577"/>
          <ac:spMkLst>
            <pc:docMk/>
            <pc:sldMk cId="2461894260" sldId="388"/>
            <ac:spMk id="3" creationId="{250855B9-5B9A-4539-9AF2-378B1DF79CE5}"/>
          </ac:spMkLst>
        </pc:spChg>
        <pc:spChg chg="mod">
          <ac:chgData name="Peter McGinty" userId="138e04b35f3df159" providerId="LiveId" clId="{6A49D79F-B792-4523-8DC0-9F87F9FAF0D0}" dt="2021-10-17T06:10:13.327" v="1343" actId="20577"/>
          <ac:spMkLst>
            <pc:docMk/>
            <pc:sldMk cId="2461894260" sldId="388"/>
            <ac:spMk id="4" creationId="{FE1AA5FC-944F-2242-B9C1-DC483E111C6C}"/>
          </ac:spMkLst>
        </pc:spChg>
      </pc:sldChg>
      <pc:sldChg chg="modSp add mod">
        <pc:chgData name="Peter McGinty" userId="138e04b35f3df159" providerId="LiveId" clId="{6A49D79F-B792-4523-8DC0-9F87F9FAF0D0}" dt="2021-10-13T16:48:39.075" v="168" actId="20577"/>
        <pc:sldMkLst>
          <pc:docMk/>
          <pc:sldMk cId="381215" sldId="389"/>
        </pc:sldMkLst>
        <pc:spChg chg="mod">
          <ac:chgData name="Peter McGinty" userId="138e04b35f3df159" providerId="LiveId" clId="{6A49D79F-B792-4523-8DC0-9F87F9FAF0D0}" dt="2021-10-13T16:48:39.075" v="168" actId="20577"/>
          <ac:spMkLst>
            <pc:docMk/>
            <pc:sldMk cId="381215" sldId="389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8:45.835" v="172" actId="20577"/>
        <pc:sldMkLst>
          <pc:docMk/>
          <pc:sldMk cId="3148215412" sldId="390"/>
        </pc:sldMkLst>
        <pc:spChg chg="mod">
          <ac:chgData name="Peter McGinty" userId="138e04b35f3df159" providerId="LiveId" clId="{6A49D79F-B792-4523-8DC0-9F87F9FAF0D0}" dt="2021-10-13T16:48:45.835" v="172" actId="20577"/>
          <ac:spMkLst>
            <pc:docMk/>
            <pc:sldMk cId="3148215412" sldId="390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8:52.515" v="175" actId="20577"/>
        <pc:sldMkLst>
          <pc:docMk/>
          <pc:sldMk cId="1154051711" sldId="391"/>
        </pc:sldMkLst>
        <pc:spChg chg="mod">
          <ac:chgData name="Peter McGinty" userId="138e04b35f3df159" providerId="LiveId" clId="{6A49D79F-B792-4523-8DC0-9F87F9FAF0D0}" dt="2021-10-13T16:48:52.515" v="175" actId="20577"/>
          <ac:spMkLst>
            <pc:docMk/>
            <pc:sldMk cId="1154051711" sldId="391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9:06.010" v="186" actId="20577"/>
        <pc:sldMkLst>
          <pc:docMk/>
          <pc:sldMk cId="1425899113" sldId="392"/>
        </pc:sldMkLst>
        <pc:spChg chg="mod">
          <ac:chgData name="Peter McGinty" userId="138e04b35f3df159" providerId="LiveId" clId="{6A49D79F-B792-4523-8DC0-9F87F9FAF0D0}" dt="2021-10-13T16:49:06.010" v="186" actId="20577"/>
          <ac:spMkLst>
            <pc:docMk/>
            <pc:sldMk cId="1425899113" sldId="392"/>
            <ac:spMk id="2" creationId="{F3E3C78A-DB5A-4AB1-AC50-C900336EBAB9}"/>
          </ac:spMkLst>
        </pc:spChg>
      </pc:sldChg>
      <pc:sldChg chg="addSp modSp new mod">
        <pc:chgData name="Peter McGinty" userId="138e04b35f3df159" providerId="LiveId" clId="{6A49D79F-B792-4523-8DC0-9F87F9FAF0D0}" dt="2021-10-17T06:18:53.798" v="1448" actId="20577"/>
        <pc:sldMkLst>
          <pc:docMk/>
          <pc:sldMk cId="3633215215" sldId="393"/>
        </pc:sldMkLst>
        <pc:graphicFrameChg chg="add mod modGraphic">
          <ac:chgData name="Peter McGinty" userId="138e04b35f3df159" providerId="LiveId" clId="{6A49D79F-B792-4523-8DC0-9F87F9FAF0D0}" dt="2021-10-17T06:18:53.798" v="1448" actId="20577"/>
          <ac:graphicFrameMkLst>
            <pc:docMk/>
            <pc:sldMk cId="3633215215" sldId="393"/>
            <ac:graphicFrameMk id="2" creationId="{15F30310-98AB-4181-BC43-5082ABDFD540}"/>
          </ac:graphicFrameMkLst>
        </pc:graphicFrameChg>
      </pc:sldChg>
      <pc:sldChg chg="modSp add del mod">
        <pc:chgData name="Peter McGinty" userId="138e04b35f3df159" providerId="LiveId" clId="{6A49D79F-B792-4523-8DC0-9F87F9FAF0D0}" dt="2021-10-14T09:16:00.754" v="760" actId="47"/>
        <pc:sldMkLst>
          <pc:docMk/>
          <pc:sldMk cId="1846535416" sldId="394"/>
        </pc:sldMkLst>
        <pc:graphicFrameChg chg="mod modGraphic">
          <ac:chgData name="Peter McGinty" userId="138e04b35f3df159" providerId="LiveId" clId="{6A49D79F-B792-4523-8DC0-9F87F9FAF0D0}" dt="2021-10-13T17:11:02.190" v="321" actId="572"/>
          <ac:graphicFrameMkLst>
            <pc:docMk/>
            <pc:sldMk cId="1846535416" sldId="394"/>
            <ac:graphicFrameMk id="2" creationId="{15F30310-98AB-4181-BC43-5082ABDFD540}"/>
          </ac:graphicFrameMkLst>
        </pc:graphicFrameChg>
      </pc:sldChg>
      <pc:sldChg chg="modSp new mod">
        <pc:chgData name="Peter McGinty" userId="138e04b35f3df159" providerId="LiveId" clId="{6A49D79F-B792-4523-8DC0-9F87F9FAF0D0}" dt="2021-10-17T06:14:28.614" v="1415" actId="6549"/>
        <pc:sldMkLst>
          <pc:docMk/>
          <pc:sldMk cId="2335348821" sldId="395"/>
        </pc:sldMkLst>
        <pc:spChg chg="mod">
          <ac:chgData name="Peter McGinty" userId="138e04b35f3df159" providerId="LiveId" clId="{6A49D79F-B792-4523-8DC0-9F87F9FAF0D0}" dt="2021-10-13T21:05:01.777" v="412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6A49D79F-B792-4523-8DC0-9F87F9FAF0D0}" dt="2021-10-17T06:14:28.614" v="1415" actId="6549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51:57.302" v="577" actId="6549"/>
          <ac:spMkLst>
            <pc:docMk/>
            <pc:sldMk cId="2335348821" sldId="395"/>
            <ac:spMk id="4" creationId="{A7E46467-588F-4302-8A11-C4A886A9953A}"/>
          </ac:spMkLst>
        </pc:spChg>
      </pc:sldChg>
      <pc:sldChg chg="modSp mod">
        <pc:chgData name="Peter McGinty" userId="138e04b35f3df159" providerId="LiveId" clId="{6A49D79F-B792-4523-8DC0-9F87F9FAF0D0}" dt="2021-10-17T06:16:58.840" v="1439" actId="255"/>
        <pc:sldMkLst>
          <pc:docMk/>
          <pc:sldMk cId="1568223350" sldId="396"/>
        </pc:sldMkLst>
        <pc:spChg chg="mod">
          <ac:chgData name="Peter McGinty" userId="138e04b35f3df159" providerId="LiveId" clId="{6A49D79F-B792-4523-8DC0-9F87F9FAF0D0}" dt="2021-10-17T06:16:58.840" v="1439" actId="255"/>
          <ac:spMkLst>
            <pc:docMk/>
            <pc:sldMk cId="1568223350" sldId="396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2:34.850" v="503" actId="20577"/>
          <ac:spMkLst>
            <pc:docMk/>
            <pc:sldMk cId="1568223350" sldId="396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7T06:04:55.188" v="1316" actId="20577"/>
        <pc:sldMkLst>
          <pc:docMk/>
          <pc:sldMk cId="1440891465" sldId="398"/>
        </pc:sldMkLst>
        <pc:spChg chg="mod">
          <ac:chgData name="Peter McGinty" userId="138e04b35f3df159" providerId="LiveId" clId="{6A49D79F-B792-4523-8DC0-9F87F9FAF0D0}" dt="2021-10-16T08:25:55.989" v="1008" actId="20577"/>
          <ac:spMkLst>
            <pc:docMk/>
            <pc:sldMk cId="1440891465" sldId="398"/>
            <ac:spMk id="2" creationId="{1EE12B25-B12F-9943-A45D-B26B24F79F5C}"/>
          </ac:spMkLst>
        </pc:spChg>
        <pc:spChg chg="mod">
          <ac:chgData name="Peter McGinty" userId="138e04b35f3df159" providerId="LiveId" clId="{6A49D79F-B792-4523-8DC0-9F87F9FAF0D0}" dt="2021-10-17T06:04:55.188" v="1316" actId="20577"/>
          <ac:spMkLst>
            <pc:docMk/>
            <pc:sldMk cId="1440891465" sldId="398"/>
            <ac:spMk id="3" creationId="{1530BA1F-097C-9B49-869F-A15A1BEC6CDD}"/>
          </ac:spMkLst>
        </pc:spChg>
        <pc:spChg chg="mod">
          <ac:chgData name="Peter McGinty" userId="138e04b35f3df159" providerId="LiveId" clId="{6A49D79F-B792-4523-8DC0-9F87F9FAF0D0}" dt="2021-10-16T08:27:27.507" v="1042" actId="20577"/>
          <ac:spMkLst>
            <pc:docMk/>
            <pc:sldMk cId="1440891465" sldId="398"/>
            <ac:spMk id="4" creationId="{D42CB81F-3BA5-C443-9B36-2D4C48C07047}"/>
          </ac:spMkLst>
        </pc:spChg>
      </pc:sldChg>
      <pc:sldChg chg="modSp mod">
        <pc:chgData name="Peter McGinty" userId="138e04b35f3df159" providerId="LiveId" clId="{6A49D79F-B792-4523-8DC0-9F87F9FAF0D0}" dt="2021-10-17T06:17:17.510" v="1442" actId="20577"/>
        <pc:sldMkLst>
          <pc:docMk/>
          <pc:sldMk cId="3303717268" sldId="399"/>
        </pc:sldMkLst>
        <pc:spChg chg="mod">
          <ac:chgData name="Peter McGinty" userId="138e04b35f3df159" providerId="LiveId" clId="{6A49D79F-B792-4523-8DC0-9F87F9FAF0D0}" dt="2021-10-17T06:17:17.510" v="1442" actId="20577"/>
          <ac:spMkLst>
            <pc:docMk/>
            <pc:sldMk cId="3303717268" sldId="399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7T06:11:42.070" v="1373" actId="20577"/>
          <ac:spMkLst>
            <pc:docMk/>
            <pc:sldMk cId="3303717268" sldId="399"/>
            <ac:spMk id="4" creationId="{A7E46467-588F-4302-8A11-C4A886A9953A}"/>
          </ac:spMkLst>
        </pc:spChg>
        <pc:spChg chg="mod">
          <ac:chgData name="Peter McGinty" userId="138e04b35f3df159" providerId="LiveId" clId="{6A49D79F-B792-4523-8DC0-9F87F9FAF0D0}" dt="2021-10-17T06:13:13.179" v="1411" actId="20577"/>
          <ac:spMkLst>
            <pc:docMk/>
            <pc:sldMk cId="3303717268" sldId="399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7T06:16:44.340" v="1438" actId="255"/>
        <pc:sldMkLst>
          <pc:docMk/>
          <pc:sldMk cId="4144499065" sldId="400"/>
        </pc:sldMkLst>
        <pc:spChg chg="mod">
          <ac:chgData name="Peter McGinty" userId="138e04b35f3df159" providerId="LiveId" clId="{6A49D79F-B792-4523-8DC0-9F87F9FAF0D0}" dt="2021-10-17T06:16:44.340" v="1438" actId="255"/>
          <ac:spMkLst>
            <pc:docMk/>
            <pc:sldMk cId="4144499065" sldId="400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1:03.507" v="500" actId="20577"/>
          <ac:spMkLst>
            <pc:docMk/>
            <pc:sldMk cId="4144499065" sldId="400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6T08:32:11.880" v="1075" actId="20577"/>
        <pc:sldMkLst>
          <pc:docMk/>
          <pc:sldMk cId="1626995251" sldId="401"/>
        </pc:sldMkLst>
        <pc:spChg chg="mod">
          <ac:chgData name="Peter McGinty" userId="138e04b35f3df159" providerId="LiveId" clId="{6A49D79F-B792-4523-8DC0-9F87F9FAF0D0}" dt="2021-10-16T08:32:11.880" v="1075" actId="20577"/>
          <ac:spMkLst>
            <pc:docMk/>
            <pc:sldMk cId="1626995251" sldId="401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0:33.963" v="498" actId="20577"/>
          <ac:spMkLst>
            <pc:docMk/>
            <pc:sldMk cId="1626995251" sldId="401"/>
            <ac:spMk id="5" creationId="{D631FF59-DF69-CF42-A093-3A75689D2733}"/>
          </ac:spMkLst>
        </pc:spChg>
      </pc:sldChg>
      <pc:sldChg chg="modSp add mod ord">
        <pc:chgData name="Peter McGinty" userId="138e04b35f3df159" providerId="LiveId" clId="{6A49D79F-B792-4523-8DC0-9F87F9FAF0D0}" dt="2021-10-14T09:10:50.424" v="592"/>
        <pc:sldMkLst>
          <pc:docMk/>
          <pc:sldMk cId="2281189272" sldId="402"/>
        </pc:sldMkLst>
        <pc:spChg chg="mod">
          <ac:chgData name="Peter McGinty" userId="138e04b35f3df159" providerId="LiveId" clId="{6A49D79F-B792-4523-8DC0-9F87F9FAF0D0}" dt="2021-10-14T08:07:23.491" v="516" actId="20577"/>
          <ac:spMkLst>
            <pc:docMk/>
            <pc:sldMk cId="2281189272" sldId="402"/>
            <ac:spMk id="2" creationId="{F3E3C78A-DB5A-4AB1-AC50-C900336EBAB9}"/>
          </ac:spMkLst>
        </pc:spChg>
      </pc:sldChg>
      <pc:sldChg chg="modSp add mod ord">
        <pc:chgData name="Peter McGinty" userId="138e04b35f3df159" providerId="LiveId" clId="{6A49D79F-B792-4523-8DC0-9F87F9FAF0D0}" dt="2021-10-17T06:17:31.615" v="1443" actId="255"/>
        <pc:sldMkLst>
          <pc:docMk/>
          <pc:sldMk cId="354708524" sldId="403"/>
        </pc:sldMkLst>
        <pc:spChg chg="mod">
          <ac:chgData name="Peter McGinty" userId="138e04b35f3df159" providerId="LiveId" clId="{6A49D79F-B792-4523-8DC0-9F87F9FAF0D0}" dt="2021-10-14T08:07:31.114" v="525" actId="20577"/>
          <ac:spMkLst>
            <pc:docMk/>
            <pc:sldMk cId="354708524" sldId="403"/>
            <ac:spMk id="2" creationId="{6DF68BF9-8AD4-4A48-B9B1-005B42CB13B2}"/>
          </ac:spMkLst>
        </pc:spChg>
        <pc:spChg chg="mod">
          <ac:chgData name="Peter McGinty" userId="138e04b35f3df159" providerId="LiveId" clId="{6A49D79F-B792-4523-8DC0-9F87F9FAF0D0}" dt="2021-10-17T06:17:31.615" v="1443" actId="255"/>
          <ac:spMkLst>
            <pc:docMk/>
            <pc:sldMk cId="354708524" sldId="403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9:10:18.088" v="590" actId="5793"/>
          <ac:spMkLst>
            <pc:docMk/>
            <pc:sldMk cId="354708524" sldId="403"/>
            <ac:spMk id="4" creationId="{A7E46467-588F-4302-8A11-C4A886A9953A}"/>
          </ac:spMkLst>
        </pc:spChg>
      </pc:sldChg>
      <pc:sldChg chg="addSp modSp new mod modClrScheme chgLayout">
        <pc:chgData name="Peter McGinty" userId="138e04b35f3df159" providerId="LiveId" clId="{6A49D79F-B792-4523-8DC0-9F87F9FAF0D0}" dt="2021-10-14T09:15:49.815" v="759" actId="313"/>
        <pc:sldMkLst>
          <pc:docMk/>
          <pc:sldMk cId="2380194562" sldId="404"/>
        </pc:sldMkLst>
        <pc:spChg chg="add mod">
          <ac:chgData name="Peter McGinty" userId="138e04b35f3df159" providerId="LiveId" clId="{6A49D79F-B792-4523-8DC0-9F87F9FAF0D0}" dt="2021-10-14T09:14:48.862" v="637" actId="20577"/>
          <ac:spMkLst>
            <pc:docMk/>
            <pc:sldMk cId="2380194562" sldId="404"/>
            <ac:spMk id="2" creationId="{A423CC37-2F06-4460-9DDE-5637B3524A93}"/>
          </ac:spMkLst>
        </pc:spChg>
        <pc:spChg chg="add mod">
          <ac:chgData name="Peter McGinty" userId="138e04b35f3df159" providerId="LiveId" clId="{6A49D79F-B792-4523-8DC0-9F87F9FAF0D0}" dt="2021-10-14T09:15:49.815" v="759" actId="313"/>
          <ac:spMkLst>
            <pc:docMk/>
            <pc:sldMk cId="2380194562" sldId="404"/>
            <ac:spMk id="3" creationId="{32B20A16-F3D1-43A5-B574-5B28B0DDE609}"/>
          </ac:spMkLst>
        </pc:spChg>
      </pc:sldChg>
      <pc:sldChg chg="modSp new mod">
        <pc:chgData name="Peter McGinty" userId="138e04b35f3df159" providerId="LiveId" clId="{6A49D79F-B792-4523-8DC0-9F87F9FAF0D0}" dt="2021-10-14T09:16:37.965" v="814" actId="20577"/>
        <pc:sldMkLst>
          <pc:docMk/>
          <pc:sldMk cId="2072866668" sldId="405"/>
        </pc:sldMkLst>
        <pc:spChg chg="mod">
          <ac:chgData name="Peter McGinty" userId="138e04b35f3df159" providerId="LiveId" clId="{6A49D79F-B792-4523-8DC0-9F87F9FAF0D0}" dt="2021-10-14T09:16:28.046" v="794" actId="20577"/>
          <ac:spMkLst>
            <pc:docMk/>
            <pc:sldMk cId="2072866668" sldId="405"/>
            <ac:spMk id="2" creationId="{5572E744-E53B-4ED5-ADF9-818F0393B02D}"/>
          </ac:spMkLst>
        </pc:spChg>
        <pc:spChg chg="mod">
          <ac:chgData name="Peter McGinty" userId="138e04b35f3df159" providerId="LiveId" clId="{6A49D79F-B792-4523-8DC0-9F87F9FAF0D0}" dt="2021-10-14T09:16:37.965" v="814" actId="20577"/>
          <ac:spMkLst>
            <pc:docMk/>
            <pc:sldMk cId="2072866668" sldId="405"/>
            <ac:spMk id="3" creationId="{42135DFC-A1DB-4139-B83B-F822B9C3CA68}"/>
          </ac:spMkLst>
        </pc:spChg>
      </pc:sldChg>
      <pc:sldChg chg="modSp add del mod">
        <pc:chgData name="Peter McGinty" userId="138e04b35f3df159" providerId="LiveId" clId="{6A49D79F-B792-4523-8DC0-9F87F9FAF0D0}" dt="2021-10-16T20:57:14.892" v="1099" actId="47"/>
        <pc:sldMkLst>
          <pc:docMk/>
          <pc:sldMk cId="2310770138" sldId="406"/>
        </pc:sldMkLst>
        <pc:spChg chg="mod">
          <ac:chgData name="Peter McGinty" userId="138e04b35f3df159" providerId="LiveId" clId="{6A49D79F-B792-4523-8DC0-9F87F9FAF0D0}" dt="2021-10-16T20:57:07.930" v="1098" actId="6549"/>
          <ac:spMkLst>
            <pc:docMk/>
            <pc:sldMk cId="2310770138" sldId="406"/>
            <ac:spMk id="2" creationId="{5572E744-E53B-4ED5-ADF9-818F0393B02D}"/>
          </ac:spMkLst>
        </pc:spChg>
      </pc:sldChg>
      <pc:sldChg chg="modSp mod">
        <pc:chgData name="Peter McGinty" userId="138e04b35f3df159" providerId="LiveId" clId="{6A49D79F-B792-4523-8DC0-9F87F9FAF0D0}" dt="2021-10-16T08:22:10.708" v="944" actId="12788"/>
        <pc:sldMkLst>
          <pc:docMk/>
          <pc:sldMk cId="2093979522" sldId="407"/>
        </pc:sldMkLst>
        <pc:graphicFrameChg chg="mod modGraphic">
          <ac:chgData name="Peter McGinty" userId="138e04b35f3df159" providerId="LiveId" clId="{6A49D79F-B792-4523-8DC0-9F87F9FAF0D0}" dt="2021-10-16T08:22:10.708" v="944" actId="12788"/>
          <ac:graphicFrameMkLst>
            <pc:docMk/>
            <pc:sldMk cId="2093979522" sldId="407"/>
            <ac:graphicFrameMk id="3" creationId="{25B1C22F-AD9E-9D40-8943-0BC14ACDF7F9}"/>
          </ac:graphicFrameMkLst>
        </pc:graphicFrameChg>
      </pc:sldChg>
      <pc:sldChg chg="addSp delSp modSp del mod">
        <pc:chgData name="Peter McGinty" userId="138e04b35f3df159" providerId="LiveId" clId="{6A49D79F-B792-4523-8DC0-9F87F9FAF0D0}" dt="2021-10-16T08:23:51.018" v="949" actId="47"/>
        <pc:sldMkLst>
          <pc:docMk/>
          <pc:sldMk cId="1624307310" sldId="408"/>
        </pc:sldMkLst>
        <pc:graphicFrameChg chg="del">
          <ac:chgData name="Peter McGinty" userId="138e04b35f3df159" providerId="LiveId" clId="{6A49D79F-B792-4523-8DC0-9F87F9FAF0D0}" dt="2021-10-16T08:21:17.633" v="940" actId="478"/>
          <ac:graphicFrameMkLst>
            <pc:docMk/>
            <pc:sldMk cId="1624307310" sldId="408"/>
            <ac:graphicFrameMk id="3" creationId="{25B1C22F-AD9E-9D40-8943-0BC14ACDF7F9}"/>
          </ac:graphicFrameMkLst>
        </pc:graphicFrameChg>
        <pc:graphicFrameChg chg="add del mod">
          <ac:chgData name="Peter McGinty" userId="138e04b35f3df159" providerId="LiveId" clId="{6A49D79F-B792-4523-8DC0-9F87F9FAF0D0}" dt="2021-10-16T08:22:26.688" v="946" actId="478"/>
          <ac:graphicFrameMkLst>
            <pc:docMk/>
            <pc:sldMk cId="1624307310" sldId="408"/>
            <ac:graphicFrameMk id="6" creationId="{CA2B4225-64DE-47DD-B7D0-B2020435B78E}"/>
          </ac:graphicFrameMkLst>
        </pc:graphicFrameChg>
      </pc:sldChg>
      <pc:sldChg chg="modSp mod">
        <pc:chgData name="Peter McGinty" userId="138e04b35f3df159" providerId="LiveId" clId="{6A49D79F-B792-4523-8DC0-9F87F9FAF0D0}" dt="2021-10-16T08:28:26.263" v="1049" actId="20577"/>
        <pc:sldMkLst>
          <pc:docMk/>
          <pc:sldMk cId="4185476432" sldId="409"/>
        </pc:sldMkLst>
        <pc:spChg chg="mod">
          <ac:chgData name="Peter McGinty" userId="138e04b35f3df159" providerId="LiveId" clId="{6A49D79F-B792-4523-8DC0-9F87F9FAF0D0}" dt="2021-10-16T08:28:26.263" v="1049" actId="20577"/>
          <ac:spMkLst>
            <pc:docMk/>
            <pc:sldMk cId="4185476432" sldId="409"/>
            <ac:spMk id="5" creationId="{89D1E69D-1281-9E49-85BE-98C194C7B056}"/>
          </ac:spMkLst>
        </pc:spChg>
      </pc:sldChg>
      <pc:sldChg chg="addSp modSp add mod">
        <pc:chgData name="Peter McGinty" userId="138e04b35f3df159" providerId="LiveId" clId="{6A49D79F-B792-4523-8DC0-9F87F9FAF0D0}" dt="2021-10-16T08:22:49.123" v="948" actId="14100"/>
        <pc:sldMkLst>
          <pc:docMk/>
          <pc:sldMk cId="1422557971" sldId="410"/>
        </pc:sldMkLst>
        <pc:spChg chg="add mod">
          <ac:chgData name="Peter McGinty" userId="138e04b35f3df159" providerId="LiveId" clId="{6A49D79F-B792-4523-8DC0-9F87F9FAF0D0}" dt="2021-10-16T08:22:49.123" v="948" actId="14100"/>
          <ac:spMkLst>
            <pc:docMk/>
            <pc:sldMk cId="1422557971" sldId="410"/>
            <ac:spMk id="5" creationId="{AE935173-4CB0-44AB-A2F1-E34AA6D27FD3}"/>
          </ac:spMkLst>
        </pc:spChg>
      </pc:sldChg>
      <pc:sldChg chg="addSp delSp modSp new mod chgLayout">
        <pc:chgData name="Peter McGinty" userId="138e04b35f3df159" providerId="LiveId" clId="{6A49D79F-B792-4523-8DC0-9F87F9FAF0D0}" dt="2021-10-16T20:57:48.434" v="1139" actId="20577"/>
        <pc:sldMkLst>
          <pc:docMk/>
          <pc:sldMk cId="138302654" sldId="411"/>
        </pc:sldMkLst>
        <pc:spChg chg="del">
          <ac:chgData name="Peter McGinty" userId="138e04b35f3df159" providerId="LiveId" clId="{6A49D79F-B792-4523-8DC0-9F87F9FAF0D0}" dt="2021-10-16T20:57:25.951" v="1101" actId="700"/>
          <ac:spMkLst>
            <pc:docMk/>
            <pc:sldMk cId="138302654" sldId="411"/>
            <ac:spMk id="2" creationId="{95DE36BE-3C97-41D5-AC1F-9E99D664F5C1}"/>
          </ac:spMkLst>
        </pc:spChg>
        <pc:spChg chg="del">
          <ac:chgData name="Peter McGinty" userId="138e04b35f3df159" providerId="LiveId" clId="{6A49D79F-B792-4523-8DC0-9F87F9FAF0D0}" dt="2021-10-16T20:57:25.951" v="1101" actId="700"/>
          <ac:spMkLst>
            <pc:docMk/>
            <pc:sldMk cId="138302654" sldId="411"/>
            <ac:spMk id="3" creationId="{5A8089CB-5F85-4595-86F9-4BF30013BD46}"/>
          </ac:spMkLst>
        </pc:spChg>
        <pc:spChg chg="add mod ord">
          <ac:chgData name="Peter McGinty" userId="138e04b35f3df159" providerId="LiveId" clId="{6A49D79F-B792-4523-8DC0-9F87F9FAF0D0}" dt="2021-10-16T20:57:39.860" v="1120" actId="313"/>
          <ac:spMkLst>
            <pc:docMk/>
            <pc:sldMk cId="138302654" sldId="411"/>
            <ac:spMk id="4" creationId="{8B84C1A4-9018-4EC6-820C-CB14FD329084}"/>
          </ac:spMkLst>
        </pc:spChg>
        <pc:spChg chg="add mod ord">
          <ac:chgData name="Peter McGinty" userId="138e04b35f3df159" providerId="LiveId" clId="{6A49D79F-B792-4523-8DC0-9F87F9FAF0D0}" dt="2021-10-16T20:57:48.434" v="1139" actId="20577"/>
          <ac:spMkLst>
            <pc:docMk/>
            <pc:sldMk cId="138302654" sldId="411"/>
            <ac:spMk id="5" creationId="{BDE28EB8-2FA1-4688-B916-085333CF0DCA}"/>
          </ac:spMkLst>
        </pc:spChg>
      </pc:sldChg>
      <pc:sldChg chg="modSp mod">
        <pc:chgData name="Peter McGinty" userId="138e04b35f3df159" providerId="LiveId" clId="{6A49D79F-B792-4523-8DC0-9F87F9FAF0D0}" dt="2021-10-17T06:21:12.222" v="1496" actId="20577"/>
        <pc:sldMkLst>
          <pc:docMk/>
          <pc:sldMk cId="2227940099" sldId="414"/>
        </pc:sldMkLst>
        <pc:spChg chg="mod">
          <ac:chgData name="Peter McGinty" userId="138e04b35f3df159" providerId="LiveId" clId="{6A49D79F-B792-4523-8DC0-9F87F9FAF0D0}" dt="2021-10-17T06:21:12.222" v="1496" actId="20577"/>
          <ac:spMkLst>
            <pc:docMk/>
            <pc:sldMk cId="2227940099" sldId="414"/>
            <ac:spMk id="4" creationId="{149523E5-49C3-4D8E-ADC6-BEAFB4D540A4}"/>
          </ac:spMkLst>
        </pc:spChg>
      </pc:sldChg>
      <pc:sldChg chg="modSp new mod">
        <pc:chgData name="Peter McGinty" userId="138e04b35f3df159" providerId="LiveId" clId="{6A49D79F-B792-4523-8DC0-9F87F9FAF0D0}" dt="2021-10-17T11:01:04.167" v="1554" actId="5793"/>
        <pc:sldMkLst>
          <pc:docMk/>
          <pc:sldMk cId="3083711720" sldId="415"/>
        </pc:sldMkLst>
        <pc:spChg chg="mod">
          <ac:chgData name="Peter McGinty" userId="138e04b35f3df159" providerId="LiveId" clId="{6A49D79F-B792-4523-8DC0-9F87F9FAF0D0}" dt="2021-10-17T06:23:59.262" v="1521" actId="20577"/>
          <ac:spMkLst>
            <pc:docMk/>
            <pc:sldMk cId="3083711720" sldId="415"/>
            <ac:spMk id="2" creationId="{A04C5BB5-9F6E-4DCF-B991-5629BDD2EEB4}"/>
          </ac:spMkLst>
        </pc:spChg>
        <pc:spChg chg="mod">
          <ac:chgData name="Peter McGinty" userId="138e04b35f3df159" providerId="LiveId" clId="{6A49D79F-B792-4523-8DC0-9F87F9FAF0D0}" dt="2021-10-17T11:01:04.167" v="1554" actId="5793"/>
          <ac:spMkLst>
            <pc:docMk/>
            <pc:sldMk cId="3083711720" sldId="415"/>
            <ac:spMk id="3" creationId="{5949B372-C127-48A7-9291-F4B57441671F}"/>
          </ac:spMkLst>
        </pc:spChg>
      </pc:sldChg>
      <pc:sldChg chg="addSp delSp modSp new mod modClrScheme chgLayout">
        <pc:chgData name="Peter McGinty" userId="138e04b35f3df159" providerId="LiveId" clId="{6A49D79F-B792-4523-8DC0-9F87F9FAF0D0}" dt="2021-10-19T22:07:35.234" v="2293" actId="20577"/>
        <pc:sldMkLst>
          <pc:docMk/>
          <pc:sldMk cId="3089801957" sldId="416"/>
        </pc:sldMkLst>
        <pc:spChg chg="add mod">
          <ac:chgData name="Peter McGinty" userId="138e04b35f3df159" providerId="LiveId" clId="{6A49D79F-B792-4523-8DC0-9F87F9FAF0D0}" dt="2021-10-17T11:03:19.037" v="1662" actId="20577"/>
          <ac:spMkLst>
            <pc:docMk/>
            <pc:sldMk cId="3089801957" sldId="416"/>
            <ac:spMk id="2" creationId="{E7662654-E603-40F9-AD60-C25717E751E9}"/>
          </ac:spMkLst>
        </pc:spChg>
        <pc:spChg chg="add mod">
          <ac:chgData name="Peter McGinty" userId="138e04b35f3df159" providerId="LiveId" clId="{6A49D79F-B792-4523-8DC0-9F87F9FAF0D0}" dt="2021-10-17T11:08:51.560" v="1707" actId="207"/>
          <ac:spMkLst>
            <pc:docMk/>
            <pc:sldMk cId="3089801957" sldId="416"/>
            <ac:spMk id="3" creationId="{93F7672B-52DF-4F50-9A1C-89991C4C0A8C}"/>
          </ac:spMkLst>
        </pc:spChg>
        <pc:spChg chg="add del mod">
          <ac:chgData name="Peter McGinty" userId="138e04b35f3df159" providerId="LiveId" clId="{6A49D79F-B792-4523-8DC0-9F87F9FAF0D0}" dt="2021-10-17T11:04:09.377" v="1675" actId="478"/>
          <ac:spMkLst>
            <pc:docMk/>
            <pc:sldMk cId="3089801957" sldId="416"/>
            <ac:spMk id="4" creationId="{B5257D0B-AE48-4F66-A5B9-F01EA6358F9A}"/>
          </ac:spMkLst>
        </pc:spChg>
        <pc:spChg chg="add mod">
          <ac:chgData name="Peter McGinty" userId="138e04b35f3df159" providerId="LiveId" clId="{6A49D79F-B792-4523-8DC0-9F87F9FAF0D0}" dt="2021-10-17T11:11:41.526" v="1737" actId="1076"/>
          <ac:spMkLst>
            <pc:docMk/>
            <pc:sldMk cId="3089801957" sldId="416"/>
            <ac:spMk id="5" creationId="{5CE50751-B850-4297-8D92-92913FD53F25}"/>
          </ac:spMkLst>
        </pc:spChg>
        <pc:spChg chg="add mod">
          <ac:chgData name="Peter McGinty" userId="138e04b35f3df159" providerId="LiveId" clId="{6A49D79F-B792-4523-8DC0-9F87F9FAF0D0}" dt="2021-10-17T11:14:27.400" v="1760" actId="20577"/>
          <ac:spMkLst>
            <pc:docMk/>
            <pc:sldMk cId="3089801957" sldId="416"/>
            <ac:spMk id="7" creationId="{FCD8E375-DC62-437A-8A68-4B4D45922632}"/>
          </ac:spMkLst>
        </pc:spChg>
        <pc:spChg chg="add mod">
          <ac:chgData name="Peter McGinty" userId="138e04b35f3df159" providerId="LiveId" clId="{6A49D79F-B792-4523-8DC0-9F87F9FAF0D0}" dt="2021-10-19T22:07:35.234" v="2293" actId="20577"/>
          <ac:spMkLst>
            <pc:docMk/>
            <pc:sldMk cId="3089801957" sldId="416"/>
            <ac:spMk id="8" creationId="{319D9E27-7249-4B7C-8582-393E08A9F679}"/>
          </ac:spMkLst>
        </pc:spChg>
        <pc:graphicFrameChg chg="add mod modGraphic">
          <ac:chgData name="Peter McGinty" userId="138e04b35f3df159" providerId="LiveId" clId="{6A49D79F-B792-4523-8DC0-9F87F9FAF0D0}" dt="2021-10-17T11:14:55.618" v="1765" actId="122"/>
          <ac:graphicFrameMkLst>
            <pc:docMk/>
            <pc:sldMk cId="3089801957" sldId="416"/>
            <ac:graphicFrameMk id="6" creationId="{1207A83E-973D-42AB-9EC0-6278EC854C38}"/>
          </ac:graphicFrameMkLst>
        </pc:graphicFrameChg>
        <pc:cxnChg chg="add mod">
          <ac:chgData name="Peter McGinty" userId="138e04b35f3df159" providerId="LiveId" clId="{6A49D79F-B792-4523-8DC0-9F87F9FAF0D0}" dt="2021-10-17T11:12:17.367" v="1742" actId="14100"/>
          <ac:cxnSpMkLst>
            <pc:docMk/>
            <pc:sldMk cId="3089801957" sldId="416"/>
            <ac:cxnSpMk id="10" creationId="{A9DD0FBA-A193-4B17-9875-C8B9C554B93A}"/>
          </ac:cxnSpMkLst>
        </pc:cxnChg>
        <pc:cxnChg chg="add mod">
          <ac:chgData name="Peter McGinty" userId="138e04b35f3df159" providerId="LiveId" clId="{6A49D79F-B792-4523-8DC0-9F87F9FAF0D0}" dt="2021-10-17T11:12:12.622" v="1741" actId="14100"/>
          <ac:cxnSpMkLst>
            <pc:docMk/>
            <pc:sldMk cId="3089801957" sldId="416"/>
            <ac:cxnSpMk id="16" creationId="{F11FBDA9-6A50-4A69-A293-80E98273ADFF}"/>
          </ac:cxnSpMkLst>
        </pc:cxnChg>
        <pc:cxnChg chg="add mod">
          <ac:chgData name="Peter McGinty" userId="138e04b35f3df159" providerId="LiveId" clId="{6A49D79F-B792-4523-8DC0-9F87F9FAF0D0}" dt="2021-10-17T11:12:39.289" v="1746" actId="14100"/>
          <ac:cxnSpMkLst>
            <pc:docMk/>
            <pc:sldMk cId="3089801957" sldId="416"/>
            <ac:cxnSpMk id="20" creationId="{E27992D5-35FB-46D7-A211-54D491F2B204}"/>
          </ac:cxnSpMkLst>
        </pc:cxnChg>
        <pc:cxnChg chg="add mod">
          <ac:chgData name="Peter McGinty" userId="138e04b35f3df159" providerId="LiveId" clId="{6A49D79F-B792-4523-8DC0-9F87F9FAF0D0}" dt="2021-10-17T11:13:41.482" v="1755" actId="14100"/>
          <ac:cxnSpMkLst>
            <pc:docMk/>
            <pc:sldMk cId="3089801957" sldId="416"/>
            <ac:cxnSpMk id="23" creationId="{CF451207-1432-4ADE-8A23-10CDF6C81DB3}"/>
          </ac:cxnSpMkLst>
        </pc:cxnChg>
      </pc:sldChg>
      <pc:sldChg chg="addSp delSp modSp add mod">
        <pc:chgData name="Peter McGinty" userId="138e04b35f3df159" providerId="LiveId" clId="{6A49D79F-B792-4523-8DC0-9F87F9FAF0D0}" dt="2021-10-19T22:07:40.551" v="2295" actId="20577"/>
        <pc:sldMkLst>
          <pc:docMk/>
          <pc:sldMk cId="1313640097" sldId="417"/>
        </pc:sldMkLst>
        <pc:spChg chg="add del mod">
          <ac:chgData name="Peter McGinty" userId="138e04b35f3df159" providerId="LiveId" clId="{6A49D79F-B792-4523-8DC0-9F87F9FAF0D0}" dt="2021-10-17T11:18:09.758" v="1782" actId="478"/>
          <ac:spMkLst>
            <pc:docMk/>
            <pc:sldMk cId="1313640097" sldId="417"/>
            <ac:spMk id="4" creationId="{A972AC6D-BB3D-44EB-9123-53DE5DF6BEA9}"/>
          </ac:spMkLst>
        </pc:spChg>
        <pc:spChg chg="mod">
          <ac:chgData name="Peter McGinty" userId="138e04b35f3df159" providerId="LiveId" clId="{6A49D79F-B792-4523-8DC0-9F87F9FAF0D0}" dt="2021-10-19T22:07:40.551" v="2295" actId="20577"/>
          <ac:spMkLst>
            <pc:docMk/>
            <pc:sldMk cId="1313640097" sldId="417"/>
            <ac:spMk id="8" creationId="{319D9E27-7249-4B7C-8582-393E08A9F679}"/>
          </ac:spMkLst>
        </pc:spChg>
        <pc:spChg chg="add del mod">
          <ac:chgData name="Peter McGinty" userId="138e04b35f3df159" providerId="LiveId" clId="{6A49D79F-B792-4523-8DC0-9F87F9FAF0D0}" dt="2021-10-17T11:17:21.286" v="1775" actId="478"/>
          <ac:spMkLst>
            <pc:docMk/>
            <pc:sldMk cId="1313640097" sldId="417"/>
            <ac:spMk id="9" creationId="{C7401F60-6DB5-49B8-9E97-590ADA5C8F07}"/>
          </ac:spMkLst>
        </pc:spChg>
        <pc:spChg chg="add del">
          <ac:chgData name="Peter McGinty" userId="138e04b35f3df159" providerId="LiveId" clId="{6A49D79F-B792-4523-8DC0-9F87F9FAF0D0}" dt="2021-10-17T11:17:37.745" v="1777" actId="478"/>
          <ac:spMkLst>
            <pc:docMk/>
            <pc:sldMk cId="1313640097" sldId="417"/>
            <ac:spMk id="11" creationId="{4B4139F1-F69D-4D61-8264-4EA3DDD46CEC}"/>
          </ac:spMkLst>
        </pc:spChg>
        <pc:spChg chg="add mod">
          <ac:chgData name="Peter McGinty" userId="138e04b35f3df159" providerId="LiveId" clId="{6A49D79F-B792-4523-8DC0-9F87F9FAF0D0}" dt="2021-10-17T11:22:32.157" v="1953" actId="6549"/>
          <ac:spMkLst>
            <pc:docMk/>
            <pc:sldMk cId="1313640097" sldId="417"/>
            <ac:spMk id="15" creationId="{345B3001-A56B-4DE5-8F99-401513B0C144}"/>
          </ac:spMkLst>
        </pc:spChg>
        <pc:cxnChg chg="mod">
          <ac:chgData name="Peter McGinty" userId="138e04b35f3df159" providerId="LiveId" clId="{6A49D79F-B792-4523-8DC0-9F87F9FAF0D0}" dt="2021-10-17T11:18:03.223" v="1781" actId="14100"/>
          <ac:cxnSpMkLst>
            <pc:docMk/>
            <pc:sldMk cId="1313640097" sldId="417"/>
            <ac:cxnSpMk id="23" creationId="{CF451207-1432-4ADE-8A23-10CDF6C81DB3}"/>
          </ac:cxnSpMkLst>
        </pc:cxnChg>
      </pc:sldChg>
      <pc:sldChg chg="add">
        <pc:chgData name="Peter McGinty" userId="138e04b35f3df159" providerId="LiveId" clId="{6A49D79F-B792-4523-8DC0-9F87F9FAF0D0}" dt="2021-10-17T11:24:09.244" v="1956"/>
        <pc:sldMkLst>
          <pc:docMk/>
          <pc:sldMk cId="362687826" sldId="418"/>
        </pc:sldMkLst>
      </pc:sldChg>
      <pc:sldChg chg="addSp delSp modSp new mod">
        <pc:chgData name="Peter McGinty" userId="138e04b35f3df159" providerId="LiveId" clId="{6A49D79F-B792-4523-8DC0-9F87F9FAF0D0}" dt="2021-10-17T11:37:30.216" v="2291" actId="20577"/>
        <pc:sldMkLst>
          <pc:docMk/>
          <pc:sldMk cId="2654980515" sldId="419"/>
        </pc:sldMkLst>
        <pc:spChg chg="mod">
          <ac:chgData name="Peter McGinty" userId="138e04b35f3df159" providerId="LiveId" clId="{6A49D79F-B792-4523-8DC0-9F87F9FAF0D0}" dt="2021-10-17T11:27:52.941" v="2038" actId="20577"/>
          <ac:spMkLst>
            <pc:docMk/>
            <pc:sldMk cId="2654980515" sldId="419"/>
            <ac:spMk id="2" creationId="{5E26BCCB-39E5-4638-B163-B6A21B6433DF}"/>
          </ac:spMkLst>
        </pc:spChg>
        <pc:spChg chg="add del mod">
          <ac:chgData name="Peter McGinty" userId="138e04b35f3df159" providerId="LiveId" clId="{6A49D79F-B792-4523-8DC0-9F87F9FAF0D0}" dt="2021-10-17T11:37:30.216" v="2291" actId="20577"/>
          <ac:spMkLst>
            <pc:docMk/>
            <pc:sldMk cId="2654980515" sldId="419"/>
            <ac:spMk id="3" creationId="{CA689008-5677-492C-8D8F-E90A9E169D5C}"/>
          </ac:spMkLst>
        </pc:spChg>
        <pc:spChg chg="add del mod">
          <ac:chgData name="Peter McGinty" userId="138e04b35f3df159" providerId="LiveId" clId="{6A49D79F-B792-4523-8DC0-9F87F9FAF0D0}" dt="2021-10-17T11:26:40.624" v="1990"/>
          <ac:spMkLst>
            <pc:docMk/>
            <pc:sldMk cId="2654980515" sldId="419"/>
            <ac:spMk id="4" creationId="{5FF25629-C3F9-4467-8B86-79A04218436C}"/>
          </ac:spMkLst>
        </pc:spChg>
        <pc:spChg chg="add del mod">
          <ac:chgData name="Peter McGinty" userId="138e04b35f3df159" providerId="LiveId" clId="{6A49D79F-B792-4523-8DC0-9F87F9FAF0D0}" dt="2021-10-17T11:26:45.035" v="1992"/>
          <ac:spMkLst>
            <pc:docMk/>
            <pc:sldMk cId="2654980515" sldId="419"/>
            <ac:spMk id="5" creationId="{119DAADC-48EB-4996-8E32-08130A539598}"/>
          </ac:spMkLst>
        </pc:spChg>
        <pc:spChg chg="add del mod">
          <ac:chgData name="Peter McGinty" userId="138e04b35f3df159" providerId="LiveId" clId="{6A49D79F-B792-4523-8DC0-9F87F9FAF0D0}" dt="2021-10-17T11:26:49.046" v="1994"/>
          <ac:spMkLst>
            <pc:docMk/>
            <pc:sldMk cId="2654980515" sldId="419"/>
            <ac:spMk id="6" creationId="{A2C5D0D8-9241-45B9-86F5-CE565E9C45C9}"/>
          </ac:spMkLst>
        </pc:spChg>
      </pc:sldChg>
      <pc:sldChg chg="addSp delSp modSp add mod">
        <pc:chgData name="Peter McGinty" userId="138e04b35f3df159" providerId="LiveId" clId="{6A49D79F-B792-4523-8DC0-9F87F9FAF0D0}" dt="2021-10-17T11:34:37.024" v="2182" actId="20577"/>
        <pc:sldMkLst>
          <pc:docMk/>
          <pc:sldMk cId="2821714345" sldId="420"/>
        </pc:sldMkLst>
        <pc:spChg chg="mod">
          <ac:chgData name="Peter McGinty" userId="138e04b35f3df159" providerId="LiveId" clId="{6A49D79F-B792-4523-8DC0-9F87F9FAF0D0}" dt="2021-10-17T11:28:22.274" v="2041" actId="20577"/>
          <ac:spMkLst>
            <pc:docMk/>
            <pc:sldMk cId="2821714345" sldId="420"/>
            <ac:spMk id="2" creationId="{5E26BCCB-39E5-4638-B163-B6A21B6433DF}"/>
          </ac:spMkLst>
        </pc:spChg>
        <pc:spChg chg="mod">
          <ac:chgData name="Peter McGinty" userId="138e04b35f3df159" providerId="LiveId" clId="{6A49D79F-B792-4523-8DC0-9F87F9FAF0D0}" dt="2021-10-17T11:34:37.024" v="2182" actId="20577"/>
          <ac:spMkLst>
            <pc:docMk/>
            <pc:sldMk cId="2821714345" sldId="420"/>
            <ac:spMk id="3" creationId="{CA689008-5677-492C-8D8F-E90A9E169D5C}"/>
          </ac:spMkLst>
        </pc:spChg>
        <pc:spChg chg="add del">
          <ac:chgData name="Peter McGinty" userId="138e04b35f3df159" providerId="LiveId" clId="{6A49D79F-B792-4523-8DC0-9F87F9FAF0D0}" dt="2021-10-17T11:33:18.162" v="2159"/>
          <ac:spMkLst>
            <pc:docMk/>
            <pc:sldMk cId="2821714345" sldId="420"/>
            <ac:spMk id="4" creationId="{3823F388-A036-4DFE-9AB4-478C3ED7C9A9}"/>
          </ac:spMkLst>
        </pc:spChg>
      </pc:sldChg>
      <pc:sldChg chg="modSp new mod">
        <pc:chgData name="Peter McGinty" userId="138e04b35f3df159" providerId="LiveId" clId="{6A49D79F-B792-4523-8DC0-9F87F9FAF0D0}" dt="2021-10-19T22:09:40.480" v="2338" actId="20577"/>
        <pc:sldMkLst>
          <pc:docMk/>
          <pc:sldMk cId="1569340267" sldId="421"/>
        </pc:sldMkLst>
        <pc:spChg chg="mod">
          <ac:chgData name="Peter McGinty" userId="138e04b35f3df159" providerId="LiveId" clId="{6A49D79F-B792-4523-8DC0-9F87F9FAF0D0}" dt="2021-10-19T22:09:32.097" v="2317" actId="20577"/>
          <ac:spMkLst>
            <pc:docMk/>
            <pc:sldMk cId="1569340267" sldId="421"/>
            <ac:spMk id="2" creationId="{99B9C5A6-34AD-4256-A94D-C568833833C3}"/>
          </ac:spMkLst>
        </pc:spChg>
        <pc:spChg chg="mod">
          <ac:chgData name="Peter McGinty" userId="138e04b35f3df159" providerId="LiveId" clId="{6A49D79F-B792-4523-8DC0-9F87F9FAF0D0}" dt="2021-10-19T22:09:40.480" v="2338" actId="20577"/>
          <ac:spMkLst>
            <pc:docMk/>
            <pc:sldMk cId="1569340267" sldId="421"/>
            <ac:spMk id="3" creationId="{22D7B72B-9BFC-4350-8CAD-5E7F54045061}"/>
          </ac:spMkLst>
        </pc:spChg>
      </pc:sldChg>
    </pc:docChg>
  </pc:docChgLst>
  <pc:docChgLst>
    <pc:chgData name="Peter McGinty" userId="138e04b35f3df159" providerId="LiveId" clId="{D1A2D542-6222-0341-A94D-4A281FFC5D56}"/>
    <pc:docChg chg="undo custSel addSld delSld modSld sldOrd addSection modSection">
      <pc:chgData name="Peter McGinty" userId="138e04b35f3df159" providerId="LiveId" clId="{D1A2D542-6222-0341-A94D-4A281FFC5D56}" dt="2021-10-17T04:39:00.015" v="2355"/>
      <pc:docMkLst>
        <pc:docMk/>
      </pc:docMkLst>
      <pc:sldChg chg="modSp mod">
        <pc:chgData name="Peter McGinty" userId="138e04b35f3df159" providerId="LiveId" clId="{D1A2D542-6222-0341-A94D-4A281FFC5D56}" dt="2021-10-14T05:22:48.570" v="464" actId="20577"/>
        <pc:sldMkLst>
          <pc:docMk/>
          <pc:sldMk cId="3743528606" sldId="280"/>
        </pc:sldMkLst>
        <pc:spChg chg="mod">
          <ac:chgData name="Peter McGinty" userId="138e04b35f3df159" providerId="LiveId" clId="{D1A2D542-6222-0341-A94D-4A281FFC5D56}" dt="2021-10-14T05:22:48.570" v="464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delSp modSp add del mod ord">
        <pc:chgData name="Peter McGinty" userId="138e04b35f3df159" providerId="LiveId" clId="{D1A2D542-6222-0341-A94D-4A281FFC5D56}" dt="2021-10-17T04:30:14.627" v="2119" actId="2696"/>
        <pc:sldMkLst>
          <pc:docMk/>
          <pc:sldMk cId="2894770161" sldId="324"/>
        </pc:sldMkLst>
        <pc:spChg chg="mod">
          <ac:chgData name="Peter McGinty" userId="138e04b35f3df159" providerId="LiveId" clId="{D1A2D542-6222-0341-A94D-4A281FFC5D56}" dt="2021-10-17T04:10:34.074" v="2112" actId="20577"/>
          <ac:spMkLst>
            <pc:docMk/>
            <pc:sldMk cId="2894770161" sldId="324"/>
            <ac:spMk id="4" creationId="{149523E5-49C3-4D8E-ADC6-BEAFB4D540A4}"/>
          </ac:spMkLst>
        </pc:spChg>
        <pc:spChg chg="del">
          <ac:chgData name="Peter McGinty" userId="138e04b35f3df159" providerId="LiveId" clId="{D1A2D542-6222-0341-A94D-4A281FFC5D56}" dt="2021-10-17T04:29:20.255" v="2116" actId="478"/>
          <ac:spMkLst>
            <pc:docMk/>
            <pc:sldMk cId="2894770161" sldId="324"/>
            <ac:spMk id="6" creationId="{D4062B34-AAF0-4A7B-BFA4-C72F255FD39C}"/>
          </ac:spMkLst>
        </pc:spChg>
        <pc:spChg chg="del">
          <ac:chgData name="Peter McGinty" userId="138e04b35f3df159" providerId="LiveId" clId="{D1A2D542-6222-0341-A94D-4A281FFC5D56}" dt="2021-10-17T04:29:14.202" v="2114" actId="478"/>
          <ac:spMkLst>
            <pc:docMk/>
            <pc:sldMk cId="2894770161" sldId="324"/>
            <ac:spMk id="7" creationId="{D742CC1C-0C72-4805-965F-241E81FE795A}"/>
          </ac:spMkLst>
        </pc:spChg>
        <pc:spChg chg="del mod">
          <ac:chgData name="Peter McGinty" userId="138e04b35f3df159" providerId="LiveId" clId="{D1A2D542-6222-0341-A94D-4A281FFC5D56}" dt="2021-10-17T04:29:23.167" v="2117" actId="478"/>
          <ac:spMkLst>
            <pc:docMk/>
            <pc:sldMk cId="2894770161" sldId="324"/>
            <ac:spMk id="8" creationId="{012D4D07-F283-4CEC-9A1C-D5949559DF1B}"/>
          </ac:spMkLst>
        </pc:spChg>
        <pc:spChg chg="del">
          <ac:chgData name="Peter McGinty" userId="138e04b35f3df159" providerId="LiveId" clId="{D1A2D542-6222-0341-A94D-4A281FFC5D56}" dt="2021-10-17T04:29:16.920" v="2115" actId="478"/>
          <ac:spMkLst>
            <pc:docMk/>
            <pc:sldMk cId="2894770161" sldId="324"/>
            <ac:spMk id="13" creationId="{6CA6E91B-BAFE-46D5-9E00-4EB60AE80C37}"/>
          </ac:spMkLst>
        </pc:spChg>
      </pc:sldChg>
      <pc:sldChg chg="modSp">
        <pc:chgData name="Peter McGinty" userId="138e04b35f3df159" providerId="LiveId" clId="{D1A2D542-6222-0341-A94D-4A281FFC5D56}" dt="2021-10-14T05:04:45.748" v="14" actId="20577"/>
        <pc:sldMkLst>
          <pc:docMk/>
          <pc:sldMk cId="2162078861" sldId="386"/>
        </pc:sldMkLst>
        <pc:graphicFrameChg chg="mod">
          <ac:chgData name="Peter McGinty" userId="138e04b35f3df159" providerId="LiveId" clId="{D1A2D542-6222-0341-A94D-4A281FFC5D56}" dt="2021-10-14T05:04:45.748" v="14" actId="20577"/>
          <ac:graphicFrameMkLst>
            <pc:docMk/>
            <pc:sldMk cId="2162078861" sldId="386"/>
            <ac:graphicFrameMk id="5" creationId="{31C30753-8E02-46B4-9D11-03E0F3E93D68}"/>
          </ac:graphicFrameMkLst>
        </pc:graphicFrameChg>
      </pc:sldChg>
      <pc:sldChg chg="modSp mod">
        <pc:chgData name="Peter McGinty" userId="138e04b35f3df159" providerId="LiveId" clId="{D1A2D542-6222-0341-A94D-4A281FFC5D56}" dt="2021-10-14T05:06:44.369" v="44" actId="313"/>
        <pc:sldMkLst>
          <pc:docMk/>
          <pc:sldMk cId="1806023479" sldId="387"/>
        </pc:sldMkLst>
        <pc:spChg chg="mod">
          <ac:chgData name="Peter McGinty" userId="138e04b35f3df159" providerId="LiveId" clId="{D1A2D542-6222-0341-A94D-4A281FFC5D56}" dt="2021-10-14T05:06:23.580" v="40" actId="403"/>
          <ac:spMkLst>
            <pc:docMk/>
            <pc:sldMk cId="1806023479" sldId="387"/>
            <ac:spMk id="4" creationId="{72B9DBFB-F6F6-4C45-A206-994776310D30}"/>
          </ac:spMkLst>
        </pc:spChg>
        <pc:spChg chg="mod">
          <ac:chgData name="Peter McGinty" userId="138e04b35f3df159" providerId="LiveId" clId="{D1A2D542-6222-0341-A94D-4A281FFC5D56}" dt="2021-10-14T05:06:44.369" v="44" actId="313"/>
          <ac:spMkLst>
            <pc:docMk/>
            <pc:sldMk cId="1806023479" sldId="387"/>
            <ac:spMk id="5" creationId="{70BC972B-9B3F-4DA7-BD60-63A8129AECB4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08.564" v="461" actId="700"/>
        <pc:sldMkLst>
          <pc:docMk/>
          <pc:sldMk cId="2461894260" sldId="388"/>
        </pc:sldMkLst>
        <pc:spChg chg="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4" creationId="{FE1AA5FC-944F-2242-B9C1-DC483E111C6C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381215" sldId="389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4" creationId="{01752B73-0434-4C46-8A16-DE1A6AD3E6DD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3148215412" sldId="390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4" creationId="{DB6857CF-44E6-5A40-8452-34AE9C974FFF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1154051711" sldId="391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4" creationId="{D815DD6B-9672-A647-B88F-42DF31A9A497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1425899113" sldId="392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4" creationId="{0A57A057-B138-2841-92A8-8A4FB0CA2078}"/>
          </ac:spMkLst>
        </pc:spChg>
      </pc:sldChg>
      <pc:sldChg chg="modSp mod">
        <pc:chgData name="Peter McGinty" userId="138e04b35f3df159" providerId="LiveId" clId="{D1A2D542-6222-0341-A94D-4A281FFC5D56}" dt="2021-10-16T07:09:03.638" v="2032" actId="5793"/>
        <pc:sldMkLst>
          <pc:docMk/>
          <pc:sldMk cId="3633215215" sldId="393"/>
        </pc:sldMkLst>
        <pc:graphicFrameChg chg="mod modGraphic">
          <ac:chgData name="Peter McGinty" userId="138e04b35f3df159" providerId="LiveId" clId="{D1A2D542-6222-0341-A94D-4A281FFC5D56}" dt="2021-10-16T07:09:03.638" v="2032" actId="5793"/>
          <ac:graphicFrameMkLst>
            <pc:docMk/>
            <pc:sldMk cId="3633215215" sldId="393"/>
            <ac:graphicFrameMk id="2" creationId="{15F30310-98AB-4181-BC43-5082ABDFD540}"/>
          </ac:graphicFrameMkLst>
        </pc:graphicFrameChg>
      </pc:sldChg>
      <pc:sldChg chg="addSp modSp mod">
        <pc:chgData name="Peter McGinty" userId="138e04b35f3df159" providerId="LiveId" clId="{D1A2D542-6222-0341-A94D-4A281FFC5D56}" dt="2021-10-14T06:16:54.587" v="1146" actId="57"/>
        <pc:sldMkLst>
          <pc:docMk/>
          <pc:sldMk cId="2335348821" sldId="395"/>
        </pc:sldMkLst>
        <pc:spChg chg="mod">
          <ac:chgData name="Peter McGinty" userId="138e04b35f3df159" providerId="LiveId" clId="{D1A2D542-6222-0341-A94D-4A281FFC5D56}" dt="2021-10-14T05:16:25.516" v="265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16:54.587" v="1146" actId="57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5:51:59.065" v="1006" actId="20577"/>
          <ac:spMkLst>
            <pc:docMk/>
            <pc:sldMk cId="2335348821" sldId="395"/>
            <ac:spMk id="4" creationId="{A7E46467-588F-4302-8A11-C4A886A9953A}"/>
          </ac:spMkLst>
        </pc:spChg>
        <pc:spChg chg="add mod">
          <ac:chgData name="Peter McGinty" userId="138e04b35f3df159" providerId="LiveId" clId="{D1A2D542-6222-0341-A94D-4A281FFC5D56}" dt="2021-10-14T05:13:47.723" v="137" actId="1076"/>
          <ac:spMkLst>
            <pc:docMk/>
            <pc:sldMk cId="2335348821" sldId="395"/>
            <ac:spMk id="5" creationId="{D631FF59-DF69-CF42-A093-3A75689D2733}"/>
          </ac:spMkLst>
        </pc:spChg>
      </pc:sldChg>
      <pc:sldChg chg="modSp add mod">
        <pc:chgData name="Peter McGinty" userId="138e04b35f3df159" providerId="LiveId" clId="{D1A2D542-6222-0341-A94D-4A281FFC5D56}" dt="2021-10-14T06:22:29.064" v="1291" actId="20577"/>
        <pc:sldMkLst>
          <pc:docMk/>
          <pc:sldMk cId="1568223350" sldId="396"/>
        </pc:sldMkLst>
        <pc:spChg chg="mod">
          <ac:chgData name="Peter McGinty" userId="138e04b35f3df159" providerId="LiveId" clId="{D1A2D542-6222-0341-A94D-4A281FFC5D56}" dt="2021-10-14T05:15:35.138" v="205" actId="20577"/>
          <ac:spMkLst>
            <pc:docMk/>
            <pc:sldMk cId="1568223350" sldId="396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29.064" v="1291" actId="20577"/>
          <ac:spMkLst>
            <pc:docMk/>
            <pc:sldMk cId="1568223350" sldId="396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5:52:10.742" v="1015" actId="5793"/>
          <ac:spMkLst>
            <pc:docMk/>
            <pc:sldMk cId="1568223350" sldId="396"/>
            <ac:spMk id="4" creationId="{A7E46467-588F-4302-8A11-C4A886A9953A}"/>
          </ac:spMkLst>
        </pc:spChg>
      </pc:sldChg>
      <pc:sldChg chg="addSp delSp modSp new mod modClrScheme chgLayout">
        <pc:chgData name="Peter McGinty" userId="138e04b35f3df159" providerId="LiveId" clId="{D1A2D542-6222-0341-A94D-4A281FFC5D56}" dt="2021-10-14T05:23:37.944" v="496" actId="20577"/>
        <pc:sldMkLst>
          <pc:docMk/>
          <pc:sldMk cId="1517543639" sldId="397"/>
        </pc:sldMkLst>
        <pc:spChg chg="del mod ord">
          <ac:chgData name="Peter McGinty" userId="138e04b35f3df159" providerId="LiveId" clId="{D1A2D542-6222-0341-A94D-4A281FFC5D56}" dt="2021-10-14T05:21:50.783" v="460" actId="700"/>
          <ac:spMkLst>
            <pc:docMk/>
            <pc:sldMk cId="1517543639" sldId="397"/>
            <ac:spMk id="2" creationId="{87CA5D30-65B7-8A47-A4AB-9C445C4FD22E}"/>
          </ac:spMkLst>
        </pc:spChg>
        <pc:spChg chg="del mod ord">
          <ac:chgData name="Peter McGinty" userId="138e04b35f3df159" providerId="LiveId" clId="{D1A2D542-6222-0341-A94D-4A281FFC5D56}" dt="2021-10-14T05:21:50.783" v="460" actId="700"/>
          <ac:spMkLst>
            <pc:docMk/>
            <pc:sldMk cId="1517543639" sldId="397"/>
            <ac:spMk id="3" creationId="{922609AC-289E-8840-ABC9-87D872DD543F}"/>
          </ac:spMkLst>
        </pc:spChg>
        <pc:spChg chg="add mod ord">
          <ac:chgData name="Peter McGinty" userId="138e04b35f3df159" providerId="LiveId" clId="{D1A2D542-6222-0341-A94D-4A281FFC5D56}" dt="2021-10-14T05:23:27.433" v="475" actId="20577"/>
          <ac:spMkLst>
            <pc:docMk/>
            <pc:sldMk cId="1517543639" sldId="397"/>
            <ac:spMk id="4" creationId="{0997F5A3-5B7E-BD48-B8AE-DC085581C1EE}"/>
          </ac:spMkLst>
        </pc:spChg>
        <pc:spChg chg="add mod ord">
          <ac:chgData name="Peter McGinty" userId="138e04b35f3df159" providerId="LiveId" clId="{D1A2D542-6222-0341-A94D-4A281FFC5D56}" dt="2021-10-14T05:23:37.944" v="496" actId="20577"/>
          <ac:spMkLst>
            <pc:docMk/>
            <pc:sldMk cId="1517543639" sldId="397"/>
            <ac:spMk id="5" creationId="{B5FFFB9E-B7BF-6F4E-BCE1-1282E08D3E51}"/>
          </ac:spMkLst>
        </pc:spChg>
      </pc:sldChg>
      <pc:sldChg chg="addSp modSp new mod modClrScheme chgLayout">
        <pc:chgData name="Peter McGinty" userId="138e04b35f3df159" providerId="LiveId" clId="{D1A2D542-6222-0341-A94D-4A281FFC5D56}" dt="2021-10-16T06:11:29.276" v="1814" actId="20577"/>
        <pc:sldMkLst>
          <pc:docMk/>
          <pc:sldMk cId="1440891465" sldId="398"/>
        </pc:sldMkLst>
        <pc:spChg chg="mod ord">
          <ac:chgData name="Peter McGinty" userId="138e04b35f3df159" providerId="LiveId" clId="{D1A2D542-6222-0341-A94D-4A281FFC5D56}" dt="2021-10-14T05:27:40.643" v="667" actId="700"/>
          <ac:spMkLst>
            <pc:docMk/>
            <pc:sldMk cId="1440891465" sldId="398"/>
            <ac:spMk id="2" creationId="{1EE12B25-B12F-9943-A45D-B26B24F79F5C}"/>
          </ac:spMkLst>
        </pc:spChg>
        <pc:spChg chg="mod ord">
          <ac:chgData name="Peter McGinty" userId="138e04b35f3df159" providerId="LiveId" clId="{D1A2D542-6222-0341-A94D-4A281FFC5D56}" dt="2021-10-16T06:11:00.881" v="1812" actId="20577"/>
          <ac:spMkLst>
            <pc:docMk/>
            <pc:sldMk cId="1440891465" sldId="398"/>
            <ac:spMk id="3" creationId="{1530BA1F-097C-9B49-869F-A15A1BEC6CDD}"/>
          </ac:spMkLst>
        </pc:spChg>
        <pc:spChg chg="add mod ord">
          <ac:chgData name="Peter McGinty" userId="138e04b35f3df159" providerId="LiveId" clId="{D1A2D542-6222-0341-A94D-4A281FFC5D56}" dt="2021-10-16T06:11:29.276" v="1814" actId="20577"/>
          <ac:spMkLst>
            <pc:docMk/>
            <pc:sldMk cId="1440891465" sldId="398"/>
            <ac:spMk id="4" creationId="{D42CB81F-3BA5-C443-9B36-2D4C48C07047}"/>
          </ac:spMkLst>
        </pc:spChg>
      </pc:sldChg>
      <pc:sldChg chg="modSp add mod">
        <pc:chgData name="Peter McGinty" userId="138e04b35f3df159" providerId="LiveId" clId="{D1A2D542-6222-0341-A94D-4A281FFC5D56}" dt="2021-10-14T06:22:39.287" v="1293" actId="20577"/>
        <pc:sldMkLst>
          <pc:docMk/>
          <pc:sldMk cId="3303717268" sldId="399"/>
        </pc:sldMkLst>
        <pc:spChg chg="mod">
          <ac:chgData name="Peter McGinty" userId="138e04b35f3df159" providerId="LiveId" clId="{D1A2D542-6222-0341-A94D-4A281FFC5D56}" dt="2021-10-14T05:50:45.627" v="977" actId="20577"/>
          <ac:spMkLst>
            <pc:docMk/>
            <pc:sldMk cId="3303717268" sldId="399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39.287" v="1293" actId="20577"/>
          <ac:spMkLst>
            <pc:docMk/>
            <pc:sldMk cId="3303717268" sldId="399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6:18:19.694" v="1167" actId="20577"/>
          <ac:spMkLst>
            <pc:docMk/>
            <pc:sldMk cId="3303717268" sldId="399"/>
            <ac:spMk id="4" creationId="{A7E46467-588F-4302-8A11-C4A886A9953A}"/>
          </ac:spMkLst>
        </pc:spChg>
      </pc:sldChg>
      <pc:sldChg chg="modSp add mod">
        <pc:chgData name="Peter McGinty" userId="138e04b35f3df159" providerId="LiveId" clId="{D1A2D542-6222-0341-A94D-4A281FFC5D56}" dt="2021-10-16T07:05:32.105" v="1996" actId="20577"/>
        <pc:sldMkLst>
          <pc:docMk/>
          <pc:sldMk cId="4144499065" sldId="400"/>
        </pc:sldMkLst>
        <pc:spChg chg="mod">
          <ac:chgData name="Peter McGinty" userId="138e04b35f3df159" providerId="LiveId" clId="{D1A2D542-6222-0341-A94D-4A281FFC5D56}" dt="2021-10-14T06:22:59.840" v="1296" actId="20577"/>
          <ac:spMkLst>
            <pc:docMk/>
            <pc:sldMk cId="4144499065" sldId="400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13.856" v="1289" actId="20577"/>
          <ac:spMkLst>
            <pc:docMk/>
            <pc:sldMk cId="4144499065" sldId="400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6T07:05:32.105" v="1996" actId="20577"/>
          <ac:spMkLst>
            <pc:docMk/>
            <pc:sldMk cId="4144499065" sldId="400"/>
            <ac:spMk id="4" creationId="{A7E46467-588F-4302-8A11-C4A886A9953A}"/>
          </ac:spMkLst>
        </pc:spChg>
      </pc:sldChg>
      <pc:sldChg chg="modSp add mod ord">
        <pc:chgData name="Peter McGinty" userId="138e04b35f3df159" providerId="LiveId" clId="{D1A2D542-6222-0341-A94D-4A281FFC5D56}" dt="2021-10-16T07:06:20.964" v="2019" actId="20577"/>
        <pc:sldMkLst>
          <pc:docMk/>
          <pc:sldMk cId="1626995251" sldId="401"/>
        </pc:sldMkLst>
        <pc:spChg chg="mod">
          <ac:chgData name="Peter McGinty" userId="138e04b35f3df159" providerId="LiveId" clId="{D1A2D542-6222-0341-A94D-4A281FFC5D56}" dt="2021-10-14T06:24:51.451" v="1319" actId="20577"/>
          <ac:spMkLst>
            <pc:docMk/>
            <pc:sldMk cId="1626995251" sldId="401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33:10.806" v="1411" actId="20577"/>
          <ac:spMkLst>
            <pc:docMk/>
            <pc:sldMk cId="1626995251" sldId="401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6T07:06:20.964" v="2019" actId="20577"/>
          <ac:spMkLst>
            <pc:docMk/>
            <pc:sldMk cId="1626995251" sldId="401"/>
            <ac:spMk id="4" creationId="{A7E46467-588F-4302-8A11-C4A886A9953A}"/>
          </ac:spMkLst>
        </pc:spChg>
      </pc:sldChg>
      <pc:sldChg chg="modSp mod">
        <pc:chgData name="Peter McGinty" userId="138e04b35f3df159" providerId="LiveId" clId="{D1A2D542-6222-0341-A94D-4A281FFC5D56}" dt="2021-10-16T07:09:25.078" v="2043" actId="20577"/>
        <pc:sldMkLst>
          <pc:docMk/>
          <pc:sldMk cId="354708524" sldId="403"/>
        </pc:sldMkLst>
        <pc:spChg chg="mod">
          <ac:chgData name="Peter McGinty" userId="138e04b35f3df159" providerId="LiveId" clId="{D1A2D542-6222-0341-A94D-4A281FFC5D56}" dt="2021-10-16T07:09:25.078" v="2043" actId="20577"/>
          <ac:spMkLst>
            <pc:docMk/>
            <pc:sldMk cId="354708524" sldId="403"/>
            <ac:spMk id="3" creationId="{15DDA33E-7544-4C9C-8219-3F16CBA5413E}"/>
          </ac:spMkLst>
        </pc:spChg>
      </pc:sldChg>
      <pc:sldChg chg="modSp mod">
        <pc:chgData name="Peter McGinty" userId="138e04b35f3df159" providerId="LiveId" clId="{D1A2D542-6222-0341-A94D-4A281FFC5D56}" dt="2021-10-16T07:06:55.081" v="2023" actId="20577"/>
        <pc:sldMkLst>
          <pc:docMk/>
          <pc:sldMk cId="2380194562" sldId="404"/>
        </pc:sldMkLst>
        <pc:spChg chg="mod">
          <ac:chgData name="Peter McGinty" userId="138e04b35f3df159" providerId="LiveId" clId="{D1A2D542-6222-0341-A94D-4A281FFC5D56}" dt="2021-10-16T07:06:55.081" v="2023" actId="20577"/>
          <ac:spMkLst>
            <pc:docMk/>
            <pc:sldMk cId="2380194562" sldId="404"/>
            <ac:spMk id="3" creationId="{32B20A16-F3D1-43A5-B574-5B28B0DDE609}"/>
          </ac:spMkLst>
        </pc:spChg>
      </pc:sldChg>
      <pc:sldChg chg="addSp delSp modSp new mod ord modClrScheme chgLayout">
        <pc:chgData name="Peter McGinty" userId="138e04b35f3df159" providerId="LiveId" clId="{D1A2D542-6222-0341-A94D-4A281FFC5D56}" dt="2021-10-16T06:08:51.478" v="1757" actId="20577"/>
        <pc:sldMkLst>
          <pc:docMk/>
          <pc:sldMk cId="2093979522" sldId="407"/>
        </pc:sldMkLst>
        <pc:spChg chg="add del mod">
          <ac:chgData name="Peter McGinty" userId="138e04b35f3df159" providerId="LiveId" clId="{D1A2D542-6222-0341-A94D-4A281FFC5D56}" dt="2021-10-16T05:58:14.061" v="1502" actId="478"/>
          <ac:spMkLst>
            <pc:docMk/>
            <pc:sldMk cId="2093979522" sldId="407"/>
            <ac:spMk id="2" creationId="{D39D78FD-D6EB-A445-8A9B-4BBA470B16ED}"/>
          </ac:spMkLst>
        </pc:spChg>
        <pc:spChg chg="add mod ord">
          <ac:chgData name="Peter McGinty" userId="138e04b35f3df159" providerId="LiveId" clId="{D1A2D542-6222-0341-A94D-4A281FFC5D56}" dt="2021-10-16T06:08:51.478" v="1757" actId="20577"/>
          <ac:spMkLst>
            <pc:docMk/>
            <pc:sldMk cId="2093979522" sldId="407"/>
            <ac:spMk id="4" creationId="{19FB5D3E-40B7-AB44-A302-9D228DD4BF2F}"/>
          </ac:spMkLst>
        </pc:spChg>
        <pc:graphicFrameChg chg="add mod modGraphic">
          <ac:chgData name="Peter McGinty" userId="138e04b35f3df159" providerId="LiveId" clId="{D1A2D542-6222-0341-A94D-4A281FFC5D56}" dt="2021-10-16T06:07:20.072" v="1727" actId="12789"/>
          <ac:graphicFrameMkLst>
            <pc:docMk/>
            <pc:sldMk cId="2093979522" sldId="407"/>
            <ac:graphicFrameMk id="3" creationId="{25B1C22F-AD9E-9D40-8943-0BC14ACDF7F9}"/>
          </ac:graphicFrameMkLst>
        </pc:graphicFrameChg>
      </pc:sldChg>
      <pc:sldChg chg="addSp modSp add mod">
        <pc:chgData name="Peter McGinty" userId="138e04b35f3df159" providerId="LiveId" clId="{D1A2D542-6222-0341-A94D-4A281FFC5D56}" dt="2021-10-16T06:10:29.565" v="1809" actId="122"/>
        <pc:sldMkLst>
          <pc:docMk/>
          <pc:sldMk cId="1624307310" sldId="408"/>
        </pc:sldMkLst>
        <pc:spChg chg="add mod">
          <ac:chgData name="Peter McGinty" userId="138e04b35f3df159" providerId="LiveId" clId="{D1A2D542-6222-0341-A94D-4A281FFC5D56}" dt="2021-10-16T06:10:29.565" v="1809" actId="122"/>
          <ac:spMkLst>
            <pc:docMk/>
            <pc:sldMk cId="1624307310" sldId="408"/>
            <ac:spMk id="5" creationId="{9B9B3FE6-FACD-AA42-BDD3-48C7C3B27060}"/>
          </ac:spMkLst>
        </pc:spChg>
      </pc:sldChg>
      <pc:sldChg chg="addSp delSp modSp new mod modClrScheme chgLayout">
        <pc:chgData name="Peter McGinty" userId="138e04b35f3df159" providerId="LiveId" clId="{D1A2D542-6222-0341-A94D-4A281FFC5D56}" dt="2021-10-16T06:15:26.705" v="1967" actId="27636"/>
        <pc:sldMkLst>
          <pc:docMk/>
          <pc:sldMk cId="4185476432" sldId="409"/>
        </pc:sldMkLst>
        <pc:spChg chg="del mod ord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2" creationId="{1BFF757C-408B-924A-9840-9F63D1952FFF}"/>
          </ac:spMkLst>
        </pc:spChg>
        <pc:spChg chg="del mod ord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3" creationId="{F106D412-514F-E648-96E6-648B1BC8908D}"/>
          </ac:spMkLst>
        </pc:spChg>
        <pc:spChg chg="del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4" creationId="{E20EA51C-D731-3A41-AA62-BB8682797CED}"/>
          </ac:spMkLst>
        </pc:spChg>
        <pc:spChg chg="add mod ord">
          <ac:chgData name="Peter McGinty" userId="138e04b35f3df159" providerId="LiveId" clId="{D1A2D542-6222-0341-A94D-4A281FFC5D56}" dt="2021-10-16T06:15:26.705" v="1967" actId="27636"/>
          <ac:spMkLst>
            <pc:docMk/>
            <pc:sldMk cId="4185476432" sldId="409"/>
            <ac:spMk id="5" creationId="{89D1E69D-1281-9E49-85BE-98C194C7B056}"/>
          </ac:spMkLst>
        </pc:spChg>
        <pc:spChg chg="add del mod ord">
          <ac:chgData name="Peter McGinty" userId="138e04b35f3df159" providerId="LiveId" clId="{D1A2D542-6222-0341-A94D-4A281FFC5D56}" dt="2021-10-16T06:14:38.245" v="1965" actId="700"/>
          <ac:spMkLst>
            <pc:docMk/>
            <pc:sldMk cId="4185476432" sldId="409"/>
            <ac:spMk id="6" creationId="{9217EB30-EBFC-A940-8960-05F5A6D9A093}"/>
          </ac:spMkLst>
        </pc:spChg>
        <pc:spChg chg="add del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7" creationId="{E2A261BE-6441-4C4E-BCB8-C6D83901FFB5}"/>
          </ac:spMkLst>
        </pc:spChg>
        <pc:spChg chg="add del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8" creationId="{BF256F43-D9C1-974D-B998-C63E87224908}"/>
          </ac:spMkLst>
        </pc:spChg>
        <pc:spChg chg="add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9" creationId="{275D93F1-5B41-4C4D-94AF-F097CB4E9CC9}"/>
          </ac:spMkLst>
        </pc:spChg>
      </pc:sldChg>
      <pc:sldChg chg="add">
        <pc:chgData name="Peter McGinty" userId="138e04b35f3df159" providerId="LiveId" clId="{D1A2D542-6222-0341-A94D-4A281FFC5D56}" dt="2021-10-17T04:29:08.182" v="2113" actId="2890"/>
        <pc:sldMkLst>
          <pc:docMk/>
          <pc:sldMk cId="4155040078" sldId="412"/>
        </pc:sldMkLst>
      </pc:sldChg>
      <pc:sldChg chg="addSp modSp add mod ord chgLayout">
        <pc:chgData name="Peter McGinty" userId="138e04b35f3df159" providerId="LiveId" clId="{D1A2D542-6222-0341-A94D-4A281FFC5D56}" dt="2021-10-17T04:34:16.939" v="2218" actId="20577"/>
        <pc:sldMkLst>
          <pc:docMk/>
          <pc:sldMk cId="1605638793" sldId="413"/>
        </pc:sldMkLst>
        <pc:spChg chg="add mod ord">
          <ac:chgData name="Peter McGinty" userId="138e04b35f3df159" providerId="LiveId" clId="{D1A2D542-6222-0341-A94D-4A281FFC5D56}" dt="2021-10-17T04:34:16.939" v="2218" actId="20577"/>
          <ac:spMkLst>
            <pc:docMk/>
            <pc:sldMk cId="1605638793" sldId="413"/>
            <ac:spMk id="2" creationId="{7CCA8559-68DD-B54E-8798-D4D4C22A6B2D}"/>
          </ac:spMkLst>
        </pc:spChg>
        <pc:spChg chg="mod ord">
          <ac:chgData name="Peter McGinty" userId="138e04b35f3df159" providerId="LiveId" clId="{D1A2D542-6222-0341-A94D-4A281FFC5D56}" dt="2021-10-17T04:33:48.297" v="2215"/>
          <ac:spMkLst>
            <pc:docMk/>
            <pc:sldMk cId="1605638793" sldId="413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D1A2D542-6222-0341-A94D-4A281FFC5D56}" dt="2021-10-17T04:39:00.015" v="2355"/>
        <pc:sldMkLst>
          <pc:docMk/>
          <pc:sldMk cId="2227940099" sldId="414"/>
        </pc:sldMkLst>
        <pc:spChg chg="mod">
          <ac:chgData name="Peter McGinty" userId="138e04b35f3df159" providerId="LiveId" clId="{D1A2D542-6222-0341-A94D-4A281FFC5D56}" dt="2021-10-17T04:34:23.889" v="2220" actId="20577"/>
          <ac:spMkLst>
            <pc:docMk/>
            <pc:sldMk cId="2227940099" sldId="414"/>
            <ac:spMk id="2" creationId="{7CCA8559-68DD-B54E-8798-D4D4C22A6B2D}"/>
          </ac:spMkLst>
        </pc:spChg>
        <pc:spChg chg="mod">
          <ac:chgData name="Peter McGinty" userId="138e04b35f3df159" providerId="LiveId" clId="{D1A2D542-6222-0341-A94D-4A281FFC5D56}" dt="2021-10-17T04:39:00.015" v="2355"/>
          <ac:spMkLst>
            <pc:docMk/>
            <pc:sldMk cId="2227940099" sldId="414"/>
            <ac:spMk id="4" creationId="{149523E5-49C3-4D8E-ADC6-BEAFB4D540A4}"/>
          </ac:spMkLst>
        </pc:spChg>
      </pc:sldChg>
    </pc:docChg>
  </pc:docChgLst>
  <pc:docChgLst>
    <pc:chgData name="Peter McGinty" userId="138e04b35f3df159" providerId="LiveId" clId="{EFF3C85F-3FE7-45BE-8014-D35D011B1C6D}"/>
    <pc:docChg chg="undo custSel modSld">
      <pc:chgData name="Peter McGinty" userId="138e04b35f3df159" providerId="LiveId" clId="{EFF3C85F-3FE7-45BE-8014-D35D011B1C6D}" dt="2023-09-14T09:22:25.926" v="209" actId="242"/>
      <pc:docMkLst>
        <pc:docMk/>
      </pc:docMkLst>
      <pc:sldChg chg="modSp mod">
        <pc:chgData name="Peter McGinty" userId="138e04b35f3df159" providerId="LiveId" clId="{EFF3C85F-3FE7-45BE-8014-D35D011B1C6D}" dt="2023-09-14T09:22:25.926" v="209" actId="242"/>
        <pc:sldMkLst>
          <pc:docMk/>
          <pc:sldMk cId="4185476432" sldId="409"/>
        </pc:sldMkLst>
        <pc:spChg chg="mod">
          <ac:chgData name="Peter McGinty" userId="138e04b35f3df159" providerId="LiveId" clId="{EFF3C85F-3FE7-45BE-8014-D35D011B1C6D}" dt="2023-09-14T09:22:25.926" v="209" actId="242"/>
          <ac:spMkLst>
            <pc:docMk/>
            <pc:sldMk cId="4185476432" sldId="409"/>
            <ac:spMk id="5" creationId="{89D1E69D-1281-9E49-85BE-98C194C7B056}"/>
          </ac:spMkLst>
        </pc:spChg>
        <pc:spChg chg="mod">
          <ac:chgData name="Peter McGinty" userId="138e04b35f3df159" providerId="LiveId" clId="{EFF3C85F-3FE7-45BE-8014-D35D011B1C6D}" dt="2023-09-14T09:21:38.215" v="202" actId="20577"/>
          <ac:spMkLst>
            <pc:docMk/>
            <pc:sldMk cId="4185476432" sldId="409"/>
            <ac:spMk id="9" creationId="{275D93F1-5B41-4C4D-94AF-F097CB4E9C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2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1D30B32-7FBC-4019-B111-9B47D2913815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AFD91C04-D3B0-48D5-BF94-83018D75E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064">
              <a:defRPr/>
            </a:pPr>
            <a:r>
              <a:rPr lang="en-GB" dirty="0"/>
              <a:t>These are very useful objects but are insufficient to model the ‘real world’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91C04-D3B0-48D5-BF94-83018D75E4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27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Automobile -&gt; engine -&gt; pistons -&gt; piston 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91C04-D3B0-48D5-BF94-83018D75E4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04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91C04-D3B0-48D5-BF94-83018D75E4D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39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91C04-D3B0-48D5-BF94-83018D75E4D0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77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DD2-6F96-419C-A4A2-557100C0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43A2-A922-44F4-B557-3946A4D7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7E25-7B51-4F8F-81FB-B9B974A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C7CE-D3A4-4681-88D1-93BDCE9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7936-6CB8-4C92-B8E1-C34AA63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1193-C711-42DB-8874-92AAE2EB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DF7E-3732-487B-B402-CFCF69B8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BBA1-9EF8-4A52-BF10-6AF234E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279-1CFB-4D24-8FB1-86FF31DC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FAC6-A57E-4C08-B80F-DA3DBDF7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4F43-7296-4C23-97A0-1C63C899C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B917-6117-4CFA-92D7-0AEAE7EF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9906-A843-4172-B0FF-92F16B65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A4B8-A6F5-4949-87FA-CD79B4F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B902-C85D-4B0B-B6F8-B575E20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11C-902F-407B-9028-2BEA3DE1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232-D714-459B-A620-68D740C3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D881-AA61-4151-9325-9AB5C991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FF39-4E14-48D7-B73C-B3A9542B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DE5D-6715-461F-8668-CB5216F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8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247-E049-4488-AE51-4F4B0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B1E6-B41C-4C7E-99FC-AD396C1C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9329-388F-42E4-89AC-B9646C0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E0B9-D61E-4E82-95A1-066FEA55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E12-6353-43C0-BE96-B724E7D1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5F5-5C65-4FE1-A5B8-ABB2C5C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1DB-D8E9-4D98-876B-2BE9DF0A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4AC0-7408-4C73-9E36-B4C501DA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B6BD-816D-4C97-95A6-1EF2B37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6750-A5D5-4D97-BA50-36FD6B8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828F-1B12-464D-B606-731C1642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F9ED-0BF8-4D02-A0FF-C8E7BEC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C7BA-3C23-4604-9D1C-FED770DB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4967-9E93-4E6E-A04F-0C640818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BF41-A16E-428F-915E-6F379369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FF744-82CE-4780-8E42-573239126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8BB2-6AD3-4A8D-A18A-6D2A3F66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1F797-D071-4F20-88F9-3D387B8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818C-81BD-406B-8501-16B8AD7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3D22-3743-4979-9F94-BD8DC4E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ABAF5-D88F-4332-93E3-A5E1BE6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B6DF-CF9E-4518-808B-EA50C38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D83D-5700-4DB3-A92D-9B415B25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7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4CB3-05D1-40FD-A3E1-03C889C9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19A0B-A9E6-4FB4-96F8-4A4A36CD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855D-BE6D-4C83-9F66-C816B4AE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F63-D09C-466F-BEA9-712AC691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9151-CCE2-4DA2-B1EB-0984F252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0107-3ED7-4476-B3FE-3DCE32F8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D778-8E78-46FA-8BA5-3A66346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04F1-1A42-4523-BE06-7725E27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4375-940B-4769-B7F2-93048B72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42F7-5903-429C-83DC-143DD723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7714-B754-44E3-BEB6-605A4A7E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8C62-6EFA-4046-8D29-3EE15D1E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0781-5900-40E1-8EDE-5B02E432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ED05-6BE7-40C2-9E4C-E08E9FA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0755-3598-44D1-96DB-648E24E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EE47C-E5CB-4EDE-9F6F-7833BC3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8E89-C45A-459C-8D96-97FA04D5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DE60-435F-40C4-A668-55CDE8EB2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D06E-9340-443E-883B-3498EE6B16A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AF84-2053-4251-9394-419149418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A57E-5FDA-41D1-8D66-1C9EBD84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uples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uples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s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s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-types-set-frozenset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-types-set-frozenset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39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for Linguists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week 4. Collections &amp; Iteration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Elements are individual characters</a:t>
            </a:r>
          </a:p>
          <a:p>
            <a:r>
              <a:rPr lang="en-GB" dirty="0"/>
              <a:t>Created using: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Lucida Console" panose="020B0609040504020204" pitchFamily="49" charset="0"/>
              </a:rPr>
              <a:t>str()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' ' </a:t>
            </a:r>
            <a:r>
              <a:rPr lang="en-GB" dirty="0"/>
              <a:t>apostrophe marks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    "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quotation marks</a:t>
            </a:r>
          </a:p>
          <a:p>
            <a:pPr lvl="1"/>
            <a:r>
              <a:rPr lang="en-GB" dirty="0"/>
              <a:t>Triple apostrophe or quote marks</a:t>
            </a:r>
          </a:p>
          <a:p>
            <a:r>
              <a:rPr lang="en-GB" dirty="0"/>
              <a:t>Many ready-made methods()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Immutable</a:t>
            </a:r>
          </a:p>
          <a:p>
            <a:r>
              <a:rPr lang="en-GB" dirty="0"/>
              <a:t>Ordered</a:t>
            </a:r>
          </a:p>
          <a:p>
            <a:r>
              <a:rPr lang="en-GB" dirty="0"/>
              <a:t>Indexable </a:t>
            </a:r>
            <a:r>
              <a:rPr lang="en-GB" dirty="0">
                <a:latin typeface="Lucida Console" panose="020B0609040504020204" pitchFamily="49" charset="0"/>
              </a:rPr>
              <a:t>[]</a:t>
            </a:r>
          </a:p>
          <a:p>
            <a:r>
              <a:rPr lang="en-GB" dirty="0"/>
              <a:t>Slice operations </a:t>
            </a:r>
            <a:r>
              <a:rPr lang="en-GB" dirty="0">
                <a:latin typeface="Lucida Console" panose="020B0609040504020204" pitchFamily="49" charset="0"/>
              </a:rPr>
              <a:t>[x : y : z]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https://docs.python.org/3/library/stdtypes.html#text-sequence-type-str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348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E73E-0397-72D4-0E86-B7C8BCD4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creating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0FF6-5D1B-EA8A-1313-5BD4C5716C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‘this is a string’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“this is a string”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’’’this is a string ’’’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”””this is a string”””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9061-EF97-FBD5-EEBB-ABE863BD61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str(an-object)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str(7)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str(7.7)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‘add’ + ‘strings’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7320E-EF62-2D75-6D31-7FCF34BE9166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https://docs.python.org/3/library/stdtypes.html#text-sequence-type-str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923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String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pear’.upper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‘cherry’.</a:t>
            </a:r>
            <a:r>
              <a:rPr lang="en-GB" dirty="0" err="1">
                <a:latin typeface="Lucida Console" panose="020B0609040504020204" pitchFamily="49" charset="0"/>
              </a:rPr>
              <a:t>isdigit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‘banana’.</a:t>
            </a:r>
            <a:r>
              <a:rPr lang="en-GB" dirty="0" err="1">
                <a:latin typeface="Lucida Console" panose="020B0609040504020204" pitchFamily="49" charset="0"/>
              </a:rPr>
              <a:t>isidentifier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‘pear plum </a:t>
            </a:r>
            <a:r>
              <a:rPr lang="en-GB" dirty="0" err="1">
                <a:latin typeface="Lucida Console" panose="020B0609040504020204" pitchFamily="49" charset="0"/>
              </a:rPr>
              <a:t>lime’.split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PineAppleS</a:t>
            </a:r>
            <a:r>
              <a:rPr lang="en-GB" dirty="0">
                <a:latin typeface="Lucida Console" panose="020B0609040504020204" pitchFamily="49" charset="0"/>
              </a:rPr>
              <a:t>’.</a:t>
            </a:r>
            <a:r>
              <a:rPr lang="en-GB" dirty="0" err="1">
                <a:latin typeface="Lucida Console" panose="020B0609040504020204" pitchFamily="49" charset="0"/>
              </a:rPr>
              <a:t>swapcase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pineapples’.partition</a:t>
            </a:r>
            <a:r>
              <a:rPr lang="en-GB" dirty="0">
                <a:latin typeface="Lucida Console" panose="020B0609040504020204" pitchFamily="49" charset="0"/>
              </a:rPr>
              <a:t>(‘e’)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‘pineapples’.</a:t>
            </a:r>
            <a:r>
              <a:rPr lang="en-GB" dirty="0" err="1">
                <a:latin typeface="Lucida Console" panose="020B0609040504020204" pitchFamily="49" charset="0"/>
              </a:rPr>
              <a:t>rpartition</a:t>
            </a:r>
            <a:r>
              <a:rPr lang="en-GB" dirty="0">
                <a:latin typeface="Lucida Console" panose="020B0609040504020204" pitchFamily="49" charset="0"/>
              </a:rPr>
              <a:t>(‘e’)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pineapples’.count</a:t>
            </a:r>
            <a:r>
              <a:rPr lang="en-GB" dirty="0">
                <a:latin typeface="Lucida Console" panose="020B0609040504020204" pitchFamily="49" charset="0"/>
              </a:rPr>
              <a:t>(‘e’)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‘s’ + ‘t’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‘s’ * 5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‘p’ in ‘apple’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‘p’ not in ‘apple’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‘strawberry’[5:]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(‘strawberry’)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min(‘strawberry’)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BCCD0-D8DC-6CB7-899C-FBEB3CBDA9E7}"/>
              </a:ext>
            </a:extLst>
          </p:cNvPr>
          <p:cNvSpPr txBox="1"/>
          <p:nvPr/>
        </p:nvSpPr>
        <p:spPr>
          <a:xfrm>
            <a:off x="838200" y="58914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https://docs.python.org/3/library/stdtypes.html#text-sequence-type-str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8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type - Tuples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2B73-0434-4C46-8A16-DE1A6AD3E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used these as the return values of functions</a:t>
            </a:r>
          </a:p>
          <a:p>
            <a:r>
              <a:rPr lang="en-GB" dirty="0"/>
              <a:t>For example: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return a, b, c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returns the tuple  </a:t>
            </a:r>
            <a:r>
              <a:rPr lang="en-GB" dirty="0">
                <a:latin typeface="Lucida Console" panose="020B0609040504020204" pitchFamily="49" charset="0"/>
              </a:rPr>
              <a:t>(a, b, c)</a:t>
            </a:r>
          </a:p>
        </p:txBody>
      </p:sp>
    </p:spTree>
    <p:extLst>
      <p:ext uri="{BB962C8B-B14F-4D97-AF65-F5344CB8AC3E}">
        <p14:creationId xmlns:p14="http://schemas.microsoft.com/office/powerpoint/2010/main" val="38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Elements can be anything</a:t>
            </a:r>
          </a:p>
          <a:p>
            <a:r>
              <a:rPr lang="en-GB" dirty="0"/>
              <a:t>Many ready-made methods()</a:t>
            </a:r>
          </a:p>
          <a:p>
            <a:r>
              <a:rPr lang="en-GB" dirty="0"/>
              <a:t>Created using: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tuple()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commas between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Immutable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https://docs.python.org/3/library/stdtypes.html#tuples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22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BABA-5715-B932-1A8E-D8ABDCF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creating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CAC9-E414-3D35-D3BC-D237824798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(‘a’, ‘tuple’)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(‘another’, ‘tuple’)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(1, 2, 3) + (4, 5, 6)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7FF2-9977-68E8-154E-8EA44283D1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tuple(‘</a:t>
            </a:r>
            <a:r>
              <a:rPr lang="en-GB" dirty="0" err="1">
                <a:latin typeface="Lucida Console" panose="020B0609040504020204" pitchFamily="49" charset="0"/>
              </a:rPr>
              <a:t>opensesame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 = a +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 = b[4:13]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print(a,’\</a:t>
            </a:r>
            <a:r>
              <a:rPr lang="en-GB" dirty="0" err="1">
                <a:latin typeface="Lucida Console" panose="020B0609040504020204" pitchFamily="49" charset="0"/>
              </a:rPr>
              <a:t>n’,b</a:t>
            </a:r>
            <a:r>
              <a:rPr lang="en-GB" dirty="0">
                <a:latin typeface="Lucida Console" panose="020B0609040504020204" pitchFamily="49" charset="0"/>
              </a:rPr>
              <a:t>,‘\</a:t>
            </a:r>
            <a:r>
              <a:rPr lang="en-GB" dirty="0" err="1">
                <a:latin typeface="Lucida Console" panose="020B0609040504020204" pitchFamily="49" charset="0"/>
              </a:rPr>
              <a:t>n’,c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5A8F7-237A-A619-7458-68C575CDD5A9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https://docs.python.org/3/library/stdtypes.html#tuples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213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type -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857CF-44E6-5A40-8452-34AE9C974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a shopping list</a:t>
            </a:r>
          </a:p>
        </p:txBody>
      </p:sp>
    </p:spTree>
    <p:extLst>
      <p:ext uri="{BB962C8B-B14F-4D97-AF65-F5344CB8AC3E}">
        <p14:creationId xmlns:p14="http://schemas.microsoft.com/office/powerpoint/2010/main" val="314821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Elements can be anything</a:t>
            </a:r>
          </a:p>
          <a:p>
            <a:r>
              <a:rPr lang="en-GB" dirty="0"/>
              <a:t>Created using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list()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[ 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list comprehension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https://docs.python.org/3/library/stdtypes.html#lists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371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BABA-5715-B932-1A8E-D8ABDCF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creating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CAC9-E414-3D35-D3BC-D237824798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[‘a’, ‘list’]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[‘another’, ‘tuple’]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[(1, 2, 3), (4, 5, 6)]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[(1, 2, 3), [4, 5, 6]]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[‘pear’, (‘plum’, 42)]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7FF2-9977-68E8-154E-8EA44283D1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list(‘</a:t>
            </a:r>
            <a:r>
              <a:rPr lang="en-GB" dirty="0" err="1">
                <a:latin typeface="Lucida Console" panose="020B0609040504020204" pitchFamily="49" charset="0"/>
              </a:rPr>
              <a:t>opensesame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 = a + a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print(a)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3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List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 = [‘pear’, ‘cherry’, ‘banana’, ‘pear’, ‘plum’, ‘lime’, kiwi, ‘</a:t>
            </a:r>
            <a:r>
              <a:rPr lang="en-GB" dirty="0" err="1">
                <a:latin typeface="Lucida Console" panose="020B0609040504020204" pitchFamily="49" charset="0"/>
              </a:rPr>
              <a:t>pine’,’apple</a:t>
            </a:r>
            <a:r>
              <a:rPr lang="en-GB" dirty="0">
                <a:latin typeface="Lucida Console" panose="020B0609040504020204" pitchFamily="49" charset="0"/>
              </a:rPr>
              <a:t>’]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veg = [‘cabbage’]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errand = fruit * 2 + veg * 3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favs = fruit[1:3]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‘pine’ in favs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fruit[5:0:-2]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(errand)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min(fruit)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1F71B-D7BD-BF9B-C192-B4AC695F68A8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https://docs.python.org/3/library/stdtypes.html#lists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90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9646669"/>
              </p:ext>
            </p:extLst>
          </p:nvPr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type - 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5DD6B-9672-A647-B88F-42DF31A9A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duplicates</a:t>
            </a:r>
          </a:p>
        </p:txBody>
      </p:sp>
    </p:spTree>
    <p:extLst>
      <p:ext uri="{BB962C8B-B14F-4D97-AF65-F5344CB8AC3E}">
        <p14:creationId xmlns:p14="http://schemas.microsoft.com/office/powerpoint/2010/main" val="115405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Elements must be </a:t>
            </a:r>
            <a:r>
              <a:rPr lang="en-GB" dirty="0" err="1"/>
              <a:t>hashable</a:t>
            </a:r>
            <a:r>
              <a:rPr lang="en-GB" baseline="30000" dirty="0"/>
              <a:t>*</a:t>
            </a:r>
          </a:p>
          <a:p>
            <a:r>
              <a:rPr lang="en-GB" dirty="0"/>
              <a:t>Many ready-made methods()</a:t>
            </a:r>
          </a:p>
          <a:p>
            <a:r>
              <a:rPr lang="en-GB" dirty="0"/>
              <a:t>Created using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set()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{ ‘a’, ‘x’}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GB" sz="2400" dirty="0"/>
              <a:t>CAUTION: { } creates an empty 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Mutable</a:t>
            </a:r>
          </a:p>
          <a:p>
            <a:r>
              <a:rPr lang="en-GB" dirty="0"/>
              <a:t>Unordered (so not indexable)</a:t>
            </a:r>
          </a:p>
          <a:p>
            <a:r>
              <a:rPr lang="en-GB" dirty="0"/>
              <a:t>No duplicates, every element is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https://docs.python.org/3/library/stdtypes.html#set-types-set-frozenset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49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BABA-5715-B932-1A8E-D8ABDCF1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creating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CAC9-E414-3D35-D3BC-D237824798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{‘a’, ‘set’}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{‘another’, ‘set’}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{(1, 2, 3), (4, 5, 6)}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{(1, 2, 3), 4, 5, ‘6’}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{‘pear’, (‘plum’, 42)}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7FF2-9977-68E8-154E-8EA44283D1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set(‘open’)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 = set(‘sesame’)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 = </a:t>
            </a:r>
            <a:r>
              <a:rPr lang="en-GB" dirty="0" err="1">
                <a:latin typeface="Lucida Console" panose="020B0609040504020204" pitchFamily="49" charset="0"/>
              </a:rPr>
              <a:t>a.union</a:t>
            </a:r>
            <a:r>
              <a:rPr lang="en-GB" dirty="0">
                <a:latin typeface="Lucida Console" panose="020B0609040504020204" pitchFamily="49" charset="0"/>
              </a:rPr>
              <a:t>(b)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print(a)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print(b)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print(c)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12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Set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fruit1 = {‘pear’, ‘cherry’, ‘banana’, ‘pear’, ‘plum’}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fruit2 = {‘lime’, ‘kiwi’, ‘pine’, ’apple’, ‘banana’}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veg = {‘cabbage’, ‘sprouts’}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 = fruit1.union(fruit2)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errand = fruit1.intersection(fruit2)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‘pine’ in fruit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fruit[5:0:-2]#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(errand)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max(fruit)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7C6CA-D310-DC2F-C7AD-8263B4725A61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https://docs.python.org/3/library/stdtypes.html#set-types-set-frozenset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968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</a:t>
            </a:r>
            <a:r>
              <a:rPr lang="en-GB"/>
              <a:t>type: Dictionary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A057-B138-2841-92A8-8A4FB0CA2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a dictionary of words and their definitions</a:t>
            </a:r>
          </a:p>
        </p:txBody>
      </p:sp>
    </p:spTree>
    <p:extLst>
      <p:ext uri="{BB962C8B-B14F-4D97-AF65-F5344CB8AC3E}">
        <p14:creationId xmlns:p14="http://schemas.microsoft.com/office/powerpoint/2010/main" val="1425899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Dictionary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Every entry consists of a </a:t>
            </a:r>
            <a:r>
              <a:rPr lang="en-GB" i="1" dirty="0"/>
              <a:t>key</a:t>
            </a:r>
            <a:r>
              <a:rPr lang="en-GB" dirty="0"/>
              <a:t> and a </a:t>
            </a:r>
            <a:r>
              <a:rPr lang="en-GB" i="1" dirty="0"/>
              <a:t>value</a:t>
            </a:r>
          </a:p>
          <a:p>
            <a:r>
              <a:rPr lang="en-GB" dirty="0"/>
              <a:t>Keys must be </a:t>
            </a:r>
            <a:r>
              <a:rPr lang="en-GB" dirty="0" err="1"/>
              <a:t>hashable</a:t>
            </a:r>
            <a:r>
              <a:rPr lang="en-GB" baseline="30000" dirty="0"/>
              <a:t>*</a:t>
            </a:r>
          </a:p>
          <a:p>
            <a:r>
              <a:rPr lang="en-GB" dirty="0"/>
              <a:t>Value can be anything</a:t>
            </a:r>
          </a:p>
          <a:p>
            <a:r>
              <a:rPr lang="en-GB" dirty="0"/>
              <a:t>Many ready-made methods()</a:t>
            </a:r>
          </a:p>
          <a:p>
            <a:r>
              <a:rPr lang="en-GB" dirty="0"/>
              <a:t>Created using </a:t>
            </a:r>
            <a:r>
              <a:rPr lang="en-GB" dirty="0" err="1"/>
              <a:t>dict</a:t>
            </a:r>
            <a:r>
              <a:rPr lang="en-GB" dirty="0"/>
              <a:t>() or {  k : v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Mutable</a:t>
            </a:r>
          </a:p>
          <a:p>
            <a:r>
              <a:rPr lang="en-GB" dirty="0"/>
              <a:t>Unordered (safest ASSUMPTION)</a:t>
            </a:r>
          </a:p>
          <a:p>
            <a:r>
              <a:rPr lang="en-GB" dirty="0"/>
              <a:t>Indexed by key</a:t>
            </a:r>
          </a:p>
          <a:p>
            <a:r>
              <a:rPr lang="en-GB" dirty="0"/>
              <a:t>Keys must be unique</a:t>
            </a:r>
          </a:p>
          <a:p>
            <a:r>
              <a:rPr lang="en-GB" dirty="0"/>
              <a:t>Values may be duplicated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hlinkClick r:id="rId2"/>
              </a:rPr>
              <a:t>https://docs.python.org/3/library/stdtypes.html#mapping-types-dict</a:t>
            </a:r>
            <a:r>
              <a:rPr lang="en-GB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995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B0221-F9BF-DC7B-E135-74D53B0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dictionary</a:t>
            </a:r>
            <a:br>
              <a:rPr lang="en-GB" dirty="0"/>
            </a:br>
            <a:r>
              <a:rPr lang="en-GB" dirty="0"/>
              <a:t>		{"one": 1, "two": 2, "three": 3}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8571-4D89-CB68-8DE8-13BAB8D6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(one=1, two=2, three=3)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 = {'one': 1, 'two': 2, 'three': 3}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(zip(['one', 'two', 'three'], [1, 2, 3]))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([('two', 2), ('one', 1), ('three', 3)])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({'three': 3, 'one': 1, 'two': 2})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({'one': 1, 'three': 3}, two=2)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== b == c == d == e == f</a:t>
            </a:r>
          </a:p>
        </p:txBody>
      </p:sp>
    </p:spTree>
    <p:extLst>
      <p:ext uri="{BB962C8B-B14F-4D97-AF65-F5344CB8AC3E}">
        <p14:creationId xmlns:p14="http://schemas.microsoft.com/office/powerpoint/2010/main" val="1377132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7A057-B138-2841-92A8-8A4FB0CA2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 immutable arithmetic sequence of integers</a:t>
            </a:r>
          </a:p>
        </p:txBody>
      </p:sp>
    </p:spTree>
    <p:extLst>
      <p:ext uri="{BB962C8B-B14F-4D97-AF65-F5344CB8AC3E}">
        <p14:creationId xmlns:p14="http://schemas.microsoft.com/office/powerpoint/2010/main" val="517802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834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Is an iterable object</a:t>
            </a:r>
          </a:p>
          <a:p>
            <a:pPr marL="0" indent="0">
              <a:buNone/>
            </a:pPr>
            <a:r>
              <a:rPr lang="en-GB" dirty="0"/>
              <a:t>Generates a sequence of integers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range(start, stop, step)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https://docs.python.org/3/library/stdtypes.html#range</a:t>
            </a:r>
          </a:p>
        </p:txBody>
      </p:sp>
    </p:spTree>
    <p:extLst>
      <p:ext uri="{BB962C8B-B14F-4D97-AF65-F5344CB8AC3E}">
        <p14:creationId xmlns:p14="http://schemas.microsoft.com/office/powerpoint/2010/main" val="49920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6834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Is an iterable object</a:t>
            </a:r>
          </a:p>
          <a:p>
            <a:pPr marL="0" indent="0">
              <a:buNone/>
            </a:pPr>
            <a:r>
              <a:rPr lang="en-GB" dirty="0"/>
              <a:t>Generates a sequence of integers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range(start, stop, step)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fruit created earlier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i</a:t>
            </a:r>
            <a:r>
              <a:rPr lang="en-GB" dirty="0">
                <a:latin typeface="Lucida Console" panose="020B0609040504020204" pitchFamily="49" charset="0"/>
              </a:rPr>
              <a:t> in range(</a:t>
            </a: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(fruit)):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if </a:t>
            </a:r>
            <a:r>
              <a:rPr lang="en-GB" dirty="0" err="1">
                <a:latin typeface="Lucida Console" panose="020B0609040504020204" pitchFamily="49" charset="0"/>
              </a:rPr>
              <a:t>i</a:t>
            </a:r>
            <a:r>
              <a:rPr lang="en-GB" dirty="0">
                <a:latin typeface="Lucida Console" panose="020B0609040504020204" pitchFamily="49" charset="0"/>
              </a:rPr>
              <a:t> % 2 == 0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</a:t>
            </a:r>
            <a:r>
              <a:rPr lang="en-GB" dirty="0" err="1">
                <a:latin typeface="Lucida Console" panose="020B0609040504020204" pitchFamily="49" charset="0"/>
              </a:rPr>
              <a:t>i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https://docs.python.org/3/library/stdtypes.html#range</a:t>
            </a:r>
          </a:p>
        </p:txBody>
      </p:sp>
    </p:spTree>
    <p:extLst>
      <p:ext uri="{BB962C8B-B14F-4D97-AF65-F5344CB8AC3E}">
        <p14:creationId xmlns:p14="http://schemas.microsoft.com/office/powerpoint/2010/main" val="380895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. . . the story so far . . 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Numbers and Strings</a:t>
            </a:r>
          </a:p>
          <a:p>
            <a:r>
              <a:rPr lang="en-GB" dirty="0"/>
              <a:t>Expressions</a:t>
            </a:r>
          </a:p>
          <a:p>
            <a:r>
              <a:rPr lang="en-GB" dirty="0"/>
              <a:t>Variables and Assignments</a:t>
            </a:r>
          </a:p>
          <a:p>
            <a:r>
              <a:rPr lang="en-GB" dirty="0"/>
              <a:t>Functions</a:t>
            </a:r>
          </a:p>
          <a:p>
            <a:pPr lvl="1"/>
            <a:r>
              <a:rPr lang="en-GB" dirty="0"/>
              <a:t>Using them</a:t>
            </a:r>
          </a:p>
          <a:p>
            <a:pPr lvl="1"/>
            <a:r>
              <a:rPr lang="en-GB" dirty="0"/>
              <a:t>Creating them</a:t>
            </a:r>
          </a:p>
          <a:p>
            <a:pPr lvl="1"/>
            <a:r>
              <a:rPr lang="en-GB" dirty="0"/>
              <a:t>Re-using them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Making decisions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if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else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elif</a:t>
            </a:r>
          </a:p>
          <a:p>
            <a:r>
              <a:rPr lang="en-GB" dirty="0"/>
              <a:t>Boolean Algebra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True   False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and     or     not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822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CC37-2F06-4460-9DDE-5637B352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Collections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20A16-F3D1-43A5-B574-5B28B0DD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String. Tuple, List, Set and Dictionary are the most immediately usable</a:t>
            </a:r>
          </a:p>
          <a:p>
            <a:r>
              <a:rPr lang="en-GB" dirty="0"/>
              <a:t>There are many more types of collections</a:t>
            </a:r>
          </a:p>
        </p:txBody>
      </p:sp>
    </p:spTree>
    <p:extLst>
      <p:ext uri="{BB962C8B-B14F-4D97-AF65-F5344CB8AC3E}">
        <p14:creationId xmlns:p14="http://schemas.microsoft.com/office/powerpoint/2010/main" val="2380194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5F30310-98AB-4181-BC43-5082ABDFD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09358"/>
              </p:ext>
            </p:extLst>
          </p:nvPr>
        </p:nvGraphicFramePr>
        <p:xfrm>
          <a:off x="1495270" y="1295226"/>
          <a:ext cx="9201460" cy="46240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25132">
                  <a:extLst>
                    <a:ext uri="{9D8B030D-6E8A-4147-A177-3AD203B41FA5}">
                      <a16:colId xmlns:a16="http://schemas.microsoft.com/office/drawing/2014/main" val="2106077717"/>
                    </a:ext>
                  </a:extLst>
                </a:gridCol>
                <a:gridCol w="1510573">
                  <a:extLst>
                    <a:ext uri="{9D8B030D-6E8A-4147-A177-3AD203B41FA5}">
                      <a16:colId xmlns:a16="http://schemas.microsoft.com/office/drawing/2014/main" val="3783645403"/>
                    </a:ext>
                  </a:extLst>
                </a:gridCol>
                <a:gridCol w="1635447">
                  <a:extLst>
                    <a:ext uri="{9D8B030D-6E8A-4147-A177-3AD203B41FA5}">
                      <a16:colId xmlns:a16="http://schemas.microsoft.com/office/drawing/2014/main" val="413691141"/>
                    </a:ext>
                  </a:extLst>
                </a:gridCol>
                <a:gridCol w="1760320">
                  <a:extLst>
                    <a:ext uri="{9D8B030D-6E8A-4147-A177-3AD203B41FA5}">
                      <a16:colId xmlns:a16="http://schemas.microsoft.com/office/drawing/2014/main" val="2768211812"/>
                    </a:ext>
                  </a:extLst>
                </a:gridCol>
                <a:gridCol w="2569988">
                  <a:extLst>
                    <a:ext uri="{9D8B030D-6E8A-4147-A177-3AD203B41FA5}">
                      <a16:colId xmlns:a16="http://schemas.microsoft.com/office/drawing/2014/main" val="1350492068"/>
                    </a:ext>
                  </a:extLst>
                </a:gridCol>
              </a:tblGrid>
              <a:tr h="11090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Collection</a:t>
                      </a:r>
                    </a:p>
                    <a:p>
                      <a:pPr algn="ctr"/>
                      <a:r>
                        <a:rPr lang="en-GB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indexable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element</a:t>
                      </a:r>
                    </a:p>
                    <a:p>
                      <a:pPr algn="ctr"/>
                      <a:r>
                        <a:rPr lang="en-GB" sz="280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14961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Unicode 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25379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49324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109254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Hashable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85163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 (by key)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Key: </a:t>
                      </a:r>
                      <a:r>
                        <a:rPr lang="en-GB" sz="2800" dirty="0" err="1"/>
                        <a:t>hashable</a:t>
                      </a:r>
                      <a:endParaRPr lang="en-GB" sz="2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Value: anything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5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15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E744-E53B-4ED5-ADF9-818F039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Practice Worksheet – section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5DFC-A1DB-4139-B83B-F822B9C3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Creating collections</a:t>
            </a:r>
          </a:p>
        </p:txBody>
      </p:sp>
    </p:spTree>
    <p:extLst>
      <p:ext uri="{BB962C8B-B14F-4D97-AF65-F5344CB8AC3E}">
        <p14:creationId xmlns:p14="http://schemas.microsoft.com/office/powerpoint/2010/main" val="2072866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1667-95F3-204C-892C-1651522B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Assignment </a:t>
            </a:r>
            <a:r>
              <a:rPr lang="en-GB"/>
              <a:t>2 feedback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3B2F-30FC-E34C-B30D-A8D2318C5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/>
              <a:t>Review and general feedback</a:t>
            </a:r>
          </a:p>
        </p:txBody>
      </p:sp>
    </p:spTree>
    <p:extLst>
      <p:ext uri="{BB962C8B-B14F-4D97-AF65-F5344CB8AC3E}">
        <p14:creationId xmlns:p14="http://schemas.microsoft.com/office/powerpoint/2010/main" val="355965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C515-AC17-472C-AE1E-44574A71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Feedback on 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45CA4-E0DC-46AF-96A5-E4C067E2F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Still some people using </a:t>
            </a:r>
            <a:r>
              <a:rPr lang="en-GB" dirty="0">
                <a:latin typeface="Lucida Console" panose="020B0609040504020204" pitchFamily="49" charset="0"/>
              </a:rPr>
              <a:t>print()</a:t>
            </a:r>
            <a:r>
              <a:rPr lang="en-GB" dirty="0"/>
              <a:t> instead of </a:t>
            </a:r>
            <a:r>
              <a:rPr lang="en-GB" dirty="0">
                <a:latin typeface="Lucida Console" panose="020B0609040504020204" pitchFamily="49" charset="0"/>
              </a:rPr>
              <a:t>return</a:t>
            </a:r>
          </a:p>
          <a:p>
            <a:r>
              <a:rPr lang="en-GB" dirty="0"/>
              <a:t>Truth value expressions can be returned directly. These two pieces of code are equivalent: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Test your code</a:t>
            </a:r>
            <a:r>
              <a:rPr lang="en-GB" dirty="0"/>
              <a:t>. Then test it again. Test it with </a:t>
            </a:r>
            <a:r>
              <a:rPr lang="en-GB" b="1" dirty="0"/>
              <a:t>all</a:t>
            </a:r>
            <a:r>
              <a:rPr lang="en-GB" dirty="0"/>
              <a:t> the examples.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72456-87D9-2205-DBDD-670305B7C662}"/>
              </a:ext>
            </a:extLst>
          </p:cNvPr>
          <p:cNvSpPr txBox="1"/>
          <p:nvPr/>
        </p:nvSpPr>
        <p:spPr>
          <a:xfrm>
            <a:off x="1393753" y="3300098"/>
            <a:ext cx="4068478" cy="1815882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if a == b: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  return True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else: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  return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75A16-296B-CFB8-5849-0D8F29FC9C3E}"/>
              </a:ext>
            </a:extLst>
          </p:cNvPr>
          <p:cNvSpPr txBox="1"/>
          <p:nvPr/>
        </p:nvSpPr>
        <p:spPr>
          <a:xfrm>
            <a:off x="6096000" y="3300098"/>
            <a:ext cx="4068478" cy="52322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Lucida Console" panose="020B0609040504020204" pitchFamily="49" charset="0"/>
              </a:rPr>
              <a:t>return a == b</a:t>
            </a:r>
          </a:p>
        </p:txBody>
      </p:sp>
    </p:spTree>
    <p:extLst>
      <p:ext uri="{BB962C8B-B14F-4D97-AF65-F5344CB8AC3E}">
        <p14:creationId xmlns:p14="http://schemas.microsoft.com/office/powerpoint/2010/main" val="4028080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t color explosion on a white background">
            <a:extLst>
              <a:ext uri="{FF2B5EF4-FFF2-40B4-BE49-F238E27FC236}">
                <a16:creationId xmlns:a16="http://schemas.microsoft.com/office/drawing/2014/main" id="{DC9A144E-D1B9-4390-AE31-E1DB8119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152" y="0"/>
            <a:ext cx="1679848" cy="1679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468EB-30D4-1644-9294-4A8AA828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/>
              <a:t>Assignment 3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44891-EEF5-B44C-971D-5FD475D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GB"/>
              <a:t>This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729914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5BB5-9F6E-4DCF-B991-5629BDD2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Mutable vs Immutable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9B372-C127-48A7-9291-F4B574416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Be careful what you wish for …</a:t>
            </a:r>
          </a:p>
        </p:txBody>
      </p:sp>
    </p:spTree>
    <p:extLst>
      <p:ext uri="{BB962C8B-B14F-4D97-AF65-F5344CB8AC3E}">
        <p14:creationId xmlns:p14="http://schemas.microsoft.com/office/powerpoint/2010/main" val="3083711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2654-E603-40F9-AD60-C25717E7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 variable is the name of an address that points to a location in memory that contains an object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F7672B-52DF-4F50-9A1C-89991C4C0A8C}"/>
              </a:ext>
            </a:extLst>
          </p:cNvPr>
          <p:cNvSpPr/>
          <p:nvPr/>
        </p:nvSpPr>
        <p:spPr>
          <a:xfrm>
            <a:off x="1003078" y="23988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name1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50751-B850-4297-8D92-92913FD53F25}"/>
              </a:ext>
            </a:extLst>
          </p:cNvPr>
          <p:cNvSpPr/>
          <p:nvPr/>
        </p:nvSpPr>
        <p:spPr>
          <a:xfrm>
            <a:off x="4066462" y="3636021"/>
            <a:ext cx="1836856" cy="692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address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7A83E-973D-42AB-9EC0-6278EC854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9222"/>
              </p:ext>
            </p:extLst>
          </p:nvPr>
        </p:nvGraphicFramePr>
        <p:xfrm>
          <a:off x="7444101" y="2153703"/>
          <a:ext cx="4386700" cy="44036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38670">
                  <a:extLst>
                    <a:ext uri="{9D8B030D-6E8A-4147-A177-3AD203B41FA5}">
                      <a16:colId xmlns:a16="http://schemas.microsoft.com/office/drawing/2014/main" val="166769242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4127583501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029646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1823754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234321777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91997470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94444417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55222467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394347544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661634416"/>
                    </a:ext>
                  </a:extLst>
                </a:gridCol>
              </a:tblGrid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59804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46436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2329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24706"/>
                  </a:ext>
                </a:extLst>
              </a:tr>
              <a:tr h="55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638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3175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X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940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481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8E375-DC62-437A-8A68-4B4D45922632}"/>
              </a:ext>
            </a:extLst>
          </p:cNvPr>
          <p:cNvSpPr/>
          <p:nvPr/>
        </p:nvSpPr>
        <p:spPr>
          <a:xfrm>
            <a:off x="692236" y="5640909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name2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D9E27-7249-4B7C-8582-393E08A9F679}"/>
              </a:ext>
            </a:extLst>
          </p:cNvPr>
          <p:cNvSpPr/>
          <p:nvPr/>
        </p:nvSpPr>
        <p:spPr>
          <a:xfrm>
            <a:off x="4603612" y="52733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name3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9DD0FBA-A193-4B17-9875-C8B9C554B93A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H="1">
            <a:off x="2756065" y="1407196"/>
            <a:ext cx="1237137" cy="3220512"/>
          </a:xfrm>
          <a:prstGeom prst="curvedConnector3">
            <a:avLst>
              <a:gd name="adj1" fmla="val -18478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11FBDA9-6A50-4A69-A293-80E98273ADFF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1930768" y="3505215"/>
            <a:ext cx="1658463" cy="2612926"/>
          </a:xfrm>
          <a:prstGeom prst="curvedConnector2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27992D5-35FB-46D7-A211-54D491F2B204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 flipH="1">
            <a:off x="4603612" y="4328870"/>
            <a:ext cx="381278" cy="1287870"/>
          </a:xfrm>
          <a:prstGeom prst="curvedConnector4">
            <a:avLst>
              <a:gd name="adj1" fmla="val -59956"/>
              <a:gd name="adj2" fmla="val 63330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F451207-1432-4ADE-8A23-10CDF6C81D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03318" y="3982446"/>
            <a:ext cx="5295905" cy="1658463"/>
          </a:xfrm>
          <a:prstGeom prst="curvedConnector3">
            <a:avLst>
              <a:gd name="adj1" fmla="val 106156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01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2654-E603-40F9-AD60-C25717E7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 variable is the name of an address that points to a location in memory that contains an object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F7672B-52DF-4F50-9A1C-89991C4C0A8C}"/>
              </a:ext>
            </a:extLst>
          </p:cNvPr>
          <p:cNvSpPr/>
          <p:nvPr/>
        </p:nvSpPr>
        <p:spPr>
          <a:xfrm>
            <a:off x="1003078" y="23988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name1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50751-B850-4297-8D92-92913FD53F25}"/>
              </a:ext>
            </a:extLst>
          </p:cNvPr>
          <p:cNvSpPr/>
          <p:nvPr/>
        </p:nvSpPr>
        <p:spPr>
          <a:xfrm>
            <a:off x="4066462" y="3636021"/>
            <a:ext cx="1836856" cy="6928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address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207A83E-973D-42AB-9EC0-6278EC854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704330"/>
              </p:ext>
            </p:extLst>
          </p:nvPr>
        </p:nvGraphicFramePr>
        <p:xfrm>
          <a:off x="7444101" y="2153703"/>
          <a:ext cx="4386700" cy="440364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38670">
                  <a:extLst>
                    <a:ext uri="{9D8B030D-6E8A-4147-A177-3AD203B41FA5}">
                      <a16:colId xmlns:a16="http://schemas.microsoft.com/office/drawing/2014/main" val="166769242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4127583501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029646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1823754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2343217772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91997470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944444175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255222467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394347544"/>
                    </a:ext>
                  </a:extLst>
                </a:gridCol>
                <a:gridCol w="438670">
                  <a:extLst>
                    <a:ext uri="{9D8B030D-6E8A-4147-A177-3AD203B41FA5}">
                      <a16:colId xmlns:a16="http://schemas.microsoft.com/office/drawing/2014/main" val="1661634416"/>
                    </a:ext>
                  </a:extLst>
                </a:gridCol>
              </a:tblGrid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059804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046436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2329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124706"/>
                  </a:ext>
                </a:extLst>
              </a:tr>
              <a:tr h="55349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06389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3175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Z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59407"/>
                  </a:ext>
                </a:extLst>
              </a:tr>
              <a:tr h="550021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4811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D8E375-DC62-437A-8A68-4B4D45922632}"/>
              </a:ext>
            </a:extLst>
          </p:cNvPr>
          <p:cNvSpPr/>
          <p:nvPr/>
        </p:nvSpPr>
        <p:spPr>
          <a:xfrm>
            <a:off x="692236" y="5640909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name2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9D9E27-7249-4B7C-8582-393E08A9F679}"/>
              </a:ext>
            </a:extLst>
          </p:cNvPr>
          <p:cNvSpPr/>
          <p:nvPr/>
        </p:nvSpPr>
        <p:spPr>
          <a:xfrm>
            <a:off x="4603612" y="5273384"/>
            <a:ext cx="1522600" cy="6867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>
                <a:solidFill>
                  <a:schemeClr val="tx1"/>
                </a:solidFill>
              </a:rPr>
              <a:t>name3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9DD0FBA-A193-4B17-9875-C8B9C554B93A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H="1">
            <a:off x="2756065" y="1407196"/>
            <a:ext cx="1237137" cy="3220512"/>
          </a:xfrm>
          <a:prstGeom prst="curvedConnector3">
            <a:avLst>
              <a:gd name="adj1" fmla="val -18478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11FBDA9-6A50-4A69-A293-80E98273ADFF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rot="5400000" flipH="1" flipV="1">
            <a:off x="1930768" y="3505215"/>
            <a:ext cx="1658463" cy="2612926"/>
          </a:xfrm>
          <a:prstGeom prst="curvedConnector2">
            <a:avLst/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27992D5-35FB-46D7-A211-54D491F2B204}"/>
              </a:ext>
            </a:extLst>
          </p:cNvPr>
          <p:cNvCxnSpPr>
            <a:cxnSpLocks/>
            <a:stCxn id="8" idx="1"/>
            <a:endCxn id="5" idx="2"/>
          </p:cNvCxnSpPr>
          <p:nvPr/>
        </p:nvCxnSpPr>
        <p:spPr>
          <a:xfrm rot="10800000" flipH="1">
            <a:off x="4603612" y="4328870"/>
            <a:ext cx="381278" cy="1287870"/>
          </a:xfrm>
          <a:prstGeom prst="curvedConnector4">
            <a:avLst>
              <a:gd name="adj1" fmla="val -59956"/>
              <a:gd name="adj2" fmla="val 63330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F451207-1432-4ADE-8A23-10CDF6C81DB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903318" y="3982446"/>
            <a:ext cx="5056419" cy="1908903"/>
          </a:xfrm>
          <a:prstGeom prst="curvedConnector3">
            <a:avLst>
              <a:gd name="adj1" fmla="val 50000"/>
            </a:avLst>
          </a:prstGeom>
          <a:ln w="508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45B3001-A56B-4DE5-8F99-401513B0C144}"/>
              </a:ext>
            </a:extLst>
          </p:cNvPr>
          <p:cNvSpPr/>
          <p:nvPr/>
        </p:nvSpPr>
        <p:spPr>
          <a:xfrm>
            <a:off x="7639924" y="2382798"/>
            <a:ext cx="4190877" cy="1599647"/>
          </a:xfrm>
          <a:prstGeom prst="wedgeRoundRectCallout">
            <a:avLst>
              <a:gd name="adj1" fmla="val 34004"/>
              <a:gd name="adj2" fmla="val 1472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If name1 mutates ‘X’ to ‘Z’ then EVERY name sees that change</a:t>
            </a:r>
          </a:p>
        </p:txBody>
      </p:sp>
    </p:spTree>
    <p:extLst>
      <p:ext uri="{BB962C8B-B14F-4D97-AF65-F5344CB8AC3E}">
        <p14:creationId xmlns:p14="http://schemas.microsoft.com/office/powerpoint/2010/main" val="1313640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7654-8310-CF26-6614-99B15A44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9ABA-F5BF-7204-021A-5654CE08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list_1= [1,2,3]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list_2 = list_1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list_3 = list_1 + list_2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list_1[1] = 7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</a:t>
            </a:r>
            <a:r>
              <a:rPr lang="en-GB">
                <a:latin typeface="Lucida Console" panose="020B0609040504020204" pitchFamily="49" charset="0"/>
              </a:rPr>
              <a:t>rint</a:t>
            </a:r>
            <a:r>
              <a:rPr lang="en-GB" dirty="0">
                <a:latin typeface="Lucida Console" panose="020B0609040504020204" pitchFamily="49" charset="0"/>
              </a:rPr>
              <a:t>(list_1, list_2, list_3)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what’s going on?</a:t>
            </a:r>
          </a:p>
        </p:txBody>
      </p:sp>
    </p:spTree>
    <p:extLst>
      <p:ext uri="{BB962C8B-B14F-4D97-AF65-F5344CB8AC3E}">
        <p14:creationId xmlns:p14="http://schemas.microsoft.com/office/powerpoint/2010/main" val="6221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B1C22F-AD9E-9D40-8943-0BC14ACDF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62523"/>
              </p:ext>
            </p:extLst>
          </p:nvPr>
        </p:nvGraphicFramePr>
        <p:xfrm>
          <a:off x="1293585" y="1395903"/>
          <a:ext cx="9604830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610">
                  <a:extLst>
                    <a:ext uri="{9D8B030D-6E8A-4147-A177-3AD203B41FA5}">
                      <a16:colId xmlns:a16="http://schemas.microsoft.com/office/drawing/2014/main" val="1834948353"/>
                    </a:ext>
                  </a:extLst>
                </a:gridCol>
                <a:gridCol w="3201610">
                  <a:extLst>
                    <a:ext uri="{9D8B030D-6E8A-4147-A177-3AD203B41FA5}">
                      <a16:colId xmlns:a16="http://schemas.microsoft.com/office/drawing/2014/main" val="1614180376"/>
                    </a:ext>
                  </a:extLst>
                </a:gridCol>
                <a:gridCol w="3201610">
                  <a:extLst>
                    <a:ext uri="{9D8B030D-6E8A-4147-A177-3AD203B41FA5}">
                      <a16:colId xmlns:a16="http://schemas.microsoft.com/office/drawing/2014/main" val="3387283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Python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3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 err="1"/>
                        <a:t>ints</a:t>
                      </a:r>
                      <a:br>
                        <a:rPr lang="en-GB" sz="4400" dirty="0"/>
                      </a:br>
                      <a:r>
                        <a:rPr lang="en-GB" sz="4400" dirty="0"/>
                        <a:t>floats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42</a:t>
                      </a:r>
                      <a:br>
                        <a:rPr lang="en-GB" sz="4400" dirty="0"/>
                      </a:br>
                      <a:r>
                        <a:rPr lang="en-GB" sz="4400" dirty="0"/>
                        <a:t>123.456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63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‘some text’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48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Truth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400" dirty="0"/>
                        <a:t>True,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81717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9FB5D3E-40B7-AB44-A302-9D228DD4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Objects encountered – so far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E935173-4CB0-44AB-A2F1-E34AA6D27FD3}"/>
              </a:ext>
            </a:extLst>
          </p:cNvPr>
          <p:cNvSpPr txBox="1">
            <a:spLocks/>
          </p:cNvSpPr>
          <p:nvPr/>
        </p:nvSpPr>
        <p:spPr>
          <a:xfrm>
            <a:off x="592145" y="5317808"/>
            <a:ext cx="10988912" cy="1236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These are very useful objects but are insufficient to model the ‘real world’</a:t>
            </a:r>
          </a:p>
        </p:txBody>
      </p:sp>
    </p:spTree>
    <p:extLst>
      <p:ext uri="{BB962C8B-B14F-4D97-AF65-F5344CB8AC3E}">
        <p14:creationId xmlns:p14="http://schemas.microsoft.com/office/powerpoint/2010/main" val="3036736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C5A6-34AD-4256-A94D-C5688338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B72B-9BFC-4350-8CAD-5E7F54045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Very useful to know</a:t>
            </a:r>
          </a:p>
          <a:p>
            <a:r>
              <a:rPr lang="en-GB" dirty="0"/>
              <a:t>BUT</a:t>
            </a:r>
          </a:p>
          <a:p>
            <a:r>
              <a:rPr lang="en-GB" dirty="0"/>
              <a:t>Practice these by yourself, AFTER you have learnt the basics</a:t>
            </a:r>
          </a:p>
        </p:txBody>
      </p:sp>
    </p:spTree>
    <p:extLst>
      <p:ext uri="{BB962C8B-B14F-4D97-AF65-F5344CB8AC3E}">
        <p14:creationId xmlns:p14="http://schemas.microsoft.com/office/powerpoint/2010/main" val="1569340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193F-6111-0719-56D8-E91849ECF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85ECB-62BA-BFA9-4BD8-607E67E6C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Collections &amp; Iteration</a:t>
            </a:r>
          </a:p>
        </p:txBody>
      </p:sp>
    </p:spTree>
    <p:extLst>
      <p:ext uri="{BB962C8B-B14F-4D97-AF65-F5344CB8AC3E}">
        <p14:creationId xmlns:p14="http://schemas.microsoft.com/office/powerpoint/2010/main" val="75903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1E69D-1281-9E49-85BE-98C194C7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1515"/>
            <a:ext cx="10515600" cy="4130961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5400" dirty="0"/>
              <a:t>A human-friendly programming language intended for modelling reality needs more object types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75D93F1-5B41-4C4D-94AF-F097CB4E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028859"/>
          </a:xfrm>
        </p:spPr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47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2B25-B12F-9943-A45D-B26B24F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‘Real World’ objects are often collections: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BA1F-097C-9B49-869F-A15A1BEC6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bag of marbles</a:t>
            </a:r>
          </a:p>
          <a:p>
            <a:r>
              <a:rPr lang="en-GB" dirty="0"/>
              <a:t>A pack of playing cards</a:t>
            </a:r>
          </a:p>
          <a:p>
            <a:r>
              <a:rPr lang="en-GB" dirty="0"/>
              <a:t>A wallet of cards and cash</a:t>
            </a:r>
          </a:p>
          <a:p>
            <a:r>
              <a:rPr lang="en-GB" dirty="0"/>
              <a:t>A shopping list, a shop, a warehouse, a factory</a:t>
            </a:r>
          </a:p>
          <a:p>
            <a:r>
              <a:rPr lang="en-GB" dirty="0"/>
              <a:t>A word, an essay, a book, a series of books, a library</a:t>
            </a:r>
          </a:p>
          <a:p>
            <a:r>
              <a:rPr lang="en-GB" dirty="0"/>
              <a:t>A contacts &amp; addresses book</a:t>
            </a:r>
          </a:p>
          <a:p>
            <a:r>
              <a:rPr lang="en-GB" dirty="0"/>
              <a:t>A photo album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CB81F-3BA5-C443-9B36-2D4C48C070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objects are atomic in that they have no inner structure</a:t>
            </a:r>
          </a:p>
          <a:p>
            <a:r>
              <a:rPr lang="en-GB" dirty="0"/>
              <a:t>Most objects however, especially ‘real world’ objects, contain many objects within themselves</a:t>
            </a:r>
          </a:p>
          <a:p>
            <a:r>
              <a:rPr lang="en-GB" dirty="0"/>
              <a:t>The component objects may in turn be collections of objects themselves</a:t>
            </a:r>
          </a:p>
        </p:txBody>
      </p:sp>
    </p:spTree>
    <p:extLst>
      <p:ext uri="{BB962C8B-B14F-4D97-AF65-F5344CB8AC3E}">
        <p14:creationId xmlns:p14="http://schemas.microsoft.com/office/powerpoint/2010/main" val="1440891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This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D42C-84C1-6F1B-1BA2-A9214D51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/>
          <a:p>
            <a:r>
              <a:rPr lang="en-GB" sz="3200" dirty="0"/>
              <a:t> C o l </a:t>
            </a:r>
            <a:r>
              <a:rPr lang="en-GB" sz="3200" dirty="0" err="1"/>
              <a:t>l</a:t>
            </a:r>
            <a:r>
              <a:rPr lang="en-GB" sz="3200" dirty="0"/>
              <a:t> e c t </a:t>
            </a:r>
            <a:r>
              <a:rPr lang="en-GB" sz="3200" dirty="0" err="1"/>
              <a:t>i</a:t>
            </a:r>
            <a:r>
              <a:rPr lang="en-GB" sz="3200" dirty="0"/>
              <a:t> o n 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DC50F4-9A87-49F0-C25A-CCF407878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String</a:t>
            </a:r>
          </a:p>
          <a:p>
            <a:pPr marL="0" indent="0">
              <a:buNone/>
            </a:pPr>
            <a:r>
              <a:rPr lang="en-GB" dirty="0"/>
              <a:t>Tuple</a:t>
            </a:r>
          </a:p>
          <a:p>
            <a:pPr marL="0" indent="0">
              <a:buNone/>
            </a:pPr>
            <a:r>
              <a:rPr lang="en-GB" dirty="0"/>
              <a:t>List</a:t>
            </a:r>
          </a:p>
          <a:p>
            <a:pPr marL="0" indent="0">
              <a:buNone/>
            </a:pPr>
            <a:r>
              <a:rPr lang="en-GB" dirty="0"/>
              <a:t>Set</a:t>
            </a:r>
          </a:p>
          <a:p>
            <a:pPr marL="0" indent="0">
              <a:buNone/>
            </a:pPr>
            <a:r>
              <a:rPr lang="en-GB" dirty="0"/>
              <a:t>Dictionary</a:t>
            </a:r>
          </a:p>
          <a:p>
            <a:pPr marL="0" indent="0">
              <a:buNone/>
            </a:pPr>
            <a:r>
              <a:rPr lang="en-GB" dirty="0"/>
              <a:t>Range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FC376E-6BF5-85F3-EA37-29FDA0A7B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/>
          <a:p>
            <a:r>
              <a:rPr lang="en-GB" sz="3200" dirty="0"/>
              <a:t> I t e r a t </a:t>
            </a:r>
            <a:r>
              <a:rPr lang="en-GB" sz="3200" dirty="0" err="1"/>
              <a:t>i</a:t>
            </a:r>
            <a:r>
              <a:rPr lang="en-GB" sz="3200" dirty="0"/>
              <a:t> o 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1BD415-88A3-01E4-B658-CB56453C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‘for’ each item in a collection</a:t>
            </a:r>
          </a:p>
          <a:p>
            <a:pPr marL="457200" lvl="1" indent="0">
              <a:buNone/>
            </a:pPr>
            <a:r>
              <a:rPr lang="en-GB" dirty="0"/>
              <a:t>Do this action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‘while’ this condition is true</a:t>
            </a:r>
          </a:p>
          <a:p>
            <a:pPr marL="457200" lvl="1" indent="0">
              <a:buNone/>
            </a:pPr>
            <a:r>
              <a:rPr lang="en-GB" dirty="0"/>
              <a:t>Do this action</a:t>
            </a:r>
          </a:p>
        </p:txBody>
      </p:sp>
    </p:spTree>
    <p:extLst>
      <p:ext uri="{BB962C8B-B14F-4D97-AF65-F5344CB8AC3E}">
        <p14:creationId xmlns:p14="http://schemas.microsoft.com/office/powerpoint/2010/main" val="180602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97F5A3-5B7E-BD48-B8AE-DC085581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Collections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FFB9E-B7BF-6F4E-BCE1-1282E08D3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a collection? </a:t>
            </a:r>
          </a:p>
          <a:p>
            <a:r>
              <a:rPr lang="en-GB" dirty="0"/>
              <a:t>What types of collection are there? </a:t>
            </a:r>
          </a:p>
          <a:p>
            <a:r>
              <a:rPr lang="en-GB" dirty="0"/>
              <a:t>How do we access the elements of a collection?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4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C78A-DB5A-4AB1-AC50-C900336E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type – Strings /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AA5FC-944F-2242-B9C1-DC483E111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have already used these </a:t>
            </a:r>
          </a:p>
        </p:txBody>
      </p:sp>
    </p:spTree>
    <p:extLst>
      <p:ext uri="{BB962C8B-B14F-4D97-AF65-F5344CB8AC3E}">
        <p14:creationId xmlns:p14="http://schemas.microsoft.com/office/powerpoint/2010/main" val="246189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1779</Words>
  <Application>Microsoft Office PowerPoint</Application>
  <PresentationFormat>Widescreen</PresentationFormat>
  <Paragraphs>362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Lucida Console</vt:lpstr>
      <vt:lpstr>Wingdings</vt:lpstr>
      <vt:lpstr>Office Theme</vt:lpstr>
      <vt:lpstr>Coding for Linguists  week 4. Collections &amp; Iteration</vt:lpstr>
      <vt:lpstr>PowerPoint Presentation</vt:lpstr>
      <vt:lpstr>Python . . . the story so far . . . </vt:lpstr>
      <vt:lpstr>Python Objects encountered – so far</vt:lpstr>
      <vt:lpstr>A human-friendly programming language intended for modelling reality needs more object types</vt:lpstr>
      <vt:lpstr>‘Real World’ objects are often collections:</vt:lpstr>
      <vt:lpstr>This week</vt:lpstr>
      <vt:lpstr>Collections</vt:lpstr>
      <vt:lpstr>Collection type – Strings / text</vt:lpstr>
      <vt:lpstr>String Objects</vt:lpstr>
      <vt:lpstr>Examples: creating strings</vt:lpstr>
      <vt:lpstr>String methods and operators</vt:lpstr>
      <vt:lpstr>Collection type - Tuples</vt:lpstr>
      <vt:lpstr>Tuple Objects</vt:lpstr>
      <vt:lpstr>Examples: creating tuples</vt:lpstr>
      <vt:lpstr>Collection type - Lists</vt:lpstr>
      <vt:lpstr>List Objects</vt:lpstr>
      <vt:lpstr>Examples: creating lists</vt:lpstr>
      <vt:lpstr>List methods and operators</vt:lpstr>
      <vt:lpstr>Collection type - Set</vt:lpstr>
      <vt:lpstr>Set Objects</vt:lpstr>
      <vt:lpstr>Examples: creating sets</vt:lpstr>
      <vt:lpstr>Set methods and operators</vt:lpstr>
      <vt:lpstr>Collection type: Dictionary</vt:lpstr>
      <vt:lpstr>Dictionary Objects</vt:lpstr>
      <vt:lpstr>Create the dictionary   {"one": 1, "two": 2, "three": 3}</vt:lpstr>
      <vt:lpstr>Range</vt:lpstr>
      <vt:lpstr>range()</vt:lpstr>
      <vt:lpstr>range()</vt:lpstr>
      <vt:lpstr>Collections Summary</vt:lpstr>
      <vt:lpstr>PowerPoint Presentation</vt:lpstr>
      <vt:lpstr>Practice Worksheet – section 1</vt:lpstr>
      <vt:lpstr>Assignment 2 feedback</vt:lpstr>
      <vt:lpstr>General Feedback on Assignment 2</vt:lpstr>
      <vt:lpstr>Assignment 3 </vt:lpstr>
      <vt:lpstr>Mutable vs Immutable</vt:lpstr>
      <vt:lpstr>A variable is the name of an address that points to a location in memory that contains an object</vt:lpstr>
      <vt:lpstr>A variable is the name of an address that points to a location in memory that contains an object</vt:lpstr>
      <vt:lpstr>Example</vt:lpstr>
      <vt:lpstr>List Comprehensions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3</cp:revision>
  <cp:lastPrinted>2023-10-13T11:04:16Z</cp:lastPrinted>
  <dcterms:created xsi:type="dcterms:W3CDTF">2021-10-13T09:39:14Z</dcterms:created>
  <dcterms:modified xsi:type="dcterms:W3CDTF">2024-10-20T16:25:08Z</dcterms:modified>
</cp:coreProperties>
</file>