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36" r:id="rId2"/>
    <p:sldId id="437" r:id="rId3"/>
    <p:sldId id="438" r:id="rId4"/>
    <p:sldId id="324" r:id="rId5"/>
    <p:sldId id="412" r:id="rId6"/>
    <p:sldId id="414" r:id="rId7"/>
    <p:sldId id="366" r:id="rId8"/>
    <p:sldId id="439" r:id="rId9"/>
    <p:sldId id="413" r:id="rId10"/>
    <p:sldId id="432" r:id="rId11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r loops" id="{27AD33ED-4505-4D34-A55E-C3E689C23987}">
          <p14:sldIdLst>
            <p14:sldId id="436"/>
            <p14:sldId id="437"/>
            <p14:sldId id="438"/>
            <p14:sldId id="324"/>
            <p14:sldId id="412"/>
            <p14:sldId id="414"/>
            <p14:sldId id="366"/>
            <p14:sldId id="439"/>
            <p14:sldId id="413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171BD-3089-4091-9732-DFCC9B14C033}" v="7" dt="2023-10-14T06:42:23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100" y="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C33E799D-7FC7-4B75-B0AD-B483250BB679}"/>
    <pc:docChg chg="undo custSel addSld delSld modSld sldOrd addSection modSection modNotesMaster">
      <pc:chgData name="Peter McGinty" userId="138e04b35f3df159" providerId="LiveId" clId="{C33E799D-7FC7-4B75-B0AD-B483250BB679}" dt="2022-10-25T07:18:17.275" v="3575" actId="6549"/>
      <pc:docMkLst>
        <pc:docMk/>
      </pc:docMkLst>
      <pc:sldChg chg="modSp mod">
        <pc:chgData name="Peter McGinty" userId="138e04b35f3df159" providerId="LiveId" clId="{C33E799D-7FC7-4B75-B0AD-B483250BB679}" dt="2022-10-18T10:04:22.566" v="2747" actId="20577"/>
        <pc:sldMkLst>
          <pc:docMk/>
          <pc:sldMk cId="3743528606" sldId="280"/>
        </pc:sldMkLst>
        <pc:spChg chg="mod">
          <ac:chgData name="Peter McGinty" userId="138e04b35f3df159" providerId="LiveId" clId="{C33E799D-7FC7-4B75-B0AD-B483250BB679}" dt="2022-10-18T10:04:22.566" v="2747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modSp mod">
        <pc:chgData name="Peter McGinty" userId="138e04b35f3df159" providerId="LiveId" clId="{C33E799D-7FC7-4B75-B0AD-B483250BB679}" dt="2022-10-18T05:58:40.487" v="547" actId="20577"/>
        <pc:sldMkLst>
          <pc:docMk/>
          <pc:sldMk cId="3953822786" sldId="281"/>
        </pc:sldMkLst>
        <pc:spChg chg="mod">
          <ac:chgData name="Peter McGinty" userId="138e04b35f3df159" providerId="LiveId" clId="{C33E799D-7FC7-4B75-B0AD-B483250BB679}" dt="2022-10-18T05:58:40.487" v="547" actId="20577"/>
          <ac:spMkLst>
            <pc:docMk/>
            <pc:sldMk cId="3953822786" sldId="281"/>
            <ac:spMk id="5" creationId="{70BC972B-9B3F-4DA7-BD60-63A8129AECB4}"/>
          </ac:spMkLst>
        </pc:spChg>
      </pc:sldChg>
      <pc:sldChg chg="modSp mod ord">
        <pc:chgData name="Peter McGinty" userId="138e04b35f3df159" providerId="LiveId" clId="{C33E799D-7FC7-4B75-B0AD-B483250BB679}" dt="2022-10-18T08:33:07.086" v="2386" actId="20577"/>
        <pc:sldMkLst>
          <pc:docMk/>
          <pc:sldMk cId="3559656611" sldId="307"/>
        </pc:sldMkLst>
        <pc:spChg chg="mod">
          <ac:chgData name="Peter McGinty" userId="138e04b35f3df159" providerId="LiveId" clId="{C33E799D-7FC7-4B75-B0AD-B483250BB679}" dt="2022-10-18T08:33:07.086" v="2386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modSp mod ord">
        <pc:chgData name="Peter McGinty" userId="138e04b35f3df159" providerId="LiveId" clId="{C33E799D-7FC7-4B75-B0AD-B483250BB679}" dt="2022-10-18T09:06:41.468" v="2745" actId="20577"/>
        <pc:sldMkLst>
          <pc:docMk/>
          <pc:sldMk cId="2729914585" sldId="308"/>
        </pc:sldMkLst>
        <pc:spChg chg="mod">
          <ac:chgData name="Peter McGinty" userId="138e04b35f3df159" providerId="LiveId" clId="{C33E799D-7FC7-4B75-B0AD-B483250BB679}" dt="2022-10-18T09:06:41.468" v="2745" actId="20577"/>
          <ac:spMkLst>
            <pc:docMk/>
            <pc:sldMk cId="2729914585" sldId="308"/>
            <ac:spMk id="2" creationId="{F43468EB-30D4-1644-9294-4A8AA8288054}"/>
          </ac:spMkLst>
        </pc:spChg>
      </pc:sldChg>
      <pc:sldChg chg="addSp modSp mod ord">
        <pc:chgData name="Peter McGinty" userId="138e04b35f3df159" providerId="LiveId" clId="{C33E799D-7FC7-4B75-B0AD-B483250BB679}" dt="2022-10-18T08:34:04.255" v="2401" actId="113"/>
        <pc:sldMkLst>
          <pc:docMk/>
          <pc:sldMk cId="4028080745" sldId="370"/>
        </pc:sldMkLst>
        <pc:spChg chg="mod">
          <ac:chgData name="Peter McGinty" userId="138e04b35f3df159" providerId="LiveId" clId="{C33E799D-7FC7-4B75-B0AD-B483250BB679}" dt="2022-10-17T21:19:11.930" v="61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C33E799D-7FC7-4B75-B0AD-B483250BB679}" dt="2022-10-18T08:34:04.255" v="2401" actId="113"/>
          <ac:spMkLst>
            <pc:docMk/>
            <pc:sldMk cId="4028080745" sldId="370"/>
            <ac:spMk id="3" creationId="{2ED45CA4-E0DC-46AF-96A5-E4C067E2F4D2}"/>
          </ac:spMkLst>
        </pc:spChg>
        <pc:spChg chg="add mod">
          <ac:chgData name="Peter McGinty" userId="138e04b35f3df159" providerId="LiveId" clId="{C33E799D-7FC7-4B75-B0AD-B483250BB679}" dt="2022-10-17T21:26:28.901" v="347" actId="1582"/>
          <ac:spMkLst>
            <pc:docMk/>
            <pc:sldMk cId="4028080745" sldId="370"/>
            <ac:spMk id="4" creationId="{13072456-87D9-2205-DBDD-670305B7C662}"/>
          </ac:spMkLst>
        </pc:spChg>
        <pc:spChg chg="add mod">
          <ac:chgData name="Peter McGinty" userId="138e04b35f3df159" providerId="LiveId" clId="{C33E799D-7FC7-4B75-B0AD-B483250BB679}" dt="2022-10-17T21:26:46.499" v="349" actId="1582"/>
          <ac:spMkLst>
            <pc:docMk/>
            <pc:sldMk cId="4028080745" sldId="370"/>
            <ac:spMk id="5" creationId="{0DA75A16-296B-CFB8-5849-0D8F29FC9C3E}"/>
          </ac:spMkLst>
        </pc:spChg>
      </pc:sldChg>
      <pc:sldChg chg="modSp mod">
        <pc:chgData name="Peter McGinty" userId="138e04b35f3df159" providerId="LiveId" clId="{C33E799D-7FC7-4B75-B0AD-B483250BB679}" dt="2022-10-18T06:24:06.685" v="1083" actId="20577"/>
        <pc:sldMkLst>
          <pc:docMk/>
          <pc:sldMk cId="2461894260" sldId="388"/>
        </pc:sldMkLst>
        <pc:spChg chg="mod">
          <ac:chgData name="Peter McGinty" userId="138e04b35f3df159" providerId="LiveId" clId="{C33E799D-7FC7-4B75-B0AD-B483250BB679}" dt="2022-10-18T06:24:06.685" v="1083" actId="20577"/>
          <ac:spMkLst>
            <pc:docMk/>
            <pc:sldMk cId="2461894260" sldId="388"/>
            <ac:spMk id="2" creationId="{F3E3C78A-DB5A-4AB1-AC50-C900336EBAB9}"/>
          </ac:spMkLst>
        </pc:spChg>
      </pc:sldChg>
      <pc:sldChg chg="modSp mod">
        <pc:chgData name="Peter McGinty" userId="138e04b35f3df159" providerId="LiveId" clId="{C33E799D-7FC7-4B75-B0AD-B483250BB679}" dt="2022-10-18T06:28:23.826" v="1274" actId="2711"/>
        <pc:sldMkLst>
          <pc:docMk/>
          <pc:sldMk cId="381215" sldId="389"/>
        </pc:sldMkLst>
        <pc:spChg chg="mod">
          <ac:chgData name="Peter McGinty" userId="138e04b35f3df159" providerId="LiveId" clId="{C33E799D-7FC7-4B75-B0AD-B483250BB679}" dt="2022-10-18T06:23:10.779" v="1065"/>
          <ac:spMkLst>
            <pc:docMk/>
            <pc:sldMk cId="381215" sldId="389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6:28:23.826" v="1274" actId="2711"/>
          <ac:spMkLst>
            <pc:docMk/>
            <pc:sldMk cId="381215" sldId="389"/>
            <ac:spMk id="4" creationId="{01752B73-0434-4C46-8A16-DE1A6AD3E6DD}"/>
          </ac:spMkLst>
        </pc:spChg>
      </pc:sldChg>
      <pc:sldChg chg="modSp mod">
        <pc:chgData name="Peter McGinty" userId="138e04b35f3df159" providerId="LiveId" clId="{C33E799D-7FC7-4B75-B0AD-B483250BB679}" dt="2022-10-18T07:55:15.516" v="1795" actId="20577"/>
        <pc:sldMkLst>
          <pc:docMk/>
          <pc:sldMk cId="3148215412" sldId="390"/>
        </pc:sldMkLst>
        <pc:spChg chg="mod">
          <ac:chgData name="Peter McGinty" userId="138e04b35f3df159" providerId="LiveId" clId="{C33E799D-7FC7-4B75-B0AD-B483250BB679}" dt="2022-10-18T06:23:17.489" v="1066"/>
          <ac:spMkLst>
            <pc:docMk/>
            <pc:sldMk cId="3148215412" sldId="390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7:55:15.516" v="1795" actId="20577"/>
          <ac:spMkLst>
            <pc:docMk/>
            <pc:sldMk cId="3148215412" sldId="390"/>
            <ac:spMk id="4" creationId="{DB6857CF-44E6-5A40-8452-34AE9C974FFF}"/>
          </ac:spMkLst>
        </pc:spChg>
      </pc:sldChg>
      <pc:sldChg chg="modSp mod">
        <pc:chgData name="Peter McGinty" userId="138e04b35f3df159" providerId="LiveId" clId="{C33E799D-7FC7-4B75-B0AD-B483250BB679}" dt="2022-10-18T08:05:26.106" v="2055" actId="20577"/>
        <pc:sldMkLst>
          <pc:docMk/>
          <pc:sldMk cId="1154051711" sldId="391"/>
        </pc:sldMkLst>
        <pc:spChg chg="mod">
          <ac:chgData name="Peter McGinty" userId="138e04b35f3df159" providerId="LiveId" clId="{C33E799D-7FC7-4B75-B0AD-B483250BB679}" dt="2022-10-18T06:23:25.296" v="1067"/>
          <ac:spMkLst>
            <pc:docMk/>
            <pc:sldMk cId="1154051711" sldId="391"/>
            <ac:spMk id="2" creationId="{F3E3C78A-DB5A-4AB1-AC50-C900336EBAB9}"/>
          </ac:spMkLst>
        </pc:spChg>
        <pc:spChg chg="mod">
          <ac:chgData name="Peter McGinty" userId="138e04b35f3df159" providerId="LiveId" clId="{C33E799D-7FC7-4B75-B0AD-B483250BB679}" dt="2022-10-18T08:05:26.106" v="2055" actId="20577"/>
          <ac:spMkLst>
            <pc:docMk/>
            <pc:sldMk cId="1154051711" sldId="391"/>
            <ac:spMk id="4" creationId="{D815DD6B-9672-A647-B88F-42DF31A9A497}"/>
          </ac:spMkLst>
        </pc:spChg>
      </pc:sldChg>
      <pc:sldChg chg="modSp mod">
        <pc:chgData name="Peter McGinty" userId="138e04b35f3df159" providerId="LiveId" clId="{C33E799D-7FC7-4B75-B0AD-B483250BB679}" dt="2022-10-25T07:17:18.621" v="3523" actId="20577"/>
        <pc:sldMkLst>
          <pc:docMk/>
          <pc:sldMk cId="2335348821" sldId="395"/>
        </pc:sldMkLst>
        <pc:spChg chg="mod">
          <ac:chgData name="Peter McGinty" userId="138e04b35f3df159" providerId="LiveId" clId="{C33E799D-7FC7-4B75-B0AD-B483250BB679}" dt="2022-10-25T07:17:18.621" v="3523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6:32:03.487" v="1388" actId="2711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C33E799D-7FC7-4B75-B0AD-B483250BB679}" dt="2022-10-18T06:33:04.074" v="1400" actId="2711"/>
          <ac:spMkLst>
            <pc:docMk/>
            <pc:sldMk cId="2335348821" sldId="395"/>
            <ac:spMk id="4" creationId="{A7E46467-588F-4302-8A11-C4A886A9953A}"/>
          </ac:spMkLst>
        </pc:spChg>
      </pc:sldChg>
      <pc:sldChg chg="modSp mod">
        <pc:chgData name="Peter McGinty" userId="138e04b35f3df159" providerId="LiveId" clId="{C33E799D-7FC7-4B75-B0AD-B483250BB679}" dt="2022-10-25T07:17:34.598" v="3533" actId="20577"/>
        <pc:sldMkLst>
          <pc:docMk/>
          <pc:sldMk cId="1568223350" sldId="396"/>
        </pc:sldMkLst>
        <pc:spChg chg="mod">
          <ac:chgData name="Peter McGinty" userId="138e04b35f3df159" providerId="LiveId" clId="{C33E799D-7FC7-4B75-B0AD-B483250BB679}" dt="2022-10-25T07:17:34.598" v="3533" actId="20577"/>
          <ac:spMkLst>
            <pc:docMk/>
            <pc:sldMk cId="1568223350" sldId="396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7:26:04.572" v="1729" actId="6549"/>
          <ac:spMkLst>
            <pc:docMk/>
            <pc:sldMk cId="1568223350" sldId="396"/>
            <ac:spMk id="3" creationId="{15DDA33E-7544-4C9C-8219-3F16CBA5413E}"/>
          </ac:spMkLst>
        </pc:spChg>
      </pc:sldChg>
      <pc:sldChg chg="modSp mod">
        <pc:chgData name="Peter McGinty" userId="138e04b35f3df159" providerId="LiveId" clId="{C33E799D-7FC7-4B75-B0AD-B483250BB679}" dt="2022-10-18T10:18:50.535" v="3103" actId="20577"/>
        <pc:sldMkLst>
          <pc:docMk/>
          <pc:sldMk cId="1517543639" sldId="397"/>
        </pc:sldMkLst>
        <pc:spChg chg="mod">
          <ac:chgData name="Peter McGinty" userId="138e04b35f3df159" providerId="LiveId" clId="{C33E799D-7FC7-4B75-B0AD-B483250BB679}" dt="2022-10-18T10:18:50.535" v="3103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modSp mod ord">
        <pc:chgData name="Peter McGinty" userId="138e04b35f3df159" providerId="LiveId" clId="{C33E799D-7FC7-4B75-B0AD-B483250BB679}" dt="2022-10-18T10:17:03.971" v="2991" actId="6549"/>
        <pc:sldMkLst>
          <pc:docMk/>
          <pc:sldMk cId="1440891465" sldId="398"/>
        </pc:sldMkLst>
        <pc:spChg chg="mod">
          <ac:chgData name="Peter McGinty" userId="138e04b35f3df159" providerId="LiveId" clId="{C33E799D-7FC7-4B75-B0AD-B483250BB679}" dt="2022-10-18T10:17:03.971" v="2991" actId="6549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C33E799D-7FC7-4B75-B0AD-B483250BB679}" dt="2022-10-18T10:15:36.362" v="2982" actId="27636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C33E799D-7FC7-4B75-B0AD-B483250BB679}" dt="2022-10-25T07:17:45.315" v="3545" actId="20577"/>
        <pc:sldMkLst>
          <pc:docMk/>
          <pc:sldMk cId="3303717268" sldId="399"/>
        </pc:sldMkLst>
        <pc:spChg chg="mod">
          <ac:chgData name="Peter McGinty" userId="138e04b35f3df159" providerId="LiveId" clId="{C33E799D-7FC7-4B75-B0AD-B483250BB679}" dt="2022-10-25T07:17:45.315" v="3545" actId="20577"/>
          <ac:spMkLst>
            <pc:docMk/>
            <pc:sldMk cId="3303717268" sldId="399"/>
            <ac:spMk id="2" creationId="{6DF68BF9-8AD4-4A48-B9B1-005B42CB13B2}"/>
          </ac:spMkLst>
        </pc:spChg>
      </pc:sldChg>
      <pc:sldChg chg="modSp mod">
        <pc:chgData name="Peter McGinty" userId="138e04b35f3df159" providerId="LiveId" clId="{C33E799D-7FC7-4B75-B0AD-B483250BB679}" dt="2022-10-25T07:17:59.334" v="3556" actId="20577"/>
        <pc:sldMkLst>
          <pc:docMk/>
          <pc:sldMk cId="4144499065" sldId="400"/>
        </pc:sldMkLst>
        <pc:spChg chg="mod">
          <ac:chgData name="Peter McGinty" userId="138e04b35f3df159" providerId="LiveId" clId="{C33E799D-7FC7-4B75-B0AD-B483250BB679}" dt="2022-10-25T07:17:59.334" v="3556" actId="20577"/>
          <ac:spMkLst>
            <pc:docMk/>
            <pc:sldMk cId="4144499065" sldId="400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8:10:52.112" v="2116" actId="20577"/>
          <ac:spMkLst>
            <pc:docMk/>
            <pc:sldMk cId="4144499065" sldId="400"/>
            <ac:spMk id="4" creationId="{A7E46467-588F-4302-8A11-C4A886A9953A}"/>
          </ac:spMkLst>
        </pc:spChg>
      </pc:sldChg>
      <pc:sldChg chg="modSp mod">
        <pc:chgData name="Peter McGinty" userId="138e04b35f3df159" providerId="LiveId" clId="{C33E799D-7FC7-4B75-B0AD-B483250BB679}" dt="2022-10-25T07:18:17.275" v="3575" actId="6549"/>
        <pc:sldMkLst>
          <pc:docMk/>
          <pc:sldMk cId="1626995251" sldId="401"/>
        </pc:sldMkLst>
        <pc:spChg chg="mod">
          <ac:chgData name="Peter McGinty" userId="138e04b35f3df159" providerId="LiveId" clId="{C33E799D-7FC7-4B75-B0AD-B483250BB679}" dt="2022-10-25T07:18:17.275" v="3575" actId="6549"/>
          <ac:spMkLst>
            <pc:docMk/>
            <pc:sldMk cId="1626995251" sldId="401"/>
            <ac:spMk id="2" creationId="{6DF68BF9-8AD4-4A48-B9B1-005B42CB13B2}"/>
          </ac:spMkLst>
        </pc:spChg>
        <pc:spChg chg="mod">
          <ac:chgData name="Peter McGinty" userId="138e04b35f3df159" providerId="LiveId" clId="{C33E799D-7FC7-4B75-B0AD-B483250BB679}" dt="2022-10-18T08:16:18.436" v="2213" actId="6549"/>
          <ac:spMkLst>
            <pc:docMk/>
            <pc:sldMk cId="1626995251" sldId="401"/>
            <ac:spMk id="4" creationId="{A7E46467-588F-4302-8A11-C4A886A9953A}"/>
          </ac:spMkLst>
        </pc:spChg>
      </pc:sldChg>
      <pc:sldChg chg="ord">
        <pc:chgData name="Peter McGinty" userId="138e04b35f3df159" providerId="LiveId" clId="{C33E799D-7FC7-4B75-B0AD-B483250BB679}" dt="2022-10-18T09:06:28.170" v="2743"/>
        <pc:sldMkLst>
          <pc:docMk/>
          <pc:sldMk cId="517802058" sldId="402"/>
        </pc:sldMkLst>
      </pc:sldChg>
      <pc:sldChg chg="modSp mod ord">
        <pc:chgData name="Peter McGinty" userId="138e04b35f3df159" providerId="LiveId" clId="{C33E799D-7FC7-4B75-B0AD-B483250BB679}" dt="2022-10-18T09:06:28.170" v="2743"/>
        <pc:sldMkLst>
          <pc:docMk/>
          <pc:sldMk cId="49920910" sldId="403"/>
        </pc:sldMkLst>
        <pc:spChg chg="mod">
          <ac:chgData name="Peter McGinty" userId="138e04b35f3df159" providerId="LiveId" clId="{C33E799D-7FC7-4B75-B0AD-B483250BB679}" dt="2022-10-18T08:45:53.589" v="2584" actId="20577"/>
          <ac:spMkLst>
            <pc:docMk/>
            <pc:sldMk cId="49920910" sldId="403"/>
            <ac:spMk id="3" creationId="{15DDA33E-7544-4C9C-8219-3F16CBA5413E}"/>
          </ac:spMkLst>
        </pc:spChg>
        <pc:spChg chg="mod">
          <ac:chgData name="Peter McGinty" userId="138e04b35f3df159" providerId="LiveId" clId="{C33E799D-7FC7-4B75-B0AD-B483250BB679}" dt="2022-10-18T08:41:54.423" v="2553"/>
          <ac:spMkLst>
            <pc:docMk/>
            <pc:sldMk cId="49920910" sldId="403"/>
            <ac:spMk id="4" creationId="{A7E46467-588F-4302-8A11-C4A886A9953A}"/>
          </ac:spMkLst>
        </pc:spChg>
        <pc:spChg chg="mod">
          <ac:chgData name="Peter McGinty" userId="138e04b35f3df159" providerId="LiveId" clId="{C33E799D-7FC7-4B75-B0AD-B483250BB679}" dt="2022-10-18T08:45:22.162" v="2556" actId="20577"/>
          <ac:spMkLst>
            <pc:docMk/>
            <pc:sldMk cId="49920910" sldId="403"/>
            <ac:spMk id="5" creationId="{D631FF59-DF69-CF42-A093-3A75689D2733}"/>
          </ac:spMkLst>
        </pc:spChg>
      </pc:sldChg>
      <pc:sldChg chg="modSp mod ord">
        <pc:chgData name="Peter McGinty" userId="138e04b35f3df159" providerId="LiveId" clId="{C33E799D-7FC7-4B75-B0AD-B483250BB679}" dt="2022-10-18T10:13:44.038" v="2962"/>
        <pc:sldMkLst>
          <pc:docMk/>
          <pc:sldMk cId="4185476432" sldId="409"/>
        </pc:sldMkLst>
        <pc:spChg chg="mod">
          <ac:chgData name="Peter McGinty" userId="138e04b35f3df159" providerId="LiveId" clId="{C33E799D-7FC7-4B75-B0AD-B483250BB679}" dt="2022-10-18T10:07:41.379" v="2825" actId="27636"/>
          <ac:spMkLst>
            <pc:docMk/>
            <pc:sldMk cId="4185476432" sldId="409"/>
            <ac:spMk id="5" creationId="{89D1E69D-1281-9E49-85BE-98C194C7B056}"/>
          </ac:spMkLst>
        </pc:spChg>
        <pc:spChg chg="mod">
          <ac:chgData name="Peter McGinty" userId="138e04b35f3df159" providerId="LiveId" clId="{C33E799D-7FC7-4B75-B0AD-B483250BB679}" dt="2022-10-18T10:11:54.729" v="2953" actId="20577"/>
          <ac:spMkLst>
            <pc:docMk/>
            <pc:sldMk cId="4185476432" sldId="409"/>
            <ac:spMk id="9" creationId="{275D93F1-5B41-4C4D-94AF-F097CB4E9CC9}"/>
          </ac:spMkLst>
        </pc:spChg>
      </pc:sldChg>
      <pc:sldChg chg="modSp mod ord">
        <pc:chgData name="Peter McGinty" userId="138e04b35f3df159" providerId="LiveId" clId="{C33E799D-7FC7-4B75-B0AD-B483250BB679}" dt="2022-10-18T06:09:45.897" v="772"/>
        <pc:sldMkLst>
          <pc:docMk/>
          <pc:sldMk cId="1422557971" sldId="410"/>
        </pc:sldMkLst>
        <pc:graphicFrameChg chg="modGraphic">
          <ac:chgData name="Peter McGinty" userId="138e04b35f3df159" providerId="LiveId" clId="{C33E799D-7FC7-4B75-B0AD-B483250BB679}" dt="2022-10-18T06:00:24.139" v="589" actId="20577"/>
          <ac:graphicFrameMkLst>
            <pc:docMk/>
            <pc:sldMk cId="1422557971" sldId="410"/>
            <ac:graphicFrameMk id="3" creationId="{25B1C22F-AD9E-9D40-8943-0BC14ACDF7F9}"/>
          </ac:graphicFrameMkLst>
        </pc:graphicFrameChg>
      </pc:sldChg>
      <pc:sldChg chg="modSp mod">
        <pc:chgData name="Peter McGinty" userId="138e04b35f3df159" providerId="LiveId" clId="{C33E799D-7FC7-4B75-B0AD-B483250BB679}" dt="2022-10-17T21:29:26.754" v="485" actId="20577"/>
        <pc:sldMkLst>
          <pc:docMk/>
          <pc:sldMk cId="138302654" sldId="411"/>
        </pc:sldMkLst>
        <pc:spChg chg="mod">
          <ac:chgData name="Peter McGinty" userId="138e04b35f3df159" providerId="LiveId" clId="{C33E799D-7FC7-4B75-B0AD-B483250BB679}" dt="2022-10-17T21:29:26.754" v="485" actId="20577"/>
          <ac:spMkLst>
            <pc:docMk/>
            <pc:sldMk cId="138302654" sldId="411"/>
            <ac:spMk id="5" creationId="{BDE28EB8-2FA1-4688-B916-085333CF0DCA}"/>
          </ac:spMkLst>
        </pc:spChg>
      </pc:sldChg>
      <pc:sldChg chg="addSp delSp modSp mod">
        <pc:chgData name="Peter McGinty" userId="138e04b35f3df159" providerId="LiveId" clId="{C33E799D-7FC7-4B75-B0AD-B483250BB679}" dt="2022-10-18T08:25:58.743" v="2278" actId="404"/>
        <pc:sldMkLst>
          <pc:docMk/>
          <pc:sldMk cId="4155040078" sldId="412"/>
        </pc:sldMkLst>
        <pc:spChg chg="add del mod">
          <ac:chgData name="Peter McGinty" userId="138e04b35f3df159" providerId="LiveId" clId="{C33E799D-7FC7-4B75-B0AD-B483250BB679}" dt="2022-10-18T08:18:25.047" v="2218"/>
          <ac:spMkLst>
            <pc:docMk/>
            <pc:sldMk cId="4155040078" sldId="412"/>
            <ac:spMk id="2" creationId="{36DC0B78-5330-E8FB-F307-11B01C427DC5}"/>
          </ac:spMkLst>
        </pc:spChg>
        <pc:spChg chg="add mod">
          <ac:chgData name="Peter McGinty" userId="138e04b35f3df159" providerId="LiveId" clId="{C33E799D-7FC7-4B75-B0AD-B483250BB679}" dt="2022-10-18T08:20:33.832" v="2231" actId="14100"/>
          <ac:spMkLst>
            <pc:docMk/>
            <pc:sldMk cId="4155040078" sldId="412"/>
            <ac:spMk id="3" creationId="{BC7F9F9E-A489-22E0-3FF4-CC834CB354F4}"/>
          </ac:spMkLst>
        </pc:spChg>
        <pc:spChg chg="mod">
          <ac:chgData name="Peter McGinty" userId="138e04b35f3df159" providerId="LiveId" clId="{C33E799D-7FC7-4B75-B0AD-B483250BB679}" dt="2022-10-18T08:23:43.159" v="2264" actId="20577"/>
          <ac:spMkLst>
            <pc:docMk/>
            <pc:sldMk cId="4155040078" sldId="412"/>
            <ac:spMk id="4" creationId="{149523E5-49C3-4D8E-ADC6-BEAFB4D540A4}"/>
          </ac:spMkLst>
        </pc:spChg>
        <pc:spChg chg="add mod">
          <ac:chgData name="Peter McGinty" userId="138e04b35f3df159" providerId="LiveId" clId="{C33E799D-7FC7-4B75-B0AD-B483250BB679}" dt="2022-10-18T08:21:10.235" v="2241" actId="14100"/>
          <ac:spMkLst>
            <pc:docMk/>
            <pc:sldMk cId="4155040078" sldId="412"/>
            <ac:spMk id="5" creationId="{DA9552DA-0D54-1CAF-987D-682013892CD3}"/>
          </ac:spMkLst>
        </pc:spChg>
        <pc:spChg chg="del">
          <ac:chgData name="Peter McGinty" userId="138e04b35f3df159" providerId="LiveId" clId="{C33E799D-7FC7-4B75-B0AD-B483250BB679}" dt="2022-10-18T08:19:59.205" v="2224" actId="478"/>
          <ac:spMkLst>
            <pc:docMk/>
            <pc:sldMk cId="4155040078" sldId="412"/>
            <ac:spMk id="6" creationId="{D4062B34-AAF0-4A7B-BFA4-C72F255FD39C}"/>
          </ac:spMkLst>
        </pc:spChg>
        <pc:spChg chg="del">
          <ac:chgData name="Peter McGinty" userId="138e04b35f3df159" providerId="LiveId" clId="{C33E799D-7FC7-4B75-B0AD-B483250BB679}" dt="2022-10-18T08:17:05.041" v="2214" actId="478"/>
          <ac:spMkLst>
            <pc:docMk/>
            <pc:sldMk cId="4155040078" sldId="412"/>
            <ac:spMk id="7" creationId="{D742CC1C-0C72-4805-965F-241E81FE795A}"/>
          </ac:spMkLst>
        </pc:spChg>
        <pc:spChg chg="del">
          <ac:chgData name="Peter McGinty" userId="138e04b35f3df159" providerId="LiveId" clId="{C33E799D-7FC7-4B75-B0AD-B483250BB679}" dt="2022-10-18T08:17:10.262" v="2215" actId="478"/>
          <ac:spMkLst>
            <pc:docMk/>
            <pc:sldMk cId="4155040078" sldId="412"/>
            <ac:spMk id="8" creationId="{012D4D07-F283-4CEC-9A1C-D5949559DF1B}"/>
          </ac:spMkLst>
        </pc:spChg>
        <pc:spChg chg="add mod">
          <ac:chgData name="Peter McGinty" userId="138e04b35f3df159" providerId="LiveId" clId="{C33E799D-7FC7-4B75-B0AD-B483250BB679}" dt="2022-10-18T08:21:27.385" v="2243" actId="14100"/>
          <ac:spMkLst>
            <pc:docMk/>
            <pc:sldMk cId="4155040078" sldId="412"/>
            <ac:spMk id="9" creationId="{C848B9FF-42BA-81F9-0424-70EE0C73F50F}"/>
          </ac:spMkLst>
        </pc:spChg>
        <pc:spChg chg="add mod">
          <ac:chgData name="Peter McGinty" userId="138e04b35f3df159" providerId="LiveId" clId="{C33E799D-7FC7-4B75-B0AD-B483250BB679}" dt="2022-10-18T08:21:39.136" v="2245" actId="14100"/>
          <ac:spMkLst>
            <pc:docMk/>
            <pc:sldMk cId="4155040078" sldId="412"/>
            <ac:spMk id="10" creationId="{8457341C-B85A-3442-3375-E14A220FBB35}"/>
          </ac:spMkLst>
        </pc:spChg>
        <pc:spChg chg="add mod">
          <ac:chgData name="Peter McGinty" userId="138e04b35f3df159" providerId="LiveId" clId="{C33E799D-7FC7-4B75-B0AD-B483250BB679}" dt="2022-10-18T08:21:50.947" v="2248" actId="14100"/>
          <ac:spMkLst>
            <pc:docMk/>
            <pc:sldMk cId="4155040078" sldId="412"/>
            <ac:spMk id="11" creationId="{4EFB1F72-F3AA-D75F-268D-1A744259E9AA}"/>
          </ac:spMkLst>
        </pc:spChg>
        <pc:spChg chg="add mod">
          <ac:chgData name="Peter McGinty" userId="138e04b35f3df159" providerId="LiveId" clId="{C33E799D-7FC7-4B75-B0AD-B483250BB679}" dt="2022-10-18T08:25:58.743" v="2278" actId="404"/>
          <ac:spMkLst>
            <pc:docMk/>
            <pc:sldMk cId="4155040078" sldId="412"/>
            <ac:spMk id="12" creationId="{1696A3A3-A3CC-83E1-6493-1264FCB39C62}"/>
          </ac:spMkLst>
        </pc:spChg>
        <pc:spChg chg="del">
          <ac:chgData name="Peter McGinty" userId="138e04b35f3df159" providerId="LiveId" clId="{C33E799D-7FC7-4B75-B0AD-B483250BB679}" dt="2022-10-18T08:19:56.810" v="2223" actId="478"/>
          <ac:spMkLst>
            <pc:docMk/>
            <pc:sldMk cId="4155040078" sldId="412"/>
            <ac:spMk id="13" creationId="{6CA6E91B-BAFE-46D5-9E00-4EB60AE80C37}"/>
          </ac:spMkLst>
        </pc:spChg>
        <pc:spChg chg="add mod">
          <ac:chgData name="Peter McGinty" userId="138e04b35f3df159" providerId="LiveId" clId="{C33E799D-7FC7-4B75-B0AD-B483250BB679}" dt="2022-10-18T08:22:37.606" v="2255" actId="14100"/>
          <ac:spMkLst>
            <pc:docMk/>
            <pc:sldMk cId="4155040078" sldId="412"/>
            <ac:spMk id="14" creationId="{9AB2BD96-E5A4-8A73-B314-05D29735038D}"/>
          </ac:spMkLst>
        </pc:spChg>
      </pc:sldChg>
      <pc:sldChg chg="modSp mod">
        <pc:chgData name="Peter McGinty" userId="138e04b35f3df159" providerId="LiveId" clId="{C33E799D-7FC7-4B75-B0AD-B483250BB679}" dt="2022-10-18T11:00:22.620" v="3230" actId="20577"/>
        <pc:sldMkLst>
          <pc:docMk/>
          <pc:sldMk cId="1605638793" sldId="413"/>
        </pc:sldMkLst>
        <pc:spChg chg="mod">
          <ac:chgData name="Peter McGinty" userId="138e04b35f3df159" providerId="LiveId" clId="{C33E799D-7FC7-4B75-B0AD-B483250BB679}" dt="2022-10-18T11:00:22.620" v="3230" actId="20577"/>
          <ac:spMkLst>
            <pc:docMk/>
            <pc:sldMk cId="1605638793" sldId="413"/>
            <ac:spMk id="4" creationId="{149523E5-49C3-4D8E-ADC6-BEAFB4D540A4}"/>
          </ac:spMkLst>
        </pc:spChg>
      </pc:sldChg>
      <pc:sldChg chg="modSp mod">
        <pc:chgData name="Peter McGinty" userId="138e04b35f3df159" providerId="LiveId" clId="{C33E799D-7FC7-4B75-B0AD-B483250BB679}" dt="2022-10-18T08:31:52.053" v="2373" actId="5793"/>
        <pc:sldMkLst>
          <pc:docMk/>
          <pc:sldMk cId="2227940099" sldId="414"/>
        </pc:sldMkLst>
        <pc:spChg chg="mod">
          <ac:chgData name="Peter McGinty" userId="138e04b35f3df159" providerId="LiveId" clId="{C33E799D-7FC7-4B75-B0AD-B483250BB679}" dt="2022-10-18T08:31:52.053" v="2373" actId="5793"/>
          <ac:spMkLst>
            <pc:docMk/>
            <pc:sldMk cId="2227940099" sldId="414"/>
            <ac:spMk id="4" creationId="{149523E5-49C3-4D8E-ADC6-BEAFB4D540A4}"/>
          </ac:spMkLst>
        </pc:spChg>
      </pc:sldChg>
      <pc:sldChg chg="modSp mod">
        <pc:chgData name="Peter McGinty" userId="138e04b35f3df159" providerId="LiveId" clId="{C33E799D-7FC7-4B75-B0AD-B483250BB679}" dt="2022-10-18T11:02:09.200" v="3231" actId="20577"/>
        <pc:sldMkLst>
          <pc:docMk/>
          <pc:sldMk cId="3089801957" sldId="416"/>
        </pc:sldMkLst>
        <pc:graphicFrameChg chg="modGraphic">
          <ac:chgData name="Peter McGinty" userId="138e04b35f3df159" providerId="LiveId" clId="{C33E799D-7FC7-4B75-B0AD-B483250BB679}" dt="2022-10-18T11:02:09.200" v="3231" actId="20577"/>
          <ac:graphicFrameMkLst>
            <pc:docMk/>
            <pc:sldMk cId="3089801957" sldId="416"/>
            <ac:graphicFrameMk id="6" creationId="{1207A83E-973D-42AB-9EC0-6278EC854C38}"/>
          </ac:graphicFrameMkLst>
        </pc:graphicFrameChg>
      </pc:sldChg>
      <pc:sldChg chg="modSp mod">
        <pc:chgData name="Peter McGinty" userId="138e04b35f3df159" providerId="LiveId" clId="{C33E799D-7FC7-4B75-B0AD-B483250BB679}" dt="2022-10-18T11:02:46.614" v="3243" actId="313"/>
        <pc:sldMkLst>
          <pc:docMk/>
          <pc:sldMk cId="1313640097" sldId="417"/>
        </pc:sldMkLst>
        <pc:spChg chg="mod">
          <ac:chgData name="Peter McGinty" userId="138e04b35f3df159" providerId="LiveId" clId="{C33E799D-7FC7-4B75-B0AD-B483250BB679}" dt="2022-10-18T11:02:46.614" v="3243" actId="313"/>
          <ac:spMkLst>
            <pc:docMk/>
            <pc:sldMk cId="1313640097" sldId="417"/>
            <ac:spMk id="15" creationId="{345B3001-A56B-4DE5-8F99-401513B0C144}"/>
          </ac:spMkLst>
        </pc:spChg>
        <pc:graphicFrameChg chg="modGraphic">
          <ac:chgData name="Peter McGinty" userId="138e04b35f3df159" providerId="LiveId" clId="{C33E799D-7FC7-4B75-B0AD-B483250BB679}" dt="2022-10-18T11:02:29.938" v="3232" actId="20577"/>
          <ac:graphicFrameMkLst>
            <pc:docMk/>
            <pc:sldMk cId="1313640097" sldId="417"/>
            <ac:graphicFrameMk id="6" creationId="{1207A83E-973D-42AB-9EC0-6278EC854C38}"/>
          </ac:graphicFrameMkLst>
        </pc:graphicFrameChg>
      </pc:sldChg>
      <pc:sldChg chg="modSp mod">
        <pc:chgData name="Peter McGinty" userId="138e04b35f3df159" providerId="LiveId" clId="{C33E799D-7FC7-4B75-B0AD-B483250BB679}" dt="2022-10-18T11:13:38.441" v="3448" actId="6549"/>
        <pc:sldMkLst>
          <pc:docMk/>
          <pc:sldMk cId="2654980515" sldId="419"/>
        </pc:sldMkLst>
        <pc:spChg chg="mod">
          <ac:chgData name="Peter McGinty" userId="138e04b35f3df159" providerId="LiveId" clId="{C33E799D-7FC7-4B75-B0AD-B483250BB679}" dt="2022-10-18T11:13:38.441" v="3448" actId="6549"/>
          <ac:spMkLst>
            <pc:docMk/>
            <pc:sldMk cId="2654980515" sldId="419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08:51:25.888" v="2741" actId="403"/>
          <ac:spMkLst>
            <pc:docMk/>
            <pc:sldMk cId="2654980515" sldId="419"/>
            <ac:spMk id="3" creationId="{CA689008-5677-492C-8D8F-E90A9E169D5C}"/>
          </ac:spMkLst>
        </pc:spChg>
      </pc:sldChg>
      <pc:sldChg chg="modSp mod">
        <pc:chgData name="Peter McGinty" userId="138e04b35f3df159" providerId="LiveId" clId="{C33E799D-7FC7-4B75-B0AD-B483250BB679}" dt="2022-10-18T11:14:43.737" v="3456" actId="20577"/>
        <pc:sldMkLst>
          <pc:docMk/>
          <pc:sldMk cId="2821714345" sldId="420"/>
        </pc:sldMkLst>
        <pc:spChg chg="mod">
          <ac:chgData name="Peter McGinty" userId="138e04b35f3df159" providerId="LiveId" clId="{C33E799D-7FC7-4B75-B0AD-B483250BB679}" dt="2022-10-18T11:13:33.103" v="3447" actId="20577"/>
          <ac:spMkLst>
            <pc:docMk/>
            <pc:sldMk cId="2821714345" sldId="420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11:14:43.737" v="3456" actId="20577"/>
          <ac:spMkLst>
            <pc:docMk/>
            <pc:sldMk cId="2821714345" sldId="420"/>
            <ac:spMk id="3" creationId="{CA689008-5677-492C-8D8F-E90A9E169D5C}"/>
          </ac:spMkLst>
        </pc:spChg>
      </pc:sldChg>
      <pc:sldChg chg="modSp mod">
        <pc:chgData name="Peter McGinty" userId="138e04b35f3df159" providerId="LiveId" clId="{C33E799D-7FC7-4B75-B0AD-B483250BB679}" dt="2022-10-18T08:47:25.101" v="2673" actId="20577"/>
        <pc:sldMkLst>
          <pc:docMk/>
          <pc:sldMk cId="1569340267" sldId="421"/>
        </pc:sldMkLst>
        <pc:spChg chg="mod">
          <ac:chgData name="Peter McGinty" userId="138e04b35f3df159" providerId="LiveId" clId="{C33E799D-7FC7-4B75-B0AD-B483250BB679}" dt="2022-10-18T08:47:25.101" v="2673" actId="20577"/>
          <ac:spMkLst>
            <pc:docMk/>
            <pc:sldMk cId="1569340267" sldId="421"/>
            <ac:spMk id="3" creationId="{22D7B72B-9BFC-4350-8CAD-5E7F54045061}"/>
          </ac:spMkLst>
        </pc:spChg>
      </pc:sldChg>
      <pc:sldChg chg="addSp modSp">
        <pc:chgData name="Peter McGinty" userId="138e04b35f3df159" providerId="LiveId" clId="{C33E799D-7FC7-4B75-B0AD-B483250BB679}" dt="2022-10-18T08:04:47.602" v="1997"/>
        <pc:sldMkLst>
          <pc:docMk/>
          <pc:sldMk cId="1319234742" sldId="422"/>
        </pc:sldMkLst>
        <pc:spChg chg="add mod">
          <ac:chgData name="Peter McGinty" userId="138e04b35f3df159" providerId="LiveId" clId="{C33E799D-7FC7-4B75-B0AD-B483250BB679}" dt="2022-10-18T08:04:47.602" v="1997"/>
          <ac:spMkLst>
            <pc:docMk/>
            <pc:sldMk cId="1319234742" sldId="422"/>
            <ac:spMk id="5" creationId="{6367320E-EF62-2D75-6D31-7FCF34BE9166}"/>
          </ac:spMkLst>
        </pc:spChg>
      </pc:sldChg>
      <pc:sldChg chg="addSp modSp mod">
        <pc:chgData name="Peter McGinty" userId="138e04b35f3df159" providerId="LiveId" clId="{C33E799D-7FC7-4B75-B0AD-B483250BB679}" dt="2022-10-18T08:04:25.344" v="1996"/>
        <pc:sldMkLst>
          <pc:docMk/>
          <pc:sldMk cId="1342136334" sldId="423"/>
        </pc:sldMkLst>
        <pc:spChg chg="mod">
          <ac:chgData name="Peter McGinty" userId="138e04b35f3df159" providerId="LiveId" clId="{C33E799D-7FC7-4B75-B0AD-B483250BB679}" dt="2022-10-18T07:54:35.616" v="1775" actId="20577"/>
          <ac:spMkLst>
            <pc:docMk/>
            <pc:sldMk cId="1342136334" sldId="423"/>
            <ac:spMk id="4" creationId="{E53C7FF2-9977-68E8-154E-8EA44283D1CC}"/>
          </ac:spMkLst>
        </pc:spChg>
        <pc:spChg chg="add mod">
          <ac:chgData name="Peter McGinty" userId="138e04b35f3df159" providerId="LiveId" clId="{C33E799D-7FC7-4B75-B0AD-B483250BB679}" dt="2022-10-18T08:04:25.344" v="1996"/>
          <ac:spMkLst>
            <pc:docMk/>
            <pc:sldMk cId="1342136334" sldId="423"/>
            <ac:spMk id="5" creationId="{0745A8F7-237A-A619-7458-68C575CDD5A9}"/>
          </ac:spMkLst>
        </pc:spChg>
      </pc:sldChg>
      <pc:sldChg chg="modSp mod">
        <pc:chgData name="Peter McGinty" userId="138e04b35f3df159" providerId="LiveId" clId="{C33E799D-7FC7-4B75-B0AD-B483250BB679}" dt="2022-10-18T10:54:46.946" v="3152" actId="20577"/>
        <pc:sldMkLst>
          <pc:docMk/>
          <pc:sldMk cId="2847212950" sldId="425"/>
        </pc:sldMkLst>
        <pc:spChg chg="mod">
          <ac:chgData name="Peter McGinty" userId="138e04b35f3df159" providerId="LiveId" clId="{C33E799D-7FC7-4B75-B0AD-B483250BB679}" dt="2022-10-18T10:47:38.048" v="3116" actId="20577"/>
          <ac:spMkLst>
            <pc:docMk/>
            <pc:sldMk cId="2847212950" sldId="425"/>
            <ac:spMk id="3" creationId="{8D3DCAC9-E414-3D35-D3BC-D2378247982F}"/>
          </ac:spMkLst>
        </pc:spChg>
        <pc:spChg chg="mod">
          <ac:chgData name="Peter McGinty" userId="138e04b35f3df159" providerId="LiveId" clId="{C33E799D-7FC7-4B75-B0AD-B483250BB679}" dt="2022-10-18T10:54:46.946" v="3152" actId="20577"/>
          <ac:spMkLst>
            <pc:docMk/>
            <pc:sldMk cId="2847212950" sldId="425"/>
            <ac:spMk id="4" creationId="{E53C7FF2-9977-68E8-154E-8EA44283D1CC}"/>
          </ac:spMkLst>
        </pc:spChg>
      </pc:sldChg>
      <pc:sldChg chg="del">
        <pc:chgData name="Peter McGinty" userId="138e04b35f3df159" providerId="LiveId" clId="{C33E799D-7FC7-4B75-B0AD-B483250BB679}" dt="2022-10-17T21:18:35.595" v="60" actId="47"/>
        <pc:sldMkLst>
          <pc:docMk/>
          <pc:sldMk cId="1800745683" sldId="426"/>
        </pc:sldMkLst>
      </pc:sldChg>
      <pc:sldChg chg="addSp delSp modSp new mod modClrScheme chgLayout">
        <pc:chgData name="Peter McGinty" userId="138e04b35f3df159" providerId="LiveId" clId="{C33E799D-7FC7-4B75-B0AD-B483250BB679}" dt="2022-10-17T21:17:59.542" v="59" actId="20577"/>
        <pc:sldMkLst>
          <pc:docMk/>
          <pc:sldMk cId="1377132055" sldId="427"/>
        </pc:sldMkLst>
        <pc:spChg chg="del mod ord">
          <ac:chgData name="Peter McGinty" userId="138e04b35f3df159" providerId="LiveId" clId="{C33E799D-7FC7-4B75-B0AD-B483250BB679}" dt="2022-10-17T21:15:43.585" v="18" actId="700"/>
          <ac:spMkLst>
            <pc:docMk/>
            <pc:sldMk cId="1377132055" sldId="427"/>
            <ac:spMk id="2" creationId="{A9B9C3EE-14F7-8301-3E49-B58AC0DACFE3}"/>
          </ac:spMkLst>
        </pc:spChg>
        <pc:spChg chg="mod ord">
          <ac:chgData name="Peter McGinty" userId="138e04b35f3df159" providerId="LiveId" clId="{C33E799D-7FC7-4B75-B0AD-B483250BB679}" dt="2022-10-17T21:17:10.715" v="40" actId="14100"/>
          <ac:spMkLst>
            <pc:docMk/>
            <pc:sldMk cId="1377132055" sldId="427"/>
            <ac:spMk id="3" creationId="{B1498571-4D89-CB68-8DE8-13BAB8D6BB73}"/>
          </ac:spMkLst>
        </pc:spChg>
        <pc:spChg chg="del mod">
          <ac:chgData name="Peter McGinty" userId="138e04b35f3df159" providerId="LiveId" clId="{C33E799D-7FC7-4B75-B0AD-B483250BB679}" dt="2022-10-17T21:15:43.585" v="18" actId="700"/>
          <ac:spMkLst>
            <pc:docMk/>
            <pc:sldMk cId="1377132055" sldId="427"/>
            <ac:spMk id="4" creationId="{97C3649C-C7A7-9000-6BC2-E1F21235BA48}"/>
          </ac:spMkLst>
        </pc:spChg>
        <pc:spChg chg="add mod ord">
          <ac:chgData name="Peter McGinty" userId="138e04b35f3df159" providerId="LiveId" clId="{C33E799D-7FC7-4B75-B0AD-B483250BB679}" dt="2022-10-17T21:17:59.542" v="59" actId="20577"/>
          <ac:spMkLst>
            <pc:docMk/>
            <pc:sldMk cId="1377132055" sldId="427"/>
            <ac:spMk id="5" creationId="{47CB0221-F9BF-DC7B-E135-74D53B0C4162}"/>
          </ac:spMkLst>
        </pc:spChg>
      </pc:sldChg>
      <pc:sldChg chg="modSp add mod ord modNotesTx">
        <pc:chgData name="Peter McGinty" userId="138e04b35f3df159" providerId="LiveId" clId="{C33E799D-7FC7-4B75-B0AD-B483250BB679}" dt="2022-10-18T10:12:51.482" v="2956"/>
        <pc:sldMkLst>
          <pc:docMk/>
          <pc:sldMk cId="3036736616" sldId="428"/>
        </pc:sldMkLst>
        <pc:graphicFrameChg chg="mod modGraphic">
          <ac:chgData name="Peter McGinty" userId="138e04b35f3df159" providerId="LiveId" clId="{C33E799D-7FC7-4B75-B0AD-B483250BB679}" dt="2022-10-18T06:08:59.739" v="770" actId="12788"/>
          <ac:graphicFrameMkLst>
            <pc:docMk/>
            <pc:sldMk cId="3036736616" sldId="428"/>
            <ac:graphicFrameMk id="3" creationId="{25B1C22F-AD9E-9D40-8943-0BC14ACDF7F9}"/>
          </ac:graphicFrameMkLst>
        </pc:graphicFrameChg>
      </pc:sldChg>
      <pc:sldChg chg="addSp modSp new mod modClrScheme chgLayout">
        <pc:chgData name="Peter McGinty" userId="138e04b35f3df159" providerId="LiveId" clId="{C33E799D-7FC7-4B75-B0AD-B483250BB679}" dt="2022-10-18T08:05:00.795" v="2041" actId="1036"/>
        <pc:sldMkLst>
          <pc:docMk/>
          <pc:sldMk cId="938785061" sldId="429"/>
        </pc:sldMkLst>
        <pc:spChg chg="mod ord">
          <ac:chgData name="Peter McGinty" userId="138e04b35f3df159" providerId="LiveId" clId="{C33E799D-7FC7-4B75-B0AD-B483250BB679}" dt="2022-10-18T07:14:13.108" v="1652" actId="1076"/>
          <ac:spMkLst>
            <pc:docMk/>
            <pc:sldMk cId="938785061" sldId="429"/>
            <ac:spMk id="2" creationId="{6C4CD3BB-6D96-33DE-1E8C-F0002F76022C}"/>
          </ac:spMkLst>
        </pc:spChg>
        <pc:spChg chg="mod ord">
          <ac:chgData name="Peter McGinty" userId="138e04b35f3df159" providerId="LiveId" clId="{C33E799D-7FC7-4B75-B0AD-B483250BB679}" dt="2022-10-18T07:21:33.567" v="1728" actId="20577"/>
          <ac:spMkLst>
            <pc:docMk/>
            <pc:sldMk cId="938785061" sldId="429"/>
            <ac:spMk id="3" creationId="{8C34F752-4B63-4DB8-FD0B-F656073E802E}"/>
          </ac:spMkLst>
        </pc:spChg>
        <pc:spChg chg="add mod ord">
          <ac:chgData name="Peter McGinty" userId="138e04b35f3df159" providerId="LiveId" clId="{C33E799D-7FC7-4B75-B0AD-B483250BB679}" dt="2022-10-18T07:19:03.900" v="1714" actId="20577"/>
          <ac:spMkLst>
            <pc:docMk/>
            <pc:sldMk cId="938785061" sldId="429"/>
            <ac:spMk id="4" creationId="{CD762E40-01F4-1896-8D6C-F9C7850698A2}"/>
          </ac:spMkLst>
        </pc:spChg>
        <pc:spChg chg="add mod">
          <ac:chgData name="Peter McGinty" userId="138e04b35f3df159" providerId="LiveId" clId="{C33E799D-7FC7-4B75-B0AD-B483250BB679}" dt="2022-10-18T08:05:00.795" v="2041" actId="1036"/>
          <ac:spMkLst>
            <pc:docMk/>
            <pc:sldMk cId="938785061" sldId="429"/>
            <ac:spMk id="5" creationId="{E5DBCCD0-D8DC-6CB7-899C-FBEB3CBDA9E7}"/>
          </ac:spMkLst>
        </pc:spChg>
      </pc:sldChg>
      <pc:sldChg chg="addSp modSp add mod">
        <pc:chgData name="Peter McGinty" userId="138e04b35f3df159" providerId="LiveId" clId="{C33E799D-7FC7-4B75-B0AD-B483250BB679}" dt="2022-10-18T10:42:07.903" v="3111" actId="20577"/>
        <pc:sldMkLst>
          <pc:docMk/>
          <pc:sldMk cId="80903483" sldId="430"/>
        </pc:sldMkLst>
        <pc:spChg chg="mod">
          <ac:chgData name="Peter McGinty" userId="138e04b35f3df159" providerId="LiveId" clId="{C33E799D-7FC7-4B75-B0AD-B483250BB679}" dt="2022-10-18T07:55:53.112" v="1800" actId="20577"/>
          <ac:spMkLst>
            <pc:docMk/>
            <pc:sldMk cId="80903483" sldId="430"/>
            <ac:spMk id="2" creationId="{6C4CD3BB-6D96-33DE-1E8C-F0002F76022C}"/>
          </ac:spMkLst>
        </pc:spChg>
        <pc:spChg chg="mod">
          <ac:chgData name="Peter McGinty" userId="138e04b35f3df159" providerId="LiveId" clId="{C33E799D-7FC7-4B75-B0AD-B483250BB679}" dt="2022-10-18T10:42:07.903" v="3111" actId="20577"/>
          <ac:spMkLst>
            <pc:docMk/>
            <pc:sldMk cId="80903483" sldId="430"/>
            <ac:spMk id="3" creationId="{8C34F752-4B63-4DB8-FD0B-F656073E802E}"/>
          </ac:spMkLst>
        </pc:spChg>
        <pc:spChg chg="mod">
          <ac:chgData name="Peter McGinty" userId="138e04b35f3df159" providerId="LiveId" clId="{C33E799D-7FC7-4B75-B0AD-B483250BB679}" dt="2022-10-18T08:03:42.246" v="1994" actId="20577"/>
          <ac:spMkLst>
            <pc:docMk/>
            <pc:sldMk cId="80903483" sldId="430"/>
            <ac:spMk id="4" creationId="{CD762E40-01F4-1896-8D6C-F9C7850698A2}"/>
          </ac:spMkLst>
        </pc:spChg>
        <pc:spChg chg="add mod">
          <ac:chgData name="Peter McGinty" userId="138e04b35f3df159" providerId="LiveId" clId="{C33E799D-7FC7-4B75-B0AD-B483250BB679}" dt="2022-10-18T08:04:06.011" v="1995"/>
          <ac:spMkLst>
            <pc:docMk/>
            <pc:sldMk cId="80903483" sldId="430"/>
            <ac:spMk id="5" creationId="{4491F71B-D7BD-BF9B-C192-B4AC695F68A8}"/>
          </ac:spMkLst>
        </pc:spChg>
      </pc:sldChg>
      <pc:sldChg chg="addSp delSp modSp add mod">
        <pc:chgData name="Peter McGinty" userId="138e04b35f3df159" providerId="LiveId" clId="{C33E799D-7FC7-4B75-B0AD-B483250BB679}" dt="2022-10-18T10:56:48.501" v="3190" actId="20577"/>
        <pc:sldMkLst>
          <pc:docMk/>
          <pc:sldMk cId="437968033" sldId="431"/>
        </pc:sldMkLst>
        <pc:spChg chg="mod">
          <ac:chgData name="Peter McGinty" userId="138e04b35f3df159" providerId="LiveId" clId="{C33E799D-7FC7-4B75-B0AD-B483250BB679}" dt="2022-10-18T08:07:46.265" v="2063" actId="20577"/>
          <ac:spMkLst>
            <pc:docMk/>
            <pc:sldMk cId="437968033" sldId="431"/>
            <ac:spMk id="2" creationId="{6C4CD3BB-6D96-33DE-1E8C-F0002F76022C}"/>
          </ac:spMkLst>
        </pc:spChg>
        <pc:spChg chg="mod">
          <ac:chgData name="Peter McGinty" userId="138e04b35f3df159" providerId="LiveId" clId="{C33E799D-7FC7-4B75-B0AD-B483250BB679}" dt="2022-10-18T10:56:48.501" v="3190" actId="20577"/>
          <ac:spMkLst>
            <pc:docMk/>
            <pc:sldMk cId="437968033" sldId="431"/>
            <ac:spMk id="3" creationId="{8C34F752-4B63-4DB8-FD0B-F656073E802E}"/>
          </ac:spMkLst>
        </pc:spChg>
        <pc:spChg chg="mod">
          <ac:chgData name="Peter McGinty" userId="138e04b35f3df159" providerId="LiveId" clId="{C33E799D-7FC7-4B75-B0AD-B483250BB679}" dt="2022-10-18T08:15:03.145" v="2203" actId="20577"/>
          <ac:spMkLst>
            <pc:docMk/>
            <pc:sldMk cId="437968033" sldId="431"/>
            <ac:spMk id="4" creationId="{CD762E40-01F4-1896-8D6C-F9C7850698A2}"/>
          </ac:spMkLst>
        </pc:spChg>
        <pc:spChg chg="del">
          <ac:chgData name="Peter McGinty" userId="138e04b35f3df159" providerId="LiveId" clId="{C33E799D-7FC7-4B75-B0AD-B483250BB679}" dt="2022-10-18T08:15:26.382" v="2204" actId="478"/>
          <ac:spMkLst>
            <pc:docMk/>
            <pc:sldMk cId="437968033" sldId="431"/>
            <ac:spMk id="5" creationId="{4491F71B-D7BD-BF9B-C192-B4AC695F68A8}"/>
          </ac:spMkLst>
        </pc:spChg>
        <pc:spChg chg="add mod">
          <ac:chgData name="Peter McGinty" userId="138e04b35f3df159" providerId="LiveId" clId="{C33E799D-7FC7-4B75-B0AD-B483250BB679}" dt="2022-10-18T08:15:28.161" v="2205"/>
          <ac:spMkLst>
            <pc:docMk/>
            <pc:sldMk cId="437968033" sldId="431"/>
            <ac:spMk id="6" creationId="{81E7C6CA-D310-DC2F-C7AD-8263B4725A61}"/>
          </ac:spMkLst>
        </pc:spChg>
      </pc:sldChg>
      <pc:sldChg chg="modSp add mod">
        <pc:chgData name="Peter McGinty" userId="138e04b35f3df159" providerId="LiveId" clId="{C33E799D-7FC7-4B75-B0AD-B483250BB679}" dt="2022-10-18T08:32:54.165" v="2385" actId="20577"/>
        <pc:sldMkLst>
          <pc:docMk/>
          <pc:sldMk cId="756856436" sldId="432"/>
        </pc:sldMkLst>
        <pc:spChg chg="mod">
          <ac:chgData name="Peter McGinty" userId="138e04b35f3df159" providerId="LiveId" clId="{C33E799D-7FC7-4B75-B0AD-B483250BB679}" dt="2022-10-18T08:32:48.723" v="2376" actId="20577"/>
          <ac:spMkLst>
            <pc:docMk/>
            <pc:sldMk cId="756856436" sldId="432"/>
            <ac:spMk id="2" creationId="{5572E744-E53B-4ED5-ADF9-818F0393B02D}"/>
          </ac:spMkLst>
        </pc:spChg>
        <pc:spChg chg="mod">
          <ac:chgData name="Peter McGinty" userId="138e04b35f3df159" providerId="LiveId" clId="{C33E799D-7FC7-4B75-B0AD-B483250BB679}" dt="2022-10-18T08:32:54.165" v="2385" actId="20577"/>
          <ac:spMkLst>
            <pc:docMk/>
            <pc:sldMk cId="756856436" sldId="432"/>
            <ac:spMk id="3" creationId="{42135DFC-A1DB-4139-B83B-F822B9C3CA68}"/>
          </ac:spMkLst>
        </pc:spChg>
      </pc:sldChg>
      <pc:sldChg chg="modSp new mod">
        <pc:chgData name="Peter McGinty" userId="138e04b35f3df159" providerId="LiveId" clId="{C33E799D-7FC7-4B75-B0AD-B483250BB679}" dt="2022-10-18T11:11:00.281" v="3441" actId="20577"/>
        <pc:sldMkLst>
          <pc:docMk/>
          <pc:sldMk cId="622187468" sldId="433"/>
        </pc:sldMkLst>
        <pc:spChg chg="mod">
          <ac:chgData name="Peter McGinty" userId="138e04b35f3df159" providerId="LiveId" clId="{C33E799D-7FC7-4B75-B0AD-B483250BB679}" dt="2022-10-18T11:03:24.078" v="3253" actId="20577"/>
          <ac:spMkLst>
            <pc:docMk/>
            <pc:sldMk cId="622187468" sldId="433"/>
            <ac:spMk id="2" creationId="{DF757654-8310-CF26-6614-99B15A447F1B}"/>
          </ac:spMkLst>
        </pc:spChg>
        <pc:spChg chg="mod">
          <ac:chgData name="Peter McGinty" userId="138e04b35f3df159" providerId="LiveId" clId="{C33E799D-7FC7-4B75-B0AD-B483250BB679}" dt="2022-10-18T11:11:00.281" v="3441" actId="20577"/>
          <ac:spMkLst>
            <pc:docMk/>
            <pc:sldMk cId="622187468" sldId="433"/>
            <ac:spMk id="3" creationId="{12149ABA-F5BF-7204-021A-5654CE08EEC8}"/>
          </ac:spMkLst>
        </pc:spChg>
      </pc:sldChg>
      <pc:sldChg chg="add del">
        <pc:chgData name="Peter McGinty" userId="138e04b35f3df159" providerId="LiveId" clId="{C33E799D-7FC7-4B75-B0AD-B483250BB679}" dt="2022-10-18T10:12:05.734" v="2954" actId="47"/>
        <pc:sldMkLst>
          <pc:docMk/>
          <pc:sldMk cId="2392490939" sldId="433"/>
        </pc:sldMkLst>
      </pc:sldChg>
      <pc:sldChg chg="modSp add mod">
        <pc:chgData name="Peter McGinty" userId="138e04b35f3df159" providerId="LiveId" clId="{C33E799D-7FC7-4B75-B0AD-B483250BB679}" dt="2022-10-18T11:15:13.057" v="3461"/>
        <pc:sldMkLst>
          <pc:docMk/>
          <pc:sldMk cId="677537235" sldId="434"/>
        </pc:sldMkLst>
        <pc:spChg chg="mod">
          <ac:chgData name="Peter McGinty" userId="138e04b35f3df159" providerId="LiveId" clId="{C33E799D-7FC7-4B75-B0AD-B483250BB679}" dt="2022-10-18T11:13:45.903" v="3450" actId="20577"/>
          <ac:spMkLst>
            <pc:docMk/>
            <pc:sldMk cId="677537235" sldId="434"/>
            <ac:spMk id="2" creationId="{5E26BCCB-39E5-4638-B163-B6A21B6433DF}"/>
          </ac:spMkLst>
        </pc:spChg>
        <pc:spChg chg="mod">
          <ac:chgData name="Peter McGinty" userId="138e04b35f3df159" providerId="LiveId" clId="{C33E799D-7FC7-4B75-B0AD-B483250BB679}" dt="2022-10-18T11:15:13.057" v="3461"/>
          <ac:spMkLst>
            <pc:docMk/>
            <pc:sldMk cId="677537235" sldId="434"/>
            <ac:spMk id="3" creationId="{CA689008-5677-492C-8D8F-E90A9E169D5C}"/>
          </ac:spMkLst>
        </pc:spChg>
      </pc:sldChg>
      <pc:sldChg chg="modSp new mod ord">
        <pc:chgData name="Peter McGinty" userId="138e04b35f3df159" providerId="LiveId" clId="{C33E799D-7FC7-4B75-B0AD-B483250BB679}" dt="2022-10-20T22:49:12.440" v="3505" actId="20577"/>
        <pc:sldMkLst>
          <pc:docMk/>
          <pc:sldMk cId="759032848" sldId="435"/>
        </pc:sldMkLst>
        <pc:spChg chg="mod">
          <ac:chgData name="Peter McGinty" userId="138e04b35f3df159" providerId="LiveId" clId="{C33E799D-7FC7-4B75-B0AD-B483250BB679}" dt="2022-10-20T22:48:59.332" v="3476" actId="20577"/>
          <ac:spMkLst>
            <pc:docMk/>
            <pc:sldMk cId="759032848" sldId="435"/>
            <ac:spMk id="2" creationId="{8622193F-6111-0719-56D8-E91849ECF019}"/>
          </ac:spMkLst>
        </pc:spChg>
        <pc:spChg chg="mod">
          <ac:chgData name="Peter McGinty" userId="138e04b35f3df159" providerId="LiveId" clId="{C33E799D-7FC7-4B75-B0AD-B483250BB679}" dt="2022-10-20T22:49:12.440" v="3505" actId="20577"/>
          <ac:spMkLst>
            <pc:docMk/>
            <pc:sldMk cId="759032848" sldId="435"/>
            <ac:spMk id="3" creationId="{37185ECB-62BA-BFA9-4BD8-607E67E6CA82}"/>
          </ac:spMkLst>
        </pc:spChg>
      </pc:sldChg>
    </pc:docChg>
  </pc:docChgLst>
  <pc:docChgLst>
    <pc:chgData name="Peter McGinty" userId="138e04b35f3df159" providerId="LiveId" clId="{6A49D79F-B792-4523-8DC0-9F87F9FAF0D0}"/>
    <pc:docChg chg="undo custSel addSld delSld modSld sldOrd addSection modSection">
      <pc:chgData name="Peter McGinty" userId="138e04b35f3df159" providerId="LiveId" clId="{6A49D79F-B792-4523-8DC0-9F87F9FAF0D0}" dt="2021-10-19T22:09:40.480" v="2338" actId="20577"/>
      <pc:docMkLst>
        <pc:docMk/>
      </pc:docMkLst>
      <pc:sldChg chg="addSp delSp modSp new del">
        <pc:chgData name="Peter McGinty" userId="138e04b35f3df159" providerId="LiveId" clId="{6A49D79F-B792-4523-8DC0-9F87F9FAF0D0}" dt="2021-10-13T13:51:58.326" v="68" actId="47"/>
        <pc:sldMkLst>
          <pc:docMk/>
          <pc:sldMk cId="727535716" sldId="256"/>
        </pc:sldMkLst>
        <pc:graphicFrameChg chg="add del mod">
          <ac:chgData name="Peter McGinty" userId="138e04b35f3df159" providerId="LiveId" clId="{6A49D79F-B792-4523-8DC0-9F87F9FAF0D0}" dt="2021-10-13T09:39:52.099" v="2"/>
          <ac:graphicFrameMkLst>
            <pc:docMk/>
            <pc:sldMk cId="727535716" sldId="256"/>
            <ac:graphicFrameMk id="4" creationId="{47EBA2AF-2F89-408E-90B6-68E5013D12FF}"/>
          </ac:graphicFrameMkLst>
        </pc:graphicFrameChg>
        <pc:graphicFrameChg chg="add del mod">
          <ac:chgData name="Peter McGinty" userId="138e04b35f3df159" providerId="LiveId" clId="{6A49D79F-B792-4523-8DC0-9F87F9FAF0D0}" dt="2021-10-13T09:40:00.156" v="4"/>
          <ac:graphicFrameMkLst>
            <pc:docMk/>
            <pc:sldMk cId="727535716" sldId="256"/>
            <ac:graphicFrameMk id="5" creationId="{897B096F-D737-442A-B9E7-B532F223E74E}"/>
          </ac:graphicFrameMkLst>
        </pc:graphicFrameChg>
        <pc:graphicFrameChg chg="add del mod">
          <ac:chgData name="Peter McGinty" userId="138e04b35f3df159" providerId="LiveId" clId="{6A49D79F-B792-4523-8DC0-9F87F9FAF0D0}" dt="2021-10-13T09:40:16.216" v="6"/>
          <ac:graphicFrameMkLst>
            <pc:docMk/>
            <pc:sldMk cId="727535716" sldId="256"/>
            <ac:graphicFrameMk id="6" creationId="{F988B9E6-8D5E-4BAD-9482-4C47881876B1}"/>
          </ac:graphicFrameMkLst>
        </pc:graphicFrameChg>
      </pc:sldChg>
      <pc:sldChg chg="modSp add mod">
        <pc:chgData name="Peter McGinty" userId="138e04b35f3df159" providerId="LiveId" clId="{6A49D79F-B792-4523-8DC0-9F87F9FAF0D0}" dt="2021-10-13T21:02:16.324" v="349" actId="6549"/>
        <pc:sldMkLst>
          <pc:docMk/>
          <pc:sldMk cId="3743528606" sldId="280"/>
        </pc:sldMkLst>
        <pc:spChg chg="mod">
          <ac:chgData name="Peter McGinty" userId="138e04b35f3df159" providerId="LiveId" clId="{6A49D79F-B792-4523-8DC0-9F87F9FAF0D0}" dt="2021-10-13T21:02:16.324" v="349" actId="6549"/>
          <ac:spMkLst>
            <pc:docMk/>
            <pc:sldMk cId="3743528606" sldId="280"/>
            <ac:spMk id="4" creationId="{C0DDB592-654E-448B-8AC2-092C2701D126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3T09:42:12.726" v="60"/>
        <pc:sldMkLst>
          <pc:docMk/>
          <pc:sldMk cId="3953822786" sldId="281"/>
        </pc:sldMkLst>
        <pc:spChg chg="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2" creationId="{F727365B-EE9F-40C6-A12A-9BEB2F72F33C}"/>
          </ac:spMkLst>
        </pc:spChg>
        <pc:spChg chg="del mod ord">
          <ac:chgData name="Peter McGinty" userId="138e04b35f3df159" providerId="LiveId" clId="{6A49D79F-B792-4523-8DC0-9F87F9FAF0D0}" dt="2021-10-13T09:41:48.216" v="58" actId="700"/>
          <ac:spMkLst>
            <pc:docMk/>
            <pc:sldMk cId="3953822786" sldId="281"/>
            <ac:spMk id="3" creationId="{FA11FDC5-9DB8-4EF1-9D50-1F06AF4ECD19}"/>
          </ac:spMkLst>
        </pc:spChg>
        <pc:spChg chg="add mod ord">
          <ac:chgData name="Peter McGinty" userId="138e04b35f3df159" providerId="LiveId" clId="{6A49D79F-B792-4523-8DC0-9F87F9FAF0D0}" dt="2021-10-13T09:42:05.466" v="59"/>
          <ac:spMkLst>
            <pc:docMk/>
            <pc:sldMk cId="3953822786" sldId="281"/>
            <ac:spMk id="4" creationId="{72B9DBFB-F6F6-4C45-A206-994776310D30}"/>
          </ac:spMkLst>
        </pc:spChg>
        <pc:spChg chg="add mod ord">
          <ac:chgData name="Peter McGinty" userId="138e04b35f3df159" providerId="LiveId" clId="{6A49D79F-B792-4523-8DC0-9F87F9FAF0D0}" dt="2021-10-13T09:42:12.726" v="60"/>
          <ac:spMkLst>
            <pc:docMk/>
            <pc:sldMk cId="3953822786" sldId="281"/>
            <ac:spMk id="5" creationId="{70BC972B-9B3F-4DA7-BD60-63A8129AECB4}"/>
          </ac:spMkLst>
        </pc:spChg>
      </pc:sldChg>
      <pc:sldChg chg="modSp add mod">
        <pc:chgData name="Peter McGinty" userId="138e04b35f3df159" providerId="LiveId" clId="{6A49D79F-B792-4523-8DC0-9F87F9FAF0D0}" dt="2021-10-14T09:20:22.149" v="839" actId="20577"/>
        <pc:sldMkLst>
          <pc:docMk/>
          <pc:sldMk cId="3559656611" sldId="307"/>
        </pc:sldMkLst>
        <pc:spChg chg="mod">
          <ac:chgData name="Peter McGinty" userId="138e04b35f3df159" providerId="LiveId" clId="{6A49D79F-B792-4523-8DC0-9F87F9FAF0D0}" dt="2021-10-14T09:20:22.149" v="839" actId="20577"/>
          <ac:spMkLst>
            <pc:docMk/>
            <pc:sldMk cId="3559656611" sldId="307"/>
            <ac:spMk id="2" creationId="{1A291667-95F3-204C-892C-1651522B6D5E}"/>
          </ac:spMkLst>
        </pc:spChg>
      </pc:sldChg>
      <pc:sldChg chg="addSp delSp modSp add mod">
        <pc:chgData name="Peter McGinty" userId="138e04b35f3df159" providerId="LiveId" clId="{6A49D79F-B792-4523-8DC0-9F87F9FAF0D0}" dt="2021-10-17T06:22:24.248" v="1498" actId="478"/>
        <pc:sldMkLst>
          <pc:docMk/>
          <pc:sldMk cId="2729914585" sldId="308"/>
        </pc:sldMkLst>
        <pc:spChg chg="mod">
          <ac:chgData name="Peter McGinty" userId="138e04b35f3df159" providerId="LiveId" clId="{6A49D79F-B792-4523-8DC0-9F87F9FAF0D0}" dt="2021-10-14T10:50:06.968" v="914" actId="20577"/>
          <ac:spMkLst>
            <pc:docMk/>
            <pc:sldMk cId="2729914585" sldId="308"/>
            <ac:spMk id="2" creationId="{F43468EB-30D4-1644-9294-4A8AA8288054}"/>
          </ac:spMkLst>
        </pc:spChg>
        <pc:spChg chg="mod">
          <ac:chgData name="Peter McGinty" userId="138e04b35f3df159" providerId="LiveId" clId="{6A49D79F-B792-4523-8DC0-9F87F9FAF0D0}" dt="2021-10-17T06:21:31.801" v="1497" actId="6549"/>
          <ac:spMkLst>
            <pc:docMk/>
            <pc:sldMk cId="2729914585" sldId="308"/>
            <ac:spMk id="3" creationId="{E8C44891-EEF5-B44C-971D-5FD475DA5B05}"/>
          </ac:spMkLst>
        </pc:spChg>
        <pc:spChg chg="add del">
          <ac:chgData name="Peter McGinty" userId="138e04b35f3df159" providerId="LiveId" clId="{6A49D79F-B792-4523-8DC0-9F87F9FAF0D0}" dt="2021-10-17T06:22:24.248" v="1498" actId="478"/>
          <ac:spMkLst>
            <pc:docMk/>
            <pc:sldMk cId="2729914585" sldId="308"/>
            <ac:spMk id="4" creationId="{9499F046-1A01-44E9-8843-F066AC171A08}"/>
          </ac:spMkLst>
        </pc:spChg>
      </pc:sldChg>
      <pc:sldChg chg="modSp mod">
        <pc:chgData name="Peter McGinty" userId="138e04b35f3df159" providerId="LiveId" clId="{6A49D79F-B792-4523-8DC0-9F87F9FAF0D0}" dt="2021-10-17T06:19:40.813" v="1456" actId="20577"/>
        <pc:sldMkLst>
          <pc:docMk/>
          <pc:sldMk cId="2894770161" sldId="324"/>
        </pc:sldMkLst>
        <pc:spChg chg="mod">
          <ac:chgData name="Peter McGinty" userId="138e04b35f3df159" providerId="LiveId" clId="{6A49D79F-B792-4523-8DC0-9F87F9FAF0D0}" dt="2021-10-17T06:19:40.813" v="1456" actId="20577"/>
          <ac:spMkLst>
            <pc:docMk/>
            <pc:sldMk cId="2894770161" sldId="324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6A49D79F-B792-4523-8DC0-9F87F9FAF0D0}" dt="2021-10-16T08:35:25.301" v="1096" actId="6549"/>
        <pc:sldMkLst>
          <pc:docMk/>
          <pc:sldMk cId="4028080745" sldId="370"/>
        </pc:sldMkLst>
        <pc:spChg chg="mod">
          <ac:chgData name="Peter McGinty" userId="138e04b35f3df159" providerId="LiveId" clId="{6A49D79F-B792-4523-8DC0-9F87F9FAF0D0}" dt="2021-10-14T09:20:29.853" v="849" actId="20577"/>
          <ac:spMkLst>
            <pc:docMk/>
            <pc:sldMk cId="4028080745" sldId="370"/>
            <ac:spMk id="2" creationId="{8877C515-AC17-472C-AE1E-44574A71F7C1}"/>
          </ac:spMkLst>
        </pc:spChg>
        <pc:spChg chg="mod">
          <ac:chgData name="Peter McGinty" userId="138e04b35f3df159" providerId="LiveId" clId="{6A49D79F-B792-4523-8DC0-9F87F9FAF0D0}" dt="2021-10-16T08:35:25.301" v="1096" actId="6549"/>
          <ac:spMkLst>
            <pc:docMk/>
            <pc:sldMk cId="4028080745" sldId="370"/>
            <ac:spMk id="3" creationId="{2ED45CA4-E0DC-46AF-96A5-E4C067E2F4D2}"/>
          </ac:spMkLst>
        </pc:spChg>
      </pc:sldChg>
      <pc:sldChg chg="modSp add mod">
        <pc:chgData name="Peter McGinty" userId="138e04b35f3df159" providerId="LiveId" clId="{6A49D79F-B792-4523-8DC0-9F87F9FAF0D0}" dt="2021-10-13T09:43:05.066" v="67"/>
        <pc:sldMkLst>
          <pc:docMk/>
          <pc:sldMk cId="2162078861" sldId="386"/>
        </pc:sldMkLst>
        <pc:graphicFrameChg chg="mod modGraphic">
          <ac:chgData name="Peter McGinty" userId="138e04b35f3df159" providerId="LiveId" clId="{6A49D79F-B792-4523-8DC0-9F87F9FAF0D0}" dt="2021-10-13T09:43:05.066" v="6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add mod ord">
        <pc:chgData name="Peter McGinty" userId="138e04b35f3df159" providerId="LiveId" clId="{6A49D79F-B792-4523-8DC0-9F87F9FAF0D0}" dt="2021-10-16T07:34:15.297" v="918" actId="6549"/>
        <pc:sldMkLst>
          <pc:docMk/>
          <pc:sldMk cId="1806023479" sldId="387"/>
        </pc:sldMkLst>
        <pc:spChg chg="mod">
          <ac:chgData name="Peter McGinty" userId="138e04b35f3df159" providerId="LiveId" clId="{6A49D79F-B792-4523-8DC0-9F87F9FAF0D0}" dt="2021-10-13T13:52:14.024" v="77" actId="6549"/>
          <ac:spMkLst>
            <pc:docMk/>
            <pc:sldMk cId="1806023479" sldId="387"/>
            <ac:spMk id="2" creationId="{F727365B-EE9F-40C6-A12A-9BEB2F72F33C}"/>
          </ac:spMkLst>
        </pc:spChg>
        <pc:spChg chg="mod">
          <ac:chgData name="Peter McGinty" userId="138e04b35f3df159" providerId="LiveId" clId="{6A49D79F-B792-4523-8DC0-9F87F9FAF0D0}" dt="2021-10-16T07:34:03.230" v="917" actId="6549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6A49D79F-B792-4523-8DC0-9F87F9FAF0D0}" dt="2021-10-16T07:34:15.297" v="918" actId="6549"/>
          <ac:spMkLst>
            <pc:docMk/>
            <pc:sldMk cId="1806023479" sldId="387"/>
            <ac:spMk id="5" creationId="{70BC972B-9B3F-4DA7-BD60-63A8129AECB4}"/>
          </ac:spMkLst>
        </pc:spChg>
      </pc:sldChg>
      <pc:sldChg chg="modSp new mod">
        <pc:chgData name="Peter McGinty" userId="138e04b35f3df159" providerId="LiveId" clId="{6A49D79F-B792-4523-8DC0-9F87F9FAF0D0}" dt="2021-10-17T06:10:13.327" v="1343" actId="20577"/>
        <pc:sldMkLst>
          <pc:docMk/>
          <pc:sldMk cId="2461894260" sldId="388"/>
        </pc:sldMkLst>
        <pc:spChg chg="mod">
          <ac:chgData name="Peter McGinty" userId="138e04b35f3df159" providerId="LiveId" clId="{6A49D79F-B792-4523-8DC0-9F87F9FAF0D0}" dt="2021-10-13T16:48:08.666" v="160" actId="20577"/>
          <ac:spMkLst>
            <pc:docMk/>
            <pc:sldMk cId="2461894260" sldId="388"/>
            <ac:spMk id="2" creationId="{F3E3C78A-DB5A-4AB1-AC50-C900336EBAB9}"/>
          </ac:spMkLst>
        </pc:spChg>
        <pc:spChg chg="mod">
          <ac:chgData name="Peter McGinty" userId="138e04b35f3df159" providerId="LiveId" clId="{6A49D79F-B792-4523-8DC0-9F87F9FAF0D0}" dt="2021-10-13T21:03:05.351" v="393" actId="20577"/>
          <ac:spMkLst>
            <pc:docMk/>
            <pc:sldMk cId="2461894260" sldId="388"/>
            <ac:spMk id="3" creationId="{250855B9-5B9A-4539-9AF2-378B1DF79CE5}"/>
          </ac:spMkLst>
        </pc:spChg>
        <pc:spChg chg="mod">
          <ac:chgData name="Peter McGinty" userId="138e04b35f3df159" providerId="LiveId" clId="{6A49D79F-B792-4523-8DC0-9F87F9FAF0D0}" dt="2021-10-17T06:10:13.327" v="1343" actId="20577"/>
          <ac:spMkLst>
            <pc:docMk/>
            <pc:sldMk cId="2461894260" sldId="388"/>
            <ac:spMk id="4" creationId="{FE1AA5FC-944F-2242-B9C1-DC483E111C6C}"/>
          </ac:spMkLst>
        </pc:spChg>
      </pc:sldChg>
      <pc:sldChg chg="modSp add mod">
        <pc:chgData name="Peter McGinty" userId="138e04b35f3df159" providerId="LiveId" clId="{6A49D79F-B792-4523-8DC0-9F87F9FAF0D0}" dt="2021-10-13T16:48:39.075" v="168" actId="20577"/>
        <pc:sldMkLst>
          <pc:docMk/>
          <pc:sldMk cId="381215" sldId="389"/>
        </pc:sldMkLst>
        <pc:spChg chg="mod">
          <ac:chgData name="Peter McGinty" userId="138e04b35f3df159" providerId="LiveId" clId="{6A49D79F-B792-4523-8DC0-9F87F9FAF0D0}" dt="2021-10-13T16:48:39.075" v="168" actId="20577"/>
          <ac:spMkLst>
            <pc:docMk/>
            <pc:sldMk cId="381215" sldId="389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45.835" v="172" actId="20577"/>
        <pc:sldMkLst>
          <pc:docMk/>
          <pc:sldMk cId="3148215412" sldId="390"/>
        </pc:sldMkLst>
        <pc:spChg chg="mod">
          <ac:chgData name="Peter McGinty" userId="138e04b35f3df159" providerId="LiveId" clId="{6A49D79F-B792-4523-8DC0-9F87F9FAF0D0}" dt="2021-10-13T16:48:45.835" v="172" actId="20577"/>
          <ac:spMkLst>
            <pc:docMk/>
            <pc:sldMk cId="3148215412" sldId="390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8:52.515" v="175" actId="20577"/>
        <pc:sldMkLst>
          <pc:docMk/>
          <pc:sldMk cId="1154051711" sldId="391"/>
        </pc:sldMkLst>
        <pc:spChg chg="mod">
          <ac:chgData name="Peter McGinty" userId="138e04b35f3df159" providerId="LiveId" clId="{6A49D79F-B792-4523-8DC0-9F87F9FAF0D0}" dt="2021-10-13T16:48:52.515" v="175" actId="20577"/>
          <ac:spMkLst>
            <pc:docMk/>
            <pc:sldMk cId="1154051711" sldId="391"/>
            <ac:spMk id="2" creationId="{F3E3C78A-DB5A-4AB1-AC50-C900336EBAB9}"/>
          </ac:spMkLst>
        </pc:spChg>
      </pc:sldChg>
      <pc:sldChg chg="modSp add mod">
        <pc:chgData name="Peter McGinty" userId="138e04b35f3df159" providerId="LiveId" clId="{6A49D79F-B792-4523-8DC0-9F87F9FAF0D0}" dt="2021-10-13T16:49:06.010" v="186" actId="20577"/>
        <pc:sldMkLst>
          <pc:docMk/>
          <pc:sldMk cId="1425899113" sldId="392"/>
        </pc:sldMkLst>
        <pc:spChg chg="mod">
          <ac:chgData name="Peter McGinty" userId="138e04b35f3df159" providerId="LiveId" clId="{6A49D79F-B792-4523-8DC0-9F87F9FAF0D0}" dt="2021-10-13T16:49:06.010" v="186" actId="20577"/>
          <ac:spMkLst>
            <pc:docMk/>
            <pc:sldMk cId="1425899113" sldId="392"/>
            <ac:spMk id="2" creationId="{F3E3C78A-DB5A-4AB1-AC50-C900336EBAB9}"/>
          </ac:spMkLst>
        </pc:spChg>
      </pc:sldChg>
      <pc:sldChg chg="addSp modSp new mod">
        <pc:chgData name="Peter McGinty" userId="138e04b35f3df159" providerId="LiveId" clId="{6A49D79F-B792-4523-8DC0-9F87F9FAF0D0}" dt="2021-10-17T06:18:53.798" v="1448" actId="20577"/>
        <pc:sldMkLst>
          <pc:docMk/>
          <pc:sldMk cId="3633215215" sldId="393"/>
        </pc:sldMkLst>
        <pc:graphicFrameChg chg="add mod modGraphic">
          <ac:chgData name="Peter McGinty" userId="138e04b35f3df159" providerId="LiveId" clId="{6A49D79F-B792-4523-8DC0-9F87F9FAF0D0}" dt="2021-10-17T06:18:53.798" v="1448" actId="20577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modSp add del mod">
        <pc:chgData name="Peter McGinty" userId="138e04b35f3df159" providerId="LiveId" clId="{6A49D79F-B792-4523-8DC0-9F87F9FAF0D0}" dt="2021-10-14T09:16:00.754" v="760" actId="47"/>
        <pc:sldMkLst>
          <pc:docMk/>
          <pc:sldMk cId="1846535416" sldId="394"/>
        </pc:sldMkLst>
        <pc:graphicFrameChg chg="mod modGraphic">
          <ac:chgData name="Peter McGinty" userId="138e04b35f3df159" providerId="LiveId" clId="{6A49D79F-B792-4523-8DC0-9F87F9FAF0D0}" dt="2021-10-13T17:11:02.190" v="321" actId="572"/>
          <ac:graphicFrameMkLst>
            <pc:docMk/>
            <pc:sldMk cId="1846535416" sldId="394"/>
            <ac:graphicFrameMk id="2" creationId="{15F30310-98AB-4181-BC43-5082ABDFD540}"/>
          </ac:graphicFrameMkLst>
        </pc:graphicFrameChg>
      </pc:sldChg>
      <pc:sldChg chg="modSp new mod">
        <pc:chgData name="Peter McGinty" userId="138e04b35f3df159" providerId="LiveId" clId="{6A49D79F-B792-4523-8DC0-9F87F9FAF0D0}" dt="2021-10-17T06:14:28.614" v="1415" actId="6549"/>
        <pc:sldMkLst>
          <pc:docMk/>
          <pc:sldMk cId="2335348821" sldId="395"/>
        </pc:sldMkLst>
        <pc:spChg chg="mod">
          <ac:chgData name="Peter McGinty" userId="138e04b35f3df159" providerId="LiveId" clId="{6A49D79F-B792-4523-8DC0-9F87F9FAF0D0}" dt="2021-10-13T21:05:01.777" v="412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4:28.614" v="1415" actId="6549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51:57.302" v="577" actId="6549"/>
          <ac:spMkLst>
            <pc:docMk/>
            <pc:sldMk cId="2335348821" sldId="395"/>
            <ac:spMk id="4" creationId="{A7E46467-588F-4302-8A11-C4A886A9953A}"/>
          </ac:spMkLst>
        </pc:spChg>
      </pc:sldChg>
      <pc:sldChg chg="modSp mod">
        <pc:chgData name="Peter McGinty" userId="138e04b35f3df159" providerId="LiveId" clId="{6A49D79F-B792-4523-8DC0-9F87F9FAF0D0}" dt="2021-10-17T06:16:58.840" v="1439" actId="255"/>
        <pc:sldMkLst>
          <pc:docMk/>
          <pc:sldMk cId="1568223350" sldId="396"/>
        </pc:sldMkLst>
        <pc:spChg chg="mod">
          <ac:chgData name="Peter McGinty" userId="138e04b35f3df159" providerId="LiveId" clId="{6A49D79F-B792-4523-8DC0-9F87F9FAF0D0}" dt="2021-10-17T06:16:58.840" v="1439" actId="255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2:34.850" v="503" actId="20577"/>
          <ac:spMkLst>
            <pc:docMk/>
            <pc:sldMk cId="1568223350" sldId="396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04:55.188" v="1316" actId="20577"/>
        <pc:sldMkLst>
          <pc:docMk/>
          <pc:sldMk cId="1440891465" sldId="398"/>
        </pc:sldMkLst>
        <pc:spChg chg="mod">
          <ac:chgData name="Peter McGinty" userId="138e04b35f3df159" providerId="LiveId" clId="{6A49D79F-B792-4523-8DC0-9F87F9FAF0D0}" dt="2021-10-16T08:25:55.989" v="1008" actId="20577"/>
          <ac:spMkLst>
            <pc:docMk/>
            <pc:sldMk cId="1440891465" sldId="398"/>
            <ac:spMk id="2" creationId="{1EE12B25-B12F-9943-A45D-B26B24F79F5C}"/>
          </ac:spMkLst>
        </pc:spChg>
        <pc:spChg chg="mod">
          <ac:chgData name="Peter McGinty" userId="138e04b35f3df159" providerId="LiveId" clId="{6A49D79F-B792-4523-8DC0-9F87F9FAF0D0}" dt="2021-10-17T06:04:55.188" v="1316" actId="20577"/>
          <ac:spMkLst>
            <pc:docMk/>
            <pc:sldMk cId="1440891465" sldId="398"/>
            <ac:spMk id="3" creationId="{1530BA1F-097C-9B49-869F-A15A1BEC6CDD}"/>
          </ac:spMkLst>
        </pc:spChg>
        <pc:spChg chg="mod">
          <ac:chgData name="Peter McGinty" userId="138e04b35f3df159" providerId="LiveId" clId="{6A49D79F-B792-4523-8DC0-9F87F9FAF0D0}" dt="2021-10-16T08:27:27.507" v="1042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mod">
        <pc:chgData name="Peter McGinty" userId="138e04b35f3df159" providerId="LiveId" clId="{6A49D79F-B792-4523-8DC0-9F87F9FAF0D0}" dt="2021-10-17T06:17:17.510" v="1442" actId="20577"/>
        <pc:sldMkLst>
          <pc:docMk/>
          <pc:sldMk cId="3303717268" sldId="399"/>
        </pc:sldMkLst>
        <pc:spChg chg="mod">
          <ac:chgData name="Peter McGinty" userId="138e04b35f3df159" providerId="LiveId" clId="{6A49D79F-B792-4523-8DC0-9F87F9FAF0D0}" dt="2021-10-17T06:17:17.510" v="1442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7T06:11:42.070" v="1373" actId="20577"/>
          <ac:spMkLst>
            <pc:docMk/>
            <pc:sldMk cId="3303717268" sldId="399"/>
            <ac:spMk id="4" creationId="{A7E46467-588F-4302-8A11-C4A886A9953A}"/>
          </ac:spMkLst>
        </pc:spChg>
        <pc:spChg chg="mod">
          <ac:chgData name="Peter McGinty" userId="138e04b35f3df159" providerId="LiveId" clId="{6A49D79F-B792-4523-8DC0-9F87F9FAF0D0}" dt="2021-10-17T06:13:13.179" v="1411" actId="20577"/>
          <ac:spMkLst>
            <pc:docMk/>
            <pc:sldMk cId="3303717268" sldId="399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7T06:16:44.340" v="1438" actId="255"/>
        <pc:sldMkLst>
          <pc:docMk/>
          <pc:sldMk cId="4144499065" sldId="400"/>
        </pc:sldMkLst>
        <pc:spChg chg="mod">
          <ac:chgData name="Peter McGinty" userId="138e04b35f3df159" providerId="LiveId" clId="{6A49D79F-B792-4523-8DC0-9F87F9FAF0D0}" dt="2021-10-17T06:16:44.340" v="1438" actId="255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1:03.507" v="500" actId="20577"/>
          <ac:spMkLst>
            <pc:docMk/>
            <pc:sldMk cId="4144499065" sldId="400"/>
            <ac:spMk id="5" creationId="{D631FF59-DF69-CF42-A093-3A75689D2733}"/>
          </ac:spMkLst>
        </pc:spChg>
      </pc:sldChg>
      <pc:sldChg chg="modSp mod">
        <pc:chgData name="Peter McGinty" userId="138e04b35f3df159" providerId="LiveId" clId="{6A49D79F-B792-4523-8DC0-9F87F9FAF0D0}" dt="2021-10-16T08:32:11.880" v="1075" actId="20577"/>
        <pc:sldMkLst>
          <pc:docMk/>
          <pc:sldMk cId="1626995251" sldId="401"/>
        </pc:sldMkLst>
        <pc:spChg chg="mod">
          <ac:chgData name="Peter McGinty" userId="138e04b35f3df159" providerId="LiveId" clId="{6A49D79F-B792-4523-8DC0-9F87F9FAF0D0}" dt="2021-10-16T08:32:11.880" v="1075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8:00:33.963" v="498" actId="20577"/>
          <ac:spMkLst>
            <pc:docMk/>
            <pc:sldMk cId="1626995251" sldId="401"/>
            <ac:spMk id="5" creationId="{D631FF59-DF69-CF42-A093-3A75689D2733}"/>
          </ac:spMkLst>
        </pc:spChg>
      </pc:sldChg>
      <pc:sldChg chg="modSp add mod ord">
        <pc:chgData name="Peter McGinty" userId="138e04b35f3df159" providerId="LiveId" clId="{6A49D79F-B792-4523-8DC0-9F87F9FAF0D0}" dt="2021-10-14T09:10:50.424" v="592"/>
        <pc:sldMkLst>
          <pc:docMk/>
          <pc:sldMk cId="2281189272" sldId="402"/>
        </pc:sldMkLst>
        <pc:spChg chg="mod">
          <ac:chgData name="Peter McGinty" userId="138e04b35f3df159" providerId="LiveId" clId="{6A49D79F-B792-4523-8DC0-9F87F9FAF0D0}" dt="2021-10-14T08:07:23.491" v="516" actId="20577"/>
          <ac:spMkLst>
            <pc:docMk/>
            <pc:sldMk cId="2281189272" sldId="402"/>
            <ac:spMk id="2" creationId="{F3E3C78A-DB5A-4AB1-AC50-C900336EBAB9}"/>
          </ac:spMkLst>
        </pc:spChg>
      </pc:sldChg>
      <pc:sldChg chg="modSp add mod ord">
        <pc:chgData name="Peter McGinty" userId="138e04b35f3df159" providerId="LiveId" clId="{6A49D79F-B792-4523-8DC0-9F87F9FAF0D0}" dt="2021-10-17T06:17:31.615" v="1443" actId="255"/>
        <pc:sldMkLst>
          <pc:docMk/>
          <pc:sldMk cId="354708524" sldId="403"/>
        </pc:sldMkLst>
        <pc:spChg chg="mod">
          <ac:chgData name="Peter McGinty" userId="138e04b35f3df159" providerId="LiveId" clId="{6A49D79F-B792-4523-8DC0-9F87F9FAF0D0}" dt="2021-10-14T08:07:31.114" v="525" actId="20577"/>
          <ac:spMkLst>
            <pc:docMk/>
            <pc:sldMk cId="354708524" sldId="403"/>
            <ac:spMk id="2" creationId="{6DF68BF9-8AD4-4A48-B9B1-005B42CB13B2}"/>
          </ac:spMkLst>
        </pc:spChg>
        <pc:spChg chg="mod">
          <ac:chgData name="Peter McGinty" userId="138e04b35f3df159" providerId="LiveId" clId="{6A49D79F-B792-4523-8DC0-9F87F9FAF0D0}" dt="2021-10-17T06:17:31.615" v="1443" actId="255"/>
          <ac:spMkLst>
            <pc:docMk/>
            <pc:sldMk cId="354708524" sldId="403"/>
            <ac:spMk id="3" creationId="{15DDA33E-7544-4C9C-8219-3F16CBA5413E}"/>
          </ac:spMkLst>
        </pc:spChg>
        <pc:spChg chg="mod">
          <ac:chgData name="Peter McGinty" userId="138e04b35f3df159" providerId="LiveId" clId="{6A49D79F-B792-4523-8DC0-9F87F9FAF0D0}" dt="2021-10-14T09:10:18.088" v="590" actId="5793"/>
          <ac:spMkLst>
            <pc:docMk/>
            <pc:sldMk cId="354708524" sldId="403"/>
            <ac:spMk id="4" creationId="{A7E46467-588F-4302-8A11-C4A886A9953A}"/>
          </ac:spMkLst>
        </pc:spChg>
      </pc:sldChg>
      <pc:sldChg chg="addSp modSp new mod modClrScheme chgLayout">
        <pc:chgData name="Peter McGinty" userId="138e04b35f3df159" providerId="LiveId" clId="{6A49D79F-B792-4523-8DC0-9F87F9FAF0D0}" dt="2021-10-14T09:15:49.815" v="759" actId="313"/>
        <pc:sldMkLst>
          <pc:docMk/>
          <pc:sldMk cId="2380194562" sldId="404"/>
        </pc:sldMkLst>
        <pc:spChg chg="add mod">
          <ac:chgData name="Peter McGinty" userId="138e04b35f3df159" providerId="LiveId" clId="{6A49D79F-B792-4523-8DC0-9F87F9FAF0D0}" dt="2021-10-14T09:14:48.862" v="637" actId="20577"/>
          <ac:spMkLst>
            <pc:docMk/>
            <pc:sldMk cId="2380194562" sldId="404"/>
            <ac:spMk id="2" creationId="{A423CC37-2F06-4460-9DDE-5637B3524A93}"/>
          </ac:spMkLst>
        </pc:spChg>
        <pc:spChg chg="add mod">
          <ac:chgData name="Peter McGinty" userId="138e04b35f3df159" providerId="LiveId" clId="{6A49D79F-B792-4523-8DC0-9F87F9FAF0D0}" dt="2021-10-14T09:15:49.815" v="759" actId="313"/>
          <ac:spMkLst>
            <pc:docMk/>
            <pc:sldMk cId="2380194562" sldId="404"/>
            <ac:spMk id="3" creationId="{32B20A16-F3D1-43A5-B574-5B28B0DDE609}"/>
          </ac:spMkLst>
        </pc:spChg>
      </pc:sldChg>
      <pc:sldChg chg="modSp new mod">
        <pc:chgData name="Peter McGinty" userId="138e04b35f3df159" providerId="LiveId" clId="{6A49D79F-B792-4523-8DC0-9F87F9FAF0D0}" dt="2021-10-14T09:16:37.965" v="814" actId="20577"/>
        <pc:sldMkLst>
          <pc:docMk/>
          <pc:sldMk cId="2072866668" sldId="405"/>
        </pc:sldMkLst>
        <pc:spChg chg="mod">
          <ac:chgData name="Peter McGinty" userId="138e04b35f3df159" providerId="LiveId" clId="{6A49D79F-B792-4523-8DC0-9F87F9FAF0D0}" dt="2021-10-14T09:16:28.046" v="794" actId="20577"/>
          <ac:spMkLst>
            <pc:docMk/>
            <pc:sldMk cId="2072866668" sldId="405"/>
            <ac:spMk id="2" creationId="{5572E744-E53B-4ED5-ADF9-818F0393B02D}"/>
          </ac:spMkLst>
        </pc:spChg>
        <pc:spChg chg="mod">
          <ac:chgData name="Peter McGinty" userId="138e04b35f3df159" providerId="LiveId" clId="{6A49D79F-B792-4523-8DC0-9F87F9FAF0D0}" dt="2021-10-14T09:16:37.965" v="814" actId="20577"/>
          <ac:spMkLst>
            <pc:docMk/>
            <pc:sldMk cId="2072866668" sldId="405"/>
            <ac:spMk id="3" creationId="{42135DFC-A1DB-4139-B83B-F822B9C3CA68}"/>
          </ac:spMkLst>
        </pc:spChg>
      </pc:sldChg>
      <pc:sldChg chg="modSp add del mod">
        <pc:chgData name="Peter McGinty" userId="138e04b35f3df159" providerId="LiveId" clId="{6A49D79F-B792-4523-8DC0-9F87F9FAF0D0}" dt="2021-10-16T20:57:14.892" v="1099" actId="47"/>
        <pc:sldMkLst>
          <pc:docMk/>
          <pc:sldMk cId="2310770138" sldId="406"/>
        </pc:sldMkLst>
        <pc:spChg chg="mod">
          <ac:chgData name="Peter McGinty" userId="138e04b35f3df159" providerId="LiveId" clId="{6A49D79F-B792-4523-8DC0-9F87F9FAF0D0}" dt="2021-10-16T20:57:07.930" v="1098" actId="6549"/>
          <ac:spMkLst>
            <pc:docMk/>
            <pc:sldMk cId="2310770138" sldId="406"/>
            <ac:spMk id="2" creationId="{5572E744-E53B-4ED5-ADF9-818F0393B02D}"/>
          </ac:spMkLst>
        </pc:spChg>
      </pc:sldChg>
      <pc:sldChg chg="modSp mod">
        <pc:chgData name="Peter McGinty" userId="138e04b35f3df159" providerId="LiveId" clId="{6A49D79F-B792-4523-8DC0-9F87F9FAF0D0}" dt="2021-10-16T08:22:10.708" v="944" actId="12788"/>
        <pc:sldMkLst>
          <pc:docMk/>
          <pc:sldMk cId="2093979522" sldId="407"/>
        </pc:sldMkLst>
        <pc:graphicFrameChg chg="mod modGraphic">
          <ac:chgData name="Peter McGinty" userId="138e04b35f3df159" providerId="LiveId" clId="{6A49D79F-B792-4523-8DC0-9F87F9FAF0D0}" dt="2021-10-16T08:22:10.708" v="944" actId="12788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delSp modSp del mod">
        <pc:chgData name="Peter McGinty" userId="138e04b35f3df159" providerId="LiveId" clId="{6A49D79F-B792-4523-8DC0-9F87F9FAF0D0}" dt="2021-10-16T08:23:51.018" v="949" actId="47"/>
        <pc:sldMkLst>
          <pc:docMk/>
          <pc:sldMk cId="1624307310" sldId="408"/>
        </pc:sldMkLst>
        <pc:graphicFrameChg chg="del">
          <ac:chgData name="Peter McGinty" userId="138e04b35f3df159" providerId="LiveId" clId="{6A49D79F-B792-4523-8DC0-9F87F9FAF0D0}" dt="2021-10-16T08:21:17.633" v="940" actId="478"/>
          <ac:graphicFrameMkLst>
            <pc:docMk/>
            <pc:sldMk cId="1624307310" sldId="408"/>
            <ac:graphicFrameMk id="3" creationId="{25B1C22F-AD9E-9D40-8943-0BC14ACDF7F9}"/>
          </ac:graphicFrameMkLst>
        </pc:graphicFrameChg>
        <pc:graphicFrameChg chg="add del mod">
          <ac:chgData name="Peter McGinty" userId="138e04b35f3df159" providerId="LiveId" clId="{6A49D79F-B792-4523-8DC0-9F87F9FAF0D0}" dt="2021-10-16T08:22:26.688" v="946" actId="478"/>
          <ac:graphicFrameMkLst>
            <pc:docMk/>
            <pc:sldMk cId="1624307310" sldId="408"/>
            <ac:graphicFrameMk id="6" creationId="{CA2B4225-64DE-47DD-B7D0-B2020435B78E}"/>
          </ac:graphicFrameMkLst>
        </pc:graphicFrameChg>
      </pc:sldChg>
      <pc:sldChg chg="modSp mod">
        <pc:chgData name="Peter McGinty" userId="138e04b35f3df159" providerId="LiveId" clId="{6A49D79F-B792-4523-8DC0-9F87F9FAF0D0}" dt="2021-10-16T08:28:26.263" v="1049" actId="20577"/>
        <pc:sldMkLst>
          <pc:docMk/>
          <pc:sldMk cId="4185476432" sldId="409"/>
        </pc:sldMkLst>
        <pc:spChg chg="mod">
          <ac:chgData name="Peter McGinty" userId="138e04b35f3df159" providerId="LiveId" clId="{6A49D79F-B792-4523-8DC0-9F87F9FAF0D0}" dt="2021-10-16T08:28:26.263" v="1049" actId="20577"/>
          <ac:spMkLst>
            <pc:docMk/>
            <pc:sldMk cId="4185476432" sldId="409"/>
            <ac:spMk id="5" creationId="{89D1E69D-1281-9E49-85BE-98C194C7B056}"/>
          </ac:spMkLst>
        </pc:spChg>
      </pc:sldChg>
      <pc:sldChg chg="addSp modSp add mod">
        <pc:chgData name="Peter McGinty" userId="138e04b35f3df159" providerId="LiveId" clId="{6A49D79F-B792-4523-8DC0-9F87F9FAF0D0}" dt="2021-10-16T08:22:49.123" v="948" actId="14100"/>
        <pc:sldMkLst>
          <pc:docMk/>
          <pc:sldMk cId="1422557971" sldId="410"/>
        </pc:sldMkLst>
        <pc:spChg chg="add mod">
          <ac:chgData name="Peter McGinty" userId="138e04b35f3df159" providerId="LiveId" clId="{6A49D79F-B792-4523-8DC0-9F87F9FAF0D0}" dt="2021-10-16T08:22:49.123" v="948" actId="14100"/>
          <ac:spMkLst>
            <pc:docMk/>
            <pc:sldMk cId="1422557971" sldId="410"/>
            <ac:spMk id="5" creationId="{AE935173-4CB0-44AB-A2F1-E34AA6D27FD3}"/>
          </ac:spMkLst>
        </pc:spChg>
      </pc:sldChg>
      <pc:sldChg chg="addSp delSp modSp new mod chgLayout">
        <pc:chgData name="Peter McGinty" userId="138e04b35f3df159" providerId="LiveId" clId="{6A49D79F-B792-4523-8DC0-9F87F9FAF0D0}" dt="2021-10-16T20:57:48.434" v="1139" actId="20577"/>
        <pc:sldMkLst>
          <pc:docMk/>
          <pc:sldMk cId="138302654" sldId="411"/>
        </pc:sldMkLst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2" creationId="{95DE36BE-3C97-41D5-AC1F-9E99D664F5C1}"/>
          </ac:spMkLst>
        </pc:spChg>
        <pc:spChg chg="del">
          <ac:chgData name="Peter McGinty" userId="138e04b35f3df159" providerId="LiveId" clId="{6A49D79F-B792-4523-8DC0-9F87F9FAF0D0}" dt="2021-10-16T20:57:25.951" v="1101" actId="700"/>
          <ac:spMkLst>
            <pc:docMk/>
            <pc:sldMk cId="138302654" sldId="411"/>
            <ac:spMk id="3" creationId="{5A8089CB-5F85-4595-86F9-4BF30013BD46}"/>
          </ac:spMkLst>
        </pc:spChg>
        <pc:spChg chg="add mod ord">
          <ac:chgData name="Peter McGinty" userId="138e04b35f3df159" providerId="LiveId" clId="{6A49D79F-B792-4523-8DC0-9F87F9FAF0D0}" dt="2021-10-16T20:57:39.860" v="1120" actId="313"/>
          <ac:spMkLst>
            <pc:docMk/>
            <pc:sldMk cId="138302654" sldId="411"/>
            <ac:spMk id="4" creationId="{8B84C1A4-9018-4EC6-820C-CB14FD329084}"/>
          </ac:spMkLst>
        </pc:spChg>
        <pc:spChg chg="add mod ord">
          <ac:chgData name="Peter McGinty" userId="138e04b35f3df159" providerId="LiveId" clId="{6A49D79F-B792-4523-8DC0-9F87F9FAF0D0}" dt="2021-10-16T20:57:48.434" v="1139" actId="20577"/>
          <ac:spMkLst>
            <pc:docMk/>
            <pc:sldMk cId="138302654" sldId="411"/>
            <ac:spMk id="5" creationId="{BDE28EB8-2FA1-4688-B916-085333CF0DCA}"/>
          </ac:spMkLst>
        </pc:spChg>
      </pc:sldChg>
      <pc:sldChg chg="modSp mod">
        <pc:chgData name="Peter McGinty" userId="138e04b35f3df159" providerId="LiveId" clId="{6A49D79F-B792-4523-8DC0-9F87F9FAF0D0}" dt="2021-10-17T06:21:12.222" v="1496" actId="20577"/>
        <pc:sldMkLst>
          <pc:docMk/>
          <pc:sldMk cId="2227940099" sldId="414"/>
        </pc:sldMkLst>
        <pc:spChg chg="mod">
          <ac:chgData name="Peter McGinty" userId="138e04b35f3df159" providerId="LiveId" clId="{6A49D79F-B792-4523-8DC0-9F87F9FAF0D0}" dt="2021-10-17T06:21:12.222" v="1496" actId="20577"/>
          <ac:spMkLst>
            <pc:docMk/>
            <pc:sldMk cId="2227940099" sldId="414"/>
            <ac:spMk id="4" creationId="{149523E5-49C3-4D8E-ADC6-BEAFB4D540A4}"/>
          </ac:spMkLst>
        </pc:spChg>
      </pc:sldChg>
      <pc:sldChg chg="modSp new mod">
        <pc:chgData name="Peter McGinty" userId="138e04b35f3df159" providerId="LiveId" clId="{6A49D79F-B792-4523-8DC0-9F87F9FAF0D0}" dt="2021-10-17T11:01:04.167" v="1554" actId="5793"/>
        <pc:sldMkLst>
          <pc:docMk/>
          <pc:sldMk cId="3083711720" sldId="415"/>
        </pc:sldMkLst>
        <pc:spChg chg="mod">
          <ac:chgData name="Peter McGinty" userId="138e04b35f3df159" providerId="LiveId" clId="{6A49D79F-B792-4523-8DC0-9F87F9FAF0D0}" dt="2021-10-17T06:23:59.262" v="1521" actId="20577"/>
          <ac:spMkLst>
            <pc:docMk/>
            <pc:sldMk cId="3083711720" sldId="415"/>
            <ac:spMk id="2" creationId="{A04C5BB5-9F6E-4DCF-B991-5629BDD2EEB4}"/>
          </ac:spMkLst>
        </pc:spChg>
        <pc:spChg chg="mod">
          <ac:chgData name="Peter McGinty" userId="138e04b35f3df159" providerId="LiveId" clId="{6A49D79F-B792-4523-8DC0-9F87F9FAF0D0}" dt="2021-10-17T11:01:04.167" v="1554" actId="5793"/>
          <ac:spMkLst>
            <pc:docMk/>
            <pc:sldMk cId="3083711720" sldId="415"/>
            <ac:spMk id="3" creationId="{5949B372-C127-48A7-9291-F4B57441671F}"/>
          </ac:spMkLst>
        </pc:spChg>
      </pc:sldChg>
      <pc:sldChg chg="addSp delSp modSp new mod modClrScheme chgLayout">
        <pc:chgData name="Peter McGinty" userId="138e04b35f3df159" providerId="LiveId" clId="{6A49D79F-B792-4523-8DC0-9F87F9FAF0D0}" dt="2021-10-19T22:07:35.234" v="2293" actId="20577"/>
        <pc:sldMkLst>
          <pc:docMk/>
          <pc:sldMk cId="3089801957" sldId="416"/>
        </pc:sldMkLst>
        <pc:spChg chg="add mod">
          <ac:chgData name="Peter McGinty" userId="138e04b35f3df159" providerId="LiveId" clId="{6A49D79F-B792-4523-8DC0-9F87F9FAF0D0}" dt="2021-10-17T11:03:19.037" v="1662" actId="20577"/>
          <ac:spMkLst>
            <pc:docMk/>
            <pc:sldMk cId="3089801957" sldId="416"/>
            <ac:spMk id="2" creationId="{E7662654-E603-40F9-AD60-C25717E751E9}"/>
          </ac:spMkLst>
        </pc:spChg>
        <pc:spChg chg="add mod">
          <ac:chgData name="Peter McGinty" userId="138e04b35f3df159" providerId="LiveId" clId="{6A49D79F-B792-4523-8DC0-9F87F9FAF0D0}" dt="2021-10-17T11:08:51.560" v="1707" actId="207"/>
          <ac:spMkLst>
            <pc:docMk/>
            <pc:sldMk cId="3089801957" sldId="416"/>
            <ac:spMk id="3" creationId="{93F7672B-52DF-4F50-9A1C-89991C4C0A8C}"/>
          </ac:spMkLst>
        </pc:spChg>
        <pc:spChg chg="add del mod">
          <ac:chgData name="Peter McGinty" userId="138e04b35f3df159" providerId="LiveId" clId="{6A49D79F-B792-4523-8DC0-9F87F9FAF0D0}" dt="2021-10-17T11:04:09.377" v="1675" actId="478"/>
          <ac:spMkLst>
            <pc:docMk/>
            <pc:sldMk cId="3089801957" sldId="416"/>
            <ac:spMk id="4" creationId="{B5257D0B-AE48-4F66-A5B9-F01EA6358F9A}"/>
          </ac:spMkLst>
        </pc:spChg>
        <pc:spChg chg="add mod">
          <ac:chgData name="Peter McGinty" userId="138e04b35f3df159" providerId="LiveId" clId="{6A49D79F-B792-4523-8DC0-9F87F9FAF0D0}" dt="2021-10-17T11:11:41.526" v="1737" actId="1076"/>
          <ac:spMkLst>
            <pc:docMk/>
            <pc:sldMk cId="3089801957" sldId="416"/>
            <ac:spMk id="5" creationId="{5CE50751-B850-4297-8D92-92913FD53F25}"/>
          </ac:spMkLst>
        </pc:spChg>
        <pc:spChg chg="add mod">
          <ac:chgData name="Peter McGinty" userId="138e04b35f3df159" providerId="LiveId" clId="{6A49D79F-B792-4523-8DC0-9F87F9FAF0D0}" dt="2021-10-17T11:14:27.400" v="1760" actId="20577"/>
          <ac:spMkLst>
            <pc:docMk/>
            <pc:sldMk cId="3089801957" sldId="416"/>
            <ac:spMk id="7" creationId="{FCD8E375-DC62-437A-8A68-4B4D45922632}"/>
          </ac:spMkLst>
        </pc:spChg>
        <pc:spChg chg="add mod">
          <ac:chgData name="Peter McGinty" userId="138e04b35f3df159" providerId="LiveId" clId="{6A49D79F-B792-4523-8DC0-9F87F9FAF0D0}" dt="2021-10-19T22:07:35.234" v="2293" actId="20577"/>
          <ac:spMkLst>
            <pc:docMk/>
            <pc:sldMk cId="3089801957" sldId="416"/>
            <ac:spMk id="8" creationId="{319D9E27-7249-4B7C-8582-393E08A9F679}"/>
          </ac:spMkLst>
        </pc:spChg>
        <pc:graphicFrameChg chg="add mod modGraphic">
          <ac:chgData name="Peter McGinty" userId="138e04b35f3df159" providerId="LiveId" clId="{6A49D79F-B792-4523-8DC0-9F87F9FAF0D0}" dt="2021-10-17T11:14:55.618" v="1765" actId="122"/>
          <ac:graphicFrameMkLst>
            <pc:docMk/>
            <pc:sldMk cId="3089801957" sldId="416"/>
            <ac:graphicFrameMk id="6" creationId="{1207A83E-973D-42AB-9EC0-6278EC854C38}"/>
          </ac:graphicFrameMkLst>
        </pc:graphicFrameChg>
        <pc:cxnChg chg="add mod">
          <ac:chgData name="Peter McGinty" userId="138e04b35f3df159" providerId="LiveId" clId="{6A49D79F-B792-4523-8DC0-9F87F9FAF0D0}" dt="2021-10-17T11:12:17.367" v="1742" actId="14100"/>
          <ac:cxnSpMkLst>
            <pc:docMk/>
            <pc:sldMk cId="3089801957" sldId="416"/>
            <ac:cxnSpMk id="10" creationId="{A9DD0FBA-A193-4B17-9875-C8B9C554B93A}"/>
          </ac:cxnSpMkLst>
        </pc:cxnChg>
        <pc:cxnChg chg="add mod">
          <ac:chgData name="Peter McGinty" userId="138e04b35f3df159" providerId="LiveId" clId="{6A49D79F-B792-4523-8DC0-9F87F9FAF0D0}" dt="2021-10-17T11:12:12.622" v="1741" actId="14100"/>
          <ac:cxnSpMkLst>
            <pc:docMk/>
            <pc:sldMk cId="3089801957" sldId="416"/>
            <ac:cxnSpMk id="16" creationId="{F11FBDA9-6A50-4A69-A293-80E98273ADFF}"/>
          </ac:cxnSpMkLst>
        </pc:cxnChg>
        <pc:cxnChg chg="add mod">
          <ac:chgData name="Peter McGinty" userId="138e04b35f3df159" providerId="LiveId" clId="{6A49D79F-B792-4523-8DC0-9F87F9FAF0D0}" dt="2021-10-17T11:12:39.289" v="1746" actId="14100"/>
          <ac:cxnSpMkLst>
            <pc:docMk/>
            <pc:sldMk cId="3089801957" sldId="416"/>
            <ac:cxnSpMk id="20" creationId="{E27992D5-35FB-46D7-A211-54D491F2B204}"/>
          </ac:cxnSpMkLst>
        </pc:cxnChg>
        <pc:cxnChg chg="add mod">
          <ac:chgData name="Peter McGinty" userId="138e04b35f3df159" providerId="LiveId" clId="{6A49D79F-B792-4523-8DC0-9F87F9FAF0D0}" dt="2021-10-17T11:13:41.482" v="1755" actId="14100"/>
          <ac:cxnSpMkLst>
            <pc:docMk/>
            <pc:sldMk cId="3089801957" sldId="416"/>
            <ac:cxnSpMk id="23" creationId="{CF451207-1432-4ADE-8A23-10CDF6C81DB3}"/>
          </ac:cxnSpMkLst>
        </pc:cxnChg>
      </pc:sldChg>
      <pc:sldChg chg="addSp delSp modSp add mod">
        <pc:chgData name="Peter McGinty" userId="138e04b35f3df159" providerId="LiveId" clId="{6A49D79F-B792-4523-8DC0-9F87F9FAF0D0}" dt="2021-10-19T22:07:40.551" v="2295" actId="20577"/>
        <pc:sldMkLst>
          <pc:docMk/>
          <pc:sldMk cId="1313640097" sldId="417"/>
        </pc:sldMkLst>
        <pc:spChg chg="add del mod">
          <ac:chgData name="Peter McGinty" userId="138e04b35f3df159" providerId="LiveId" clId="{6A49D79F-B792-4523-8DC0-9F87F9FAF0D0}" dt="2021-10-17T11:18:09.758" v="1782" actId="478"/>
          <ac:spMkLst>
            <pc:docMk/>
            <pc:sldMk cId="1313640097" sldId="417"/>
            <ac:spMk id="4" creationId="{A972AC6D-BB3D-44EB-9123-53DE5DF6BEA9}"/>
          </ac:spMkLst>
        </pc:spChg>
        <pc:spChg chg="mod">
          <ac:chgData name="Peter McGinty" userId="138e04b35f3df159" providerId="LiveId" clId="{6A49D79F-B792-4523-8DC0-9F87F9FAF0D0}" dt="2021-10-19T22:07:40.551" v="2295" actId="20577"/>
          <ac:spMkLst>
            <pc:docMk/>
            <pc:sldMk cId="1313640097" sldId="417"/>
            <ac:spMk id="8" creationId="{319D9E27-7249-4B7C-8582-393E08A9F679}"/>
          </ac:spMkLst>
        </pc:spChg>
        <pc:spChg chg="add del mod">
          <ac:chgData name="Peter McGinty" userId="138e04b35f3df159" providerId="LiveId" clId="{6A49D79F-B792-4523-8DC0-9F87F9FAF0D0}" dt="2021-10-17T11:17:21.286" v="1775" actId="478"/>
          <ac:spMkLst>
            <pc:docMk/>
            <pc:sldMk cId="1313640097" sldId="417"/>
            <ac:spMk id="9" creationId="{C7401F60-6DB5-49B8-9E97-590ADA5C8F07}"/>
          </ac:spMkLst>
        </pc:spChg>
        <pc:spChg chg="add del">
          <ac:chgData name="Peter McGinty" userId="138e04b35f3df159" providerId="LiveId" clId="{6A49D79F-B792-4523-8DC0-9F87F9FAF0D0}" dt="2021-10-17T11:17:37.745" v="1777" actId="478"/>
          <ac:spMkLst>
            <pc:docMk/>
            <pc:sldMk cId="1313640097" sldId="417"/>
            <ac:spMk id="11" creationId="{4B4139F1-F69D-4D61-8264-4EA3DDD46CEC}"/>
          </ac:spMkLst>
        </pc:spChg>
        <pc:spChg chg="add mod">
          <ac:chgData name="Peter McGinty" userId="138e04b35f3df159" providerId="LiveId" clId="{6A49D79F-B792-4523-8DC0-9F87F9FAF0D0}" dt="2021-10-17T11:22:32.157" v="1953" actId="6549"/>
          <ac:spMkLst>
            <pc:docMk/>
            <pc:sldMk cId="1313640097" sldId="417"/>
            <ac:spMk id="15" creationId="{345B3001-A56B-4DE5-8F99-401513B0C144}"/>
          </ac:spMkLst>
        </pc:spChg>
        <pc:cxnChg chg="mod">
          <ac:chgData name="Peter McGinty" userId="138e04b35f3df159" providerId="LiveId" clId="{6A49D79F-B792-4523-8DC0-9F87F9FAF0D0}" dt="2021-10-17T11:18:03.223" v="1781" actId="14100"/>
          <ac:cxnSpMkLst>
            <pc:docMk/>
            <pc:sldMk cId="1313640097" sldId="417"/>
            <ac:cxnSpMk id="23" creationId="{CF451207-1432-4ADE-8A23-10CDF6C81DB3}"/>
          </ac:cxnSpMkLst>
        </pc:cxnChg>
      </pc:sldChg>
      <pc:sldChg chg="add">
        <pc:chgData name="Peter McGinty" userId="138e04b35f3df159" providerId="LiveId" clId="{6A49D79F-B792-4523-8DC0-9F87F9FAF0D0}" dt="2021-10-17T11:24:09.244" v="1956"/>
        <pc:sldMkLst>
          <pc:docMk/>
          <pc:sldMk cId="362687826" sldId="418"/>
        </pc:sldMkLst>
      </pc:sldChg>
      <pc:sldChg chg="addSp delSp modSp new mod">
        <pc:chgData name="Peter McGinty" userId="138e04b35f3df159" providerId="LiveId" clId="{6A49D79F-B792-4523-8DC0-9F87F9FAF0D0}" dt="2021-10-17T11:37:30.216" v="2291" actId="20577"/>
        <pc:sldMkLst>
          <pc:docMk/>
          <pc:sldMk cId="2654980515" sldId="419"/>
        </pc:sldMkLst>
        <pc:spChg chg="mod">
          <ac:chgData name="Peter McGinty" userId="138e04b35f3df159" providerId="LiveId" clId="{6A49D79F-B792-4523-8DC0-9F87F9FAF0D0}" dt="2021-10-17T11:27:52.941" v="2038" actId="20577"/>
          <ac:spMkLst>
            <pc:docMk/>
            <pc:sldMk cId="2654980515" sldId="419"/>
            <ac:spMk id="2" creationId="{5E26BCCB-39E5-4638-B163-B6A21B6433DF}"/>
          </ac:spMkLst>
        </pc:spChg>
        <pc:spChg chg="add del mod">
          <ac:chgData name="Peter McGinty" userId="138e04b35f3df159" providerId="LiveId" clId="{6A49D79F-B792-4523-8DC0-9F87F9FAF0D0}" dt="2021-10-17T11:37:30.216" v="2291" actId="20577"/>
          <ac:spMkLst>
            <pc:docMk/>
            <pc:sldMk cId="2654980515" sldId="419"/>
            <ac:spMk id="3" creationId="{CA689008-5677-492C-8D8F-E90A9E169D5C}"/>
          </ac:spMkLst>
        </pc:spChg>
        <pc:spChg chg="add del mod">
          <ac:chgData name="Peter McGinty" userId="138e04b35f3df159" providerId="LiveId" clId="{6A49D79F-B792-4523-8DC0-9F87F9FAF0D0}" dt="2021-10-17T11:26:40.624" v="1990"/>
          <ac:spMkLst>
            <pc:docMk/>
            <pc:sldMk cId="2654980515" sldId="419"/>
            <ac:spMk id="4" creationId="{5FF25629-C3F9-4467-8B86-79A04218436C}"/>
          </ac:spMkLst>
        </pc:spChg>
        <pc:spChg chg="add del mod">
          <ac:chgData name="Peter McGinty" userId="138e04b35f3df159" providerId="LiveId" clId="{6A49D79F-B792-4523-8DC0-9F87F9FAF0D0}" dt="2021-10-17T11:26:45.035" v="1992"/>
          <ac:spMkLst>
            <pc:docMk/>
            <pc:sldMk cId="2654980515" sldId="419"/>
            <ac:spMk id="5" creationId="{119DAADC-48EB-4996-8E32-08130A539598}"/>
          </ac:spMkLst>
        </pc:spChg>
        <pc:spChg chg="add del mod">
          <ac:chgData name="Peter McGinty" userId="138e04b35f3df159" providerId="LiveId" clId="{6A49D79F-B792-4523-8DC0-9F87F9FAF0D0}" dt="2021-10-17T11:26:49.046" v="1994"/>
          <ac:spMkLst>
            <pc:docMk/>
            <pc:sldMk cId="2654980515" sldId="419"/>
            <ac:spMk id="6" creationId="{A2C5D0D8-9241-45B9-86F5-CE565E9C45C9}"/>
          </ac:spMkLst>
        </pc:spChg>
      </pc:sldChg>
      <pc:sldChg chg="addSp delSp modSp add mod">
        <pc:chgData name="Peter McGinty" userId="138e04b35f3df159" providerId="LiveId" clId="{6A49D79F-B792-4523-8DC0-9F87F9FAF0D0}" dt="2021-10-17T11:34:37.024" v="2182" actId="20577"/>
        <pc:sldMkLst>
          <pc:docMk/>
          <pc:sldMk cId="2821714345" sldId="420"/>
        </pc:sldMkLst>
        <pc:spChg chg="mod">
          <ac:chgData name="Peter McGinty" userId="138e04b35f3df159" providerId="LiveId" clId="{6A49D79F-B792-4523-8DC0-9F87F9FAF0D0}" dt="2021-10-17T11:28:22.274" v="2041" actId="20577"/>
          <ac:spMkLst>
            <pc:docMk/>
            <pc:sldMk cId="2821714345" sldId="420"/>
            <ac:spMk id="2" creationId="{5E26BCCB-39E5-4638-B163-B6A21B6433DF}"/>
          </ac:spMkLst>
        </pc:spChg>
        <pc:spChg chg="mod">
          <ac:chgData name="Peter McGinty" userId="138e04b35f3df159" providerId="LiveId" clId="{6A49D79F-B792-4523-8DC0-9F87F9FAF0D0}" dt="2021-10-17T11:34:37.024" v="2182" actId="20577"/>
          <ac:spMkLst>
            <pc:docMk/>
            <pc:sldMk cId="2821714345" sldId="420"/>
            <ac:spMk id="3" creationId="{CA689008-5677-492C-8D8F-E90A9E169D5C}"/>
          </ac:spMkLst>
        </pc:spChg>
        <pc:spChg chg="add del">
          <ac:chgData name="Peter McGinty" userId="138e04b35f3df159" providerId="LiveId" clId="{6A49D79F-B792-4523-8DC0-9F87F9FAF0D0}" dt="2021-10-17T11:33:18.162" v="2159"/>
          <ac:spMkLst>
            <pc:docMk/>
            <pc:sldMk cId="2821714345" sldId="420"/>
            <ac:spMk id="4" creationId="{3823F388-A036-4DFE-9AB4-478C3ED7C9A9}"/>
          </ac:spMkLst>
        </pc:spChg>
      </pc:sldChg>
      <pc:sldChg chg="modSp new mod">
        <pc:chgData name="Peter McGinty" userId="138e04b35f3df159" providerId="LiveId" clId="{6A49D79F-B792-4523-8DC0-9F87F9FAF0D0}" dt="2021-10-19T22:09:40.480" v="2338" actId="20577"/>
        <pc:sldMkLst>
          <pc:docMk/>
          <pc:sldMk cId="1569340267" sldId="421"/>
        </pc:sldMkLst>
        <pc:spChg chg="mod">
          <ac:chgData name="Peter McGinty" userId="138e04b35f3df159" providerId="LiveId" clId="{6A49D79F-B792-4523-8DC0-9F87F9FAF0D0}" dt="2021-10-19T22:09:32.097" v="2317" actId="20577"/>
          <ac:spMkLst>
            <pc:docMk/>
            <pc:sldMk cId="1569340267" sldId="421"/>
            <ac:spMk id="2" creationId="{99B9C5A6-34AD-4256-A94D-C568833833C3}"/>
          </ac:spMkLst>
        </pc:spChg>
        <pc:spChg chg="mod">
          <ac:chgData name="Peter McGinty" userId="138e04b35f3df159" providerId="LiveId" clId="{6A49D79F-B792-4523-8DC0-9F87F9FAF0D0}" dt="2021-10-19T22:09:40.480" v="2338" actId="20577"/>
          <ac:spMkLst>
            <pc:docMk/>
            <pc:sldMk cId="1569340267" sldId="421"/>
            <ac:spMk id="3" creationId="{22D7B72B-9BFC-4350-8CAD-5E7F54045061}"/>
          </ac:spMkLst>
        </pc:spChg>
      </pc:sldChg>
    </pc:docChg>
  </pc:docChgLst>
  <pc:docChgLst>
    <pc:chgData name="Peter McGinty" userId="138e04b35f3df159" providerId="LiveId" clId="{818171BD-3089-4091-9732-DFCC9B14C033}"/>
    <pc:docChg chg="undo custSel addSld delSld modSld sldOrd delSection modSection modNotesMaster">
      <pc:chgData name="Peter McGinty" userId="138e04b35f3df159" providerId="LiveId" clId="{818171BD-3089-4091-9732-DFCC9B14C033}" dt="2023-10-16T09:55:06.691" v="1041" actId="20577"/>
      <pc:docMkLst>
        <pc:docMk/>
      </pc:docMkLst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743528606" sldId="280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953822786" sldId="281"/>
        </pc:sldMkLst>
      </pc:sldChg>
      <pc:sldChg chg="del">
        <pc:chgData name="Peter McGinty" userId="138e04b35f3df159" providerId="LiveId" clId="{818171BD-3089-4091-9732-DFCC9B14C033}" dt="2023-10-13T16:31:55.842" v="99" actId="47"/>
        <pc:sldMkLst>
          <pc:docMk/>
          <pc:sldMk cId="3559656611" sldId="307"/>
        </pc:sldMkLst>
      </pc:sldChg>
      <pc:sldChg chg="del">
        <pc:chgData name="Peter McGinty" userId="138e04b35f3df159" providerId="LiveId" clId="{818171BD-3089-4091-9732-DFCC9B14C033}" dt="2023-10-13T16:31:55.842" v="99" actId="47"/>
        <pc:sldMkLst>
          <pc:docMk/>
          <pc:sldMk cId="2729914585" sldId="308"/>
        </pc:sldMkLst>
      </pc:sldChg>
      <pc:sldChg chg="ord">
        <pc:chgData name="Peter McGinty" userId="138e04b35f3df159" providerId="LiveId" clId="{818171BD-3089-4091-9732-DFCC9B14C033}" dt="2023-10-14T04:50:01.479" v="300"/>
        <pc:sldMkLst>
          <pc:docMk/>
          <pc:sldMk cId="2894770161" sldId="324"/>
        </pc:sldMkLst>
      </pc:sldChg>
      <pc:sldChg chg="modSp add mod">
        <pc:chgData name="Peter McGinty" userId="138e04b35f3df159" providerId="LiveId" clId="{818171BD-3089-4091-9732-DFCC9B14C033}" dt="2023-10-16T09:54:24.674" v="1006" actId="20577"/>
        <pc:sldMkLst>
          <pc:docMk/>
          <pc:sldMk cId="2759674476" sldId="366"/>
        </pc:sldMkLst>
        <pc:spChg chg="mod">
          <ac:chgData name="Peter McGinty" userId="138e04b35f3df159" providerId="LiveId" clId="{818171BD-3089-4091-9732-DFCC9B14C033}" dt="2023-10-16T09:54:24.674" v="1006" actId="20577"/>
          <ac:spMkLst>
            <pc:docMk/>
            <pc:sldMk cId="2759674476" sldId="366"/>
            <ac:spMk id="2" creationId="{A7EDF0CE-6EF1-4222-81EC-9FF7A2D591AE}"/>
          </ac:spMkLst>
        </pc:spChg>
        <pc:spChg chg="mod">
          <ac:chgData name="Peter McGinty" userId="138e04b35f3df159" providerId="LiveId" clId="{818171BD-3089-4091-9732-DFCC9B14C033}" dt="2023-10-15T09:36:28.859" v="895" actId="20577"/>
          <ac:spMkLst>
            <pc:docMk/>
            <pc:sldMk cId="2759674476" sldId="366"/>
            <ac:spMk id="3" creationId="{98BE8F86-57D8-4F39-AD94-BC36A4BBD278}"/>
          </ac:spMkLst>
        </pc:spChg>
      </pc:sldChg>
      <pc:sldChg chg="del">
        <pc:chgData name="Peter McGinty" userId="138e04b35f3df159" providerId="LiveId" clId="{818171BD-3089-4091-9732-DFCC9B14C033}" dt="2023-10-13T16:31:55.842" v="99" actId="47"/>
        <pc:sldMkLst>
          <pc:docMk/>
          <pc:sldMk cId="4028080745" sldId="370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162078861" sldId="386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806023479" sldId="387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461894260" sldId="388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81215" sldId="389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148215412" sldId="390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154051711" sldId="391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425899113" sldId="392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633215215" sldId="393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335348821" sldId="395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568223350" sldId="396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517543639" sldId="397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440891465" sldId="398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303717268" sldId="399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4144499065" sldId="400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626995251" sldId="401"/>
        </pc:sldMkLst>
      </pc:sldChg>
      <pc:sldChg chg="del">
        <pc:chgData name="Peter McGinty" userId="138e04b35f3df159" providerId="LiveId" clId="{818171BD-3089-4091-9732-DFCC9B14C033}" dt="2023-10-13T16:31:48.443" v="98" actId="47"/>
        <pc:sldMkLst>
          <pc:docMk/>
          <pc:sldMk cId="517802058" sldId="402"/>
        </pc:sldMkLst>
      </pc:sldChg>
      <pc:sldChg chg="del">
        <pc:chgData name="Peter McGinty" userId="138e04b35f3df159" providerId="LiveId" clId="{818171BD-3089-4091-9732-DFCC9B14C033}" dt="2023-10-13T16:31:48.443" v="98" actId="47"/>
        <pc:sldMkLst>
          <pc:docMk/>
          <pc:sldMk cId="49920910" sldId="403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380194562" sldId="404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072866668" sldId="405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4185476432" sldId="409"/>
        </pc:sldMkLst>
      </pc:sldChg>
      <pc:sldChg chg="del">
        <pc:chgData name="Peter McGinty" userId="138e04b35f3df159" providerId="LiveId" clId="{818171BD-3089-4091-9732-DFCC9B14C033}" dt="2023-10-13T16:32:20.432" v="103" actId="47"/>
        <pc:sldMkLst>
          <pc:docMk/>
          <pc:sldMk cId="1422557971" sldId="410"/>
        </pc:sldMkLst>
      </pc:sldChg>
      <pc:sldChg chg="del">
        <pc:chgData name="Peter McGinty" userId="138e04b35f3df159" providerId="LiveId" clId="{818171BD-3089-4091-9732-DFCC9B14C033}" dt="2023-10-14T03:56:36.559" v="105" actId="47"/>
        <pc:sldMkLst>
          <pc:docMk/>
          <pc:sldMk cId="138302654" sldId="411"/>
        </pc:sldMkLst>
      </pc:sldChg>
      <pc:sldChg chg="addSp delSp modSp mod ord">
        <pc:chgData name="Peter McGinty" userId="138e04b35f3df159" providerId="LiveId" clId="{818171BD-3089-4091-9732-DFCC9B14C033}" dt="2023-10-14T06:39:41.375" v="738" actId="6549"/>
        <pc:sldMkLst>
          <pc:docMk/>
          <pc:sldMk cId="4155040078" sldId="412"/>
        </pc:sldMkLst>
        <pc:spChg chg="add mod">
          <ac:chgData name="Peter McGinty" userId="138e04b35f3df159" providerId="LiveId" clId="{818171BD-3089-4091-9732-DFCC9B14C033}" dt="2023-10-14T06:39:10.636" v="736" actId="14100"/>
          <ac:spMkLst>
            <pc:docMk/>
            <pc:sldMk cId="4155040078" sldId="412"/>
            <ac:spMk id="2" creationId="{BC5F106E-A9F4-4C18-F40E-84B9E9AA87F0}"/>
          </ac:spMkLst>
        </pc:spChg>
        <pc:spChg chg="del">
          <ac:chgData name="Peter McGinty" userId="138e04b35f3df159" providerId="LiveId" clId="{818171BD-3089-4091-9732-DFCC9B14C033}" dt="2023-10-14T06:33:45.604" v="673" actId="478"/>
          <ac:spMkLst>
            <pc:docMk/>
            <pc:sldMk cId="4155040078" sldId="412"/>
            <ac:spMk id="3" creationId="{BC7F9F9E-A489-22E0-3FF4-CC834CB354F4}"/>
          </ac:spMkLst>
        </pc:spChg>
        <pc:spChg chg="mod">
          <ac:chgData name="Peter McGinty" userId="138e04b35f3df159" providerId="LiveId" clId="{818171BD-3089-4091-9732-DFCC9B14C033}" dt="2023-10-14T06:39:41.375" v="738" actId="6549"/>
          <ac:spMkLst>
            <pc:docMk/>
            <pc:sldMk cId="4155040078" sldId="412"/>
            <ac:spMk id="4" creationId="{149523E5-49C3-4D8E-ADC6-BEAFB4D540A4}"/>
          </ac:spMkLst>
        </pc:spChg>
        <pc:spChg chg="del">
          <ac:chgData name="Peter McGinty" userId="138e04b35f3df159" providerId="LiveId" clId="{818171BD-3089-4091-9732-DFCC9B14C033}" dt="2023-10-14T06:33:44.164" v="672" actId="478"/>
          <ac:spMkLst>
            <pc:docMk/>
            <pc:sldMk cId="4155040078" sldId="412"/>
            <ac:spMk id="5" creationId="{DA9552DA-0D54-1CAF-987D-682013892CD3}"/>
          </ac:spMkLst>
        </pc:spChg>
        <pc:spChg chg="add mod">
          <ac:chgData name="Peter McGinty" userId="138e04b35f3df159" providerId="LiveId" clId="{818171BD-3089-4091-9732-DFCC9B14C033}" dt="2023-10-14T06:39:16.380" v="737" actId="14100"/>
          <ac:spMkLst>
            <pc:docMk/>
            <pc:sldMk cId="4155040078" sldId="412"/>
            <ac:spMk id="6" creationId="{757DE07A-8EE4-7DA3-B777-741421AE62F9}"/>
          </ac:spMkLst>
        </pc:spChg>
        <pc:spChg chg="add mod">
          <ac:chgData name="Peter McGinty" userId="138e04b35f3df159" providerId="LiveId" clId="{818171BD-3089-4091-9732-DFCC9B14C033}" dt="2023-10-14T06:37:53.376" v="704" actId="14100"/>
          <ac:spMkLst>
            <pc:docMk/>
            <pc:sldMk cId="4155040078" sldId="412"/>
            <ac:spMk id="7" creationId="{871CB60A-9A4F-2703-3B2A-FE34019E53D2}"/>
          </ac:spMkLst>
        </pc:spChg>
        <pc:spChg chg="add mod">
          <ac:chgData name="Peter McGinty" userId="138e04b35f3df159" providerId="LiveId" clId="{818171BD-3089-4091-9732-DFCC9B14C033}" dt="2023-10-14T06:37:08.191" v="699" actId="14100"/>
          <ac:spMkLst>
            <pc:docMk/>
            <pc:sldMk cId="4155040078" sldId="412"/>
            <ac:spMk id="8" creationId="{CF594437-AA26-C636-3A40-454B2F1F37B2}"/>
          </ac:spMkLst>
        </pc:spChg>
        <pc:spChg chg="del mod">
          <ac:chgData name="Peter McGinty" userId="138e04b35f3df159" providerId="LiveId" clId="{818171BD-3089-4091-9732-DFCC9B14C033}" dt="2023-10-14T06:33:43.026" v="671" actId="478"/>
          <ac:spMkLst>
            <pc:docMk/>
            <pc:sldMk cId="4155040078" sldId="412"/>
            <ac:spMk id="9" creationId="{C848B9FF-42BA-81F9-0424-70EE0C73F50F}"/>
          </ac:spMkLst>
        </pc:spChg>
        <pc:spChg chg="del mod">
          <ac:chgData name="Peter McGinty" userId="138e04b35f3df159" providerId="LiveId" clId="{818171BD-3089-4091-9732-DFCC9B14C033}" dt="2023-10-14T06:33:41.741" v="670" actId="478"/>
          <ac:spMkLst>
            <pc:docMk/>
            <pc:sldMk cId="4155040078" sldId="412"/>
            <ac:spMk id="10" creationId="{8457341C-B85A-3442-3375-E14A220FBB35}"/>
          </ac:spMkLst>
        </pc:spChg>
        <pc:spChg chg="del mod">
          <ac:chgData name="Peter McGinty" userId="138e04b35f3df159" providerId="LiveId" clId="{818171BD-3089-4091-9732-DFCC9B14C033}" dt="2023-10-14T06:33:39.939" v="669" actId="478"/>
          <ac:spMkLst>
            <pc:docMk/>
            <pc:sldMk cId="4155040078" sldId="412"/>
            <ac:spMk id="11" creationId="{4EFB1F72-F3AA-D75F-268D-1A744259E9AA}"/>
          </ac:spMkLst>
        </pc:spChg>
        <pc:spChg chg="mod">
          <ac:chgData name="Peter McGinty" userId="138e04b35f3df159" providerId="LiveId" clId="{818171BD-3089-4091-9732-DFCC9B14C033}" dt="2023-10-14T06:36:01.716" v="692" actId="14100"/>
          <ac:spMkLst>
            <pc:docMk/>
            <pc:sldMk cId="4155040078" sldId="412"/>
            <ac:spMk id="12" creationId="{1696A3A3-A3CC-83E1-6493-1264FCB39C62}"/>
          </ac:spMkLst>
        </pc:spChg>
        <pc:spChg chg="add mod">
          <ac:chgData name="Peter McGinty" userId="138e04b35f3df159" providerId="LiveId" clId="{818171BD-3089-4091-9732-DFCC9B14C033}" dt="2023-10-14T06:36:16.034" v="694" actId="14100"/>
          <ac:spMkLst>
            <pc:docMk/>
            <pc:sldMk cId="4155040078" sldId="412"/>
            <ac:spMk id="13" creationId="{734B387B-9DDE-DD0F-110D-B0D364D7BC23}"/>
          </ac:spMkLst>
        </pc:spChg>
        <pc:spChg chg="mod">
          <ac:chgData name="Peter McGinty" userId="138e04b35f3df159" providerId="LiveId" clId="{818171BD-3089-4091-9732-DFCC9B14C033}" dt="2023-10-14T06:36:06.573" v="693" actId="14100"/>
          <ac:spMkLst>
            <pc:docMk/>
            <pc:sldMk cId="4155040078" sldId="412"/>
            <ac:spMk id="14" creationId="{9AB2BD96-E5A4-8A73-B314-05D29735038D}"/>
          </ac:spMkLst>
        </pc:spChg>
      </pc:sldChg>
      <pc:sldChg chg="modSp mod ord">
        <pc:chgData name="Peter McGinty" userId="138e04b35f3df159" providerId="LiveId" clId="{818171BD-3089-4091-9732-DFCC9B14C033}" dt="2023-10-16T09:55:06.691" v="1041" actId="20577"/>
        <pc:sldMkLst>
          <pc:docMk/>
          <pc:sldMk cId="1605638793" sldId="413"/>
        </pc:sldMkLst>
        <pc:spChg chg="mod">
          <ac:chgData name="Peter McGinty" userId="138e04b35f3df159" providerId="LiveId" clId="{818171BD-3089-4091-9732-DFCC9B14C033}" dt="2023-10-16T09:55:06.691" v="1041" actId="20577"/>
          <ac:spMkLst>
            <pc:docMk/>
            <pc:sldMk cId="1605638793" sldId="413"/>
            <ac:spMk id="2" creationId="{7CCA8559-68DD-B54E-8798-D4D4C22A6B2D}"/>
          </ac:spMkLst>
        </pc:spChg>
        <pc:spChg chg="mod">
          <ac:chgData name="Peter McGinty" userId="138e04b35f3df159" providerId="LiveId" clId="{818171BD-3089-4091-9732-DFCC9B14C033}" dt="2023-10-15T09:33:06.462" v="845" actId="313"/>
          <ac:spMkLst>
            <pc:docMk/>
            <pc:sldMk cId="1605638793" sldId="413"/>
            <ac:spMk id="4" creationId="{149523E5-49C3-4D8E-ADC6-BEAFB4D540A4}"/>
          </ac:spMkLst>
        </pc:spChg>
      </pc:sldChg>
      <pc:sldChg chg="modSp mod">
        <pc:chgData name="Peter McGinty" userId="138e04b35f3df159" providerId="LiveId" clId="{818171BD-3089-4091-9732-DFCC9B14C033}" dt="2023-10-16T09:54:13.311" v="1004" actId="20577"/>
        <pc:sldMkLst>
          <pc:docMk/>
          <pc:sldMk cId="2227940099" sldId="414"/>
        </pc:sldMkLst>
        <pc:spChg chg="mod">
          <ac:chgData name="Peter McGinty" userId="138e04b35f3df159" providerId="LiveId" clId="{818171BD-3089-4091-9732-DFCC9B14C033}" dt="2023-10-16T09:54:13.311" v="1004" actId="20577"/>
          <ac:spMkLst>
            <pc:docMk/>
            <pc:sldMk cId="2227940099" sldId="414"/>
            <ac:spMk id="2" creationId="{7CCA8559-68DD-B54E-8798-D4D4C22A6B2D}"/>
          </ac:spMkLst>
        </pc:spChg>
        <pc:spChg chg="mod">
          <ac:chgData name="Peter McGinty" userId="138e04b35f3df159" providerId="LiveId" clId="{818171BD-3089-4091-9732-DFCC9B14C033}" dt="2023-10-14T06:41:08.965" v="740" actId="20577"/>
          <ac:spMkLst>
            <pc:docMk/>
            <pc:sldMk cId="2227940099" sldId="414"/>
            <ac:spMk id="4" creationId="{149523E5-49C3-4D8E-ADC6-BEAFB4D540A4}"/>
          </ac:spMkLst>
        </pc:spChg>
      </pc:sldChg>
      <pc:sldChg chg="del">
        <pc:chgData name="Peter McGinty" userId="138e04b35f3df159" providerId="LiveId" clId="{818171BD-3089-4091-9732-DFCC9B14C033}" dt="2023-10-13T16:32:00.567" v="100" actId="47"/>
        <pc:sldMkLst>
          <pc:docMk/>
          <pc:sldMk cId="3083711720" sldId="415"/>
        </pc:sldMkLst>
      </pc:sldChg>
      <pc:sldChg chg="del">
        <pc:chgData name="Peter McGinty" userId="138e04b35f3df159" providerId="LiveId" clId="{818171BD-3089-4091-9732-DFCC9B14C033}" dt="2023-10-13T16:32:00.567" v="100" actId="47"/>
        <pc:sldMkLst>
          <pc:docMk/>
          <pc:sldMk cId="3089801957" sldId="416"/>
        </pc:sldMkLst>
      </pc:sldChg>
      <pc:sldChg chg="del">
        <pc:chgData name="Peter McGinty" userId="138e04b35f3df159" providerId="LiveId" clId="{818171BD-3089-4091-9732-DFCC9B14C033}" dt="2023-10-13T16:32:00.567" v="100" actId="47"/>
        <pc:sldMkLst>
          <pc:docMk/>
          <pc:sldMk cId="1313640097" sldId="417"/>
        </pc:sldMkLst>
      </pc:sldChg>
      <pc:sldChg chg="del">
        <pc:chgData name="Peter McGinty" userId="138e04b35f3df159" providerId="LiveId" clId="{818171BD-3089-4091-9732-DFCC9B14C033}" dt="2023-10-13T16:32:12.121" v="101" actId="47"/>
        <pc:sldMkLst>
          <pc:docMk/>
          <pc:sldMk cId="362687826" sldId="418"/>
        </pc:sldMkLst>
      </pc:sldChg>
      <pc:sldChg chg="del">
        <pc:chgData name="Peter McGinty" userId="138e04b35f3df159" providerId="LiveId" clId="{818171BD-3089-4091-9732-DFCC9B14C033}" dt="2023-10-13T16:32:12.121" v="101" actId="47"/>
        <pc:sldMkLst>
          <pc:docMk/>
          <pc:sldMk cId="2654980515" sldId="419"/>
        </pc:sldMkLst>
      </pc:sldChg>
      <pc:sldChg chg="del">
        <pc:chgData name="Peter McGinty" userId="138e04b35f3df159" providerId="LiveId" clId="{818171BD-3089-4091-9732-DFCC9B14C033}" dt="2023-10-13T16:32:12.121" v="101" actId="47"/>
        <pc:sldMkLst>
          <pc:docMk/>
          <pc:sldMk cId="2821714345" sldId="420"/>
        </pc:sldMkLst>
      </pc:sldChg>
      <pc:sldChg chg="del">
        <pc:chgData name="Peter McGinty" userId="138e04b35f3df159" providerId="LiveId" clId="{818171BD-3089-4091-9732-DFCC9B14C033}" dt="2023-10-13T16:32:15.428" v="102" actId="47"/>
        <pc:sldMkLst>
          <pc:docMk/>
          <pc:sldMk cId="1569340267" sldId="421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319234742" sldId="422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342136334" sldId="423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464035068" sldId="424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2847212950" sldId="425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1377132055" sldId="427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3036736616" sldId="428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938785061" sldId="429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80903483" sldId="430"/>
        </pc:sldMkLst>
      </pc:sldChg>
      <pc:sldChg chg="del">
        <pc:chgData name="Peter McGinty" userId="138e04b35f3df159" providerId="LiveId" clId="{818171BD-3089-4091-9732-DFCC9B14C033}" dt="2023-10-13T16:30:28.626" v="89" actId="47"/>
        <pc:sldMkLst>
          <pc:docMk/>
          <pc:sldMk cId="437968033" sldId="431"/>
        </pc:sldMkLst>
      </pc:sldChg>
      <pc:sldChg chg="modSp mod">
        <pc:chgData name="Peter McGinty" userId="138e04b35f3df159" providerId="LiveId" clId="{818171BD-3089-4091-9732-DFCC9B14C033}" dt="2023-10-14T06:44:35.886" v="779" actId="20577"/>
        <pc:sldMkLst>
          <pc:docMk/>
          <pc:sldMk cId="756856436" sldId="432"/>
        </pc:sldMkLst>
        <pc:spChg chg="mod">
          <ac:chgData name="Peter McGinty" userId="138e04b35f3df159" providerId="LiveId" clId="{818171BD-3089-4091-9732-DFCC9B14C033}" dt="2023-10-14T06:44:28.650" v="778" actId="20577"/>
          <ac:spMkLst>
            <pc:docMk/>
            <pc:sldMk cId="756856436" sldId="432"/>
            <ac:spMk id="2" creationId="{5572E744-E53B-4ED5-ADF9-818F0393B02D}"/>
          </ac:spMkLst>
        </pc:spChg>
        <pc:spChg chg="mod">
          <ac:chgData name="Peter McGinty" userId="138e04b35f3df159" providerId="LiveId" clId="{818171BD-3089-4091-9732-DFCC9B14C033}" dt="2023-10-14T06:44:35.886" v="779" actId="20577"/>
          <ac:spMkLst>
            <pc:docMk/>
            <pc:sldMk cId="756856436" sldId="432"/>
            <ac:spMk id="3" creationId="{42135DFC-A1DB-4139-B83B-F822B9C3CA68}"/>
          </ac:spMkLst>
        </pc:spChg>
      </pc:sldChg>
      <pc:sldChg chg="del">
        <pc:chgData name="Peter McGinty" userId="138e04b35f3df159" providerId="LiveId" clId="{818171BD-3089-4091-9732-DFCC9B14C033}" dt="2023-10-13T16:32:00.567" v="100" actId="47"/>
        <pc:sldMkLst>
          <pc:docMk/>
          <pc:sldMk cId="622187468" sldId="433"/>
        </pc:sldMkLst>
      </pc:sldChg>
      <pc:sldChg chg="del">
        <pc:chgData name="Peter McGinty" userId="138e04b35f3df159" providerId="LiveId" clId="{818171BD-3089-4091-9732-DFCC9B14C033}" dt="2023-10-13T16:32:12.121" v="101" actId="47"/>
        <pc:sldMkLst>
          <pc:docMk/>
          <pc:sldMk cId="677537235" sldId="434"/>
        </pc:sldMkLst>
      </pc:sldChg>
      <pc:sldChg chg="del">
        <pc:chgData name="Peter McGinty" userId="138e04b35f3df159" providerId="LiveId" clId="{818171BD-3089-4091-9732-DFCC9B14C033}" dt="2023-10-13T16:32:20.432" v="103" actId="47"/>
        <pc:sldMkLst>
          <pc:docMk/>
          <pc:sldMk cId="759032848" sldId="435"/>
        </pc:sldMkLst>
      </pc:sldChg>
      <pc:sldChg chg="modSp new mod modClrScheme chgLayout">
        <pc:chgData name="Peter McGinty" userId="138e04b35f3df159" providerId="LiveId" clId="{818171BD-3089-4091-9732-DFCC9B14C033}" dt="2023-10-14T06:07:41.200" v="303" actId="20577"/>
        <pc:sldMkLst>
          <pc:docMk/>
          <pc:sldMk cId="1080892301" sldId="436"/>
        </pc:sldMkLst>
        <pc:spChg chg="mod ord">
          <ac:chgData name="Peter McGinty" userId="138e04b35f3df159" providerId="LiveId" clId="{818171BD-3089-4091-9732-DFCC9B14C033}" dt="2023-10-14T03:54:41.548" v="104" actId="700"/>
          <ac:spMkLst>
            <pc:docMk/>
            <pc:sldMk cId="1080892301" sldId="436"/>
            <ac:spMk id="2" creationId="{16941DA1-3F99-F765-69B9-B03E8D8C0FFC}"/>
          </ac:spMkLst>
        </pc:spChg>
        <pc:spChg chg="mod ord">
          <ac:chgData name="Peter McGinty" userId="138e04b35f3df159" providerId="LiveId" clId="{818171BD-3089-4091-9732-DFCC9B14C033}" dt="2023-10-14T06:07:41.200" v="303" actId="20577"/>
          <ac:spMkLst>
            <pc:docMk/>
            <pc:sldMk cId="1080892301" sldId="436"/>
            <ac:spMk id="3" creationId="{3F2EA0A4-2474-21D9-EE89-2A078F979D85}"/>
          </ac:spMkLst>
        </pc:spChg>
      </pc:sldChg>
      <pc:sldChg chg="addSp delSp modSp add mod ord chgLayout">
        <pc:chgData name="Peter McGinty" userId="138e04b35f3df159" providerId="LiveId" clId="{818171BD-3089-4091-9732-DFCC9B14C033}" dt="2023-10-15T09:28:36.741" v="783" actId="207"/>
        <pc:sldMkLst>
          <pc:docMk/>
          <pc:sldMk cId="3008752592" sldId="437"/>
        </pc:sldMkLst>
        <pc:spChg chg="add del mod ord">
          <ac:chgData name="Peter McGinty" userId="138e04b35f3df159" providerId="LiveId" clId="{818171BD-3089-4091-9732-DFCC9B14C033}" dt="2023-10-14T06:09:13.662" v="307" actId="6264"/>
          <ac:spMkLst>
            <pc:docMk/>
            <pc:sldMk cId="3008752592" sldId="437"/>
            <ac:spMk id="2" creationId="{B631836E-1BE6-04AC-5ECE-0383E4EAAD0C}"/>
          </ac:spMkLst>
        </pc:spChg>
        <pc:spChg chg="add del mod">
          <ac:chgData name="Peter McGinty" userId="138e04b35f3df159" providerId="LiveId" clId="{818171BD-3089-4091-9732-DFCC9B14C033}" dt="2023-10-14T06:09:13.662" v="307" actId="6264"/>
          <ac:spMkLst>
            <pc:docMk/>
            <pc:sldMk cId="3008752592" sldId="437"/>
            <ac:spMk id="3" creationId="{89B4E3A8-D1A2-6B0D-A77D-AA437ED53297}"/>
          </ac:spMkLst>
        </pc:spChg>
        <pc:spChg chg="mod ord">
          <ac:chgData name="Peter McGinty" userId="138e04b35f3df159" providerId="LiveId" clId="{818171BD-3089-4091-9732-DFCC9B14C033}" dt="2023-10-15T09:28:36.741" v="783" actId="207"/>
          <ac:spMkLst>
            <pc:docMk/>
            <pc:sldMk cId="3008752592" sldId="437"/>
            <ac:spMk id="4" creationId="{149523E5-49C3-4D8E-ADC6-BEAFB4D540A4}"/>
          </ac:spMkLst>
        </pc:spChg>
        <pc:spChg chg="add mod ord">
          <ac:chgData name="Peter McGinty" userId="138e04b35f3df159" providerId="LiveId" clId="{818171BD-3089-4091-9732-DFCC9B14C033}" dt="2023-10-14T06:11:34.030" v="395" actId="20577"/>
          <ac:spMkLst>
            <pc:docMk/>
            <pc:sldMk cId="3008752592" sldId="437"/>
            <ac:spMk id="5" creationId="{89803D3D-8F1D-4A61-1DD1-D874E0E50F9C}"/>
          </ac:spMkLst>
        </pc:spChg>
      </pc:sldChg>
      <pc:sldChg chg="modSp add mod">
        <pc:chgData name="Peter McGinty" userId="138e04b35f3df159" providerId="LiveId" clId="{818171BD-3089-4091-9732-DFCC9B14C033}" dt="2023-10-15T09:29:37.218" v="788" actId="207"/>
        <pc:sldMkLst>
          <pc:docMk/>
          <pc:sldMk cId="979809980" sldId="438"/>
        </pc:sldMkLst>
        <pc:spChg chg="mod">
          <ac:chgData name="Peter McGinty" userId="138e04b35f3df159" providerId="LiveId" clId="{818171BD-3089-4091-9732-DFCC9B14C033}" dt="2023-10-15T09:29:37.218" v="788" actId="207"/>
          <ac:spMkLst>
            <pc:docMk/>
            <pc:sldMk cId="979809980" sldId="438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818171BD-3089-4091-9732-DFCC9B14C033}" dt="2023-10-15T09:45:56.864" v="1000" actId="20577"/>
        <pc:sldMkLst>
          <pc:docMk/>
          <pc:sldMk cId="1635739203" sldId="439"/>
        </pc:sldMkLst>
        <pc:spChg chg="mod">
          <ac:chgData name="Peter McGinty" userId="138e04b35f3df159" providerId="LiveId" clId="{818171BD-3089-4091-9732-DFCC9B14C033}" dt="2023-10-15T09:45:56.864" v="1000" actId="20577"/>
          <ac:spMkLst>
            <pc:docMk/>
            <pc:sldMk cId="1635739203" sldId="439"/>
            <ac:spMk id="2" creationId="{A7EDF0CE-6EF1-4222-81EC-9FF7A2D591AE}"/>
          </ac:spMkLst>
        </pc:spChg>
        <pc:spChg chg="mod">
          <ac:chgData name="Peter McGinty" userId="138e04b35f3df159" providerId="LiveId" clId="{818171BD-3089-4091-9732-DFCC9B14C033}" dt="2023-10-15T09:44:52.011" v="987" actId="20577"/>
          <ac:spMkLst>
            <pc:docMk/>
            <pc:sldMk cId="1635739203" sldId="439"/>
            <ac:spMk id="3" creationId="{98BE8F86-57D8-4F39-AD94-BC36A4BBD278}"/>
          </ac:spMkLst>
        </pc:spChg>
      </pc:sldChg>
    </pc:docChg>
  </pc:docChgLst>
  <pc:docChgLst>
    <pc:chgData name="Peter McGinty" userId="138e04b35f3df159" providerId="LiveId" clId="{63E46C75-F0E2-4944-B992-7CB9C0029E8F}"/>
    <pc:docChg chg="custSel modSld">
      <pc:chgData name="Peter McGinty" userId="138e04b35f3df159" providerId="LiveId" clId="{63E46C75-F0E2-4944-B992-7CB9C0029E8F}" dt="2023-10-09T19:56:41.919" v="62" actId="20577"/>
      <pc:docMkLst>
        <pc:docMk/>
      </pc:docMkLst>
      <pc:sldChg chg="modSp mod">
        <pc:chgData name="Peter McGinty" userId="138e04b35f3df159" providerId="LiveId" clId="{63E46C75-F0E2-4944-B992-7CB9C0029E8F}" dt="2023-10-09T19:56:41.919" v="62" actId="20577"/>
        <pc:sldMkLst>
          <pc:docMk/>
          <pc:sldMk cId="4144499065" sldId="400"/>
        </pc:sldMkLst>
        <pc:spChg chg="mod">
          <ac:chgData name="Peter McGinty" userId="138e04b35f3df159" providerId="LiveId" clId="{63E46C75-F0E2-4944-B992-7CB9C0029E8F}" dt="2023-10-09T19:56:41.919" v="62" actId="20577"/>
          <ac:spMkLst>
            <pc:docMk/>
            <pc:sldMk cId="4144499065" sldId="400"/>
            <ac:spMk id="3" creationId="{15DDA33E-7544-4C9C-8219-3F16CBA5413E}"/>
          </ac:spMkLst>
        </pc:spChg>
      </pc:sldChg>
      <pc:sldChg chg="modSp mod">
        <pc:chgData name="Peter McGinty" userId="138e04b35f3df159" providerId="LiveId" clId="{63E46C75-F0E2-4944-B992-7CB9C0029E8F}" dt="2023-10-09T19:45:12.080" v="0" actId="20577"/>
        <pc:sldMkLst>
          <pc:docMk/>
          <pc:sldMk cId="4185476432" sldId="409"/>
        </pc:sldMkLst>
        <pc:spChg chg="mod">
          <ac:chgData name="Peter McGinty" userId="138e04b35f3df159" providerId="LiveId" clId="{63E46C75-F0E2-4944-B992-7CB9C0029E8F}" dt="2023-10-09T19:45:12.080" v="0" actId="20577"/>
          <ac:spMkLst>
            <pc:docMk/>
            <pc:sldMk cId="4185476432" sldId="409"/>
            <ac:spMk id="9" creationId="{275D93F1-5B41-4C4D-94AF-F097CB4E9CC9}"/>
          </ac:spMkLst>
        </pc:spChg>
      </pc:sldChg>
    </pc:docChg>
  </pc:docChgLst>
  <pc:docChgLst>
    <pc:chgData name="Peter McGinty" userId="138e04b35f3df159" providerId="LiveId" clId="{EFF3C85F-3FE7-45BE-8014-D35D011B1C6D}"/>
    <pc:docChg chg="undo custSel modSld">
      <pc:chgData name="Peter McGinty" userId="138e04b35f3df159" providerId="LiveId" clId="{EFF3C85F-3FE7-45BE-8014-D35D011B1C6D}" dt="2023-09-14T09:22:25.926" v="209" actId="242"/>
      <pc:docMkLst>
        <pc:docMk/>
      </pc:docMkLst>
      <pc:sldChg chg="modSp mod">
        <pc:chgData name="Peter McGinty" userId="138e04b35f3df159" providerId="LiveId" clId="{EFF3C85F-3FE7-45BE-8014-D35D011B1C6D}" dt="2023-09-14T09:22:25.926" v="209" actId="242"/>
        <pc:sldMkLst>
          <pc:docMk/>
          <pc:sldMk cId="4185476432" sldId="409"/>
        </pc:sldMkLst>
        <pc:spChg chg="mod">
          <ac:chgData name="Peter McGinty" userId="138e04b35f3df159" providerId="LiveId" clId="{EFF3C85F-3FE7-45BE-8014-D35D011B1C6D}" dt="2023-09-14T09:22:25.926" v="209" actId="242"/>
          <ac:spMkLst>
            <pc:docMk/>
            <pc:sldMk cId="4185476432" sldId="409"/>
            <ac:spMk id="5" creationId="{89D1E69D-1281-9E49-85BE-98C194C7B056}"/>
          </ac:spMkLst>
        </pc:spChg>
        <pc:spChg chg="mod">
          <ac:chgData name="Peter McGinty" userId="138e04b35f3df159" providerId="LiveId" clId="{EFF3C85F-3FE7-45BE-8014-D35D011B1C6D}" dt="2023-09-14T09:21:38.215" v="202" actId="20577"/>
          <ac:spMkLst>
            <pc:docMk/>
            <pc:sldMk cId="4185476432" sldId="409"/>
            <ac:spMk id="9" creationId="{275D93F1-5B41-4C4D-94AF-F097CB4E9CC9}"/>
          </ac:spMkLst>
        </pc:spChg>
      </pc:sldChg>
    </pc:docChg>
  </pc:docChgLst>
  <pc:docChgLst>
    <pc:chgData name="Peter McGinty" userId="138e04b35f3df159" providerId="LiveId" clId="{D1A2D542-6222-0341-A94D-4A281FFC5D56}"/>
    <pc:docChg chg="undo custSel addSld delSld modSld sldOrd addSection modSection">
      <pc:chgData name="Peter McGinty" userId="138e04b35f3df159" providerId="LiveId" clId="{D1A2D542-6222-0341-A94D-4A281FFC5D56}" dt="2021-10-17T04:39:00.015" v="2355"/>
      <pc:docMkLst>
        <pc:docMk/>
      </pc:docMkLst>
      <pc:sldChg chg="modSp mod">
        <pc:chgData name="Peter McGinty" userId="138e04b35f3df159" providerId="LiveId" clId="{D1A2D542-6222-0341-A94D-4A281FFC5D56}" dt="2021-10-14T05:22:48.570" v="464" actId="20577"/>
        <pc:sldMkLst>
          <pc:docMk/>
          <pc:sldMk cId="3743528606" sldId="280"/>
        </pc:sldMkLst>
        <pc:spChg chg="mod">
          <ac:chgData name="Peter McGinty" userId="138e04b35f3df159" providerId="LiveId" clId="{D1A2D542-6222-0341-A94D-4A281FFC5D56}" dt="2021-10-14T05:22:48.570" v="464" actId="20577"/>
          <ac:spMkLst>
            <pc:docMk/>
            <pc:sldMk cId="3743528606" sldId="280"/>
            <ac:spMk id="4" creationId="{C0DDB592-654E-448B-8AC2-092C2701D126}"/>
          </ac:spMkLst>
        </pc:spChg>
      </pc:sldChg>
      <pc:sldChg chg="delSp modSp add del mod ord">
        <pc:chgData name="Peter McGinty" userId="138e04b35f3df159" providerId="LiveId" clId="{D1A2D542-6222-0341-A94D-4A281FFC5D56}" dt="2021-10-17T04:30:14.627" v="2119" actId="2696"/>
        <pc:sldMkLst>
          <pc:docMk/>
          <pc:sldMk cId="2894770161" sldId="324"/>
        </pc:sldMkLst>
        <pc:spChg chg="mod">
          <ac:chgData name="Peter McGinty" userId="138e04b35f3df159" providerId="LiveId" clId="{D1A2D542-6222-0341-A94D-4A281FFC5D56}" dt="2021-10-17T04:10:34.074" v="2112" actId="20577"/>
          <ac:spMkLst>
            <pc:docMk/>
            <pc:sldMk cId="2894770161" sldId="324"/>
            <ac:spMk id="4" creationId="{149523E5-49C3-4D8E-ADC6-BEAFB4D540A4}"/>
          </ac:spMkLst>
        </pc:spChg>
        <pc:spChg chg="del">
          <ac:chgData name="Peter McGinty" userId="138e04b35f3df159" providerId="LiveId" clId="{D1A2D542-6222-0341-A94D-4A281FFC5D56}" dt="2021-10-17T04:29:20.255" v="2116" actId="478"/>
          <ac:spMkLst>
            <pc:docMk/>
            <pc:sldMk cId="2894770161" sldId="324"/>
            <ac:spMk id="6" creationId="{D4062B34-AAF0-4A7B-BFA4-C72F255FD39C}"/>
          </ac:spMkLst>
        </pc:spChg>
        <pc:spChg chg="del">
          <ac:chgData name="Peter McGinty" userId="138e04b35f3df159" providerId="LiveId" clId="{D1A2D542-6222-0341-A94D-4A281FFC5D56}" dt="2021-10-17T04:29:14.202" v="2114" actId="478"/>
          <ac:spMkLst>
            <pc:docMk/>
            <pc:sldMk cId="2894770161" sldId="324"/>
            <ac:spMk id="7" creationId="{D742CC1C-0C72-4805-965F-241E81FE795A}"/>
          </ac:spMkLst>
        </pc:spChg>
        <pc:spChg chg="del mod">
          <ac:chgData name="Peter McGinty" userId="138e04b35f3df159" providerId="LiveId" clId="{D1A2D542-6222-0341-A94D-4A281FFC5D56}" dt="2021-10-17T04:29:23.167" v="2117" actId="478"/>
          <ac:spMkLst>
            <pc:docMk/>
            <pc:sldMk cId="2894770161" sldId="324"/>
            <ac:spMk id="8" creationId="{012D4D07-F283-4CEC-9A1C-D5949559DF1B}"/>
          </ac:spMkLst>
        </pc:spChg>
        <pc:spChg chg="del">
          <ac:chgData name="Peter McGinty" userId="138e04b35f3df159" providerId="LiveId" clId="{D1A2D542-6222-0341-A94D-4A281FFC5D56}" dt="2021-10-17T04:29:16.920" v="2115" actId="478"/>
          <ac:spMkLst>
            <pc:docMk/>
            <pc:sldMk cId="2894770161" sldId="324"/>
            <ac:spMk id="13" creationId="{6CA6E91B-BAFE-46D5-9E00-4EB60AE80C37}"/>
          </ac:spMkLst>
        </pc:spChg>
      </pc:sldChg>
      <pc:sldChg chg="modSp">
        <pc:chgData name="Peter McGinty" userId="138e04b35f3df159" providerId="LiveId" clId="{D1A2D542-6222-0341-A94D-4A281FFC5D56}" dt="2021-10-14T05:04:45.748" v="14" actId="20577"/>
        <pc:sldMkLst>
          <pc:docMk/>
          <pc:sldMk cId="2162078861" sldId="386"/>
        </pc:sldMkLst>
        <pc:graphicFrameChg chg="mod">
          <ac:chgData name="Peter McGinty" userId="138e04b35f3df159" providerId="LiveId" clId="{D1A2D542-6222-0341-A94D-4A281FFC5D56}" dt="2021-10-14T05:04:45.748" v="14" actId="20577"/>
          <ac:graphicFrameMkLst>
            <pc:docMk/>
            <pc:sldMk cId="2162078861" sldId="386"/>
            <ac:graphicFrameMk id="5" creationId="{31C30753-8E02-46B4-9D11-03E0F3E93D68}"/>
          </ac:graphicFrameMkLst>
        </pc:graphicFrameChg>
      </pc:sldChg>
      <pc:sldChg chg="modSp mod">
        <pc:chgData name="Peter McGinty" userId="138e04b35f3df159" providerId="LiveId" clId="{D1A2D542-6222-0341-A94D-4A281FFC5D56}" dt="2021-10-14T05:06:44.369" v="44" actId="313"/>
        <pc:sldMkLst>
          <pc:docMk/>
          <pc:sldMk cId="1806023479" sldId="387"/>
        </pc:sldMkLst>
        <pc:spChg chg="mod">
          <ac:chgData name="Peter McGinty" userId="138e04b35f3df159" providerId="LiveId" clId="{D1A2D542-6222-0341-A94D-4A281FFC5D56}" dt="2021-10-14T05:06:23.580" v="40" actId="403"/>
          <ac:spMkLst>
            <pc:docMk/>
            <pc:sldMk cId="1806023479" sldId="387"/>
            <ac:spMk id="4" creationId="{72B9DBFB-F6F6-4C45-A206-994776310D30}"/>
          </ac:spMkLst>
        </pc:spChg>
        <pc:spChg chg="mod">
          <ac:chgData name="Peter McGinty" userId="138e04b35f3df159" providerId="LiveId" clId="{D1A2D542-6222-0341-A94D-4A281FFC5D56}" dt="2021-10-14T05:06:44.369" v="44" actId="313"/>
          <ac:spMkLst>
            <pc:docMk/>
            <pc:sldMk cId="1806023479" sldId="387"/>
            <ac:spMk id="5" creationId="{70BC972B-9B3F-4DA7-BD60-63A8129AECB4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08.564" v="461" actId="700"/>
        <pc:sldMkLst>
          <pc:docMk/>
          <pc:sldMk cId="2461894260" sldId="388"/>
        </pc:sldMkLst>
        <pc:spChg chg="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08.564" v="461" actId="700"/>
          <ac:spMkLst>
            <pc:docMk/>
            <pc:sldMk cId="2461894260" sldId="388"/>
            <ac:spMk id="4" creationId="{FE1AA5FC-944F-2242-B9C1-DC483E111C6C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81215" sldId="389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81215" sldId="389"/>
            <ac:spMk id="4" creationId="{01752B73-0434-4C46-8A16-DE1A6AD3E6DD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3148215412" sldId="390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3148215412" sldId="390"/>
            <ac:spMk id="4" creationId="{DB6857CF-44E6-5A40-8452-34AE9C974FFF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154051711" sldId="391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154051711" sldId="391"/>
            <ac:spMk id="4" creationId="{D815DD6B-9672-A647-B88F-42DF31A9A497}"/>
          </ac:spMkLst>
        </pc:spChg>
      </pc:sldChg>
      <pc:sldChg chg="addSp delSp modSp mod modClrScheme chgLayout">
        <pc:chgData name="Peter McGinty" userId="138e04b35f3df159" providerId="LiveId" clId="{D1A2D542-6222-0341-A94D-4A281FFC5D56}" dt="2021-10-14T05:22:29.625" v="462" actId="700"/>
        <pc:sldMkLst>
          <pc:docMk/>
          <pc:sldMk cId="1425899113" sldId="392"/>
        </pc:sldMkLst>
        <pc:spChg chg="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2" creationId="{F3E3C78A-DB5A-4AB1-AC50-C900336EBAB9}"/>
          </ac:spMkLst>
        </pc:spChg>
        <pc:spChg chg="del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3" creationId="{250855B9-5B9A-4539-9AF2-378B1DF79CE5}"/>
          </ac:spMkLst>
        </pc:spChg>
        <pc:spChg chg="add mod ord">
          <ac:chgData name="Peter McGinty" userId="138e04b35f3df159" providerId="LiveId" clId="{D1A2D542-6222-0341-A94D-4A281FFC5D56}" dt="2021-10-14T05:22:29.625" v="462" actId="700"/>
          <ac:spMkLst>
            <pc:docMk/>
            <pc:sldMk cId="1425899113" sldId="392"/>
            <ac:spMk id="4" creationId="{0A57A057-B138-2841-92A8-8A4FB0CA2078}"/>
          </ac:spMkLst>
        </pc:spChg>
      </pc:sldChg>
      <pc:sldChg chg="modSp mod">
        <pc:chgData name="Peter McGinty" userId="138e04b35f3df159" providerId="LiveId" clId="{D1A2D542-6222-0341-A94D-4A281FFC5D56}" dt="2021-10-16T07:09:03.638" v="2032" actId="5793"/>
        <pc:sldMkLst>
          <pc:docMk/>
          <pc:sldMk cId="3633215215" sldId="393"/>
        </pc:sldMkLst>
        <pc:graphicFrameChg chg="mod modGraphic">
          <ac:chgData name="Peter McGinty" userId="138e04b35f3df159" providerId="LiveId" clId="{D1A2D542-6222-0341-A94D-4A281FFC5D56}" dt="2021-10-16T07:09:03.638" v="2032" actId="5793"/>
          <ac:graphicFrameMkLst>
            <pc:docMk/>
            <pc:sldMk cId="3633215215" sldId="393"/>
            <ac:graphicFrameMk id="2" creationId="{15F30310-98AB-4181-BC43-5082ABDFD540}"/>
          </ac:graphicFrameMkLst>
        </pc:graphicFrameChg>
      </pc:sldChg>
      <pc:sldChg chg="addSp modSp mod">
        <pc:chgData name="Peter McGinty" userId="138e04b35f3df159" providerId="LiveId" clId="{D1A2D542-6222-0341-A94D-4A281FFC5D56}" dt="2021-10-14T06:16:54.587" v="1146" actId="57"/>
        <pc:sldMkLst>
          <pc:docMk/>
          <pc:sldMk cId="2335348821" sldId="395"/>
        </pc:sldMkLst>
        <pc:spChg chg="mod">
          <ac:chgData name="Peter McGinty" userId="138e04b35f3df159" providerId="LiveId" clId="{D1A2D542-6222-0341-A94D-4A281FFC5D56}" dt="2021-10-14T05:16:25.516" v="265" actId="20577"/>
          <ac:spMkLst>
            <pc:docMk/>
            <pc:sldMk cId="2335348821" sldId="395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16:54.587" v="1146" actId="57"/>
          <ac:spMkLst>
            <pc:docMk/>
            <pc:sldMk cId="2335348821" sldId="395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1:59.065" v="1006" actId="20577"/>
          <ac:spMkLst>
            <pc:docMk/>
            <pc:sldMk cId="2335348821" sldId="395"/>
            <ac:spMk id="4" creationId="{A7E46467-588F-4302-8A11-C4A886A9953A}"/>
          </ac:spMkLst>
        </pc:spChg>
        <pc:spChg chg="add mod">
          <ac:chgData name="Peter McGinty" userId="138e04b35f3df159" providerId="LiveId" clId="{D1A2D542-6222-0341-A94D-4A281FFC5D56}" dt="2021-10-14T05:13:47.723" v="137" actId="1076"/>
          <ac:spMkLst>
            <pc:docMk/>
            <pc:sldMk cId="2335348821" sldId="395"/>
            <ac:spMk id="5" creationId="{D631FF59-DF69-CF42-A093-3A75689D2733}"/>
          </ac:spMkLst>
        </pc:spChg>
      </pc:sldChg>
      <pc:sldChg chg="modSp add mod">
        <pc:chgData name="Peter McGinty" userId="138e04b35f3df159" providerId="LiveId" clId="{D1A2D542-6222-0341-A94D-4A281FFC5D56}" dt="2021-10-14T06:22:29.064" v="1291" actId="20577"/>
        <pc:sldMkLst>
          <pc:docMk/>
          <pc:sldMk cId="1568223350" sldId="396"/>
        </pc:sldMkLst>
        <pc:spChg chg="mod">
          <ac:chgData name="Peter McGinty" userId="138e04b35f3df159" providerId="LiveId" clId="{D1A2D542-6222-0341-A94D-4A281FFC5D56}" dt="2021-10-14T05:15:35.138" v="205" actId="20577"/>
          <ac:spMkLst>
            <pc:docMk/>
            <pc:sldMk cId="1568223350" sldId="396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29.064" v="1291" actId="20577"/>
          <ac:spMkLst>
            <pc:docMk/>
            <pc:sldMk cId="1568223350" sldId="396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5:52:10.742" v="1015" actId="5793"/>
          <ac:spMkLst>
            <pc:docMk/>
            <pc:sldMk cId="1568223350" sldId="396"/>
            <ac:spMk id="4" creationId="{A7E46467-588F-4302-8A11-C4A886A9953A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4T05:23:37.944" v="496" actId="20577"/>
        <pc:sldMkLst>
          <pc:docMk/>
          <pc:sldMk cId="1517543639" sldId="397"/>
        </pc:sldMkLst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2" creationId="{87CA5D30-65B7-8A47-A4AB-9C445C4FD22E}"/>
          </ac:spMkLst>
        </pc:spChg>
        <pc:spChg chg="del mod ord">
          <ac:chgData name="Peter McGinty" userId="138e04b35f3df159" providerId="LiveId" clId="{D1A2D542-6222-0341-A94D-4A281FFC5D56}" dt="2021-10-14T05:21:50.783" v="460" actId="700"/>
          <ac:spMkLst>
            <pc:docMk/>
            <pc:sldMk cId="1517543639" sldId="397"/>
            <ac:spMk id="3" creationId="{922609AC-289E-8840-ABC9-87D872DD543F}"/>
          </ac:spMkLst>
        </pc:spChg>
        <pc:spChg chg="add mod ord">
          <ac:chgData name="Peter McGinty" userId="138e04b35f3df159" providerId="LiveId" clId="{D1A2D542-6222-0341-A94D-4A281FFC5D56}" dt="2021-10-14T05:23:27.433" v="475" actId="20577"/>
          <ac:spMkLst>
            <pc:docMk/>
            <pc:sldMk cId="1517543639" sldId="397"/>
            <ac:spMk id="4" creationId="{0997F5A3-5B7E-BD48-B8AE-DC085581C1EE}"/>
          </ac:spMkLst>
        </pc:spChg>
        <pc:spChg chg="add mod ord">
          <ac:chgData name="Peter McGinty" userId="138e04b35f3df159" providerId="LiveId" clId="{D1A2D542-6222-0341-A94D-4A281FFC5D56}" dt="2021-10-14T05:23:37.944" v="496" actId="20577"/>
          <ac:spMkLst>
            <pc:docMk/>
            <pc:sldMk cId="1517543639" sldId="397"/>
            <ac:spMk id="5" creationId="{B5FFFB9E-B7BF-6F4E-BCE1-1282E08D3E51}"/>
          </ac:spMkLst>
        </pc:spChg>
      </pc:sldChg>
      <pc:sldChg chg="addSp modSp new mod modClrScheme chgLayout">
        <pc:chgData name="Peter McGinty" userId="138e04b35f3df159" providerId="LiveId" clId="{D1A2D542-6222-0341-A94D-4A281FFC5D56}" dt="2021-10-16T06:11:29.276" v="1814" actId="20577"/>
        <pc:sldMkLst>
          <pc:docMk/>
          <pc:sldMk cId="1440891465" sldId="398"/>
        </pc:sldMkLst>
        <pc:spChg chg="mod ord">
          <ac:chgData name="Peter McGinty" userId="138e04b35f3df159" providerId="LiveId" clId="{D1A2D542-6222-0341-A94D-4A281FFC5D56}" dt="2021-10-14T05:27:40.643" v="667" actId="700"/>
          <ac:spMkLst>
            <pc:docMk/>
            <pc:sldMk cId="1440891465" sldId="398"/>
            <ac:spMk id="2" creationId="{1EE12B25-B12F-9943-A45D-B26B24F79F5C}"/>
          </ac:spMkLst>
        </pc:spChg>
        <pc:spChg chg="mod ord">
          <ac:chgData name="Peter McGinty" userId="138e04b35f3df159" providerId="LiveId" clId="{D1A2D542-6222-0341-A94D-4A281FFC5D56}" dt="2021-10-16T06:11:00.881" v="1812" actId="20577"/>
          <ac:spMkLst>
            <pc:docMk/>
            <pc:sldMk cId="1440891465" sldId="398"/>
            <ac:spMk id="3" creationId="{1530BA1F-097C-9B49-869F-A15A1BEC6CDD}"/>
          </ac:spMkLst>
        </pc:spChg>
        <pc:spChg chg="add mod ord">
          <ac:chgData name="Peter McGinty" userId="138e04b35f3df159" providerId="LiveId" clId="{D1A2D542-6222-0341-A94D-4A281FFC5D56}" dt="2021-10-16T06:11:29.276" v="1814" actId="20577"/>
          <ac:spMkLst>
            <pc:docMk/>
            <pc:sldMk cId="1440891465" sldId="398"/>
            <ac:spMk id="4" creationId="{D42CB81F-3BA5-C443-9B36-2D4C48C07047}"/>
          </ac:spMkLst>
        </pc:spChg>
      </pc:sldChg>
      <pc:sldChg chg="modSp add mod">
        <pc:chgData name="Peter McGinty" userId="138e04b35f3df159" providerId="LiveId" clId="{D1A2D542-6222-0341-A94D-4A281FFC5D56}" dt="2021-10-14T06:22:39.287" v="1293" actId="20577"/>
        <pc:sldMkLst>
          <pc:docMk/>
          <pc:sldMk cId="3303717268" sldId="399"/>
        </pc:sldMkLst>
        <pc:spChg chg="mod">
          <ac:chgData name="Peter McGinty" userId="138e04b35f3df159" providerId="LiveId" clId="{D1A2D542-6222-0341-A94D-4A281FFC5D56}" dt="2021-10-14T05:50:45.627" v="977" actId="20577"/>
          <ac:spMkLst>
            <pc:docMk/>
            <pc:sldMk cId="3303717268" sldId="399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39.287" v="1293" actId="20577"/>
          <ac:spMkLst>
            <pc:docMk/>
            <pc:sldMk cId="3303717268" sldId="399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4T06:18:19.694" v="1167" actId="20577"/>
          <ac:spMkLst>
            <pc:docMk/>
            <pc:sldMk cId="3303717268" sldId="399"/>
            <ac:spMk id="4" creationId="{A7E46467-588F-4302-8A11-C4A886A9953A}"/>
          </ac:spMkLst>
        </pc:spChg>
      </pc:sldChg>
      <pc:sldChg chg="modSp add mod">
        <pc:chgData name="Peter McGinty" userId="138e04b35f3df159" providerId="LiveId" clId="{D1A2D542-6222-0341-A94D-4A281FFC5D56}" dt="2021-10-16T07:05:32.105" v="1996" actId="20577"/>
        <pc:sldMkLst>
          <pc:docMk/>
          <pc:sldMk cId="4144499065" sldId="400"/>
        </pc:sldMkLst>
        <pc:spChg chg="mod">
          <ac:chgData name="Peter McGinty" userId="138e04b35f3df159" providerId="LiveId" clId="{D1A2D542-6222-0341-A94D-4A281FFC5D56}" dt="2021-10-14T06:22:59.840" v="1296" actId="20577"/>
          <ac:spMkLst>
            <pc:docMk/>
            <pc:sldMk cId="4144499065" sldId="400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22:13.856" v="1289" actId="20577"/>
          <ac:spMkLst>
            <pc:docMk/>
            <pc:sldMk cId="4144499065" sldId="400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5:32.105" v="1996" actId="20577"/>
          <ac:spMkLst>
            <pc:docMk/>
            <pc:sldMk cId="4144499065" sldId="400"/>
            <ac:spMk id="4" creationId="{A7E46467-588F-4302-8A11-C4A886A9953A}"/>
          </ac:spMkLst>
        </pc:spChg>
      </pc:sldChg>
      <pc:sldChg chg="modSp add mod ord">
        <pc:chgData name="Peter McGinty" userId="138e04b35f3df159" providerId="LiveId" clId="{D1A2D542-6222-0341-A94D-4A281FFC5D56}" dt="2021-10-16T07:06:20.964" v="2019" actId="20577"/>
        <pc:sldMkLst>
          <pc:docMk/>
          <pc:sldMk cId="1626995251" sldId="401"/>
        </pc:sldMkLst>
        <pc:spChg chg="mod">
          <ac:chgData name="Peter McGinty" userId="138e04b35f3df159" providerId="LiveId" clId="{D1A2D542-6222-0341-A94D-4A281FFC5D56}" dt="2021-10-14T06:24:51.451" v="1319" actId="20577"/>
          <ac:spMkLst>
            <pc:docMk/>
            <pc:sldMk cId="1626995251" sldId="401"/>
            <ac:spMk id="2" creationId="{6DF68BF9-8AD4-4A48-B9B1-005B42CB13B2}"/>
          </ac:spMkLst>
        </pc:spChg>
        <pc:spChg chg="mod">
          <ac:chgData name="Peter McGinty" userId="138e04b35f3df159" providerId="LiveId" clId="{D1A2D542-6222-0341-A94D-4A281FFC5D56}" dt="2021-10-14T06:33:10.806" v="1411" actId="20577"/>
          <ac:spMkLst>
            <pc:docMk/>
            <pc:sldMk cId="1626995251" sldId="401"/>
            <ac:spMk id="3" creationId="{15DDA33E-7544-4C9C-8219-3F16CBA5413E}"/>
          </ac:spMkLst>
        </pc:spChg>
        <pc:spChg chg="mod">
          <ac:chgData name="Peter McGinty" userId="138e04b35f3df159" providerId="LiveId" clId="{D1A2D542-6222-0341-A94D-4A281FFC5D56}" dt="2021-10-16T07:06:20.964" v="2019" actId="20577"/>
          <ac:spMkLst>
            <pc:docMk/>
            <pc:sldMk cId="1626995251" sldId="401"/>
            <ac:spMk id="4" creationId="{A7E46467-588F-4302-8A11-C4A886A9953A}"/>
          </ac:spMkLst>
        </pc:spChg>
      </pc:sldChg>
      <pc:sldChg chg="modSp mod">
        <pc:chgData name="Peter McGinty" userId="138e04b35f3df159" providerId="LiveId" clId="{D1A2D542-6222-0341-A94D-4A281FFC5D56}" dt="2021-10-16T07:09:25.078" v="2043" actId="20577"/>
        <pc:sldMkLst>
          <pc:docMk/>
          <pc:sldMk cId="354708524" sldId="403"/>
        </pc:sldMkLst>
        <pc:spChg chg="mod">
          <ac:chgData name="Peter McGinty" userId="138e04b35f3df159" providerId="LiveId" clId="{D1A2D542-6222-0341-A94D-4A281FFC5D56}" dt="2021-10-16T07:09:25.078" v="2043" actId="20577"/>
          <ac:spMkLst>
            <pc:docMk/>
            <pc:sldMk cId="354708524" sldId="403"/>
            <ac:spMk id="3" creationId="{15DDA33E-7544-4C9C-8219-3F16CBA5413E}"/>
          </ac:spMkLst>
        </pc:spChg>
      </pc:sldChg>
      <pc:sldChg chg="modSp mod">
        <pc:chgData name="Peter McGinty" userId="138e04b35f3df159" providerId="LiveId" clId="{D1A2D542-6222-0341-A94D-4A281FFC5D56}" dt="2021-10-16T07:06:55.081" v="2023" actId="20577"/>
        <pc:sldMkLst>
          <pc:docMk/>
          <pc:sldMk cId="2380194562" sldId="404"/>
        </pc:sldMkLst>
        <pc:spChg chg="mod">
          <ac:chgData name="Peter McGinty" userId="138e04b35f3df159" providerId="LiveId" clId="{D1A2D542-6222-0341-A94D-4A281FFC5D56}" dt="2021-10-16T07:06:55.081" v="2023" actId="20577"/>
          <ac:spMkLst>
            <pc:docMk/>
            <pc:sldMk cId="2380194562" sldId="404"/>
            <ac:spMk id="3" creationId="{32B20A16-F3D1-43A5-B574-5B28B0DDE609}"/>
          </ac:spMkLst>
        </pc:spChg>
      </pc:sldChg>
      <pc:sldChg chg="addSp delSp modSp new mod ord modClrScheme chgLayout">
        <pc:chgData name="Peter McGinty" userId="138e04b35f3df159" providerId="LiveId" clId="{D1A2D542-6222-0341-A94D-4A281FFC5D56}" dt="2021-10-16T06:08:51.478" v="1757" actId="20577"/>
        <pc:sldMkLst>
          <pc:docMk/>
          <pc:sldMk cId="2093979522" sldId="407"/>
        </pc:sldMkLst>
        <pc:spChg chg="add del mod">
          <ac:chgData name="Peter McGinty" userId="138e04b35f3df159" providerId="LiveId" clId="{D1A2D542-6222-0341-A94D-4A281FFC5D56}" dt="2021-10-16T05:58:14.061" v="1502" actId="478"/>
          <ac:spMkLst>
            <pc:docMk/>
            <pc:sldMk cId="2093979522" sldId="407"/>
            <ac:spMk id="2" creationId="{D39D78FD-D6EB-A445-8A9B-4BBA470B16ED}"/>
          </ac:spMkLst>
        </pc:spChg>
        <pc:spChg chg="add mod ord">
          <ac:chgData name="Peter McGinty" userId="138e04b35f3df159" providerId="LiveId" clId="{D1A2D542-6222-0341-A94D-4A281FFC5D56}" dt="2021-10-16T06:08:51.478" v="1757" actId="20577"/>
          <ac:spMkLst>
            <pc:docMk/>
            <pc:sldMk cId="2093979522" sldId="407"/>
            <ac:spMk id="4" creationId="{19FB5D3E-40B7-AB44-A302-9D228DD4BF2F}"/>
          </ac:spMkLst>
        </pc:spChg>
        <pc:graphicFrameChg chg="add mod modGraphic">
          <ac:chgData name="Peter McGinty" userId="138e04b35f3df159" providerId="LiveId" clId="{D1A2D542-6222-0341-A94D-4A281FFC5D56}" dt="2021-10-16T06:07:20.072" v="1727" actId="12789"/>
          <ac:graphicFrameMkLst>
            <pc:docMk/>
            <pc:sldMk cId="2093979522" sldId="407"/>
            <ac:graphicFrameMk id="3" creationId="{25B1C22F-AD9E-9D40-8943-0BC14ACDF7F9}"/>
          </ac:graphicFrameMkLst>
        </pc:graphicFrameChg>
      </pc:sldChg>
      <pc:sldChg chg="addSp modSp add mod">
        <pc:chgData name="Peter McGinty" userId="138e04b35f3df159" providerId="LiveId" clId="{D1A2D542-6222-0341-A94D-4A281FFC5D56}" dt="2021-10-16T06:10:29.565" v="1809" actId="122"/>
        <pc:sldMkLst>
          <pc:docMk/>
          <pc:sldMk cId="1624307310" sldId="408"/>
        </pc:sldMkLst>
        <pc:spChg chg="add mod">
          <ac:chgData name="Peter McGinty" userId="138e04b35f3df159" providerId="LiveId" clId="{D1A2D542-6222-0341-A94D-4A281FFC5D56}" dt="2021-10-16T06:10:29.565" v="1809" actId="122"/>
          <ac:spMkLst>
            <pc:docMk/>
            <pc:sldMk cId="1624307310" sldId="408"/>
            <ac:spMk id="5" creationId="{9B9B3FE6-FACD-AA42-BDD3-48C7C3B27060}"/>
          </ac:spMkLst>
        </pc:spChg>
      </pc:sldChg>
      <pc:sldChg chg="addSp delSp modSp new mod modClrScheme chgLayout">
        <pc:chgData name="Peter McGinty" userId="138e04b35f3df159" providerId="LiveId" clId="{D1A2D542-6222-0341-A94D-4A281FFC5D56}" dt="2021-10-16T06:15:26.705" v="1967" actId="27636"/>
        <pc:sldMkLst>
          <pc:docMk/>
          <pc:sldMk cId="4185476432" sldId="409"/>
        </pc:sldMkLst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2" creationId="{1BFF757C-408B-924A-9840-9F63D1952FFF}"/>
          </ac:spMkLst>
        </pc:spChg>
        <pc:spChg chg="del mod ord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3" creationId="{F106D412-514F-E648-96E6-648B1BC8908D}"/>
          </ac:spMkLst>
        </pc:spChg>
        <pc:spChg chg="del">
          <ac:chgData name="Peter McGinty" userId="138e04b35f3df159" providerId="LiveId" clId="{D1A2D542-6222-0341-A94D-4A281FFC5D56}" dt="2021-10-16T06:12:47.066" v="1816" actId="700"/>
          <ac:spMkLst>
            <pc:docMk/>
            <pc:sldMk cId="4185476432" sldId="409"/>
            <ac:spMk id="4" creationId="{E20EA51C-D731-3A41-AA62-BB8682797CED}"/>
          </ac:spMkLst>
        </pc:spChg>
        <pc:spChg chg="add mod ord">
          <ac:chgData name="Peter McGinty" userId="138e04b35f3df159" providerId="LiveId" clId="{D1A2D542-6222-0341-A94D-4A281FFC5D56}" dt="2021-10-16T06:15:26.705" v="1967" actId="27636"/>
          <ac:spMkLst>
            <pc:docMk/>
            <pc:sldMk cId="4185476432" sldId="409"/>
            <ac:spMk id="5" creationId="{89D1E69D-1281-9E49-85BE-98C194C7B056}"/>
          </ac:spMkLst>
        </pc:spChg>
        <pc:spChg chg="add del mod ord">
          <ac:chgData name="Peter McGinty" userId="138e04b35f3df159" providerId="LiveId" clId="{D1A2D542-6222-0341-A94D-4A281FFC5D56}" dt="2021-10-16T06:14:38.245" v="1965" actId="700"/>
          <ac:spMkLst>
            <pc:docMk/>
            <pc:sldMk cId="4185476432" sldId="409"/>
            <ac:spMk id="6" creationId="{9217EB30-EBFC-A940-8960-05F5A6D9A093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7" creationId="{E2A261BE-6441-4C4E-BCB8-C6D83901FFB5}"/>
          </ac:spMkLst>
        </pc:spChg>
        <pc:spChg chg="add del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8" creationId="{BF256F43-D9C1-974D-B998-C63E87224908}"/>
          </ac:spMkLst>
        </pc:spChg>
        <pc:spChg chg="add mod ord">
          <ac:chgData name="Peter McGinty" userId="138e04b35f3df159" providerId="LiveId" clId="{D1A2D542-6222-0341-A94D-4A281FFC5D56}" dt="2021-10-16T06:15:26.647" v="1966" actId="700"/>
          <ac:spMkLst>
            <pc:docMk/>
            <pc:sldMk cId="4185476432" sldId="409"/>
            <ac:spMk id="9" creationId="{275D93F1-5B41-4C4D-94AF-F097CB4E9CC9}"/>
          </ac:spMkLst>
        </pc:spChg>
      </pc:sldChg>
      <pc:sldChg chg="add">
        <pc:chgData name="Peter McGinty" userId="138e04b35f3df159" providerId="LiveId" clId="{D1A2D542-6222-0341-A94D-4A281FFC5D56}" dt="2021-10-17T04:29:08.182" v="2113" actId="2890"/>
        <pc:sldMkLst>
          <pc:docMk/>
          <pc:sldMk cId="4155040078" sldId="412"/>
        </pc:sldMkLst>
      </pc:sldChg>
      <pc:sldChg chg="addSp modSp add mod ord chgLayout">
        <pc:chgData name="Peter McGinty" userId="138e04b35f3df159" providerId="LiveId" clId="{D1A2D542-6222-0341-A94D-4A281FFC5D56}" dt="2021-10-17T04:34:16.939" v="2218" actId="20577"/>
        <pc:sldMkLst>
          <pc:docMk/>
          <pc:sldMk cId="1605638793" sldId="413"/>
        </pc:sldMkLst>
        <pc:spChg chg="add mod ord">
          <ac:chgData name="Peter McGinty" userId="138e04b35f3df159" providerId="LiveId" clId="{D1A2D542-6222-0341-A94D-4A281FFC5D56}" dt="2021-10-17T04:34:16.939" v="2218" actId="20577"/>
          <ac:spMkLst>
            <pc:docMk/>
            <pc:sldMk cId="1605638793" sldId="413"/>
            <ac:spMk id="2" creationId="{7CCA8559-68DD-B54E-8798-D4D4C22A6B2D}"/>
          </ac:spMkLst>
        </pc:spChg>
        <pc:spChg chg="mod ord">
          <ac:chgData name="Peter McGinty" userId="138e04b35f3df159" providerId="LiveId" clId="{D1A2D542-6222-0341-A94D-4A281FFC5D56}" dt="2021-10-17T04:33:48.297" v="2215"/>
          <ac:spMkLst>
            <pc:docMk/>
            <pc:sldMk cId="1605638793" sldId="413"/>
            <ac:spMk id="4" creationId="{149523E5-49C3-4D8E-ADC6-BEAFB4D540A4}"/>
          </ac:spMkLst>
        </pc:spChg>
      </pc:sldChg>
      <pc:sldChg chg="modSp add mod">
        <pc:chgData name="Peter McGinty" userId="138e04b35f3df159" providerId="LiveId" clId="{D1A2D542-6222-0341-A94D-4A281FFC5D56}" dt="2021-10-17T04:39:00.015" v="2355"/>
        <pc:sldMkLst>
          <pc:docMk/>
          <pc:sldMk cId="2227940099" sldId="414"/>
        </pc:sldMkLst>
        <pc:spChg chg="mod">
          <ac:chgData name="Peter McGinty" userId="138e04b35f3df159" providerId="LiveId" clId="{D1A2D542-6222-0341-A94D-4A281FFC5D56}" dt="2021-10-17T04:34:23.889" v="2220" actId="20577"/>
          <ac:spMkLst>
            <pc:docMk/>
            <pc:sldMk cId="2227940099" sldId="414"/>
            <ac:spMk id="2" creationId="{7CCA8559-68DD-B54E-8798-D4D4C22A6B2D}"/>
          </ac:spMkLst>
        </pc:spChg>
        <pc:spChg chg="mod">
          <ac:chgData name="Peter McGinty" userId="138e04b35f3df159" providerId="LiveId" clId="{D1A2D542-6222-0341-A94D-4A281FFC5D56}" dt="2021-10-17T04:39:00.015" v="2355"/>
          <ac:spMkLst>
            <pc:docMk/>
            <pc:sldMk cId="2227940099" sldId="414"/>
            <ac:spMk id="4" creationId="{149523E5-49C3-4D8E-ADC6-BEAFB4D540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2"/>
            <a:ext cx="4341442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1D30B32-7FBC-4019-B111-9B47D2913815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2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AFD91C04-D3B0-48D5-BF94-83018D75E4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2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4DD2-6F96-419C-A4A2-557100C0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C43A2-A922-44F4-B557-3946A4D7C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7E25-7B51-4F8F-81FB-B9B974AD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6C7CE-D3A4-4681-88D1-93BDCE93B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7936-6CB8-4C92-B8E1-C34AA636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38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71193-C711-42DB-8874-92AAE2EB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DF7E-3732-487B-B402-CFCF69B89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BBA1-9EF8-4A52-BF10-6AF234E5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BD279-1CFB-4D24-8FB1-86FF31DC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1FAC6-A57E-4C08-B80F-DA3DBDF7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6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4F43-7296-4C23-97A0-1C63C899C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BB917-6117-4CFA-92D7-0AEAE7EFB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9906-A843-4172-B0FF-92F16B65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A4B8-A6F5-4949-87FA-CD79B4F6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6B902-C85D-4B0B-B6F8-B575E206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32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811C-902F-407B-9028-2BEA3DE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0232-D714-459B-A620-68D740C3D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4D881-AA61-4151-9325-9AB5C991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6FF39-4E14-48D7-B73C-B3A9542B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2DE5D-6715-461F-8668-CB5216F1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38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64247-E049-4488-AE51-4F4B016A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8B1E6-B41C-4C7E-99FC-AD396C1C2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A9329-388F-42E4-89AC-B9646C08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CE0B9-D61E-4E82-95A1-066FEA55B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CE12-6353-43C0-BE96-B724E7D1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29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F5F5-5C65-4FE1-A5B8-ABB2C5C02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51DB-D8E9-4D98-876B-2BE9DF0A5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94AC0-7408-4C73-9E36-B4C501DAE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DB6BD-816D-4C97-95A6-1EF2B37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96750-A5D5-4D97-BA50-36FD6B8A3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828F-1B12-464D-B606-731C1642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15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F9ED-0BF8-4D02-A0FF-C8E7BEC9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C7BA-3C23-4604-9D1C-FED770DBE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E4967-9E93-4E6E-A04F-0C640818E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4DBF41-A16E-428F-915E-6F379369A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FF744-82CE-4780-8E42-5732391267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C8BB2-6AD3-4A8D-A18A-6D2A3F66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1F797-D071-4F20-88F9-3D387B87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818C-81BD-406B-8501-16B8AD7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28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3D22-3743-4979-9F94-BD8DC4E3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ABAF5-D88F-4332-93E3-A5E1BE60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3B6DF-CF9E-4518-808B-EA50C385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8D83D-5700-4DB3-A92D-9B415B25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67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D4CB3-05D1-40FD-A3E1-03C889C9C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19A0B-A9E6-4FB4-96F8-4A4A36CD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B855D-BE6D-4C83-9F66-C816B4AE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8F63-D09C-466F-BEA9-712AC691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69151-CCE2-4DA2-B1EB-0984F252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20107-3ED7-4476-B3FE-3DCE32F87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2D778-8E78-46FA-8BA5-3A663469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C04F1-1A42-4523-BE06-7725E272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4375-940B-4769-B7F2-93048B72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51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742F7-5903-429C-83DC-143DD723A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17714-B754-44E3-BEB6-605A4A7E1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8C62-6EFA-4046-8D29-3EE15D1EC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30781-5900-40E1-8EDE-5B02E4320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ED05-6BE7-40C2-9E4C-E08E9FA3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90755-3598-44D1-96DB-648E24E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52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EE47C-E5CB-4EDE-9F6F-7833BC3A5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28E89-C45A-459C-8D96-97FA04D5B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DE60-435F-40C4-A668-55CDE8EB2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D06E-9340-443E-883B-3498EE6B16A0}" type="datetimeFigureOut">
              <a:rPr lang="en-GB" smtClean="0"/>
              <a:t>16/10/2023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EAF84-2053-4251-9394-419149418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A57E-5FDA-41D1-8D66-1C9EBD840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0974F-EDFB-4AC4-85D1-F2278D3301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DA1-3F99-F765-69B9-B03E8D8C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Iteration with ‘for’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EA0A4-2474-21D9-EE89-2A078F979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Repeat the same block of code for every item in a collection</a:t>
            </a:r>
          </a:p>
        </p:txBody>
      </p:sp>
    </p:spTree>
    <p:extLst>
      <p:ext uri="{BB962C8B-B14F-4D97-AF65-F5344CB8AC3E}">
        <p14:creationId xmlns:p14="http://schemas.microsoft.com/office/powerpoint/2010/main" val="1080892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2E744-E53B-4ED5-ADF9-818F039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Worksheet – for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35DFC-A1DB-4139-B83B-F822B9C3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85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803D3D-8F1D-4A61-1DD1-D874E0E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an action on every item in 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each marble in my bag of marbles paint it red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each item on my shopping list search for it in supermarket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each card in my deck of cards turn the card face down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each day of my life write a memory in my diary</a:t>
            </a:r>
          </a:p>
        </p:txBody>
      </p:sp>
    </p:spTree>
    <p:extLst>
      <p:ext uri="{BB962C8B-B14F-4D97-AF65-F5344CB8AC3E}">
        <p14:creationId xmlns:p14="http://schemas.microsoft.com/office/powerpoint/2010/main" val="300875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803D3D-8F1D-4A61-1DD1-D874E0E5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an action on every item in 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each marble</a:t>
            </a:r>
            <a:r>
              <a:rPr lang="en-GB" sz="2600" dirty="0">
                <a:latin typeface="Lucida Console" panose="020B0609040504020204" pitchFamily="49" charset="0"/>
              </a:rPr>
              <a:t> in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my bag of marbles </a:t>
            </a:r>
            <a:r>
              <a:rPr lang="en-GB" sz="2600" dirty="0">
                <a:solidFill>
                  <a:srgbClr val="7030A0"/>
                </a:solidFill>
                <a:latin typeface="Lucida Console" panose="020B0609040504020204" pitchFamily="49" charset="0"/>
              </a:rPr>
              <a:t>paint it red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each item</a:t>
            </a:r>
            <a:r>
              <a:rPr lang="en-GB" sz="2600" dirty="0">
                <a:latin typeface="Lucida Console" panose="020B0609040504020204" pitchFamily="49" charset="0"/>
              </a:rPr>
              <a:t> on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my shopping list </a:t>
            </a:r>
            <a:r>
              <a:rPr lang="en-GB" sz="2600" dirty="0">
                <a:solidFill>
                  <a:srgbClr val="7030A0"/>
                </a:solidFill>
                <a:latin typeface="Lucida Console" panose="020B0609040504020204" pitchFamily="49" charset="0"/>
              </a:rPr>
              <a:t>search for it in supermarket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each card</a:t>
            </a:r>
            <a:r>
              <a:rPr lang="en-GB" sz="2600" dirty="0">
                <a:latin typeface="Lucida Console" panose="020B0609040504020204" pitchFamily="49" charset="0"/>
              </a:rPr>
              <a:t> in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my deck of cards </a:t>
            </a:r>
            <a:r>
              <a:rPr lang="en-GB" sz="2600" dirty="0">
                <a:solidFill>
                  <a:srgbClr val="7030A0"/>
                </a:solidFill>
                <a:latin typeface="Lucida Console" panose="020B0609040504020204" pitchFamily="49" charset="0"/>
              </a:rPr>
              <a:t>turn the card face down</a:t>
            </a:r>
          </a:p>
          <a:p>
            <a:pPr marL="0" indent="0">
              <a:buNone/>
            </a:pPr>
            <a:endParaRPr lang="en-GB" sz="2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Lucida Console" panose="020B0609040504020204" pitchFamily="49" charset="0"/>
              </a:rPr>
              <a:t>For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each day</a:t>
            </a:r>
            <a:r>
              <a:rPr lang="en-GB" sz="2600" dirty="0">
                <a:latin typeface="Lucida Console" panose="020B0609040504020204" pitchFamily="49" charset="0"/>
              </a:rPr>
              <a:t> of </a:t>
            </a:r>
            <a:r>
              <a:rPr lang="en-GB" sz="2600" dirty="0">
                <a:solidFill>
                  <a:srgbClr val="FF0000"/>
                </a:solidFill>
                <a:latin typeface="Lucida Console" panose="020B0609040504020204" pitchFamily="49" charset="0"/>
              </a:rPr>
              <a:t>my life </a:t>
            </a:r>
            <a:r>
              <a:rPr lang="en-GB" sz="2600" dirty="0">
                <a:solidFill>
                  <a:srgbClr val="7030A0"/>
                </a:solidFill>
                <a:latin typeface="Lucida Console" panose="020B0609040504020204" pitchFamily="49" charset="0"/>
              </a:rPr>
              <a:t>write a memory in my diary</a:t>
            </a:r>
          </a:p>
        </p:txBody>
      </p:sp>
    </p:spTree>
    <p:extLst>
      <p:ext uri="{BB962C8B-B14F-4D97-AF65-F5344CB8AC3E}">
        <p14:creationId xmlns:p14="http://schemas.microsoft.com/office/powerpoint/2010/main" val="97980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each_item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a_collection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execute this code . . . .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for statement</a:t>
            </a:r>
          </a:p>
        </p:txBody>
      </p:sp>
    </p:spTree>
    <p:extLst>
      <p:ext uri="{BB962C8B-B14F-4D97-AF65-F5344CB8AC3E}">
        <p14:creationId xmlns:p14="http://schemas.microsoft.com/office/powerpoint/2010/main" val="28947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 </a:t>
            </a:r>
            <a:r>
              <a:rPr lang="en-GB" dirty="0" err="1">
                <a:latin typeface="Lucida Console" panose="020B0609040504020204" pitchFamily="49" charset="0"/>
              </a:rPr>
              <a:t>each_item</a:t>
            </a:r>
            <a:r>
              <a:rPr lang="en-GB" dirty="0">
                <a:latin typeface="Lucida Console" panose="020B0609040504020204" pitchFamily="49" charset="0"/>
              </a:rPr>
              <a:t>  in  </a:t>
            </a:r>
            <a:r>
              <a:rPr lang="en-GB" dirty="0" err="1">
                <a:latin typeface="Lucida Console" panose="020B0609040504020204" pitchFamily="49" charset="0"/>
              </a:rPr>
              <a:t>a_collection</a:t>
            </a:r>
            <a:r>
              <a:rPr lang="en-GB" dirty="0">
                <a:latin typeface="Lucida Console" panose="020B0609040504020204" pitchFamily="49" charset="0"/>
              </a:rPr>
              <a:t> 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execute this code . . . .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 # and this . . . .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end of indentation marks end of for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6A3A3-A3CC-83E1-6493-1264FCB39C62}"/>
              </a:ext>
            </a:extLst>
          </p:cNvPr>
          <p:cNvSpPr/>
          <p:nvPr/>
        </p:nvSpPr>
        <p:spPr>
          <a:xfrm>
            <a:off x="838200" y="2501316"/>
            <a:ext cx="777105" cy="28195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GB" sz="2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indent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2BD96-E5A4-8A73-B314-05D29735038D}"/>
              </a:ext>
            </a:extLst>
          </p:cNvPr>
          <p:cNvSpPr/>
          <p:nvPr/>
        </p:nvSpPr>
        <p:spPr>
          <a:xfrm>
            <a:off x="1783817" y="2501316"/>
            <a:ext cx="5821413" cy="281954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5F106E-A9F4-4C18-F40E-84B9E9AA87F0}"/>
              </a:ext>
            </a:extLst>
          </p:cNvPr>
          <p:cNvSpPr/>
          <p:nvPr/>
        </p:nvSpPr>
        <p:spPr>
          <a:xfrm>
            <a:off x="8190186" y="1575532"/>
            <a:ext cx="354724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DE07A-8EE4-7DA3-B777-741421AE62F9}"/>
              </a:ext>
            </a:extLst>
          </p:cNvPr>
          <p:cNvSpPr/>
          <p:nvPr/>
        </p:nvSpPr>
        <p:spPr>
          <a:xfrm>
            <a:off x="5091300" y="1575533"/>
            <a:ext cx="2838755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1CB60A-9A4F-2703-3B2A-FE34019E53D2}"/>
              </a:ext>
            </a:extLst>
          </p:cNvPr>
          <p:cNvSpPr/>
          <p:nvPr/>
        </p:nvSpPr>
        <p:spPr>
          <a:xfrm>
            <a:off x="4327634" y="1607133"/>
            <a:ext cx="536028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94437-AA26-C636-3A40-454B2F1F37B2}"/>
              </a:ext>
            </a:extLst>
          </p:cNvPr>
          <p:cNvSpPr/>
          <p:nvPr/>
        </p:nvSpPr>
        <p:spPr>
          <a:xfrm>
            <a:off x="1916432" y="1607134"/>
            <a:ext cx="2103776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B387B-9DDE-DD0F-110D-B0D364D7BC23}"/>
              </a:ext>
            </a:extLst>
          </p:cNvPr>
          <p:cNvSpPr/>
          <p:nvPr/>
        </p:nvSpPr>
        <p:spPr>
          <a:xfrm>
            <a:off x="838201" y="1607134"/>
            <a:ext cx="864476" cy="6756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04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559-68DD-B54E-8798-D4D4C22A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counting vowels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vowels, </a:t>
            </a:r>
            <a:r>
              <a:rPr lang="en-GB" dirty="0" err="1">
                <a:latin typeface="Lucida Console" panose="020B0609040504020204" pitchFamily="49" charset="0"/>
              </a:rPr>
              <a:t>count_v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count_notv</a:t>
            </a:r>
            <a:r>
              <a:rPr lang="en-GB" dirty="0">
                <a:latin typeface="Lucida Console" panose="020B0609040504020204" pitchFamily="49" charset="0"/>
              </a:rPr>
              <a:t> = ‘</a:t>
            </a:r>
            <a:r>
              <a:rPr lang="en-GB" dirty="0" err="1">
                <a:latin typeface="Lucida Console" panose="020B0609040504020204" pitchFamily="49" charset="0"/>
              </a:rPr>
              <a:t>aeiou</a:t>
            </a:r>
            <a:r>
              <a:rPr lang="en-GB" dirty="0">
                <a:latin typeface="Lucida Console" panose="020B0609040504020204" pitchFamily="49" charset="0"/>
              </a:rPr>
              <a:t>’, 0, 0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each_letter</a:t>
            </a:r>
            <a:r>
              <a:rPr lang="en-GB" dirty="0">
                <a:latin typeface="Lucida Console" panose="020B0609040504020204" pitchFamily="49" charset="0"/>
              </a:rPr>
              <a:t> in ‘abracadabra’: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each_letter</a:t>
            </a:r>
            <a:r>
              <a:rPr lang="en-GB" dirty="0">
                <a:latin typeface="Lucida Console" panose="020B0609040504020204" pitchFamily="49" charset="0"/>
              </a:rPr>
              <a:t> in vowels: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latin typeface="Lucida Console" panose="020B0609040504020204" pitchFamily="49" charset="0"/>
              </a:rPr>
              <a:t>count_v</a:t>
            </a:r>
            <a:r>
              <a:rPr lang="en-GB" dirty="0">
                <a:latin typeface="Lucida Console" panose="020B0609040504020204" pitchFamily="49" charset="0"/>
              </a:rPr>
              <a:t> += 1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</a:t>
            </a:r>
            <a:r>
              <a:rPr lang="en-GB" dirty="0" err="1">
                <a:latin typeface="Lucida Console" panose="020B0609040504020204" pitchFamily="49" charset="0"/>
              </a:rPr>
              <a:t>count_notv</a:t>
            </a:r>
            <a:r>
              <a:rPr lang="en-GB" dirty="0">
                <a:latin typeface="Lucida Console" panose="020B0609040504020204" pitchFamily="49" charset="0"/>
              </a:rPr>
              <a:t> += 1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</a:t>
            </a:r>
            <a:r>
              <a:rPr lang="en-GB" dirty="0" err="1">
                <a:latin typeface="Lucida Console" panose="020B0609040504020204" pitchFamily="49" charset="0"/>
              </a:rPr>
              <a:t>count_v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count_notv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794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printing just the vowels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'the</a:t>
            </a:r>
            <a:r>
              <a:rPr lang="en-GB" sz="2400" dirty="0">
                <a:latin typeface="Lucida Console" panose="020B0609040504020204" pitchFamily="49" charset="0"/>
              </a:rPr>
              <a:t> quick brown fox jumps over the lazy dog</a:t>
            </a:r>
            <a:r>
              <a:rPr lang="en-GB" dirty="0">
                <a:latin typeface="Lucida Console" panose="020B0609040504020204" pitchFamily="49" charset="0"/>
              </a:rPr>
              <a:t>'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vowels = '</a:t>
            </a:r>
            <a:r>
              <a:rPr lang="en-GB" dirty="0" err="1">
                <a:latin typeface="Lucida Console" panose="020B0609040504020204" pitchFamily="49" charset="0"/>
              </a:rPr>
              <a:t>aeiou</a:t>
            </a:r>
            <a:r>
              <a:rPr lang="en-GB" dirty="0">
                <a:latin typeface="Lucida Console" panose="020B0609040504020204" pitchFamily="49" charset="0"/>
              </a:rPr>
              <a:t> ‘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a_letter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</a:t>
            </a:r>
            <a:r>
              <a:rPr lang="en-GB" dirty="0" err="1">
                <a:latin typeface="Lucida Console" panose="020B0609040504020204" pitchFamily="49" charset="0"/>
              </a:rPr>
              <a:t>a_letter</a:t>
            </a:r>
            <a:r>
              <a:rPr lang="en-GB" dirty="0">
                <a:latin typeface="Lucida Console" panose="020B0609040504020204" pitchFamily="49" charset="0"/>
              </a:rPr>
              <a:t> in vowels: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</a:t>
            </a:r>
            <a:r>
              <a:rPr lang="en-GB" dirty="0" err="1">
                <a:latin typeface="Lucida Console" panose="020B0609040504020204" pitchFamily="49" charset="0"/>
              </a:rPr>
              <a:t>a_letter</a:t>
            </a:r>
            <a:r>
              <a:rPr lang="en-GB" dirty="0">
                <a:latin typeface="Lucida Console" panose="020B0609040504020204" pitchFamily="49" charset="0"/>
              </a:rPr>
              <a:t>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print(‘_’, end = ‘’)</a:t>
            </a:r>
          </a:p>
        </p:txBody>
      </p:sp>
    </p:spTree>
    <p:extLst>
      <p:ext uri="{BB962C8B-B14F-4D97-AF65-F5344CB8AC3E}">
        <p14:creationId xmlns:p14="http://schemas.microsoft.com/office/powerpoint/2010/main" val="2759674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DF0CE-6EF1-4222-81EC-9FF7A2D59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 </a:t>
            </a:r>
            <a:r>
              <a:rPr lang="en-GB"/>
              <a:t>– bumpy up </a:t>
            </a:r>
            <a:r>
              <a:rPr lang="en-GB" dirty="0"/>
              <a:t>down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8F86-57D8-4F39-AD94-BC36A4BB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'the</a:t>
            </a:r>
            <a:r>
              <a:rPr lang="en-GB" sz="2400" dirty="0">
                <a:latin typeface="Lucida Console" panose="020B0609040504020204" pitchFamily="49" charset="0"/>
              </a:rPr>
              <a:t> quick brown fox jumps over the lazy dog</a:t>
            </a:r>
            <a:r>
              <a:rPr lang="en-GB" dirty="0">
                <a:latin typeface="Lucida Console" panose="020B0609040504020204" pitchFamily="49" charset="0"/>
              </a:rPr>
              <a:t>’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switch= True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a_letter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a_str</a:t>
            </a:r>
            <a:r>
              <a:rPr lang="en-GB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if switch: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</a:t>
            </a:r>
            <a:r>
              <a:rPr lang="en-GB" dirty="0" err="1">
                <a:latin typeface="Lucida Console" panose="020B0609040504020204" pitchFamily="49" charset="0"/>
              </a:rPr>
              <a:t>a_letter.upper</a:t>
            </a:r>
            <a:r>
              <a:rPr lang="en-GB" dirty="0">
                <a:latin typeface="Lucida Console" panose="020B0609040504020204" pitchFamily="49" charset="0"/>
              </a:rPr>
              <a:t>(),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print(</a:t>
            </a:r>
            <a:r>
              <a:rPr lang="en-GB" dirty="0" err="1">
                <a:latin typeface="Lucida Console" panose="020B0609040504020204" pitchFamily="49" charset="0"/>
              </a:rPr>
              <a:t>a_letter.lower</a:t>
            </a:r>
            <a:r>
              <a:rPr lang="en-GB" dirty="0">
                <a:latin typeface="Lucida Console" panose="020B0609040504020204" pitchFamily="49" charset="0"/>
              </a:rPr>
              <a:t>(), end = ‘’)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switch = not switch</a:t>
            </a:r>
          </a:p>
        </p:txBody>
      </p:sp>
    </p:spTree>
    <p:extLst>
      <p:ext uri="{BB962C8B-B14F-4D97-AF65-F5344CB8AC3E}">
        <p14:creationId xmlns:p14="http://schemas.microsoft.com/office/powerpoint/2010/main" val="163573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8559-68DD-B54E-8798-D4D4C22A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4 – adding up a list </a:t>
            </a:r>
            <a:r>
              <a:rPr lang="en-GB"/>
              <a:t>of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523E5-49C3-4D8E-ADC6-BEAFB4D5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my_scores</a:t>
            </a:r>
            <a:r>
              <a:rPr lang="en-GB" dirty="0">
                <a:latin typeface="Lucida Console" panose="020B0609040504020204" pitchFamily="49" charset="0"/>
              </a:rPr>
              <a:t> = [20, 25, 17, 3]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total = 0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</a:t>
            </a:r>
            <a:r>
              <a:rPr lang="en-GB" dirty="0" err="1">
                <a:latin typeface="Lucida Console" panose="020B0609040504020204" pitchFamily="49" charset="0"/>
              </a:rPr>
              <a:t>each_score</a:t>
            </a:r>
            <a:r>
              <a:rPr lang="en-GB" dirty="0">
                <a:latin typeface="Lucida Console" panose="020B0609040504020204" pitchFamily="49" charset="0"/>
              </a:rPr>
              <a:t> in </a:t>
            </a:r>
            <a:r>
              <a:rPr lang="en-GB" dirty="0" err="1">
                <a:latin typeface="Lucida Console" panose="020B0609040504020204" pitchFamily="49" charset="0"/>
              </a:rPr>
              <a:t>my_scores</a:t>
            </a:r>
            <a:r>
              <a:rPr lang="en-GB" dirty="0"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total = total + </a:t>
            </a:r>
            <a:r>
              <a:rPr lang="en-GB" dirty="0" err="1">
                <a:latin typeface="Lucida Console" panose="020B0609040504020204" pitchFamily="49" charset="0"/>
              </a:rPr>
              <a:t>each_score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print(‘My total score is’, total)</a:t>
            </a:r>
          </a:p>
        </p:txBody>
      </p:sp>
    </p:spTree>
    <p:extLst>
      <p:ext uri="{BB962C8B-B14F-4D97-AF65-F5344CB8AC3E}">
        <p14:creationId xmlns:p14="http://schemas.microsoft.com/office/powerpoint/2010/main" val="160563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474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Lucida Console</vt:lpstr>
      <vt:lpstr>Office Theme</vt:lpstr>
      <vt:lpstr>Iteration with ‘for’</vt:lpstr>
      <vt:lpstr>Repeat an action on every item in a collection</vt:lpstr>
      <vt:lpstr>Repeat an action on every item in a collection</vt:lpstr>
      <vt:lpstr>PowerPoint Presentation</vt:lpstr>
      <vt:lpstr>PowerPoint Presentation</vt:lpstr>
      <vt:lpstr>Example 1 – counting vowels</vt:lpstr>
      <vt:lpstr>Example 2 – printing just the vowels</vt:lpstr>
      <vt:lpstr>Example 3 – bumpy up down case</vt:lpstr>
      <vt:lpstr>Example 4 – adding up a list of numbers</vt:lpstr>
      <vt:lpstr>Practice Worksheet –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2</cp:revision>
  <cp:lastPrinted>2023-10-15T09:38:13Z</cp:lastPrinted>
  <dcterms:created xsi:type="dcterms:W3CDTF">2021-10-13T09:39:14Z</dcterms:created>
  <dcterms:modified xsi:type="dcterms:W3CDTF">2023-10-16T09:55:08Z</dcterms:modified>
</cp:coreProperties>
</file>