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361" r:id="rId3"/>
    <p:sldId id="385" r:id="rId4"/>
    <p:sldId id="360" r:id="rId5"/>
    <p:sldId id="386" r:id="rId6"/>
    <p:sldId id="365" r:id="rId7"/>
    <p:sldId id="367" r:id="rId8"/>
    <p:sldId id="366" r:id="rId9"/>
    <p:sldId id="369" r:id="rId10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le loops" id="{629FC77F-A069-4FD7-B55A-5D18D7C45349}">
          <p14:sldIdLst>
            <p14:sldId id="359"/>
            <p14:sldId id="361"/>
            <p14:sldId id="385"/>
            <p14:sldId id="360"/>
            <p14:sldId id="386"/>
            <p14:sldId id="365"/>
            <p14:sldId id="367"/>
            <p14:sldId id="366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792D4-6DC2-4DD4-B070-242764424C3D}" v="11" dt="2023-10-14T04:35:26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49" autoAdjust="0"/>
  </p:normalViewPr>
  <p:slideViewPr>
    <p:cSldViewPr snapToGrid="0" showGuides="1">
      <p:cViewPr varScale="1">
        <p:scale>
          <a:sx n="110" d="100"/>
          <a:sy n="110" d="100"/>
        </p:scale>
        <p:origin x="468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075792D4-6DC2-4DD4-B070-242764424C3D}"/>
    <pc:docChg chg="undo custSel addSld delSld modSld sldOrd addSection delSection modSection">
      <pc:chgData name="Peter McGinty" userId="138e04b35f3df159" providerId="LiveId" clId="{075792D4-6DC2-4DD4-B070-242764424C3D}" dt="2023-10-15T09:52:46.096" v="560" actId="47"/>
      <pc:docMkLst>
        <pc:docMk/>
      </pc:docMkLst>
      <pc:sldChg chg="del">
        <pc:chgData name="Peter McGinty" userId="138e04b35f3df159" providerId="LiveId" clId="{075792D4-6DC2-4DD4-B070-242764424C3D}" dt="2023-10-09T19:44:03.842" v="2" actId="47"/>
        <pc:sldMkLst>
          <pc:docMk/>
          <pc:sldMk cId="4187305517" sldId="276"/>
        </pc:sldMkLst>
      </pc:sldChg>
      <pc:sldChg chg="del">
        <pc:chgData name="Peter McGinty" userId="138e04b35f3df159" providerId="LiveId" clId="{075792D4-6DC2-4DD4-B070-242764424C3D}" dt="2023-10-09T19:44:03.842" v="2" actId="47"/>
        <pc:sldMkLst>
          <pc:docMk/>
          <pc:sldMk cId="3743528606" sldId="280"/>
        </pc:sldMkLst>
      </pc:sldChg>
      <pc:sldChg chg="del">
        <pc:chgData name="Peter McGinty" userId="138e04b35f3df159" providerId="LiveId" clId="{075792D4-6DC2-4DD4-B070-242764424C3D}" dt="2023-10-09T19:44:03.842" v="2" actId="47"/>
        <pc:sldMkLst>
          <pc:docMk/>
          <pc:sldMk cId="3585239096" sldId="331"/>
        </pc:sldMkLst>
      </pc:sldChg>
      <pc:sldChg chg="del ord">
        <pc:chgData name="Peter McGinty" userId="138e04b35f3df159" providerId="LiveId" clId="{075792D4-6DC2-4DD4-B070-242764424C3D}" dt="2023-10-09T19:44:03.842" v="2" actId="47"/>
        <pc:sldMkLst>
          <pc:docMk/>
          <pc:sldMk cId="2960564037" sldId="332"/>
        </pc:sldMkLst>
      </pc:sldChg>
      <pc:sldChg chg="del">
        <pc:chgData name="Peter McGinty" userId="138e04b35f3df159" providerId="LiveId" clId="{075792D4-6DC2-4DD4-B070-242764424C3D}" dt="2023-10-14T04:28:59.889" v="274" actId="47"/>
        <pc:sldMkLst>
          <pc:docMk/>
          <pc:sldMk cId="3404261782" sldId="333"/>
        </pc:sldMkLst>
      </pc:sldChg>
      <pc:sldChg chg="modSp mod">
        <pc:chgData name="Peter McGinty" userId="138e04b35f3df159" providerId="LiveId" clId="{075792D4-6DC2-4DD4-B070-242764424C3D}" dt="2023-10-14T06:07:59.322" v="467" actId="20577"/>
        <pc:sldMkLst>
          <pc:docMk/>
          <pc:sldMk cId="4039892730" sldId="359"/>
        </pc:sldMkLst>
        <pc:spChg chg="mod">
          <ac:chgData name="Peter McGinty" userId="138e04b35f3df159" providerId="LiveId" clId="{075792D4-6DC2-4DD4-B070-242764424C3D}" dt="2023-10-14T04:08:56.023" v="6" actId="313"/>
          <ac:spMkLst>
            <pc:docMk/>
            <pc:sldMk cId="4039892730" sldId="359"/>
            <ac:spMk id="2" creationId="{4A99B30B-BE08-4991-8E8E-CF90F35AA7A8}"/>
          </ac:spMkLst>
        </pc:spChg>
        <pc:spChg chg="mod">
          <ac:chgData name="Peter McGinty" userId="138e04b35f3df159" providerId="LiveId" clId="{075792D4-6DC2-4DD4-B070-242764424C3D}" dt="2023-10-14T06:07:59.322" v="467" actId="20577"/>
          <ac:spMkLst>
            <pc:docMk/>
            <pc:sldMk cId="4039892730" sldId="359"/>
            <ac:spMk id="3" creationId="{E6BC23AF-39F3-4247-AAFA-33F8298E68A8}"/>
          </ac:spMkLst>
        </pc:spChg>
      </pc:sldChg>
      <pc:sldChg chg="addSp delSp modSp mod chgLayout">
        <pc:chgData name="Peter McGinty" userId="138e04b35f3df159" providerId="LiveId" clId="{075792D4-6DC2-4DD4-B070-242764424C3D}" dt="2023-10-14T04:17:06.962" v="165" actId="20577"/>
        <pc:sldMkLst>
          <pc:docMk/>
          <pc:sldMk cId="3369435338" sldId="361"/>
        </pc:sldMkLst>
        <pc:spChg chg="mod ord">
          <ac:chgData name="Peter McGinty" userId="138e04b35f3df159" providerId="LiveId" clId="{075792D4-6DC2-4DD4-B070-242764424C3D}" dt="2023-10-14T04:17:06.962" v="165" actId="20577"/>
          <ac:spMkLst>
            <pc:docMk/>
            <pc:sldMk cId="3369435338" sldId="361"/>
            <ac:spMk id="2" creationId="{D443116A-1FFA-42CB-94C4-3ECEA2DB68CC}"/>
          </ac:spMkLst>
        </pc:spChg>
        <pc:spChg chg="mod ord">
          <ac:chgData name="Peter McGinty" userId="138e04b35f3df159" providerId="LiveId" clId="{075792D4-6DC2-4DD4-B070-242764424C3D}" dt="2023-10-14T04:14:05.834" v="96" actId="20577"/>
          <ac:spMkLst>
            <pc:docMk/>
            <pc:sldMk cId="3369435338" sldId="361"/>
            <ac:spMk id="3" creationId="{51382B83-EF51-4D08-9E3F-C6ED635FE0E9}"/>
          </ac:spMkLst>
        </pc:spChg>
        <pc:spChg chg="add del mod">
          <ac:chgData name="Peter McGinty" userId="138e04b35f3df159" providerId="LiveId" clId="{075792D4-6DC2-4DD4-B070-242764424C3D}" dt="2023-10-14T04:13:00.181" v="60" actId="6264"/>
          <ac:spMkLst>
            <pc:docMk/>
            <pc:sldMk cId="3369435338" sldId="361"/>
            <ac:spMk id="4" creationId="{FC8C5F40-2CEC-8AFB-3881-95D6E22870D5}"/>
          </ac:spMkLst>
        </pc:spChg>
        <pc:spChg chg="add del mod">
          <ac:chgData name="Peter McGinty" userId="138e04b35f3df159" providerId="LiveId" clId="{075792D4-6DC2-4DD4-B070-242764424C3D}" dt="2023-10-14T04:13:00.181" v="60" actId="6264"/>
          <ac:spMkLst>
            <pc:docMk/>
            <pc:sldMk cId="3369435338" sldId="361"/>
            <ac:spMk id="5" creationId="{B4ADD4B7-0ACB-CE54-8A57-34C3A8538C01}"/>
          </ac:spMkLst>
        </pc:spChg>
      </pc:sldChg>
      <pc:sldChg chg="del">
        <pc:chgData name="Peter McGinty" userId="138e04b35f3df159" providerId="LiveId" clId="{075792D4-6DC2-4DD4-B070-242764424C3D}" dt="2023-10-14T04:28:59.889" v="274" actId="47"/>
        <pc:sldMkLst>
          <pc:docMk/>
          <pc:sldMk cId="331199872" sldId="362"/>
        </pc:sldMkLst>
      </pc:sldChg>
      <pc:sldChg chg="del">
        <pc:chgData name="Peter McGinty" userId="138e04b35f3df159" providerId="LiveId" clId="{075792D4-6DC2-4DD4-B070-242764424C3D}" dt="2023-10-14T04:28:59.889" v="274" actId="47"/>
        <pc:sldMkLst>
          <pc:docMk/>
          <pc:sldMk cId="2447375268" sldId="363"/>
        </pc:sldMkLst>
      </pc:sldChg>
      <pc:sldChg chg="del">
        <pc:chgData name="Peter McGinty" userId="138e04b35f3df159" providerId="LiveId" clId="{075792D4-6DC2-4DD4-B070-242764424C3D}" dt="2023-10-14T04:32:30.537" v="299" actId="47"/>
        <pc:sldMkLst>
          <pc:docMk/>
          <pc:sldMk cId="1726754254" sldId="364"/>
        </pc:sldMkLst>
      </pc:sldChg>
      <pc:sldChg chg="modSp mod">
        <pc:chgData name="Peter McGinty" userId="138e04b35f3df159" providerId="LiveId" clId="{075792D4-6DC2-4DD4-B070-242764424C3D}" dt="2023-10-15T09:50:53.503" v="559" actId="20577"/>
        <pc:sldMkLst>
          <pc:docMk/>
          <pc:sldMk cId="2759674476" sldId="366"/>
        </pc:sldMkLst>
        <pc:spChg chg="mod">
          <ac:chgData name="Peter McGinty" userId="138e04b35f3df159" providerId="LiveId" clId="{075792D4-6DC2-4DD4-B070-242764424C3D}" dt="2023-10-15T09:50:53.503" v="559" actId="20577"/>
          <ac:spMkLst>
            <pc:docMk/>
            <pc:sldMk cId="2759674476" sldId="366"/>
            <ac:spMk id="2" creationId="{A7EDF0CE-6EF1-4222-81EC-9FF7A2D591AE}"/>
          </ac:spMkLst>
        </pc:spChg>
        <pc:spChg chg="mod">
          <ac:chgData name="Peter McGinty" userId="138e04b35f3df159" providerId="LiveId" clId="{075792D4-6DC2-4DD4-B070-242764424C3D}" dt="2023-10-15T09:50:23.680" v="550" actId="27636"/>
          <ac:spMkLst>
            <pc:docMk/>
            <pc:sldMk cId="2759674476" sldId="366"/>
            <ac:spMk id="3" creationId="{98BE8F86-57D8-4F39-AD94-BC36A4BBD278}"/>
          </ac:spMkLst>
        </pc:spChg>
      </pc:sldChg>
      <pc:sldChg chg="modSp mod">
        <pc:chgData name="Peter McGinty" userId="138e04b35f3df159" providerId="LiveId" clId="{075792D4-6DC2-4DD4-B070-242764424C3D}" dt="2023-10-14T06:44:39.654" v="514" actId="20577"/>
        <pc:sldMkLst>
          <pc:docMk/>
          <pc:sldMk cId="3186948657" sldId="369"/>
        </pc:sldMkLst>
        <pc:spChg chg="mod">
          <ac:chgData name="Peter McGinty" userId="138e04b35f3df159" providerId="LiveId" clId="{075792D4-6DC2-4DD4-B070-242764424C3D}" dt="2023-10-14T06:44:22.390" v="513" actId="20577"/>
          <ac:spMkLst>
            <pc:docMk/>
            <pc:sldMk cId="3186948657" sldId="369"/>
            <ac:spMk id="2" creationId="{1A5EF478-05DD-4810-8304-EAF65DB9B719}"/>
          </ac:spMkLst>
        </pc:spChg>
        <pc:spChg chg="mod">
          <ac:chgData name="Peter McGinty" userId="138e04b35f3df159" providerId="LiveId" clId="{075792D4-6DC2-4DD4-B070-242764424C3D}" dt="2023-10-14T06:44:39.654" v="514" actId="20577"/>
          <ac:spMkLst>
            <pc:docMk/>
            <pc:sldMk cId="3186948657" sldId="369"/>
            <ac:spMk id="3" creationId="{A6F21F6B-205D-4955-8670-D80BFFAA965B}"/>
          </ac:spMkLst>
        </pc:spChg>
      </pc:sldChg>
      <pc:sldChg chg="del">
        <pc:chgData name="Peter McGinty" userId="138e04b35f3df159" providerId="LiveId" clId="{075792D4-6DC2-4DD4-B070-242764424C3D}" dt="2023-10-15T09:52:46.096" v="560" actId="47"/>
        <pc:sldMkLst>
          <pc:docMk/>
          <pc:sldMk cId="665653717" sldId="371"/>
        </pc:sldMkLst>
      </pc:sldChg>
      <pc:sldChg chg="del">
        <pc:chgData name="Peter McGinty" userId="138e04b35f3df159" providerId="LiveId" clId="{075792D4-6DC2-4DD4-B070-242764424C3D}" dt="2023-10-09T19:44:03.842" v="2" actId="47"/>
        <pc:sldMkLst>
          <pc:docMk/>
          <pc:sldMk cId="1902462742" sldId="376"/>
        </pc:sldMkLst>
      </pc:sldChg>
      <pc:sldChg chg="addSp delSp modSp del mod">
        <pc:chgData name="Peter McGinty" userId="138e04b35f3df159" providerId="LiveId" clId="{075792D4-6DC2-4DD4-B070-242764424C3D}" dt="2023-10-15T09:52:46.096" v="560" actId="47"/>
        <pc:sldMkLst>
          <pc:docMk/>
          <pc:sldMk cId="446844496" sldId="379"/>
        </pc:sldMkLst>
        <pc:spChg chg="add del">
          <ac:chgData name="Peter McGinty" userId="138e04b35f3df159" providerId="LiveId" clId="{075792D4-6DC2-4DD4-B070-242764424C3D}" dt="2023-10-14T04:35:20.081" v="301"/>
          <ac:spMkLst>
            <pc:docMk/>
            <pc:sldMk cId="446844496" sldId="379"/>
            <ac:spMk id="3" creationId="{A5CC47E2-C9AD-0BA6-8EFE-B889D74E399B}"/>
          </ac:spMkLst>
        </pc:spChg>
        <pc:spChg chg="mod">
          <ac:chgData name="Peter McGinty" userId="138e04b35f3df159" providerId="LiveId" clId="{075792D4-6DC2-4DD4-B070-242764424C3D}" dt="2023-10-14T04:48:36.060" v="444" actId="20577"/>
          <ac:spMkLst>
            <pc:docMk/>
            <pc:sldMk cId="446844496" sldId="379"/>
            <ac:spMk id="4" creationId="{F6384B06-CBFD-9F46-B5CA-EAF315C2A172}"/>
          </ac:spMkLst>
        </pc:spChg>
        <pc:spChg chg="mod">
          <ac:chgData name="Peter McGinty" userId="138e04b35f3df159" providerId="LiveId" clId="{075792D4-6DC2-4DD4-B070-242764424C3D}" dt="2023-10-14T04:48:42.291" v="445" actId="20577"/>
          <ac:spMkLst>
            <pc:docMk/>
            <pc:sldMk cId="446844496" sldId="379"/>
            <ac:spMk id="6" creationId="{B262604A-26B9-A24C-8E09-8AF1BD194375}"/>
          </ac:spMkLst>
        </pc:spChg>
      </pc:sldChg>
      <pc:sldChg chg="modSp mod">
        <pc:chgData name="Peter McGinty" userId="138e04b35f3df159" providerId="LiveId" clId="{075792D4-6DC2-4DD4-B070-242764424C3D}" dt="2023-10-14T06:15:07.211" v="473" actId="20577"/>
        <pc:sldMkLst>
          <pc:docMk/>
          <pc:sldMk cId="3303970112" sldId="385"/>
        </pc:sldMkLst>
        <pc:spChg chg="mod">
          <ac:chgData name="Peter McGinty" userId="138e04b35f3df159" providerId="LiveId" clId="{075792D4-6DC2-4DD4-B070-242764424C3D}" dt="2023-10-14T04:17:22.100" v="166"/>
          <ac:spMkLst>
            <pc:docMk/>
            <pc:sldMk cId="3303970112" sldId="385"/>
            <ac:spMk id="2" creationId="{D443116A-1FFA-42CB-94C4-3ECEA2DB68CC}"/>
          </ac:spMkLst>
        </pc:spChg>
        <pc:spChg chg="mod">
          <ac:chgData name="Peter McGinty" userId="138e04b35f3df159" providerId="LiveId" clId="{075792D4-6DC2-4DD4-B070-242764424C3D}" dt="2023-10-14T06:15:07.211" v="473" actId="20577"/>
          <ac:spMkLst>
            <pc:docMk/>
            <pc:sldMk cId="3303970112" sldId="385"/>
            <ac:spMk id="3" creationId="{51382B83-EF51-4D08-9E3F-C6ED635FE0E9}"/>
          </ac:spMkLst>
        </pc:spChg>
      </pc:sldChg>
      <pc:sldChg chg="addSp delSp modSp add mod ord chgLayout">
        <pc:chgData name="Peter McGinty" userId="138e04b35f3df159" providerId="LiveId" clId="{075792D4-6DC2-4DD4-B070-242764424C3D}" dt="2023-10-14T06:39:47.578" v="495" actId="6549"/>
        <pc:sldMkLst>
          <pc:docMk/>
          <pc:sldMk cId="1282638498" sldId="386"/>
        </pc:sldMkLst>
        <pc:spChg chg="add del mod">
          <ac:chgData name="Peter McGinty" userId="138e04b35f3df159" providerId="LiveId" clId="{075792D4-6DC2-4DD4-B070-242764424C3D}" dt="2023-10-14T04:27:59.608" v="271" actId="478"/>
          <ac:spMkLst>
            <pc:docMk/>
            <pc:sldMk cId="1282638498" sldId="386"/>
            <ac:spMk id="2" creationId="{D143A539-BD94-4CEA-7634-35E775CB5718}"/>
          </ac:spMkLst>
        </pc:spChg>
        <pc:spChg chg="add mod">
          <ac:chgData name="Peter McGinty" userId="138e04b35f3df159" providerId="LiveId" clId="{075792D4-6DC2-4DD4-B070-242764424C3D}" dt="2023-10-14T06:29:02.758" v="482" actId="1076"/>
          <ac:spMkLst>
            <pc:docMk/>
            <pc:sldMk cId="1282638498" sldId="386"/>
            <ac:spMk id="3" creationId="{A907B742-DB88-3B43-112C-35136EFBA3A5}"/>
          </ac:spMkLst>
        </pc:spChg>
        <pc:spChg chg="mod ord">
          <ac:chgData name="Peter McGinty" userId="138e04b35f3df159" providerId="LiveId" clId="{075792D4-6DC2-4DD4-B070-242764424C3D}" dt="2023-10-14T06:39:47.578" v="495" actId="6549"/>
          <ac:spMkLst>
            <pc:docMk/>
            <pc:sldMk cId="1282638498" sldId="386"/>
            <ac:spMk id="4" creationId="{149523E5-49C3-4D8E-ADC6-BEAFB4D540A4}"/>
          </ac:spMkLst>
        </pc:spChg>
        <pc:spChg chg="add mod">
          <ac:chgData name="Peter McGinty" userId="138e04b35f3df159" providerId="LiveId" clId="{075792D4-6DC2-4DD4-B070-242764424C3D}" dt="2023-10-14T06:32:08.338" v="489" actId="14100"/>
          <ac:spMkLst>
            <pc:docMk/>
            <pc:sldMk cId="1282638498" sldId="386"/>
            <ac:spMk id="5" creationId="{F90EFCD8-BED5-88BC-2EBE-61AAFAB8808A}"/>
          </ac:spMkLst>
        </pc:spChg>
        <pc:spChg chg="del">
          <ac:chgData name="Peter McGinty" userId="138e04b35f3df159" providerId="LiveId" clId="{075792D4-6DC2-4DD4-B070-242764424C3D}" dt="2023-10-14T04:21:47.065" v="174" actId="478"/>
          <ac:spMkLst>
            <pc:docMk/>
            <pc:sldMk cId="1282638498" sldId="386"/>
            <ac:spMk id="6" creationId="{D4062B34-AAF0-4A7B-BFA4-C72F255FD39C}"/>
          </ac:spMkLst>
        </pc:spChg>
        <pc:spChg chg="del">
          <ac:chgData name="Peter McGinty" userId="138e04b35f3df159" providerId="LiveId" clId="{075792D4-6DC2-4DD4-B070-242764424C3D}" dt="2023-10-14T04:18:38.591" v="168" actId="478"/>
          <ac:spMkLst>
            <pc:docMk/>
            <pc:sldMk cId="1282638498" sldId="386"/>
            <ac:spMk id="7" creationId="{D742CC1C-0C72-4805-965F-241E81FE795A}"/>
          </ac:spMkLst>
        </pc:spChg>
        <pc:spChg chg="del">
          <ac:chgData name="Peter McGinty" userId="138e04b35f3df159" providerId="LiveId" clId="{075792D4-6DC2-4DD4-B070-242764424C3D}" dt="2023-10-14T04:27:54.801" v="270" actId="478"/>
          <ac:spMkLst>
            <pc:docMk/>
            <pc:sldMk cId="1282638498" sldId="386"/>
            <ac:spMk id="8" creationId="{012D4D07-F283-4CEC-9A1C-D5949559DF1B}"/>
          </ac:spMkLst>
        </pc:spChg>
        <pc:spChg chg="add mod">
          <ac:chgData name="Peter McGinty" userId="138e04b35f3df159" providerId="LiveId" clId="{075792D4-6DC2-4DD4-B070-242764424C3D}" dt="2023-10-14T06:32:29.147" v="494" actId="14100"/>
          <ac:spMkLst>
            <pc:docMk/>
            <pc:sldMk cId="1282638498" sldId="386"/>
            <ac:spMk id="9" creationId="{C4C09896-C132-73FE-F7A2-38E95DD53925}"/>
          </ac:spMkLst>
        </pc:spChg>
        <pc:spChg chg="add mod">
          <ac:chgData name="Peter McGinty" userId="138e04b35f3df159" providerId="LiveId" clId="{075792D4-6DC2-4DD4-B070-242764424C3D}" dt="2023-10-14T06:29:13.174" v="484" actId="14100"/>
          <ac:spMkLst>
            <pc:docMk/>
            <pc:sldMk cId="1282638498" sldId="386"/>
            <ac:spMk id="10" creationId="{DA5CAEE5-49F6-49B4-DEF3-D4AC7E32C9DB}"/>
          </ac:spMkLst>
        </pc:spChg>
        <pc:spChg chg="add mod">
          <ac:chgData name="Peter McGinty" userId="138e04b35f3df159" providerId="LiveId" clId="{075792D4-6DC2-4DD4-B070-242764424C3D}" dt="2023-10-14T06:29:21.079" v="485" actId="14100"/>
          <ac:spMkLst>
            <pc:docMk/>
            <pc:sldMk cId="1282638498" sldId="386"/>
            <ac:spMk id="11" creationId="{9CEF6481-CD09-958E-DA65-5D16D26DDF0D}"/>
          </ac:spMkLst>
        </pc:spChg>
        <pc:spChg chg="add del mod">
          <ac:chgData name="Peter McGinty" userId="138e04b35f3df159" providerId="LiveId" clId="{075792D4-6DC2-4DD4-B070-242764424C3D}" dt="2023-10-14T04:23:29.680" v="192" actId="6264"/>
          <ac:spMkLst>
            <pc:docMk/>
            <pc:sldMk cId="1282638498" sldId="386"/>
            <ac:spMk id="12" creationId="{D3C5CE7F-69D4-3AEE-1651-56CB2A3E5112}"/>
          </ac:spMkLst>
        </pc:spChg>
        <pc:spChg chg="del">
          <ac:chgData name="Peter McGinty" userId="138e04b35f3df159" providerId="LiveId" clId="{075792D4-6DC2-4DD4-B070-242764424C3D}" dt="2023-10-14T04:21:44.718" v="173" actId="478"/>
          <ac:spMkLst>
            <pc:docMk/>
            <pc:sldMk cId="1282638498" sldId="386"/>
            <ac:spMk id="13" creationId="{6CA6E91B-BAFE-46D5-9E00-4EB60AE80C37}"/>
          </ac:spMkLst>
        </pc:spChg>
        <pc:spChg chg="add del mod ord">
          <ac:chgData name="Peter McGinty" userId="138e04b35f3df159" providerId="LiveId" clId="{075792D4-6DC2-4DD4-B070-242764424C3D}" dt="2023-10-14T06:28:15.120" v="477" actId="478"/>
          <ac:spMkLst>
            <pc:docMk/>
            <pc:sldMk cId="1282638498" sldId="386"/>
            <ac:spMk id="14" creationId="{DFF02662-BE74-25A9-11DA-961214D0821B}"/>
          </ac:spMkLst>
        </pc:spChg>
      </pc:sldChg>
      <pc:sldChg chg="new del">
        <pc:chgData name="Peter McGinty" userId="138e04b35f3df159" providerId="LiveId" clId="{075792D4-6DC2-4DD4-B070-242764424C3D}" dt="2023-10-14T04:48:54.744" v="446" actId="47"/>
        <pc:sldMkLst>
          <pc:docMk/>
          <pc:sldMk cId="4292466479" sldId="387"/>
        </pc:sldMkLst>
      </pc:sldChg>
    </pc:docChg>
  </pc:docChgLst>
  <pc:docChgLst>
    <pc:chgData name="Peter McGinty" userId="138e04b35f3df159" providerId="LiveId" clId="{D9BBA28F-482F-4ECD-99BE-1854344D64BB}"/>
    <pc:docChg chg="addSld delSld modSld">
      <pc:chgData name="Peter McGinty" userId="138e04b35f3df159" providerId="LiveId" clId="{D9BBA28F-482F-4ECD-99BE-1854344D64BB}" dt="2022-10-18T11:43:04.683" v="94" actId="14100"/>
      <pc:docMkLst>
        <pc:docMk/>
      </pc:docMkLst>
      <pc:sldChg chg="del">
        <pc:chgData name="Peter McGinty" userId="138e04b35f3df159" providerId="LiveId" clId="{D9BBA28F-482F-4ECD-99BE-1854344D64BB}" dt="2022-09-28T22:19:35.196" v="2" actId="47"/>
        <pc:sldMkLst>
          <pc:docMk/>
          <pc:sldMk cId="203838294" sldId="256"/>
        </pc:sldMkLst>
      </pc:sldChg>
      <pc:sldChg chg="add">
        <pc:chgData name="Peter McGinty" userId="138e04b35f3df159" providerId="LiveId" clId="{D9BBA28F-482F-4ECD-99BE-1854344D64BB}" dt="2022-09-28T22:19:31.589" v="1"/>
        <pc:sldMkLst>
          <pc:docMk/>
          <pc:sldMk cId="4187305517" sldId="276"/>
        </pc:sldMkLst>
      </pc:sldChg>
      <pc:sldChg chg="modSp add mod">
        <pc:chgData name="Peter McGinty" userId="138e04b35f3df159" providerId="LiveId" clId="{D9BBA28F-482F-4ECD-99BE-1854344D64BB}" dt="2022-10-18T11:39:58.483" v="21" actId="6549"/>
        <pc:sldMkLst>
          <pc:docMk/>
          <pc:sldMk cId="3743528606" sldId="280"/>
        </pc:sldMkLst>
        <pc:spChg chg="mod">
          <ac:chgData name="Peter McGinty" userId="138e04b35f3df159" providerId="LiveId" clId="{D9BBA28F-482F-4ECD-99BE-1854344D64BB}" dt="2022-10-18T11:39:58.483" v="21" actId="6549"/>
          <ac:spMkLst>
            <pc:docMk/>
            <pc:sldMk cId="3743528606" sldId="280"/>
            <ac:spMk id="4" creationId="{C0DDB592-654E-448B-8AC2-092C2701D126}"/>
          </ac:spMkLst>
        </pc:spChg>
      </pc:sldChg>
      <pc:sldChg chg="add del">
        <pc:chgData name="Peter McGinty" userId="138e04b35f3df159" providerId="LiveId" clId="{D9BBA28F-482F-4ECD-99BE-1854344D64BB}" dt="2022-10-18T11:40:09.247" v="22" actId="47"/>
        <pc:sldMkLst>
          <pc:docMk/>
          <pc:sldMk cId="3691594644" sldId="329"/>
        </pc:sldMkLst>
      </pc:sldChg>
      <pc:sldChg chg="add">
        <pc:chgData name="Peter McGinty" userId="138e04b35f3df159" providerId="LiveId" clId="{D9BBA28F-482F-4ECD-99BE-1854344D64BB}" dt="2022-09-28T22:19:31.589" v="1"/>
        <pc:sldMkLst>
          <pc:docMk/>
          <pc:sldMk cId="3585239096" sldId="331"/>
        </pc:sldMkLst>
      </pc:sldChg>
      <pc:sldChg chg="modSp add mod">
        <pc:chgData name="Peter McGinty" userId="138e04b35f3df159" providerId="LiveId" clId="{D9BBA28F-482F-4ECD-99BE-1854344D64BB}" dt="2022-10-18T11:43:04.683" v="94" actId="14100"/>
        <pc:sldMkLst>
          <pc:docMk/>
          <pc:sldMk cId="2960564037" sldId="332"/>
        </pc:sldMkLst>
        <pc:spChg chg="mod">
          <ac:chgData name="Peter McGinty" userId="138e04b35f3df159" providerId="LiveId" clId="{D9BBA28F-482F-4ECD-99BE-1854344D64BB}" dt="2022-10-18T11:43:04.683" v="94" actId="14100"/>
          <ac:spMkLst>
            <pc:docMk/>
            <pc:sldMk cId="2960564037" sldId="332"/>
            <ac:spMk id="3" creationId="{23673EBF-B8C3-49B3-BAF0-101D5A6CA824}"/>
          </ac:spMkLst>
        </pc:spChg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3404261782" sldId="333"/>
        </pc:sldMkLst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4039892730" sldId="359"/>
        </pc:sldMkLst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2253933990" sldId="360"/>
        </pc:sldMkLst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3369435338" sldId="361"/>
        </pc:sldMkLst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331199872" sldId="362"/>
        </pc:sldMkLst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2447375268" sldId="363"/>
        </pc:sldMkLst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1726754254" sldId="364"/>
        </pc:sldMkLst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179877301" sldId="365"/>
        </pc:sldMkLst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2759674476" sldId="366"/>
        </pc:sldMkLst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3739063891" sldId="367"/>
        </pc:sldMkLst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3186948657" sldId="369"/>
        </pc:sldMkLst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665653717" sldId="371"/>
        </pc:sldMkLst>
      </pc:sldChg>
      <pc:sldChg chg="modSp add mod">
        <pc:chgData name="Peter McGinty" userId="138e04b35f3df159" providerId="LiveId" clId="{D9BBA28F-482F-4ECD-99BE-1854344D64BB}" dt="2022-10-18T11:42:18.540" v="76" actId="20577"/>
        <pc:sldMkLst>
          <pc:docMk/>
          <pc:sldMk cId="1902462742" sldId="376"/>
        </pc:sldMkLst>
        <pc:spChg chg="mod">
          <ac:chgData name="Peter McGinty" userId="138e04b35f3df159" providerId="LiveId" clId="{D9BBA28F-482F-4ECD-99BE-1854344D64BB}" dt="2022-10-18T11:42:18.540" v="76" actId="20577"/>
          <ac:spMkLst>
            <pc:docMk/>
            <pc:sldMk cId="1902462742" sldId="376"/>
            <ac:spMk id="3" creationId="{23673EBF-B8C3-49B3-BAF0-101D5A6CA824}"/>
          </ac:spMkLst>
        </pc:spChg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446844496" sldId="379"/>
        </pc:sldMkLst>
      </pc:sldChg>
      <pc:sldChg chg="add">
        <pc:chgData name="Peter McGinty" userId="138e04b35f3df159" providerId="LiveId" clId="{D9BBA28F-482F-4ECD-99BE-1854344D64BB}" dt="2022-09-28T22:18:25.953" v="0"/>
        <pc:sldMkLst>
          <pc:docMk/>
          <pc:sldMk cId="3303970112" sldId="385"/>
        </pc:sldMkLst>
      </pc:sldChg>
      <pc:sldChg chg="add del">
        <pc:chgData name="Peter McGinty" userId="138e04b35f3df159" providerId="LiveId" clId="{D9BBA28F-482F-4ECD-99BE-1854344D64BB}" dt="2022-10-18T11:40:09.247" v="22" actId="47"/>
        <pc:sldMkLst>
          <pc:docMk/>
          <pc:sldMk cId="2162078861" sldId="3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E48F-5C7B-C027-99A8-CEA2482BA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7DA87-FDBB-60A1-19DF-131B1563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BB72F-7935-72C1-3CCD-7BAB5486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D791-36F9-4E04-A239-8BE3D0EEB059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7D9C6-E02B-4F1C-7906-68D275BD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9344-33FA-FB2C-557F-43A17C50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7EFD-EB39-4435-B29B-AE2048AD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3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0C69-A69F-0E17-CF63-32611676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70EF-A776-F86A-948C-02E80742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55065-DE91-7205-FE3D-3F494AC0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D791-36F9-4E04-A239-8BE3D0EEB059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8D79-25A2-DDF9-469E-31ED781D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85D8-7796-04B8-9868-B54ECD26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7EFD-EB39-4435-B29B-AE2048AD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6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E8329-440A-2BB4-5158-0F0FDDF48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1CA3A-BB15-74A7-4E06-922E2B276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358FC-8E14-1580-E3E2-32158A7E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D791-36F9-4E04-A239-8BE3D0EEB059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0C72-AFE5-0562-FFE1-14C05DA6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6FA1-D9A4-110E-1AA7-2A6FBD0A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7EFD-EB39-4435-B29B-AE2048AD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4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173E-6B97-4B5C-5EE7-440DB27A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7A4C8-AA5D-D75E-A5FE-9D6316E8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13654-DD45-6EE2-14C1-982F2474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D791-36F9-4E04-A239-8BE3D0EEB059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35465-45CC-F880-BAE3-8F6861FB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087F-0AC2-09E8-559E-6B74C975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7EFD-EB39-4435-B29B-AE2048AD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42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5F8E-A236-DE7F-1D5F-BBFC07F3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D6C5F-A07B-B13C-ACC6-4574C6A1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39E52-8728-4C40-BF9F-CDD4F08B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D791-36F9-4E04-A239-8BE3D0EEB059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7E2D5-3ADE-A32B-13BD-C81F3AD8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68CC8-86EF-5C21-CE0C-F2833550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7EFD-EB39-4435-B29B-AE2048AD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8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04C5-AA71-1399-2C9D-E50C357A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0F9F-FD87-B63A-F181-DCBB93205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4FB1E-646D-A591-A70D-74694025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421E1-0E7C-B2EC-66AC-875B4418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D791-36F9-4E04-A239-8BE3D0EEB059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5A00-68E2-9C87-5CD2-C4212E60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84D02-17B6-2191-9BC0-B8D9A249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7EFD-EB39-4435-B29B-AE2048AD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8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AF4B-4B45-99A9-474F-EB0A88F4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EC8CD-EA2C-CA4D-5E8A-4F062163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E31D4-9E86-0B44-A8C7-35D63FB00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85842-9DD4-AD4A-9355-E956AC337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5668F-AF20-9B0B-8C1A-65A7112F2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30635-2A7C-30C5-4385-2FBEFA2B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D791-36F9-4E04-A239-8BE3D0EEB059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8600D-E4E2-9AC2-F5FA-EF90958F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E5F77-4BCE-EC32-11B0-C749F684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7EFD-EB39-4435-B29B-AE2048AD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1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0DEB-C087-8029-80C7-C20778CC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A4C68-7916-CF56-2F17-BDC4A20D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D791-36F9-4E04-A239-8BE3D0EEB059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1D230-9919-0C69-8BD4-30C502AB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02BAE-6E44-9D60-635C-6BE8B7F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7EFD-EB39-4435-B29B-AE2048AD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26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075B5-66B0-3060-0148-1F34795F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D791-36F9-4E04-A239-8BE3D0EEB059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9C27A-3A8C-F3A9-F191-D074DF08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47D3C-30C0-3A63-F69D-E228EE73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7EFD-EB39-4435-B29B-AE2048AD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67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2D94-E422-2D58-DFCA-3E0270FE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EE76-6242-E086-9DCB-587CF06B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402AB-8674-DC37-889B-466399633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1CD8B-080C-8610-D66C-364F1137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D791-36F9-4E04-A239-8BE3D0EEB059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A8302-877A-3564-46D7-7A378C78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6E3D6-934C-9B1B-A99E-E363D1D6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7EFD-EB39-4435-B29B-AE2048AD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47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BBB0-4544-40DF-BB56-CEAF29CA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A21F6-5649-04AA-C701-AF19FB632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A16FF-9174-7449-DB8A-5E57F04D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C37C4-2B45-8F25-CE77-EDE06FC0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9D791-36F9-4E04-A239-8BE3D0EEB059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84D67-F11F-C28E-2D31-F54A9DD8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F7267-D97F-8278-3239-D8085EC5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27EFD-EB39-4435-B29B-AE2048AD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5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64E6A-1636-51F1-A97D-CD24628C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ECA29-2A56-B275-1DB2-574EEBE1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0FCF-D3D4-AD79-73EF-11108DC81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D791-36F9-4E04-A239-8BE3D0EEB059}" type="datetimeFigureOut">
              <a:rPr lang="en-GB" smtClean="0"/>
              <a:t>15/10/2023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FA229-61D7-7CAB-8ACF-B20E97AAA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49A7A-2195-7CA1-A222-0929A20F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7EFD-EB39-4435-B29B-AE2048ADA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3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30B-BE08-4991-8E8E-CF90F35A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with ‘while’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23AF-39F3-4247-AAFA-33F8298E6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Repeat the same block of code while a condition remains True</a:t>
            </a:r>
          </a:p>
        </p:txBody>
      </p:sp>
    </p:spTree>
    <p:extLst>
      <p:ext uri="{BB962C8B-B14F-4D97-AF65-F5344CB8AC3E}">
        <p14:creationId xmlns:p14="http://schemas.microsoft.com/office/powerpoint/2010/main" val="4039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116A-1FFA-42CB-94C4-3ECEA2DB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Repeat an action while a condition is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2B83-EF51-4D08-9E3F-C6ED635F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While the balloon is not inflated keep blowing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While it is raining stay indoors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While the sun is shining make hay</a:t>
            </a:r>
          </a:p>
        </p:txBody>
      </p:sp>
    </p:spTree>
    <p:extLst>
      <p:ext uri="{BB962C8B-B14F-4D97-AF65-F5344CB8AC3E}">
        <p14:creationId xmlns:p14="http://schemas.microsoft.com/office/powerpoint/2010/main" val="336943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116A-1FFA-42CB-94C4-3ECEA2D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 an action while a condition is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2B83-EF51-4D08-9E3F-C6ED635FE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the balloon is not inflated </a:t>
            </a:r>
            <a:r>
              <a:rPr lang="en-GB" dirty="0">
                <a:solidFill>
                  <a:srgbClr val="7030A0"/>
                </a:solidFill>
                <a:latin typeface="Lucida Console" panose="020B0609040504020204" pitchFamily="49" charset="0"/>
              </a:rPr>
              <a:t>keep blowing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it is raining </a:t>
            </a:r>
            <a:r>
              <a:rPr lang="en-GB" dirty="0">
                <a:solidFill>
                  <a:srgbClr val="7030A0"/>
                </a:solidFill>
                <a:latin typeface="Lucida Console" panose="020B0609040504020204" pitchFamily="49" charset="0"/>
              </a:rPr>
              <a:t>stay indoors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the sun is shining </a:t>
            </a:r>
            <a:r>
              <a:rPr lang="en-GB" dirty="0">
                <a:solidFill>
                  <a:srgbClr val="7030A0"/>
                </a:solidFill>
                <a:latin typeface="Lucida Console" panose="020B0609040504020204" pitchFamily="49" charset="0"/>
              </a:rPr>
              <a:t>make hay</a:t>
            </a:r>
          </a:p>
        </p:txBody>
      </p:sp>
    </p:spTree>
    <p:extLst>
      <p:ext uri="{BB962C8B-B14F-4D97-AF65-F5344CB8AC3E}">
        <p14:creationId xmlns:p14="http://schemas.microsoft.com/office/powerpoint/2010/main" val="330397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357F-94CB-4E43-8B12-98FF974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while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2043-3FDF-4BC5-A93A-A632FB2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93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 </a:t>
            </a:r>
            <a:r>
              <a:rPr lang="en-GB" dirty="0" err="1">
                <a:latin typeface="Lucida Console" panose="020B0609040504020204" pitchFamily="49" charset="0"/>
              </a:rPr>
              <a:t>this_expression_is_true</a:t>
            </a:r>
            <a:r>
              <a:rPr lang="en-GB" dirty="0">
                <a:latin typeface="Lucida Console" panose="020B0609040504020204" pitchFamily="49" charset="0"/>
              </a:rPr>
              <a:t> 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 #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indentation marks end of while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07B742-DB88-3B43-112C-35136EFBA3A5}"/>
              </a:ext>
            </a:extLst>
          </p:cNvPr>
          <p:cNvSpPr/>
          <p:nvPr/>
        </p:nvSpPr>
        <p:spPr>
          <a:xfrm>
            <a:off x="7297531" y="1714118"/>
            <a:ext cx="181113" cy="67569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0EFCD8-BED5-88BC-2EBE-61AAFAB8808A}"/>
              </a:ext>
            </a:extLst>
          </p:cNvPr>
          <p:cNvSpPr/>
          <p:nvPr/>
        </p:nvSpPr>
        <p:spPr>
          <a:xfrm>
            <a:off x="838200" y="2610677"/>
            <a:ext cx="744110" cy="28359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GB" sz="2400" b="1" dirty="0">
                <a:solidFill>
                  <a:srgbClr val="7030A0"/>
                </a:solidFill>
              </a:rPr>
              <a:t>indent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C09896-C132-73FE-F7A2-38E95DD53925}"/>
              </a:ext>
            </a:extLst>
          </p:cNvPr>
          <p:cNvSpPr/>
          <p:nvPr/>
        </p:nvSpPr>
        <p:spPr>
          <a:xfrm>
            <a:off x="1804945" y="2610677"/>
            <a:ext cx="6919401" cy="283596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CAEE5-49F6-49B4-DEF3-D4AC7E32C9DB}"/>
              </a:ext>
            </a:extLst>
          </p:cNvPr>
          <p:cNvSpPr/>
          <p:nvPr/>
        </p:nvSpPr>
        <p:spPr>
          <a:xfrm>
            <a:off x="2266121" y="1714118"/>
            <a:ext cx="4794637" cy="6756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EF6481-CD09-958E-DA65-5D16D26DDF0D}"/>
              </a:ext>
            </a:extLst>
          </p:cNvPr>
          <p:cNvSpPr/>
          <p:nvPr/>
        </p:nvSpPr>
        <p:spPr>
          <a:xfrm>
            <a:off x="842616" y="1714119"/>
            <a:ext cx="1186731" cy="67569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3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F0CE-6EF1-4222-81EC-9FF7A2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counting from 0 to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8F86-57D8-4F39-AD94-BC36A4BB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= 0			# create a with initial value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a &lt;= 10:	# if true execute block of code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print(a)		# print current value of a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a = a + 1	# increment current value of a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indentation marks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17987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F0CE-6EF1-4222-81EC-9FF7A2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printing the ‘a’-’z’ alphabet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8F86-57D8-4F39-AD94-BC36A4BB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char_code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ord</a:t>
            </a:r>
            <a:r>
              <a:rPr lang="en-GB" dirty="0">
                <a:latin typeface="Lucida Console" panose="020B0609040504020204" pitchFamily="49" charset="0"/>
              </a:rPr>
              <a:t>('a')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stop = </a:t>
            </a:r>
            <a:r>
              <a:rPr lang="en-GB" dirty="0" err="1">
                <a:latin typeface="Lucida Console" panose="020B0609040504020204" pitchFamily="49" charset="0"/>
              </a:rPr>
              <a:t>char_code</a:t>
            </a:r>
            <a:r>
              <a:rPr lang="en-GB" dirty="0">
                <a:latin typeface="Lucida Console" panose="020B0609040504020204" pitchFamily="49" charset="0"/>
              </a:rPr>
              <a:t> + 26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</a:t>
            </a:r>
            <a:r>
              <a:rPr lang="en-GB" dirty="0" err="1">
                <a:latin typeface="Lucida Console" panose="020B0609040504020204" pitchFamily="49" charset="0"/>
              </a:rPr>
              <a:t>char_code</a:t>
            </a:r>
            <a:r>
              <a:rPr lang="en-GB" dirty="0">
                <a:latin typeface="Lucida Console" panose="020B0609040504020204" pitchFamily="49" charset="0"/>
              </a:rPr>
              <a:t> &lt;= stop: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 err="1">
                <a:latin typeface="Lucida Console" panose="020B0609040504020204" pitchFamily="49" charset="0"/>
              </a:rPr>
              <a:t>chr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char_code</a:t>
            </a:r>
            <a:r>
              <a:rPr lang="en-GB" dirty="0">
                <a:latin typeface="Lucida Console" panose="020B0609040504020204" pitchFamily="49" charset="0"/>
              </a:rPr>
              <a:t>), end = ‘’)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char_code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char_code</a:t>
            </a:r>
            <a:r>
              <a:rPr lang="en-GB" dirty="0">
                <a:latin typeface="Lucida Console" panose="020B0609040504020204" pitchFamily="49" charset="0"/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73906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F0CE-6EF1-4222-81EC-9FF7A2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 – printing just </a:t>
            </a:r>
            <a:r>
              <a:rPr lang="en-GB"/>
              <a:t>the vowels &amp; spaces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8F86-57D8-4F39-AD94-BC36A4BB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sz="2400" dirty="0" err="1">
                <a:latin typeface="Lucida Console" panose="020B0609040504020204" pitchFamily="49" charset="0"/>
              </a:rPr>
              <a:t>'the</a:t>
            </a:r>
            <a:r>
              <a:rPr lang="en-GB" sz="2400" dirty="0">
                <a:latin typeface="Lucida Console" panose="020B0609040504020204" pitchFamily="49" charset="0"/>
              </a:rPr>
              <a:t> quick brown fox jumps over the lazy dog</a:t>
            </a:r>
            <a:r>
              <a:rPr lang="en-GB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vowels = '</a:t>
            </a:r>
            <a:r>
              <a:rPr lang="en-GB" dirty="0" err="1">
                <a:latin typeface="Lucida Console" panose="020B0609040504020204" pitchFamily="49" charset="0"/>
              </a:rPr>
              <a:t>aeiou</a:t>
            </a:r>
            <a:r>
              <a:rPr lang="en-GB" dirty="0">
                <a:latin typeface="Lucida Console" panose="020B0609040504020204" pitchFamily="49" charset="0"/>
              </a:rPr>
              <a:t> ‘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index = 0		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while index &lt; </a:t>
            </a:r>
            <a:r>
              <a:rPr lang="en-GB" dirty="0" err="1">
                <a:latin typeface="Lucida Console" panose="020B0609040504020204" pitchFamily="49" charset="0"/>
              </a:rPr>
              <a:t>len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[index] in vowels: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print(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[index], end = ‘’)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print(‘_’, end = ‘’)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index = index + 1</a:t>
            </a:r>
          </a:p>
        </p:txBody>
      </p:sp>
    </p:spTree>
    <p:extLst>
      <p:ext uri="{BB962C8B-B14F-4D97-AF65-F5344CB8AC3E}">
        <p14:creationId xmlns:p14="http://schemas.microsoft.com/office/powerpoint/2010/main" val="275967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478-05DD-4810-8304-EAF65DB9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Practice Worksheet - while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21F6B-205D-4955-8670-D80BFFAA9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94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Office Theme</vt:lpstr>
      <vt:lpstr>Iteration with ‘while’</vt:lpstr>
      <vt:lpstr>Repeat an action while a condition is True</vt:lpstr>
      <vt:lpstr>Repeat an action while a condition is True</vt:lpstr>
      <vt:lpstr>Python while statements</vt:lpstr>
      <vt:lpstr>PowerPoint Presentation</vt:lpstr>
      <vt:lpstr>Example 1 – counting from 0 to 10</vt:lpstr>
      <vt:lpstr>Example 2 – printing the ‘a’-’z’ alphabet</vt:lpstr>
      <vt:lpstr>Example 3 – printing just the vowels &amp; spaces</vt:lpstr>
      <vt:lpstr>Practice Worksheet - while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1</cp:revision>
  <cp:lastPrinted>2023-10-13T11:04:39Z</cp:lastPrinted>
  <dcterms:created xsi:type="dcterms:W3CDTF">2022-09-28T22:17:34Z</dcterms:created>
  <dcterms:modified xsi:type="dcterms:W3CDTF">2023-10-15T09:52:47Z</dcterms:modified>
</cp:coreProperties>
</file>