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52"/>
  </p:notesMasterIdLst>
  <p:sldIdLst>
    <p:sldId id="280" r:id="rId3"/>
    <p:sldId id="281" r:id="rId4"/>
    <p:sldId id="393" r:id="rId5"/>
    <p:sldId id="386" r:id="rId6"/>
    <p:sldId id="387" r:id="rId7"/>
    <p:sldId id="388" r:id="rId8"/>
    <p:sldId id="390" r:id="rId9"/>
    <p:sldId id="395" r:id="rId10"/>
    <p:sldId id="389" r:id="rId11"/>
    <p:sldId id="421" r:id="rId12"/>
    <p:sldId id="446" r:id="rId13"/>
    <p:sldId id="396" r:id="rId14"/>
    <p:sldId id="397" r:id="rId15"/>
    <p:sldId id="413" r:id="rId16"/>
    <p:sldId id="427" r:id="rId17"/>
    <p:sldId id="420" r:id="rId18"/>
    <p:sldId id="426" r:id="rId19"/>
    <p:sldId id="429" r:id="rId20"/>
    <p:sldId id="425" r:id="rId21"/>
    <p:sldId id="428" r:id="rId22"/>
    <p:sldId id="431" r:id="rId23"/>
    <p:sldId id="441" r:id="rId24"/>
    <p:sldId id="442" r:id="rId25"/>
    <p:sldId id="445" r:id="rId26"/>
    <p:sldId id="443" r:id="rId27"/>
    <p:sldId id="444" r:id="rId28"/>
    <p:sldId id="449" r:id="rId29"/>
    <p:sldId id="450" r:id="rId30"/>
    <p:sldId id="447" r:id="rId31"/>
    <p:sldId id="451" r:id="rId32"/>
    <p:sldId id="452" r:id="rId33"/>
    <p:sldId id="433" r:id="rId34"/>
    <p:sldId id="432" r:id="rId35"/>
    <p:sldId id="434" r:id="rId36"/>
    <p:sldId id="436" r:id="rId37"/>
    <p:sldId id="399" r:id="rId38"/>
    <p:sldId id="400" r:id="rId39"/>
    <p:sldId id="401" r:id="rId40"/>
    <p:sldId id="435" r:id="rId41"/>
    <p:sldId id="437" r:id="rId42"/>
    <p:sldId id="438" r:id="rId43"/>
    <p:sldId id="439" r:id="rId44"/>
    <p:sldId id="440" r:id="rId45"/>
    <p:sldId id="298" r:id="rId46"/>
    <p:sldId id="391" r:id="rId47"/>
    <p:sldId id="394" r:id="rId48"/>
    <p:sldId id="430" r:id="rId49"/>
    <p:sldId id="453" r:id="rId50"/>
    <p:sldId id="454" r:id="rId51"/>
  </p:sldIdLst>
  <p:sldSz cx="12192000" cy="6858000"/>
  <p:notesSz cx="10018713" cy="68881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53A5B88-CF5A-43EB-BC13-CA715F028239}">
          <p14:sldIdLst>
            <p14:sldId id="280"/>
            <p14:sldId id="281"/>
            <p14:sldId id="393"/>
            <p14:sldId id="386"/>
            <p14:sldId id="387"/>
          </p14:sldIdLst>
        </p14:section>
        <p14:section name="Files and File Systems Background" id="{B66CACCC-B0E4-9D47-85D2-2011E41201CF}">
          <p14:sldIdLst>
            <p14:sldId id="388"/>
            <p14:sldId id="390"/>
            <p14:sldId id="395"/>
            <p14:sldId id="389"/>
            <p14:sldId id="421"/>
            <p14:sldId id="446"/>
          </p14:sldIdLst>
        </p14:section>
        <p14:section name="Python files" id="{370C2F3B-0B0E-134C-BCF1-78E04BC3D5D7}">
          <p14:sldIdLst>
            <p14:sldId id="396"/>
            <p14:sldId id="397"/>
            <p14:sldId id="413"/>
          </p14:sldIdLst>
        </p14:section>
        <p14:section name="Code examples" id="{E5B25790-3EC8-0042-821B-E54B72143564}">
          <p14:sldIdLst>
            <p14:sldId id="427"/>
            <p14:sldId id="420"/>
            <p14:sldId id="426"/>
            <p14:sldId id="429"/>
            <p14:sldId id="425"/>
            <p14:sldId id="428"/>
            <p14:sldId id="431"/>
          </p14:sldIdLst>
        </p14:section>
        <p14:section name="Practice" id="{7677EAD0-E425-4486-9DEC-F07E83DBE650}">
          <p14:sldIdLst>
            <p14:sldId id="441"/>
          </p14:sldIdLst>
        </p14:section>
        <p14:section name="Assignment feedback" id="{F0438CD4-2154-4E8A-AA07-6A2774056646}">
          <p14:sldIdLst>
            <p14:sldId id="442"/>
            <p14:sldId id="445"/>
            <p14:sldId id="443"/>
            <p14:sldId id="444"/>
          </p14:sldIdLst>
        </p14:section>
        <p14:section name="Next Assignments" id="{26DE0095-87DD-4BB4-A82E-4C03EC1D9BD2}">
          <p14:sldIdLst>
            <p14:sldId id="449"/>
            <p14:sldId id="450"/>
            <p14:sldId id="447"/>
          </p14:sldIdLst>
        </p14:section>
        <p14:section name="Next Week" id="{908A3D80-1280-4F91-A12B-ACBEEF3D1239}">
          <p14:sldIdLst>
            <p14:sldId id="451"/>
          </p14:sldIdLst>
        </p14:section>
        <p14:section name="The End" id="{70F74FBF-3108-4F4B-B32D-5E7440859AC9}">
          <p14:sldIdLst>
            <p14:sldId id="452"/>
          </p14:sldIdLst>
        </p14:section>
        <p14:section name="Collections review" id="{D639F5FB-B65D-472C-9873-93E028E7EBE5}">
          <p14:sldIdLst>
            <p14:sldId id="433"/>
            <p14:sldId id="432"/>
            <p14:sldId id="434"/>
            <p14:sldId id="436"/>
            <p14:sldId id="399"/>
            <p14:sldId id="400"/>
            <p14:sldId id="401"/>
          </p14:sldIdLst>
        </p14:section>
        <p14:section name="Reference only" id="{27E0D1DB-4B23-4131-9EA4-AD5B7FC95F41}">
          <p14:sldIdLst>
            <p14:sldId id="435"/>
            <p14:sldId id="437"/>
            <p14:sldId id="438"/>
            <p14:sldId id="439"/>
            <p14:sldId id="440"/>
            <p14:sldId id="298"/>
            <p14:sldId id="391"/>
            <p14:sldId id="394"/>
            <p14:sldId id="430"/>
            <p14:sldId id="453"/>
            <p14:sldId id="45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66A1DA-0654-4983-AABB-C244FC9D8552}" v="17" dt="2023-10-23T20:42:03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6" d="100"/>
          <a:sy n="106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88"/>
    </p:cViewPr>
  </p:sorterViewPr>
  <p:notesViewPr>
    <p:cSldViewPr snapToGrid="0" snapToObjects="1">
      <p:cViewPr varScale="1">
        <p:scale>
          <a:sx n="93" d="100"/>
          <a:sy n="93" d="100"/>
        </p:scale>
        <p:origin x="37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6/11/relationships/changesInfo" Target="changesInfos/changesInfo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EE10BCEA-6C9B-4D82-A12F-D48D2AEDFE0E}"/>
    <pc:docChg chg="undo custSel addSld modSld sldOrd modSection">
      <pc:chgData name="Peter McGinty" userId="138e04b35f3df159" providerId="LiveId" clId="{EE10BCEA-6C9B-4D82-A12F-D48D2AEDFE0E}" dt="2021-10-24T21:51:38.303" v="286" actId="12"/>
      <pc:docMkLst>
        <pc:docMk/>
      </pc:docMkLst>
      <pc:sldChg chg="modSp mod">
        <pc:chgData name="Peter McGinty" userId="138e04b35f3df159" providerId="LiveId" clId="{EE10BCEA-6C9B-4D82-A12F-D48D2AEDFE0E}" dt="2021-10-23T11:39:25.657" v="25" actId="20577"/>
        <pc:sldMkLst>
          <pc:docMk/>
          <pc:sldMk cId="275120054" sldId="396"/>
        </pc:sldMkLst>
        <pc:spChg chg="mod">
          <ac:chgData name="Peter McGinty" userId="138e04b35f3df159" providerId="LiveId" clId="{EE10BCEA-6C9B-4D82-A12F-D48D2AEDFE0E}" dt="2021-10-23T11:39:25.657" v="25" actId="20577"/>
          <ac:spMkLst>
            <pc:docMk/>
            <pc:sldMk cId="275120054" sldId="396"/>
            <ac:spMk id="2" creationId="{97DC7124-95C7-FA44-A55F-DEA03957F6A9}"/>
          </ac:spMkLst>
        </pc:spChg>
      </pc:sldChg>
      <pc:sldChg chg="modSp mod">
        <pc:chgData name="Peter McGinty" userId="138e04b35f3df159" providerId="LiveId" clId="{EE10BCEA-6C9B-4D82-A12F-D48D2AEDFE0E}" dt="2021-10-24T06:30:51.188" v="158" actId="20577"/>
        <pc:sldMkLst>
          <pc:docMk/>
          <pc:sldMk cId="2270484922" sldId="397"/>
        </pc:sldMkLst>
        <pc:spChg chg="mod">
          <ac:chgData name="Peter McGinty" userId="138e04b35f3df159" providerId="LiveId" clId="{EE10BCEA-6C9B-4D82-A12F-D48D2AEDFE0E}" dt="2021-10-24T06:30:51.188" v="158" actId="20577"/>
          <ac:spMkLst>
            <pc:docMk/>
            <pc:sldMk cId="2270484922" sldId="397"/>
            <ac:spMk id="3" creationId="{F8FAED5C-8936-774C-B0B9-CA6DB3354969}"/>
          </ac:spMkLst>
        </pc:spChg>
      </pc:sldChg>
      <pc:sldChg chg="modSp mod">
        <pc:chgData name="Peter McGinty" userId="138e04b35f3df159" providerId="LiveId" clId="{EE10BCEA-6C9B-4D82-A12F-D48D2AEDFE0E}" dt="2021-10-23T07:27:08.992" v="1"/>
        <pc:sldMkLst>
          <pc:docMk/>
          <pc:sldMk cId="210267316" sldId="420"/>
        </pc:sldMkLst>
        <pc:spChg chg="mod">
          <ac:chgData name="Peter McGinty" userId="138e04b35f3df159" providerId="LiveId" clId="{EE10BCEA-6C9B-4D82-A12F-D48D2AEDFE0E}" dt="2021-10-23T07:27:08.992" v="1"/>
          <ac:spMkLst>
            <pc:docMk/>
            <pc:sldMk cId="210267316" sldId="420"/>
            <ac:spMk id="3" creationId="{3116D03E-EF27-714E-AE8C-203E7DF507FD}"/>
          </ac:spMkLst>
        </pc:spChg>
      </pc:sldChg>
      <pc:sldChg chg="modSp mod ord">
        <pc:chgData name="Peter McGinty" userId="138e04b35f3df159" providerId="LiveId" clId="{EE10BCEA-6C9B-4D82-A12F-D48D2AEDFE0E}" dt="2021-10-24T06:29:00.925" v="144" actId="20577"/>
        <pc:sldMkLst>
          <pc:docMk/>
          <pc:sldMk cId="2654104507" sldId="421"/>
        </pc:sldMkLst>
        <pc:spChg chg="mod">
          <ac:chgData name="Peter McGinty" userId="138e04b35f3df159" providerId="LiveId" clId="{EE10BCEA-6C9B-4D82-A12F-D48D2AEDFE0E}" dt="2021-10-24T06:29:00.925" v="144" actId="20577"/>
          <ac:spMkLst>
            <pc:docMk/>
            <pc:sldMk cId="2654104507" sldId="421"/>
            <ac:spMk id="3" creationId="{071017FF-02CD-D54D-8183-5C6C062648CB}"/>
          </ac:spMkLst>
        </pc:spChg>
      </pc:sldChg>
      <pc:sldChg chg="modSp mod">
        <pc:chgData name="Peter McGinty" userId="138e04b35f3df159" providerId="LiveId" clId="{EE10BCEA-6C9B-4D82-A12F-D48D2AEDFE0E}" dt="2021-10-23T11:42:11.106" v="39" actId="20577"/>
        <pc:sldMkLst>
          <pc:docMk/>
          <pc:sldMk cId="732161313" sldId="425"/>
        </pc:sldMkLst>
        <pc:spChg chg="mod">
          <ac:chgData name="Peter McGinty" userId="138e04b35f3df159" providerId="LiveId" clId="{EE10BCEA-6C9B-4D82-A12F-D48D2AEDFE0E}" dt="2021-10-23T11:42:11.106" v="39" actId="20577"/>
          <ac:spMkLst>
            <pc:docMk/>
            <pc:sldMk cId="732161313" sldId="425"/>
            <ac:spMk id="3" creationId="{3116D03E-EF27-714E-AE8C-203E7DF507FD}"/>
          </ac:spMkLst>
        </pc:spChg>
      </pc:sldChg>
      <pc:sldChg chg="modSp mod">
        <pc:chgData name="Peter McGinty" userId="138e04b35f3df159" providerId="LiveId" clId="{EE10BCEA-6C9B-4D82-A12F-D48D2AEDFE0E}" dt="2021-10-24T06:32:36.125" v="167" actId="20577"/>
        <pc:sldMkLst>
          <pc:docMk/>
          <pc:sldMk cId="257323528" sldId="429"/>
        </pc:sldMkLst>
        <pc:spChg chg="mod">
          <ac:chgData name="Peter McGinty" userId="138e04b35f3df159" providerId="LiveId" clId="{EE10BCEA-6C9B-4D82-A12F-D48D2AEDFE0E}" dt="2021-10-24T06:32:36.125" v="167" actId="20577"/>
          <ac:spMkLst>
            <pc:docMk/>
            <pc:sldMk cId="257323528" sldId="429"/>
            <ac:spMk id="3" creationId="{3116D03E-EF27-714E-AE8C-203E7DF507FD}"/>
          </ac:spMkLst>
        </pc:spChg>
      </pc:sldChg>
      <pc:sldChg chg="modSp mod">
        <pc:chgData name="Peter McGinty" userId="138e04b35f3df159" providerId="LiveId" clId="{EE10BCEA-6C9B-4D82-A12F-D48D2AEDFE0E}" dt="2021-10-24T06:28:07.705" v="140" actId="20577"/>
        <pc:sldMkLst>
          <pc:docMk/>
          <pc:sldMk cId="1838640933" sldId="430"/>
        </pc:sldMkLst>
        <pc:spChg chg="mod">
          <ac:chgData name="Peter McGinty" userId="138e04b35f3df159" providerId="LiveId" clId="{EE10BCEA-6C9B-4D82-A12F-D48D2AEDFE0E}" dt="2021-10-24T06:25:28.515" v="85" actId="20577"/>
          <ac:spMkLst>
            <pc:docMk/>
            <pc:sldMk cId="1838640933" sldId="430"/>
            <ac:spMk id="2" creationId="{F7539CED-7D17-7F41-9401-7A2517BD0BDC}"/>
          </ac:spMkLst>
        </pc:spChg>
        <pc:spChg chg="mod">
          <ac:chgData name="Peter McGinty" userId="138e04b35f3df159" providerId="LiveId" clId="{EE10BCEA-6C9B-4D82-A12F-D48D2AEDFE0E}" dt="2021-10-24T06:28:07.705" v="140" actId="20577"/>
          <ac:spMkLst>
            <pc:docMk/>
            <pc:sldMk cId="1838640933" sldId="430"/>
            <ac:spMk id="3" creationId="{7827DA6F-758F-0F4E-BF8A-8E77F05138CB}"/>
          </ac:spMkLst>
        </pc:spChg>
      </pc:sldChg>
      <pc:sldChg chg="modSp new mod">
        <pc:chgData name="Peter McGinty" userId="138e04b35f3df159" providerId="LiveId" clId="{EE10BCEA-6C9B-4D82-A12F-D48D2AEDFE0E}" dt="2021-10-24T21:51:38.303" v="286" actId="12"/>
        <pc:sldMkLst>
          <pc:docMk/>
          <pc:sldMk cId="806406116" sldId="431"/>
        </pc:sldMkLst>
        <pc:spChg chg="mod">
          <ac:chgData name="Peter McGinty" userId="138e04b35f3df159" providerId="LiveId" clId="{EE10BCEA-6C9B-4D82-A12F-D48D2AEDFE0E}" dt="2021-10-24T21:49:44.231" v="280" actId="20577"/>
          <ac:spMkLst>
            <pc:docMk/>
            <pc:sldMk cId="806406116" sldId="431"/>
            <ac:spMk id="2" creationId="{2383A8B4-9DD8-4549-B9DE-FF4EA7309342}"/>
          </ac:spMkLst>
        </pc:spChg>
        <pc:spChg chg="mod">
          <ac:chgData name="Peter McGinty" userId="138e04b35f3df159" providerId="LiveId" clId="{EE10BCEA-6C9B-4D82-A12F-D48D2AEDFE0E}" dt="2021-10-24T21:48:10.742" v="197" actId="20577"/>
          <ac:spMkLst>
            <pc:docMk/>
            <pc:sldMk cId="806406116" sldId="431"/>
            <ac:spMk id="3" creationId="{A86CBF18-AF43-4C70-A999-3360BB9DED0B}"/>
          </ac:spMkLst>
        </pc:spChg>
        <pc:spChg chg="mod">
          <ac:chgData name="Peter McGinty" userId="138e04b35f3df159" providerId="LiveId" clId="{EE10BCEA-6C9B-4D82-A12F-D48D2AEDFE0E}" dt="2021-10-24T21:51:26.432" v="283" actId="12"/>
          <ac:spMkLst>
            <pc:docMk/>
            <pc:sldMk cId="806406116" sldId="431"/>
            <ac:spMk id="4" creationId="{51BCCF8D-7C2B-448E-B3F1-366970F20131}"/>
          </ac:spMkLst>
        </pc:spChg>
        <pc:spChg chg="mod">
          <ac:chgData name="Peter McGinty" userId="138e04b35f3df159" providerId="LiveId" clId="{EE10BCEA-6C9B-4D82-A12F-D48D2AEDFE0E}" dt="2021-10-24T21:48:17.191" v="204" actId="20577"/>
          <ac:spMkLst>
            <pc:docMk/>
            <pc:sldMk cId="806406116" sldId="431"/>
            <ac:spMk id="5" creationId="{342B6AF9-7A7C-4A53-B95D-0B584DEC1B7D}"/>
          </ac:spMkLst>
        </pc:spChg>
        <pc:spChg chg="mod">
          <ac:chgData name="Peter McGinty" userId="138e04b35f3df159" providerId="LiveId" clId="{EE10BCEA-6C9B-4D82-A12F-D48D2AEDFE0E}" dt="2021-10-24T21:51:38.303" v="286" actId="12"/>
          <ac:spMkLst>
            <pc:docMk/>
            <pc:sldMk cId="806406116" sldId="431"/>
            <ac:spMk id="6" creationId="{29454C63-0062-47C8-8416-442A0355D837}"/>
          </ac:spMkLst>
        </pc:spChg>
      </pc:sldChg>
    </pc:docChg>
  </pc:docChgLst>
  <pc:docChgLst>
    <pc:chgData name="Peter McGinty" userId="138e04b35f3df159" providerId="LiveId" clId="{DA66A1DA-0654-4983-AABB-C244FC9D8552}"/>
    <pc:docChg chg="undo custSel addSld delSld modSld sldOrd modSection">
      <pc:chgData name="Peter McGinty" userId="138e04b35f3df159" providerId="LiveId" clId="{DA66A1DA-0654-4983-AABB-C244FC9D8552}" dt="2023-10-23T20:42:25.442" v="822" actId="20577"/>
      <pc:docMkLst>
        <pc:docMk/>
      </pc:docMkLst>
      <pc:sldChg chg="modSp mod">
        <pc:chgData name="Peter McGinty" userId="138e04b35f3df159" providerId="LiveId" clId="{DA66A1DA-0654-4983-AABB-C244FC9D8552}" dt="2023-10-14T08:19:01.028" v="34" actId="20577"/>
        <pc:sldMkLst>
          <pc:docMk/>
          <pc:sldMk cId="3953822786" sldId="281"/>
        </pc:sldMkLst>
        <pc:spChg chg="mod">
          <ac:chgData name="Peter McGinty" userId="138e04b35f3df159" providerId="LiveId" clId="{DA66A1DA-0654-4983-AABB-C244FC9D8552}" dt="2023-10-14T08:19:01.028" v="34" actId="20577"/>
          <ac:spMkLst>
            <pc:docMk/>
            <pc:sldMk cId="3953822786" sldId="281"/>
            <ac:spMk id="5" creationId="{70BC972B-9B3F-4DA7-BD60-63A8129AECB4}"/>
          </ac:spMkLst>
        </pc:spChg>
      </pc:sldChg>
      <pc:sldChg chg="del">
        <pc:chgData name="Peter McGinty" userId="138e04b35f3df159" providerId="LiveId" clId="{DA66A1DA-0654-4983-AABB-C244FC9D8552}" dt="2023-10-14T08:49:45.011" v="552" actId="2696"/>
        <pc:sldMkLst>
          <pc:docMk/>
          <pc:sldMk cId="1840629652" sldId="298"/>
        </pc:sldMkLst>
      </pc:sldChg>
      <pc:sldChg chg="add">
        <pc:chgData name="Peter McGinty" userId="138e04b35f3df159" providerId="LiveId" clId="{DA66A1DA-0654-4983-AABB-C244FC9D8552}" dt="2023-10-14T08:49:56.796" v="553"/>
        <pc:sldMkLst>
          <pc:docMk/>
          <pc:sldMk cId="2932179536" sldId="298"/>
        </pc:sldMkLst>
      </pc:sldChg>
      <pc:sldChg chg="add">
        <pc:chgData name="Peter McGinty" userId="138e04b35f3df159" providerId="LiveId" clId="{DA66A1DA-0654-4983-AABB-C244FC9D8552}" dt="2023-10-14T08:39:25.201" v="352"/>
        <pc:sldMkLst>
          <pc:docMk/>
          <pc:sldMk cId="870483691" sldId="391"/>
        </pc:sldMkLst>
      </pc:sldChg>
      <pc:sldChg chg="del">
        <pc:chgData name="Peter McGinty" userId="138e04b35f3df159" providerId="LiveId" clId="{DA66A1DA-0654-4983-AABB-C244FC9D8552}" dt="2023-10-14T08:39:16.716" v="351" actId="2696"/>
        <pc:sldMkLst>
          <pc:docMk/>
          <pc:sldMk cId="4007351007" sldId="391"/>
        </pc:sldMkLst>
      </pc:sldChg>
      <pc:sldChg chg="ord">
        <pc:chgData name="Peter McGinty" userId="138e04b35f3df159" providerId="LiveId" clId="{DA66A1DA-0654-4983-AABB-C244FC9D8552}" dt="2023-10-14T08:19:28.558" v="36"/>
        <pc:sldMkLst>
          <pc:docMk/>
          <pc:sldMk cId="3633215215" sldId="393"/>
        </pc:sldMkLst>
      </pc:sldChg>
      <pc:sldChg chg="del">
        <pc:chgData name="Peter McGinty" userId="138e04b35f3df159" providerId="LiveId" clId="{DA66A1DA-0654-4983-AABB-C244FC9D8552}" dt="2023-10-14T08:39:16.716" v="351" actId="2696"/>
        <pc:sldMkLst>
          <pc:docMk/>
          <pc:sldMk cId="3101649312" sldId="394"/>
        </pc:sldMkLst>
      </pc:sldChg>
      <pc:sldChg chg="add">
        <pc:chgData name="Peter McGinty" userId="138e04b35f3df159" providerId="LiveId" clId="{DA66A1DA-0654-4983-AABB-C244FC9D8552}" dt="2023-10-14T08:39:25.201" v="352"/>
        <pc:sldMkLst>
          <pc:docMk/>
          <pc:sldMk cId="4033569476" sldId="394"/>
        </pc:sldMkLst>
      </pc:sldChg>
      <pc:sldChg chg="addSp modSp mod">
        <pc:chgData name="Peter McGinty" userId="138e04b35f3df159" providerId="LiveId" clId="{DA66A1DA-0654-4983-AABB-C244FC9D8552}" dt="2023-10-22T19:59:04.029" v="659" actId="12788"/>
        <pc:sldMkLst>
          <pc:docMk/>
          <pc:sldMk cId="2106806324" sldId="395"/>
        </pc:sldMkLst>
        <pc:spChg chg="mod">
          <ac:chgData name="Peter McGinty" userId="138e04b35f3df159" providerId="LiveId" clId="{DA66A1DA-0654-4983-AABB-C244FC9D8552}" dt="2023-10-22T19:53:58.571" v="560" actId="20577"/>
          <ac:spMkLst>
            <pc:docMk/>
            <pc:sldMk cId="2106806324" sldId="395"/>
            <ac:spMk id="4" creationId="{2F92B3BD-3B96-1840-AC11-7A8CB5D5041B}"/>
          </ac:spMkLst>
        </pc:spChg>
        <pc:spChg chg="mod">
          <ac:chgData name="Peter McGinty" userId="138e04b35f3df159" providerId="LiveId" clId="{DA66A1DA-0654-4983-AABB-C244FC9D8552}" dt="2023-10-22T19:54:06.398" v="563" actId="6549"/>
          <ac:spMkLst>
            <pc:docMk/>
            <pc:sldMk cId="2106806324" sldId="395"/>
            <ac:spMk id="6" creationId="{73AAF5D7-F2AF-2B4B-BF7D-F51F66FF7F5E}"/>
          </ac:spMkLst>
        </pc:spChg>
        <pc:spChg chg="add mod">
          <ac:chgData name="Peter McGinty" userId="138e04b35f3df159" providerId="LiveId" clId="{DA66A1DA-0654-4983-AABB-C244FC9D8552}" dt="2023-10-22T19:59:04.029" v="659" actId="12788"/>
          <ac:spMkLst>
            <pc:docMk/>
            <pc:sldMk cId="2106806324" sldId="395"/>
            <ac:spMk id="7" creationId="{3C07F750-4F5E-701A-95CF-B620FBFB3412}"/>
          </ac:spMkLst>
        </pc:spChg>
      </pc:sldChg>
      <pc:sldChg chg="modSp mod">
        <pc:chgData name="Peter McGinty" userId="138e04b35f3df159" providerId="LiveId" clId="{DA66A1DA-0654-4983-AABB-C244FC9D8552}" dt="2023-10-14T08:46:16.982" v="508" actId="20577"/>
        <pc:sldMkLst>
          <pc:docMk/>
          <pc:sldMk cId="275120054" sldId="396"/>
        </pc:sldMkLst>
        <pc:spChg chg="mod">
          <ac:chgData name="Peter McGinty" userId="138e04b35f3df159" providerId="LiveId" clId="{DA66A1DA-0654-4983-AABB-C244FC9D8552}" dt="2023-10-14T08:46:16.982" v="508" actId="20577"/>
          <ac:spMkLst>
            <pc:docMk/>
            <pc:sldMk cId="275120054" sldId="396"/>
            <ac:spMk id="2" creationId="{97DC7124-95C7-FA44-A55F-DEA03957F6A9}"/>
          </ac:spMkLst>
        </pc:spChg>
      </pc:sldChg>
      <pc:sldChg chg="ord">
        <pc:chgData name="Peter McGinty" userId="138e04b35f3df159" providerId="LiveId" clId="{DA66A1DA-0654-4983-AABB-C244FC9D8552}" dt="2023-10-14T08:20:39.825" v="46"/>
        <pc:sldMkLst>
          <pc:docMk/>
          <pc:sldMk cId="3303717268" sldId="399"/>
        </pc:sldMkLst>
      </pc:sldChg>
      <pc:sldChg chg="ord">
        <pc:chgData name="Peter McGinty" userId="138e04b35f3df159" providerId="LiveId" clId="{DA66A1DA-0654-4983-AABB-C244FC9D8552}" dt="2023-10-14T08:20:39.825" v="46"/>
        <pc:sldMkLst>
          <pc:docMk/>
          <pc:sldMk cId="4144499065" sldId="400"/>
        </pc:sldMkLst>
      </pc:sldChg>
      <pc:sldChg chg="ord">
        <pc:chgData name="Peter McGinty" userId="138e04b35f3df159" providerId="LiveId" clId="{DA66A1DA-0654-4983-AABB-C244FC9D8552}" dt="2023-10-14T08:20:39.825" v="46"/>
        <pc:sldMkLst>
          <pc:docMk/>
          <pc:sldMk cId="1626995251" sldId="401"/>
        </pc:sldMkLst>
      </pc:sldChg>
      <pc:sldChg chg="del">
        <pc:chgData name="Peter McGinty" userId="138e04b35f3df159" providerId="LiveId" clId="{DA66A1DA-0654-4983-AABB-C244FC9D8552}" dt="2023-10-22T20:00:41.083" v="660" actId="47"/>
        <pc:sldMkLst>
          <pc:docMk/>
          <pc:sldMk cId="4155040078" sldId="412"/>
        </pc:sldMkLst>
      </pc:sldChg>
      <pc:sldChg chg="addSp delSp modSp mod">
        <pc:chgData name="Peter McGinty" userId="138e04b35f3df159" providerId="LiveId" clId="{DA66A1DA-0654-4983-AABB-C244FC9D8552}" dt="2023-10-22T20:10:56.147" v="727" actId="14100"/>
        <pc:sldMkLst>
          <pc:docMk/>
          <pc:sldMk cId="127679551" sldId="413"/>
        </pc:sldMkLst>
        <pc:spChg chg="add mod">
          <ac:chgData name="Peter McGinty" userId="138e04b35f3df159" providerId="LiveId" clId="{DA66A1DA-0654-4983-AABB-C244FC9D8552}" dt="2023-10-22T20:10:52.689" v="726" actId="14100"/>
          <ac:spMkLst>
            <pc:docMk/>
            <pc:sldMk cId="127679551" sldId="413"/>
            <ac:spMk id="2" creationId="{E0FFE360-6001-79F8-267F-6A31BD19BF1B}"/>
          </ac:spMkLst>
        </pc:spChg>
        <pc:spChg chg="add del mod">
          <ac:chgData name="Peter McGinty" userId="138e04b35f3df159" providerId="LiveId" clId="{DA66A1DA-0654-4983-AABB-C244FC9D8552}" dt="2023-10-22T20:04:44.816" v="685"/>
          <ac:spMkLst>
            <pc:docMk/>
            <pc:sldMk cId="127679551" sldId="413"/>
            <ac:spMk id="3" creationId="{FADE5077-981A-067B-BDA5-DBC79E2F680D}"/>
          </ac:spMkLst>
        </pc:spChg>
        <pc:spChg chg="add del mod">
          <ac:chgData name="Peter McGinty" userId="138e04b35f3df159" providerId="LiveId" clId="{DA66A1DA-0654-4983-AABB-C244FC9D8552}" dt="2023-10-22T20:04:44.424" v="684"/>
          <ac:spMkLst>
            <pc:docMk/>
            <pc:sldMk cId="127679551" sldId="413"/>
            <ac:spMk id="5" creationId="{A6DB4B2B-9C9E-0ABC-6D57-76EC5E2852AE}"/>
          </ac:spMkLst>
        </pc:spChg>
        <pc:spChg chg="mod">
          <ac:chgData name="Peter McGinty" userId="138e04b35f3df159" providerId="LiveId" clId="{DA66A1DA-0654-4983-AABB-C244FC9D8552}" dt="2023-10-22T20:06:31.294" v="712" actId="1036"/>
          <ac:spMkLst>
            <pc:docMk/>
            <pc:sldMk cId="127679551" sldId="413"/>
            <ac:spMk id="6" creationId="{D4062B34-AAF0-4A7B-BFA4-C72F255FD39C}"/>
          </ac:spMkLst>
        </pc:spChg>
        <pc:spChg chg="del">
          <ac:chgData name="Peter McGinty" userId="138e04b35f3df159" providerId="LiveId" clId="{DA66A1DA-0654-4983-AABB-C244FC9D8552}" dt="2023-10-22T20:00:52.012" v="661" actId="478"/>
          <ac:spMkLst>
            <pc:docMk/>
            <pc:sldMk cId="127679551" sldId="413"/>
            <ac:spMk id="7" creationId="{D742CC1C-0C72-4805-965F-241E81FE795A}"/>
          </ac:spMkLst>
        </pc:spChg>
        <pc:spChg chg="del">
          <ac:chgData name="Peter McGinty" userId="138e04b35f3df159" providerId="LiveId" clId="{DA66A1DA-0654-4983-AABB-C244FC9D8552}" dt="2023-10-22T20:00:55.530" v="662" actId="478"/>
          <ac:spMkLst>
            <pc:docMk/>
            <pc:sldMk cId="127679551" sldId="413"/>
            <ac:spMk id="8" creationId="{012D4D07-F283-4CEC-9A1C-D5949559DF1B}"/>
          </ac:spMkLst>
        </pc:spChg>
        <pc:spChg chg="add del mod">
          <ac:chgData name="Peter McGinty" userId="138e04b35f3df159" providerId="LiveId" clId="{DA66A1DA-0654-4983-AABB-C244FC9D8552}" dt="2023-10-22T20:04:43.939" v="683"/>
          <ac:spMkLst>
            <pc:docMk/>
            <pc:sldMk cId="127679551" sldId="413"/>
            <ac:spMk id="9" creationId="{9E5027C3-72FF-9990-3EAB-4160E9F3DE17}"/>
          </ac:spMkLst>
        </pc:spChg>
        <pc:spChg chg="add mod">
          <ac:chgData name="Peter McGinty" userId="138e04b35f3df159" providerId="LiveId" clId="{DA66A1DA-0654-4983-AABB-C244FC9D8552}" dt="2023-10-22T20:07:35.005" v="718" actId="14100"/>
          <ac:spMkLst>
            <pc:docMk/>
            <pc:sldMk cId="127679551" sldId="413"/>
            <ac:spMk id="10" creationId="{8DB23D38-5D85-1607-BB0F-6392610F59D3}"/>
          </ac:spMkLst>
        </pc:spChg>
        <pc:spChg chg="add mod">
          <ac:chgData name="Peter McGinty" userId="138e04b35f3df159" providerId="LiveId" clId="{DA66A1DA-0654-4983-AABB-C244FC9D8552}" dt="2023-10-22T20:07:54.421" v="721" actId="14100"/>
          <ac:spMkLst>
            <pc:docMk/>
            <pc:sldMk cId="127679551" sldId="413"/>
            <ac:spMk id="11" creationId="{610848D7-4527-B3B7-77E0-E2803E0E4195}"/>
          </ac:spMkLst>
        </pc:spChg>
        <pc:spChg chg="add mod">
          <ac:chgData name="Peter McGinty" userId="138e04b35f3df159" providerId="LiveId" clId="{DA66A1DA-0654-4983-AABB-C244FC9D8552}" dt="2023-10-22T20:08:10.611" v="725" actId="14100"/>
          <ac:spMkLst>
            <pc:docMk/>
            <pc:sldMk cId="127679551" sldId="413"/>
            <ac:spMk id="12" creationId="{96FEFF43-0AE2-990C-11F7-DE30369EB700}"/>
          </ac:spMkLst>
        </pc:spChg>
        <pc:spChg chg="mod">
          <ac:chgData name="Peter McGinty" userId="138e04b35f3df159" providerId="LiveId" clId="{DA66A1DA-0654-4983-AABB-C244FC9D8552}" dt="2023-10-22T20:10:56.147" v="727" actId="14100"/>
          <ac:spMkLst>
            <pc:docMk/>
            <pc:sldMk cId="127679551" sldId="413"/>
            <ac:spMk id="13" creationId="{6CA6E91B-BAFE-46D5-9E00-4EB60AE80C37}"/>
          </ac:spMkLst>
        </pc:spChg>
      </pc:sldChg>
      <pc:sldChg chg="del">
        <pc:chgData name="Peter McGinty" userId="138e04b35f3df159" providerId="LiveId" clId="{DA66A1DA-0654-4983-AABB-C244FC9D8552}" dt="2023-10-22T20:00:41.083" v="660" actId="47"/>
        <pc:sldMkLst>
          <pc:docMk/>
          <pc:sldMk cId="424017319" sldId="416"/>
        </pc:sldMkLst>
      </pc:sldChg>
      <pc:sldChg chg="del">
        <pc:chgData name="Peter McGinty" userId="138e04b35f3df159" providerId="LiveId" clId="{DA66A1DA-0654-4983-AABB-C244FC9D8552}" dt="2023-10-22T20:00:41.083" v="660" actId="47"/>
        <pc:sldMkLst>
          <pc:docMk/>
          <pc:sldMk cId="2337269180" sldId="417"/>
        </pc:sldMkLst>
      </pc:sldChg>
      <pc:sldChg chg="modSp del mod">
        <pc:chgData name="Peter McGinty" userId="138e04b35f3df159" providerId="LiveId" clId="{DA66A1DA-0654-4983-AABB-C244FC9D8552}" dt="2023-10-22T20:00:41.083" v="660" actId="47"/>
        <pc:sldMkLst>
          <pc:docMk/>
          <pc:sldMk cId="1199509397" sldId="418"/>
        </pc:sldMkLst>
        <pc:spChg chg="mod">
          <ac:chgData name="Peter McGinty" userId="138e04b35f3df159" providerId="LiveId" clId="{DA66A1DA-0654-4983-AABB-C244FC9D8552}" dt="2023-10-14T08:49:00.370" v="551" actId="1037"/>
          <ac:spMkLst>
            <pc:docMk/>
            <pc:sldMk cId="1199509397" sldId="418"/>
            <ac:spMk id="7" creationId="{D742CC1C-0C72-4805-965F-241E81FE795A}"/>
          </ac:spMkLst>
        </pc:spChg>
      </pc:sldChg>
      <pc:sldChg chg="del">
        <pc:chgData name="Peter McGinty" userId="138e04b35f3df159" providerId="LiveId" clId="{DA66A1DA-0654-4983-AABB-C244FC9D8552}" dt="2023-10-22T20:00:41.083" v="660" actId="47"/>
        <pc:sldMkLst>
          <pc:docMk/>
          <pc:sldMk cId="3077256737" sldId="419"/>
        </pc:sldMkLst>
      </pc:sldChg>
      <pc:sldChg chg="modSp mod">
        <pc:chgData name="Peter McGinty" userId="138e04b35f3df159" providerId="LiveId" clId="{DA66A1DA-0654-4983-AABB-C244FC9D8552}" dt="2023-10-14T08:40:01.237" v="355" actId="20577"/>
        <pc:sldMkLst>
          <pc:docMk/>
          <pc:sldMk cId="2654104507" sldId="421"/>
        </pc:sldMkLst>
        <pc:spChg chg="mod">
          <ac:chgData name="Peter McGinty" userId="138e04b35f3df159" providerId="LiveId" clId="{DA66A1DA-0654-4983-AABB-C244FC9D8552}" dt="2023-10-14T08:40:01.237" v="355" actId="20577"/>
          <ac:spMkLst>
            <pc:docMk/>
            <pc:sldMk cId="2654104507" sldId="421"/>
            <ac:spMk id="3" creationId="{071017FF-02CD-D54D-8183-5C6C062648CB}"/>
          </ac:spMkLst>
        </pc:spChg>
      </pc:sldChg>
      <pc:sldChg chg="del">
        <pc:chgData name="Peter McGinty" userId="138e04b35f3df159" providerId="LiveId" clId="{DA66A1DA-0654-4983-AABB-C244FC9D8552}" dt="2023-10-22T20:00:41.083" v="660" actId="47"/>
        <pc:sldMkLst>
          <pc:docMk/>
          <pc:sldMk cId="2051666765" sldId="422"/>
        </pc:sldMkLst>
      </pc:sldChg>
      <pc:sldChg chg="del">
        <pc:chgData name="Peter McGinty" userId="138e04b35f3df159" providerId="LiveId" clId="{DA66A1DA-0654-4983-AABB-C244FC9D8552}" dt="2023-10-22T20:00:41.083" v="660" actId="47"/>
        <pc:sldMkLst>
          <pc:docMk/>
          <pc:sldMk cId="1664087897" sldId="423"/>
        </pc:sldMkLst>
      </pc:sldChg>
      <pc:sldChg chg="del">
        <pc:chgData name="Peter McGinty" userId="138e04b35f3df159" providerId="LiveId" clId="{DA66A1DA-0654-4983-AABB-C244FC9D8552}" dt="2023-10-22T20:00:41.083" v="660" actId="47"/>
        <pc:sldMkLst>
          <pc:docMk/>
          <pc:sldMk cId="3187594737" sldId="424"/>
        </pc:sldMkLst>
      </pc:sldChg>
      <pc:sldChg chg="ord">
        <pc:chgData name="Peter McGinty" userId="138e04b35f3df159" providerId="LiveId" clId="{DA66A1DA-0654-4983-AABB-C244FC9D8552}" dt="2023-10-14T08:51:29.366" v="557"/>
        <pc:sldMkLst>
          <pc:docMk/>
          <pc:sldMk cId="257323528" sldId="429"/>
        </pc:sldMkLst>
      </pc:sldChg>
      <pc:sldChg chg="del">
        <pc:chgData name="Peter McGinty" userId="138e04b35f3df159" providerId="LiveId" clId="{DA66A1DA-0654-4983-AABB-C244FC9D8552}" dt="2023-10-14T08:39:16.716" v="351" actId="2696"/>
        <pc:sldMkLst>
          <pc:docMk/>
          <pc:sldMk cId="1838640933" sldId="430"/>
        </pc:sldMkLst>
      </pc:sldChg>
      <pc:sldChg chg="add">
        <pc:chgData name="Peter McGinty" userId="138e04b35f3df159" providerId="LiveId" clId="{DA66A1DA-0654-4983-AABB-C244FC9D8552}" dt="2023-10-14T08:39:25.201" v="352"/>
        <pc:sldMkLst>
          <pc:docMk/>
          <pc:sldMk cId="3949617525" sldId="430"/>
        </pc:sldMkLst>
      </pc:sldChg>
      <pc:sldChg chg="ord">
        <pc:chgData name="Peter McGinty" userId="138e04b35f3df159" providerId="LiveId" clId="{DA66A1DA-0654-4983-AABB-C244FC9D8552}" dt="2023-10-14T08:20:39.825" v="46"/>
        <pc:sldMkLst>
          <pc:docMk/>
          <pc:sldMk cId="1279839511" sldId="432"/>
        </pc:sldMkLst>
      </pc:sldChg>
      <pc:sldChg chg="ord">
        <pc:chgData name="Peter McGinty" userId="138e04b35f3df159" providerId="LiveId" clId="{DA66A1DA-0654-4983-AABB-C244FC9D8552}" dt="2023-10-14T08:20:39.825" v="46"/>
        <pc:sldMkLst>
          <pc:docMk/>
          <pc:sldMk cId="939976744" sldId="433"/>
        </pc:sldMkLst>
      </pc:sldChg>
      <pc:sldChg chg="ord">
        <pc:chgData name="Peter McGinty" userId="138e04b35f3df159" providerId="LiveId" clId="{DA66A1DA-0654-4983-AABB-C244FC9D8552}" dt="2023-10-14T08:20:39.825" v="46"/>
        <pc:sldMkLst>
          <pc:docMk/>
          <pc:sldMk cId="2335348821" sldId="434"/>
        </pc:sldMkLst>
      </pc:sldChg>
      <pc:sldChg chg="ord">
        <pc:chgData name="Peter McGinty" userId="138e04b35f3df159" providerId="LiveId" clId="{DA66A1DA-0654-4983-AABB-C244FC9D8552}" dt="2023-10-14T08:20:39.825" v="46"/>
        <pc:sldMkLst>
          <pc:docMk/>
          <pc:sldMk cId="1568223350" sldId="436"/>
        </pc:sldMkLst>
      </pc:sldChg>
      <pc:sldChg chg="ord">
        <pc:chgData name="Peter McGinty" userId="138e04b35f3df159" providerId="LiveId" clId="{DA66A1DA-0654-4983-AABB-C244FC9D8552}" dt="2023-10-14T08:20:57.908" v="48"/>
        <pc:sldMkLst>
          <pc:docMk/>
          <pc:sldMk cId="989323675" sldId="442"/>
        </pc:sldMkLst>
      </pc:sldChg>
      <pc:sldChg chg="ord">
        <pc:chgData name="Peter McGinty" userId="138e04b35f3df159" providerId="LiveId" clId="{DA66A1DA-0654-4983-AABB-C244FC9D8552}" dt="2023-10-14T08:20:57.908" v="48"/>
        <pc:sldMkLst>
          <pc:docMk/>
          <pc:sldMk cId="280177202" sldId="443"/>
        </pc:sldMkLst>
      </pc:sldChg>
      <pc:sldChg chg="modSp mod ord">
        <pc:chgData name="Peter McGinty" userId="138e04b35f3df159" providerId="LiveId" clId="{DA66A1DA-0654-4983-AABB-C244FC9D8552}" dt="2023-10-22T20:14:49.137" v="777" actId="20577"/>
        <pc:sldMkLst>
          <pc:docMk/>
          <pc:sldMk cId="249133404" sldId="444"/>
        </pc:sldMkLst>
        <pc:spChg chg="mod">
          <ac:chgData name="Peter McGinty" userId="138e04b35f3df159" providerId="LiveId" clId="{DA66A1DA-0654-4983-AABB-C244FC9D8552}" dt="2023-10-22T20:12:56.531" v="741" actId="20577"/>
          <ac:spMkLst>
            <pc:docMk/>
            <pc:sldMk cId="249133404" sldId="444"/>
            <ac:spMk id="2" creationId="{E053DC92-8960-0EB2-B0ED-7724AAF4ED00}"/>
          </ac:spMkLst>
        </pc:spChg>
        <pc:spChg chg="mod">
          <ac:chgData name="Peter McGinty" userId="138e04b35f3df159" providerId="LiveId" clId="{DA66A1DA-0654-4983-AABB-C244FC9D8552}" dt="2023-10-22T20:14:49.137" v="777" actId="20577"/>
          <ac:spMkLst>
            <pc:docMk/>
            <pc:sldMk cId="249133404" sldId="444"/>
            <ac:spMk id="3" creationId="{97E1918E-1B96-F7ED-9729-9F38A2D57158}"/>
          </ac:spMkLst>
        </pc:spChg>
      </pc:sldChg>
      <pc:sldChg chg="modSp mod ord">
        <pc:chgData name="Peter McGinty" userId="138e04b35f3df159" providerId="LiveId" clId="{DA66A1DA-0654-4983-AABB-C244FC9D8552}" dt="2023-10-22T20:12:14.345" v="728" actId="20577"/>
        <pc:sldMkLst>
          <pc:docMk/>
          <pc:sldMk cId="5725520" sldId="445"/>
        </pc:sldMkLst>
        <pc:spChg chg="mod">
          <ac:chgData name="Peter McGinty" userId="138e04b35f3df159" providerId="LiveId" clId="{DA66A1DA-0654-4983-AABB-C244FC9D8552}" dt="2023-10-22T20:12:14.345" v="728" actId="20577"/>
          <ac:spMkLst>
            <pc:docMk/>
            <pc:sldMk cId="5725520" sldId="445"/>
            <ac:spMk id="3" creationId="{BD0D662A-933F-0FCB-0AE9-F3286D42A309}"/>
          </ac:spMkLst>
        </pc:spChg>
      </pc:sldChg>
      <pc:sldChg chg="addSp modSp mod modClrScheme chgLayout">
        <pc:chgData name="Peter McGinty" userId="138e04b35f3df159" providerId="LiveId" clId="{DA66A1DA-0654-4983-AABB-C244FC9D8552}" dt="2023-10-14T08:45:16.982" v="500" actId="313"/>
        <pc:sldMkLst>
          <pc:docMk/>
          <pc:sldMk cId="1771144047" sldId="446"/>
        </pc:sldMkLst>
        <pc:spChg chg="mod ord">
          <ac:chgData name="Peter McGinty" userId="138e04b35f3df159" providerId="LiveId" clId="{DA66A1DA-0654-4983-AABB-C244FC9D8552}" dt="2023-10-14T08:41:37.850" v="398" actId="700"/>
          <ac:spMkLst>
            <pc:docMk/>
            <pc:sldMk cId="1771144047" sldId="446"/>
            <ac:spMk id="2" creationId="{F0785414-8628-6354-8F6F-1A8BDE586DFA}"/>
          </ac:spMkLst>
        </pc:spChg>
        <pc:spChg chg="mod ord">
          <ac:chgData name="Peter McGinty" userId="138e04b35f3df159" providerId="LiveId" clId="{DA66A1DA-0654-4983-AABB-C244FC9D8552}" dt="2023-10-14T08:41:37.850" v="398" actId="700"/>
          <ac:spMkLst>
            <pc:docMk/>
            <pc:sldMk cId="1771144047" sldId="446"/>
            <ac:spMk id="3" creationId="{9EC679FC-1180-9A39-495D-56A8D9CFB0E8}"/>
          </ac:spMkLst>
        </pc:spChg>
        <pc:spChg chg="add mod ord">
          <ac:chgData name="Peter McGinty" userId="138e04b35f3df159" providerId="LiveId" clId="{DA66A1DA-0654-4983-AABB-C244FC9D8552}" dt="2023-10-14T08:41:43.500" v="400" actId="20577"/>
          <ac:spMkLst>
            <pc:docMk/>
            <pc:sldMk cId="1771144047" sldId="446"/>
            <ac:spMk id="4" creationId="{03E42A13-6790-7CAE-F2FC-078F47EF3FA3}"/>
          </ac:spMkLst>
        </pc:spChg>
        <pc:spChg chg="add mod ord">
          <ac:chgData name="Peter McGinty" userId="138e04b35f3df159" providerId="LiveId" clId="{DA66A1DA-0654-4983-AABB-C244FC9D8552}" dt="2023-10-14T08:41:58.460" v="414" actId="20577"/>
          <ac:spMkLst>
            <pc:docMk/>
            <pc:sldMk cId="1771144047" sldId="446"/>
            <ac:spMk id="5" creationId="{D337D3E5-3012-9629-06ED-E5F5E074290A}"/>
          </ac:spMkLst>
        </pc:spChg>
        <pc:spChg chg="add mod ord">
          <ac:chgData name="Peter McGinty" userId="138e04b35f3df159" providerId="LiveId" clId="{DA66A1DA-0654-4983-AABB-C244FC9D8552}" dt="2023-10-14T08:45:16.982" v="500" actId="313"/>
          <ac:spMkLst>
            <pc:docMk/>
            <pc:sldMk cId="1771144047" sldId="446"/>
            <ac:spMk id="6" creationId="{2F8B5631-E187-8879-5FDA-17F72A102D73}"/>
          </ac:spMkLst>
        </pc:spChg>
      </pc:sldChg>
      <pc:sldChg chg="addSp delSp modSp new mod">
        <pc:chgData name="Peter McGinty" userId="138e04b35f3df159" providerId="LiveId" clId="{DA66A1DA-0654-4983-AABB-C244FC9D8552}" dt="2023-10-23T20:14:42.286" v="794" actId="403"/>
        <pc:sldMkLst>
          <pc:docMk/>
          <pc:sldMk cId="2856559045" sldId="453"/>
        </pc:sldMkLst>
        <pc:spChg chg="mod">
          <ac:chgData name="Peter McGinty" userId="138e04b35f3df159" providerId="LiveId" clId="{DA66A1DA-0654-4983-AABB-C244FC9D8552}" dt="2023-10-23T20:14:19.795" v="787" actId="20577"/>
          <ac:spMkLst>
            <pc:docMk/>
            <pc:sldMk cId="2856559045" sldId="453"/>
            <ac:spMk id="2" creationId="{40F8D6A9-B466-4644-00E9-37BF4C419808}"/>
          </ac:spMkLst>
        </pc:spChg>
        <pc:spChg chg="del">
          <ac:chgData name="Peter McGinty" userId="138e04b35f3df159" providerId="LiveId" clId="{DA66A1DA-0654-4983-AABB-C244FC9D8552}" dt="2023-10-23T20:14:33.029" v="788"/>
          <ac:spMkLst>
            <pc:docMk/>
            <pc:sldMk cId="2856559045" sldId="453"/>
            <ac:spMk id="3" creationId="{6E743F46-8857-D2D1-1425-28281CC26391}"/>
          </ac:spMkLst>
        </pc:spChg>
        <pc:spChg chg="add mod">
          <ac:chgData name="Peter McGinty" userId="138e04b35f3df159" providerId="LiveId" clId="{DA66A1DA-0654-4983-AABB-C244FC9D8552}" dt="2023-10-23T20:14:42.286" v="794" actId="403"/>
          <ac:spMkLst>
            <pc:docMk/>
            <pc:sldMk cId="2856559045" sldId="453"/>
            <ac:spMk id="4" creationId="{AB2A224D-24A2-4697-1E89-FA872F77C117}"/>
          </ac:spMkLst>
        </pc:spChg>
      </pc:sldChg>
      <pc:sldChg chg="addSp delSp modSp new mod">
        <pc:chgData name="Peter McGinty" userId="138e04b35f3df159" providerId="LiveId" clId="{DA66A1DA-0654-4983-AABB-C244FC9D8552}" dt="2023-10-23T20:42:25.442" v="822" actId="20577"/>
        <pc:sldMkLst>
          <pc:docMk/>
          <pc:sldMk cId="3156234863" sldId="454"/>
        </pc:sldMkLst>
        <pc:spChg chg="mod">
          <ac:chgData name="Peter McGinty" userId="138e04b35f3df159" providerId="LiveId" clId="{DA66A1DA-0654-4983-AABB-C244FC9D8552}" dt="2023-10-23T20:42:25.442" v="822" actId="20577"/>
          <ac:spMkLst>
            <pc:docMk/>
            <pc:sldMk cId="3156234863" sldId="454"/>
            <ac:spMk id="2" creationId="{F098EFD8-C8CE-0836-C00D-59F2B35C697A}"/>
          </ac:spMkLst>
        </pc:spChg>
        <pc:spChg chg="del">
          <ac:chgData name="Peter McGinty" userId="138e04b35f3df159" providerId="LiveId" clId="{DA66A1DA-0654-4983-AABB-C244FC9D8552}" dt="2023-10-23T20:38:15.183" v="796"/>
          <ac:spMkLst>
            <pc:docMk/>
            <pc:sldMk cId="3156234863" sldId="454"/>
            <ac:spMk id="3" creationId="{4E9BD296-971F-39AD-4A65-8ABCED95EF2C}"/>
          </ac:spMkLst>
        </pc:spChg>
        <pc:spChg chg="add del mod">
          <ac:chgData name="Peter McGinty" userId="138e04b35f3df159" providerId="LiveId" clId="{DA66A1DA-0654-4983-AABB-C244FC9D8552}" dt="2023-10-23T20:41:56.086" v="806" actId="478"/>
          <ac:spMkLst>
            <pc:docMk/>
            <pc:sldMk cId="3156234863" sldId="454"/>
            <ac:spMk id="4" creationId="{647560FD-98A7-516D-F26E-B65FC10B6C9D}"/>
          </ac:spMkLst>
        </pc:spChg>
        <pc:spChg chg="add del mod">
          <ac:chgData name="Peter McGinty" userId="138e04b35f3df159" providerId="LiveId" clId="{DA66A1DA-0654-4983-AABB-C244FC9D8552}" dt="2023-10-23T20:42:03.951" v="807"/>
          <ac:spMkLst>
            <pc:docMk/>
            <pc:sldMk cId="3156234863" sldId="454"/>
            <ac:spMk id="5" creationId="{E8069294-1B8F-0DCE-C070-A3328437C392}"/>
          </ac:spMkLst>
        </pc:spChg>
        <pc:spChg chg="add mod">
          <ac:chgData name="Peter McGinty" userId="138e04b35f3df159" providerId="LiveId" clId="{DA66A1DA-0654-4983-AABB-C244FC9D8552}" dt="2023-10-23T20:42:14.190" v="813" actId="403"/>
          <ac:spMkLst>
            <pc:docMk/>
            <pc:sldMk cId="3156234863" sldId="454"/>
            <ac:spMk id="6" creationId="{23D023B0-EE27-A016-71E9-3DDDFD1DA591}"/>
          </ac:spMkLst>
        </pc:spChg>
      </pc:sldChg>
    </pc:docChg>
  </pc:docChgLst>
  <pc:docChgLst>
    <pc:chgData name="Peter McGinty" userId="138e04b35f3df159" providerId="LiveId" clId="{0056F42D-A388-457E-8B3B-168D672768D8}"/>
    <pc:docChg chg="modSld">
      <pc:chgData name="Peter McGinty" userId="138e04b35f3df159" providerId="LiveId" clId="{0056F42D-A388-457E-8B3B-168D672768D8}" dt="2023-09-06T13:07:52.682" v="1" actId="20577"/>
      <pc:docMkLst>
        <pc:docMk/>
      </pc:docMkLst>
      <pc:sldChg chg="modSp mod">
        <pc:chgData name="Peter McGinty" userId="138e04b35f3df159" providerId="LiveId" clId="{0056F42D-A388-457E-8B3B-168D672768D8}" dt="2023-09-06T13:07:52.682" v="1" actId="20577"/>
        <pc:sldMkLst>
          <pc:docMk/>
          <pc:sldMk cId="1840629652" sldId="298"/>
        </pc:sldMkLst>
        <pc:spChg chg="mod">
          <ac:chgData name="Peter McGinty" userId="138e04b35f3df159" providerId="LiveId" clId="{0056F42D-A388-457E-8B3B-168D672768D8}" dt="2023-09-06T13:07:52.682" v="1" actId="20577"/>
          <ac:spMkLst>
            <pc:docMk/>
            <pc:sldMk cId="1840629652" sldId="298"/>
            <ac:spMk id="3" creationId="{AB0AA86C-8A17-5F71-D488-4A97065D0F1F}"/>
          </ac:spMkLst>
        </pc:spChg>
      </pc:sldChg>
    </pc:docChg>
  </pc:docChgLst>
  <pc:docChgLst>
    <pc:chgData name="Peter McGinty" userId="138e04b35f3df159" providerId="LiveId" clId="{713ABBF1-16CA-4F99-9E7D-0652D8776BF9}"/>
    <pc:docChg chg="undo custSel addSld delSld modSld sldOrd addSection modSection">
      <pc:chgData name="Peter McGinty" userId="138e04b35f3df159" providerId="LiveId" clId="{713ABBF1-16CA-4F99-9E7D-0652D8776BF9}" dt="2022-11-02T13:26:30.459" v="1841"/>
      <pc:docMkLst>
        <pc:docMk/>
      </pc:docMkLst>
      <pc:sldChg chg="add">
        <pc:chgData name="Peter McGinty" userId="138e04b35f3df159" providerId="LiveId" clId="{713ABBF1-16CA-4F99-9E7D-0652D8776BF9}" dt="2022-11-02T13:26:30.459" v="1841"/>
        <pc:sldMkLst>
          <pc:docMk/>
          <pc:sldMk cId="1840629652" sldId="298"/>
        </pc:sldMkLst>
      </pc:sldChg>
      <pc:sldChg chg="modSp mod">
        <pc:chgData name="Peter McGinty" userId="138e04b35f3df159" providerId="LiveId" clId="{713ABBF1-16CA-4F99-9E7D-0652D8776BF9}" dt="2022-10-24T10:12:46.193" v="3" actId="113"/>
        <pc:sldMkLst>
          <pc:docMk/>
          <pc:sldMk cId="1806023479" sldId="387"/>
        </pc:sldMkLst>
        <pc:spChg chg="mod">
          <ac:chgData name="Peter McGinty" userId="138e04b35f3df159" providerId="LiveId" clId="{713ABBF1-16CA-4F99-9E7D-0652D8776BF9}" dt="2022-10-24T10:12:46.193" v="3" actId="113"/>
          <ac:spMkLst>
            <pc:docMk/>
            <pc:sldMk cId="1806023479" sldId="387"/>
            <ac:spMk id="5" creationId="{70BC972B-9B3F-4DA7-BD60-63A8129AECB4}"/>
          </ac:spMkLst>
        </pc:spChg>
      </pc:sldChg>
      <pc:sldChg chg="modSp mod">
        <pc:chgData name="Peter McGinty" userId="138e04b35f3df159" providerId="LiveId" clId="{713ABBF1-16CA-4F99-9E7D-0652D8776BF9}" dt="2022-10-28T06:46:50.701" v="1431" actId="20577"/>
        <pc:sldMkLst>
          <pc:docMk/>
          <pc:sldMk cId="2895108194" sldId="388"/>
        </pc:sldMkLst>
        <pc:spChg chg="mod">
          <ac:chgData name="Peter McGinty" userId="138e04b35f3df159" providerId="LiveId" clId="{713ABBF1-16CA-4F99-9E7D-0652D8776BF9}" dt="2022-10-28T06:46:50.701" v="1431" actId="20577"/>
          <ac:spMkLst>
            <pc:docMk/>
            <pc:sldMk cId="2895108194" sldId="388"/>
            <ac:spMk id="3" creationId="{FEA77C3A-B67B-E44B-814D-D1153504F468}"/>
          </ac:spMkLst>
        </pc:spChg>
      </pc:sldChg>
      <pc:sldChg chg="modSp mod">
        <pc:chgData name="Peter McGinty" userId="138e04b35f3df159" providerId="LiveId" clId="{713ABBF1-16CA-4F99-9E7D-0652D8776BF9}" dt="2022-10-24T10:13:29.604" v="9" actId="20577"/>
        <pc:sldMkLst>
          <pc:docMk/>
          <pc:sldMk cId="2742288711" sldId="390"/>
        </pc:sldMkLst>
        <pc:spChg chg="mod">
          <ac:chgData name="Peter McGinty" userId="138e04b35f3df159" providerId="LiveId" clId="{713ABBF1-16CA-4F99-9E7D-0652D8776BF9}" dt="2022-10-24T10:13:23.053" v="6" actId="20577"/>
          <ac:spMkLst>
            <pc:docMk/>
            <pc:sldMk cId="2742288711" sldId="390"/>
            <ac:spMk id="9" creationId="{5C2C10BF-99E6-F641-8ADC-D86BA125CBA6}"/>
          </ac:spMkLst>
        </pc:spChg>
        <pc:spChg chg="mod">
          <ac:chgData name="Peter McGinty" userId="138e04b35f3df159" providerId="LiveId" clId="{713ABBF1-16CA-4F99-9E7D-0652D8776BF9}" dt="2022-10-24T10:13:29.604" v="9" actId="20577"/>
          <ac:spMkLst>
            <pc:docMk/>
            <pc:sldMk cId="2742288711" sldId="390"/>
            <ac:spMk id="11" creationId="{C2569F94-AC5F-744C-BB6D-2594D518DAA8}"/>
          </ac:spMkLst>
        </pc:spChg>
      </pc:sldChg>
      <pc:sldChg chg="modSp mod">
        <pc:chgData name="Peter McGinty" userId="138e04b35f3df159" providerId="LiveId" clId="{713ABBF1-16CA-4F99-9E7D-0652D8776BF9}" dt="2022-10-24T10:28:21.718" v="290" actId="20577"/>
        <pc:sldMkLst>
          <pc:docMk/>
          <pc:sldMk cId="3101649312" sldId="394"/>
        </pc:sldMkLst>
        <pc:spChg chg="mod">
          <ac:chgData name="Peter McGinty" userId="138e04b35f3df159" providerId="LiveId" clId="{713ABBF1-16CA-4F99-9E7D-0652D8776BF9}" dt="2022-10-24T10:28:21.718" v="290" actId="20577"/>
          <ac:spMkLst>
            <pc:docMk/>
            <pc:sldMk cId="3101649312" sldId="394"/>
            <ac:spMk id="3" creationId="{071017FF-02CD-D54D-8183-5C6C062648CB}"/>
          </ac:spMkLst>
        </pc:spChg>
      </pc:sldChg>
      <pc:sldChg chg="modSp mod">
        <pc:chgData name="Peter McGinty" userId="138e04b35f3df159" providerId="LiveId" clId="{713ABBF1-16CA-4F99-9E7D-0652D8776BF9}" dt="2022-10-28T06:49:29.734" v="1452" actId="20577"/>
        <pc:sldMkLst>
          <pc:docMk/>
          <pc:sldMk cId="2270484922" sldId="397"/>
        </pc:sldMkLst>
        <pc:spChg chg="mod">
          <ac:chgData name="Peter McGinty" userId="138e04b35f3df159" providerId="LiveId" clId="{713ABBF1-16CA-4F99-9E7D-0652D8776BF9}" dt="2022-10-28T06:49:29.734" v="1452" actId="20577"/>
          <ac:spMkLst>
            <pc:docMk/>
            <pc:sldMk cId="2270484922" sldId="397"/>
            <ac:spMk id="3" creationId="{F8FAED5C-8936-774C-B0B9-CA6DB3354969}"/>
          </ac:spMkLst>
        </pc:spChg>
      </pc:sldChg>
      <pc:sldChg chg="add">
        <pc:chgData name="Peter McGinty" userId="138e04b35f3df159" providerId="LiveId" clId="{713ABBF1-16CA-4F99-9E7D-0652D8776BF9}" dt="2022-10-25T09:41:13.533" v="578"/>
        <pc:sldMkLst>
          <pc:docMk/>
          <pc:sldMk cId="3303717268" sldId="399"/>
        </pc:sldMkLst>
      </pc:sldChg>
      <pc:sldChg chg="add">
        <pc:chgData name="Peter McGinty" userId="138e04b35f3df159" providerId="LiveId" clId="{713ABBF1-16CA-4F99-9E7D-0652D8776BF9}" dt="2022-10-25T09:52:55.758" v="699"/>
        <pc:sldMkLst>
          <pc:docMk/>
          <pc:sldMk cId="4144499065" sldId="400"/>
        </pc:sldMkLst>
      </pc:sldChg>
      <pc:sldChg chg="add">
        <pc:chgData name="Peter McGinty" userId="138e04b35f3df159" providerId="LiveId" clId="{713ABBF1-16CA-4F99-9E7D-0652D8776BF9}" dt="2022-10-25T09:54:41.794" v="708"/>
        <pc:sldMkLst>
          <pc:docMk/>
          <pc:sldMk cId="1626995251" sldId="401"/>
        </pc:sldMkLst>
      </pc:sldChg>
      <pc:sldChg chg="modSp mod">
        <pc:chgData name="Peter McGinty" userId="138e04b35f3df159" providerId="LiveId" clId="{713ABBF1-16CA-4F99-9E7D-0652D8776BF9}" dt="2022-10-24T10:37:11.465" v="311" actId="20577"/>
        <pc:sldMkLst>
          <pc:docMk/>
          <pc:sldMk cId="1199509397" sldId="418"/>
        </pc:sldMkLst>
        <pc:spChg chg="mod">
          <ac:chgData name="Peter McGinty" userId="138e04b35f3df159" providerId="LiveId" clId="{713ABBF1-16CA-4F99-9E7D-0652D8776BF9}" dt="2022-10-24T10:37:11.465" v="311" actId="20577"/>
          <ac:spMkLst>
            <pc:docMk/>
            <pc:sldMk cId="1199509397" sldId="418"/>
            <ac:spMk id="4" creationId="{149523E5-49C3-4D8E-ADC6-BEAFB4D540A4}"/>
          </ac:spMkLst>
        </pc:spChg>
      </pc:sldChg>
      <pc:sldChg chg="modSp mod">
        <pc:chgData name="Peter McGinty" userId="138e04b35f3df159" providerId="LiveId" clId="{713ABBF1-16CA-4F99-9E7D-0652D8776BF9}" dt="2022-10-28T06:48:19.496" v="1446" actId="20577"/>
        <pc:sldMkLst>
          <pc:docMk/>
          <pc:sldMk cId="2654104507" sldId="421"/>
        </pc:sldMkLst>
        <pc:spChg chg="mod">
          <ac:chgData name="Peter McGinty" userId="138e04b35f3df159" providerId="LiveId" clId="{713ABBF1-16CA-4F99-9E7D-0652D8776BF9}" dt="2022-10-28T06:48:19.496" v="1446" actId="20577"/>
          <ac:spMkLst>
            <pc:docMk/>
            <pc:sldMk cId="2654104507" sldId="421"/>
            <ac:spMk id="3" creationId="{071017FF-02CD-D54D-8183-5C6C062648CB}"/>
          </ac:spMkLst>
        </pc:spChg>
      </pc:sldChg>
      <pc:sldChg chg="addSp delSp modSp mod">
        <pc:chgData name="Peter McGinty" userId="138e04b35f3df159" providerId="LiveId" clId="{713ABBF1-16CA-4F99-9E7D-0652D8776BF9}" dt="2022-10-24T10:26:33.384" v="285" actId="20577"/>
        <pc:sldMkLst>
          <pc:docMk/>
          <pc:sldMk cId="1838640933" sldId="430"/>
        </pc:sldMkLst>
        <pc:spChg chg="mod">
          <ac:chgData name="Peter McGinty" userId="138e04b35f3df159" providerId="LiveId" clId="{713ABBF1-16CA-4F99-9E7D-0652D8776BF9}" dt="2022-10-24T10:25:45.247" v="263" actId="20577"/>
          <ac:spMkLst>
            <pc:docMk/>
            <pc:sldMk cId="1838640933" sldId="430"/>
            <ac:spMk id="2" creationId="{F7539CED-7D17-7F41-9401-7A2517BD0BDC}"/>
          </ac:spMkLst>
        </pc:spChg>
        <pc:spChg chg="mod">
          <ac:chgData name="Peter McGinty" userId="138e04b35f3df159" providerId="LiveId" clId="{713ABBF1-16CA-4F99-9E7D-0652D8776BF9}" dt="2022-10-24T10:26:33.384" v="285" actId="20577"/>
          <ac:spMkLst>
            <pc:docMk/>
            <pc:sldMk cId="1838640933" sldId="430"/>
            <ac:spMk id="3" creationId="{7827DA6F-758F-0F4E-BF8A-8E77F05138CB}"/>
          </ac:spMkLst>
        </pc:spChg>
        <pc:spChg chg="add del mod">
          <ac:chgData name="Peter McGinty" userId="138e04b35f3df159" providerId="LiveId" clId="{713ABBF1-16CA-4F99-9E7D-0652D8776BF9}" dt="2022-10-24T10:20:42.124" v="78"/>
          <ac:spMkLst>
            <pc:docMk/>
            <pc:sldMk cId="1838640933" sldId="430"/>
            <ac:spMk id="4" creationId="{FE2953A8-029A-53E4-FA12-880F16456578}"/>
          </ac:spMkLst>
        </pc:spChg>
        <pc:spChg chg="add del mod">
          <ac:chgData name="Peter McGinty" userId="138e04b35f3df159" providerId="LiveId" clId="{713ABBF1-16CA-4F99-9E7D-0652D8776BF9}" dt="2022-10-24T10:20:42.124" v="78"/>
          <ac:spMkLst>
            <pc:docMk/>
            <pc:sldMk cId="1838640933" sldId="430"/>
            <ac:spMk id="5" creationId="{81C2BCC8-17F8-EF90-4421-ACDFE5496987}"/>
          </ac:spMkLst>
        </pc:spChg>
      </pc:sldChg>
      <pc:sldChg chg="modSp add mod ord">
        <pc:chgData name="Peter McGinty" userId="138e04b35f3df159" providerId="LiveId" clId="{713ABBF1-16CA-4F99-9E7D-0652D8776BF9}" dt="2022-10-25T07:14:16.519" v="420" actId="20577"/>
        <pc:sldMkLst>
          <pc:docMk/>
          <pc:sldMk cId="1279839511" sldId="432"/>
        </pc:sldMkLst>
        <pc:spChg chg="mod">
          <ac:chgData name="Peter McGinty" userId="138e04b35f3df159" providerId="LiveId" clId="{713ABBF1-16CA-4F99-9E7D-0652D8776BF9}" dt="2022-10-25T07:14:16.519" v="420" actId="20577"/>
          <ac:spMkLst>
            <pc:docMk/>
            <pc:sldMk cId="1279839511" sldId="432"/>
            <ac:spMk id="2" creationId="{F727365B-EE9F-40C6-A12A-9BEB2F72F33C}"/>
          </ac:spMkLst>
        </pc:spChg>
      </pc:sldChg>
      <pc:sldChg chg="modSp new mod">
        <pc:chgData name="Peter McGinty" userId="138e04b35f3df159" providerId="LiveId" clId="{713ABBF1-16CA-4F99-9E7D-0652D8776BF9}" dt="2022-10-25T07:13:31.737" v="407" actId="20577"/>
        <pc:sldMkLst>
          <pc:docMk/>
          <pc:sldMk cId="939976744" sldId="433"/>
        </pc:sldMkLst>
        <pc:spChg chg="mod">
          <ac:chgData name="Peter McGinty" userId="138e04b35f3df159" providerId="LiveId" clId="{713ABBF1-16CA-4F99-9E7D-0652D8776BF9}" dt="2022-10-25T07:13:31.737" v="407" actId="20577"/>
          <ac:spMkLst>
            <pc:docMk/>
            <pc:sldMk cId="939976744" sldId="433"/>
            <ac:spMk id="2" creationId="{1AAA1110-DDC3-4EDE-298A-50588DEAA5C9}"/>
          </ac:spMkLst>
        </pc:spChg>
      </pc:sldChg>
      <pc:sldChg chg="modSp mod">
        <pc:chgData name="Peter McGinty" userId="138e04b35f3df159" providerId="LiveId" clId="{713ABBF1-16CA-4F99-9E7D-0652D8776BF9}" dt="2022-10-25T07:17:03.817" v="437" actId="6549"/>
        <pc:sldMkLst>
          <pc:docMk/>
          <pc:sldMk cId="2335348821" sldId="434"/>
        </pc:sldMkLst>
        <pc:spChg chg="mod">
          <ac:chgData name="Peter McGinty" userId="138e04b35f3df159" providerId="LiveId" clId="{713ABBF1-16CA-4F99-9E7D-0652D8776BF9}" dt="2022-10-25T07:17:03.817" v="437" actId="6549"/>
          <ac:spMkLst>
            <pc:docMk/>
            <pc:sldMk cId="2335348821" sldId="434"/>
            <ac:spMk id="2" creationId="{6DF68BF9-8AD4-4A48-B9B1-005B42CB13B2}"/>
          </ac:spMkLst>
        </pc:spChg>
      </pc:sldChg>
      <pc:sldChg chg="del">
        <pc:chgData name="Peter McGinty" userId="138e04b35f3df159" providerId="LiveId" clId="{713ABBF1-16CA-4F99-9E7D-0652D8776BF9}" dt="2022-10-28T06:31:43.391" v="1192" actId="2696"/>
        <pc:sldMkLst>
          <pc:docMk/>
          <pc:sldMk cId="938785061" sldId="435"/>
        </pc:sldMkLst>
      </pc:sldChg>
      <pc:sldChg chg="add">
        <pc:chgData name="Peter McGinty" userId="138e04b35f3df159" providerId="LiveId" clId="{713ABBF1-16CA-4F99-9E7D-0652D8776BF9}" dt="2022-10-28T06:31:51.477" v="1193"/>
        <pc:sldMkLst>
          <pc:docMk/>
          <pc:sldMk cId="1715761801" sldId="435"/>
        </pc:sldMkLst>
      </pc:sldChg>
      <pc:sldChg chg="modSp add mod">
        <pc:chgData name="Peter McGinty" userId="138e04b35f3df159" providerId="LiveId" clId="{713ABBF1-16CA-4F99-9E7D-0652D8776BF9}" dt="2022-10-25T09:41:44.043" v="588" actId="20577"/>
        <pc:sldMkLst>
          <pc:docMk/>
          <pc:sldMk cId="1568223350" sldId="436"/>
        </pc:sldMkLst>
        <pc:spChg chg="mod">
          <ac:chgData name="Peter McGinty" userId="138e04b35f3df159" providerId="LiveId" clId="{713ABBF1-16CA-4F99-9E7D-0652D8776BF9}" dt="2022-10-25T09:41:44.043" v="588" actId="20577"/>
          <ac:spMkLst>
            <pc:docMk/>
            <pc:sldMk cId="1568223350" sldId="436"/>
            <ac:spMk id="2" creationId="{6DF68BF9-8AD4-4A48-B9B1-005B42CB13B2}"/>
          </ac:spMkLst>
        </pc:spChg>
      </pc:sldChg>
      <pc:sldChg chg="add del">
        <pc:chgData name="Peter McGinty" userId="138e04b35f3df159" providerId="LiveId" clId="{713ABBF1-16CA-4F99-9E7D-0652D8776BF9}" dt="2022-10-25T09:23:19.483" v="439" actId="47"/>
        <pc:sldMkLst>
          <pc:docMk/>
          <pc:sldMk cId="1342136334" sldId="437"/>
        </pc:sldMkLst>
      </pc:sldChg>
      <pc:sldChg chg="add">
        <pc:chgData name="Peter McGinty" userId="138e04b35f3df159" providerId="LiveId" clId="{713ABBF1-16CA-4F99-9E7D-0652D8776BF9}" dt="2022-10-28T06:31:51.477" v="1193"/>
        <pc:sldMkLst>
          <pc:docMk/>
          <pc:sldMk cId="3197822086" sldId="437"/>
        </pc:sldMkLst>
      </pc:sldChg>
      <pc:sldChg chg="modSp add del mod">
        <pc:chgData name="Peter McGinty" userId="138e04b35f3df159" providerId="LiveId" clId="{713ABBF1-16CA-4F99-9E7D-0652D8776BF9}" dt="2022-10-28T06:31:43.391" v="1192" actId="2696"/>
        <pc:sldMkLst>
          <pc:docMk/>
          <pc:sldMk cId="3706103454" sldId="437"/>
        </pc:sldMkLst>
        <pc:spChg chg="mod">
          <ac:chgData name="Peter McGinty" userId="138e04b35f3df159" providerId="LiveId" clId="{713ABBF1-16CA-4F99-9E7D-0652D8776BF9}" dt="2022-10-25T09:23:47.617" v="445" actId="20577"/>
          <ac:spMkLst>
            <pc:docMk/>
            <pc:sldMk cId="3706103454" sldId="437"/>
            <ac:spMk id="2" creationId="{6C4CD3BB-6D96-33DE-1E8C-F0002F76022C}"/>
          </ac:spMkLst>
        </pc:spChg>
        <pc:spChg chg="mod">
          <ac:chgData name="Peter McGinty" userId="138e04b35f3df159" providerId="LiveId" clId="{713ABBF1-16CA-4F99-9E7D-0652D8776BF9}" dt="2022-10-25T09:40:24.564" v="577" actId="20577"/>
          <ac:spMkLst>
            <pc:docMk/>
            <pc:sldMk cId="3706103454" sldId="437"/>
            <ac:spMk id="3" creationId="{8C34F752-4B63-4DB8-FD0B-F656073E802E}"/>
          </ac:spMkLst>
        </pc:spChg>
        <pc:spChg chg="mod">
          <ac:chgData name="Peter McGinty" userId="138e04b35f3df159" providerId="LiveId" clId="{713ABBF1-16CA-4F99-9E7D-0652D8776BF9}" dt="2022-10-25T09:38:37.639" v="573" actId="20577"/>
          <ac:spMkLst>
            <pc:docMk/>
            <pc:sldMk cId="3706103454" sldId="437"/>
            <ac:spMk id="4" creationId="{CD762E40-01F4-1896-8D6C-F9C7850698A2}"/>
          </ac:spMkLst>
        </pc:spChg>
        <pc:spChg chg="mod">
          <ac:chgData name="Peter McGinty" userId="138e04b35f3df159" providerId="LiveId" clId="{713ABBF1-16CA-4F99-9E7D-0652D8776BF9}" dt="2022-10-25T09:39:52.732" v="575" actId="20577"/>
          <ac:spMkLst>
            <pc:docMk/>
            <pc:sldMk cId="3706103454" sldId="437"/>
            <ac:spMk id="5" creationId="{E5DBCCD0-D8DC-6CB7-899C-FBEB3CBDA9E7}"/>
          </ac:spMkLst>
        </pc:spChg>
      </pc:sldChg>
      <pc:sldChg chg="modSp add del mod">
        <pc:chgData name="Peter McGinty" userId="138e04b35f3df159" providerId="LiveId" clId="{713ABBF1-16CA-4F99-9E7D-0652D8776BF9}" dt="2022-10-28T06:31:43.391" v="1192" actId="2696"/>
        <pc:sldMkLst>
          <pc:docMk/>
          <pc:sldMk cId="80903483" sldId="438"/>
        </pc:sldMkLst>
        <pc:spChg chg="mod">
          <ac:chgData name="Peter McGinty" userId="138e04b35f3df159" providerId="LiveId" clId="{713ABBF1-16CA-4F99-9E7D-0652D8776BF9}" dt="2022-10-25T09:51:24.129" v="698" actId="20577"/>
          <ac:spMkLst>
            <pc:docMk/>
            <pc:sldMk cId="80903483" sldId="438"/>
            <ac:spMk id="3" creationId="{8C34F752-4B63-4DB8-FD0B-F656073E802E}"/>
          </ac:spMkLst>
        </pc:spChg>
        <pc:spChg chg="mod">
          <ac:chgData name="Peter McGinty" userId="138e04b35f3df159" providerId="LiveId" clId="{713ABBF1-16CA-4F99-9E7D-0652D8776BF9}" dt="2022-10-25T09:44:30.893" v="645" actId="20577"/>
          <ac:spMkLst>
            <pc:docMk/>
            <pc:sldMk cId="80903483" sldId="438"/>
            <ac:spMk id="4" creationId="{CD762E40-01F4-1896-8D6C-F9C7850698A2}"/>
          </ac:spMkLst>
        </pc:spChg>
      </pc:sldChg>
      <pc:sldChg chg="add">
        <pc:chgData name="Peter McGinty" userId="138e04b35f3df159" providerId="LiveId" clId="{713ABBF1-16CA-4F99-9E7D-0652D8776BF9}" dt="2022-10-28T06:31:51.477" v="1193"/>
        <pc:sldMkLst>
          <pc:docMk/>
          <pc:sldMk cId="2724128910" sldId="438"/>
        </pc:sldMkLst>
      </pc:sldChg>
      <pc:sldChg chg="modSp add del mod">
        <pc:chgData name="Peter McGinty" userId="138e04b35f3df159" providerId="LiveId" clId="{713ABBF1-16CA-4F99-9E7D-0652D8776BF9}" dt="2022-10-28T06:31:43.391" v="1192" actId="2696"/>
        <pc:sldMkLst>
          <pc:docMk/>
          <pc:sldMk cId="437968033" sldId="439"/>
        </pc:sldMkLst>
        <pc:spChg chg="mod">
          <ac:chgData name="Peter McGinty" userId="138e04b35f3df159" providerId="LiveId" clId="{713ABBF1-16CA-4F99-9E7D-0652D8776BF9}" dt="2022-10-25T09:53:58.666" v="707" actId="20577"/>
          <ac:spMkLst>
            <pc:docMk/>
            <pc:sldMk cId="437968033" sldId="439"/>
            <ac:spMk id="4" creationId="{CD762E40-01F4-1896-8D6C-F9C7850698A2}"/>
          </ac:spMkLst>
        </pc:spChg>
      </pc:sldChg>
      <pc:sldChg chg="add">
        <pc:chgData name="Peter McGinty" userId="138e04b35f3df159" providerId="LiveId" clId="{713ABBF1-16CA-4F99-9E7D-0652D8776BF9}" dt="2022-10-28T06:31:51.477" v="1193"/>
        <pc:sldMkLst>
          <pc:docMk/>
          <pc:sldMk cId="4134615330" sldId="439"/>
        </pc:sldMkLst>
      </pc:sldChg>
      <pc:sldChg chg="addSp modSp add del">
        <pc:chgData name="Peter McGinty" userId="138e04b35f3df159" providerId="LiveId" clId="{713ABBF1-16CA-4F99-9E7D-0652D8776BF9}" dt="2022-10-28T06:31:43.391" v="1192" actId="2696"/>
        <pc:sldMkLst>
          <pc:docMk/>
          <pc:sldMk cId="1377132055" sldId="440"/>
        </pc:sldMkLst>
        <pc:spChg chg="add mod">
          <ac:chgData name="Peter McGinty" userId="138e04b35f3df159" providerId="LiveId" clId="{713ABBF1-16CA-4F99-9E7D-0652D8776BF9}" dt="2022-10-25T09:55:45.568" v="709"/>
          <ac:spMkLst>
            <pc:docMk/>
            <pc:sldMk cId="1377132055" sldId="440"/>
            <ac:spMk id="2" creationId="{FCB1876F-87F5-5314-79D8-26A95123220C}"/>
          </ac:spMkLst>
        </pc:spChg>
      </pc:sldChg>
      <pc:sldChg chg="add">
        <pc:chgData name="Peter McGinty" userId="138e04b35f3df159" providerId="LiveId" clId="{713ABBF1-16CA-4F99-9E7D-0652D8776BF9}" dt="2022-10-28T06:31:51.477" v="1193"/>
        <pc:sldMkLst>
          <pc:docMk/>
          <pc:sldMk cId="1422298374" sldId="440"/>
        </pc:sldMkLst>
      </pc:sldChg>
      <pc:sldChg chg="modSp mod">
        <pc:chgData name="Peter McGinty" userId="138e04b35f3df159" providerId="LiveId" clId="{713ABBF1-16CA-4F99-9E7D-0652D8776BF9}" dt="2022-10-28T06:33:55.542" v="1234" actId="20577"/>
        <pc:sldMkLst>
          <pc:docMk/>
          <pc:sldMk cId="1520082795" sldId="441"/>
        </pc:sldMkLst>
        <pc:spChg chg="mod">
          <ac:chgData name="Peter McGinty" userId="138e04b35f3df159" providerId="LiveId" clId="{713ABBF1-16CA-4F99-9E7D-0652D8776BF9}" dt="2022-10-28T06:32:07.535" v="1204" actId="20577"/>
          <ac:spMkLst>
            <pc:docMk/>
            <pc:sldMk cId="1520082795" sldId="441"/>
            <ac:spMk id="2" creationId="{23A00FF6-543C-8E56-738F-04D090B1FEE9}"/>
          </ac:spMkLst>
        </pc:spChg>
        <pc:spChg chg="mod">
          <ac:chgData name="Peter McGinty" userId="138e04b35f3df159" providerId="LiveId" clId="{713ABBF1-16CA-4F99-9E7D-0652D8776BF9}" dt="2022-10-28T06:33:55.542" v="1234" actId="20577"/>
          <ac:spMkLst>
            <pc:docMk/>
            <pc:sldMk cId="1520082795" sldId="441"/>
            <ac:spMk id="3" creationId="{72447D86-5FB3-5603-68A0-DA27420DB1F5}"/>
          </ac:spMkLst>
        </pc:spChg>
      </pc:sldChg>
      <pc:sldChg chg="modSp mod">
        <pc:chgData name="Peter McGinty" userId="138e04b35f3df159" providerId="LiveId" clId="{713ABBF1-16CA-4F99-9E7D-0652D8776BF9}" dt="2022-10-28T06:13:39.190" v="773" actId="20577"/>
        <pc:sldMkLst>
          <pc:docMk/>
          <pc:sldMk cId="989323675" sldId="442"/>
        </pc:sldMkLst>
        <pc:spChg chg="mod">
          <ac:chgData name="Peter McGinty" userId="138e04b35f3df159" providerId="LiveId" clId="{713ABBF1-16CA-4F99-9E7D-0652D8776BF9}" dt="2022-10-28T06:13:39.190" v="773" actId="20577"/>
          <ac:spMkLst>
            <pc:docMk/>
            <pc:sldMk cId="989323675" sldId="442"/>
            <ac:spMk id="4" creationId="{0F40DE5D-4EBA-7F9B-9287-C80B3A049ADA}"/>
          </ac:spMkLst>
        </pc:spChg>
      </pc:sldChg>
      <pc:sldChg chg="modSp mod modNotesTx">
        <pc:chgData name="Peter McGinty" userId="138e04b35f3df159" providerId="LiveId" clId="{713ABBF1-16CA-4F99-9E7D-0652D8776BF9}" dt="2022-10-28T06:45:11.230" v="1398" actId="20577"/>
        <pc:sldMkLst>
          <pc:docMk/>
          <pc:sldMk cId="280177202" sldId="443"/>
        </pc:sldMkLst>
        <pc:spChg chg="mod">
          <ac:chgData name="Peter McGinty" userId="138e04b35f3df159" providerId="LiveId" clId="{713ABBF1-16CA-4F99-9E7D-0652D8776BF9}" dt="2022-10-28T06:45:11.230" v="1398" actId="20577"/>
          <ac:spMkLst>
            <pc:docMk/>
            <pc:sldMk cId="280177202" sldId="443"/>
            <ac:spMk id="6" creationId="{7F67AE81-1C30-3975-0BFB-7FCFD6600E74}"/>
          </ac:spMkLst>
        </pc:spChg>
        <pc:spChg chg="mod">
          <ac:chgData name="Peter McGinty" userId="138e04b35f3df159" providerId="LiveId" clId="{713ABBF1-16CA-4F99-9E7D-0652D8776BF9}" dt="2022-10-28T06:43:52.271" v="1356" actId="27636"/>
          <ac:spMkLst>
            <pc:docMk/>
            <pc:sldMk cId="280177202" sldId="443"/>
            <ac:spMk id="8" creationId="{6ADE0C8E-5AE2-1068-525E-C7C51F907916}"/>
          </ac:spMkLst>
        </pc:spChg>
      </pc:sldChg>
      <pc:sldChg chg="modSp mod">
        <pc:chgData name="Peter McGinty" userId="138e04b35f3df159" providerId="LiveId" clId="{713ABBF1-16CA-4F99-9E7D-0652D8776BF9}" dt="2022-10-28T06:51:45.789" v="1522" actId="20577"/>
        <pc:sldMkLst>
          <pc:docMk/>
          <pc:sldMk cId="5725520" sldId="445"/>
        </pc:sldMkLst>
        <pc:spChg chg="mod">
          <ac:chgData name="Peter McGinty" userId="138e04b35f3df159" providerId="LiveId" clId="{713ABBF1-16CA-4F99-9E7D-0652D8776BF9}" dt="2022-10-28T06:51:45.789" v="1522" actId="20577"/>
          <ac:spMkLst>
            <pc:docMk/>
            <pc:sldMk cId="5725520" sldId="445"/>
            <ac:spMk id="3" creationId="{BD0D662A-933F-0FCB-0AE9-F3286D42A309}"/>
          </ac:spMkLst>
        </pc:spChg>
      </pc:sldChg>
      <pc:sldChg chg="modSp add mod modAnim">
        <pc:chgData name="Peter McGinty" userId="138e04b35f3df159" providerId="LiveId" clId="{713ABBF1-16CA-4F99-9E7D-0652D8776BF9}" dt="2022-10-28T06:58:50.782" v="1754"/>
        <pc:sldMkLst>
          <pc:docMk/>
          <pc:sldMk cId="211774852" sldId="447"/>
        </pc:sldMkLst>
        <pc:spChg chg="mod">
          <ac:chgData name="Peter McGinty" userId="138e04b35f3df159" providerId="LiveId" clId="{713ABBF1-16CA-4F99-9E7D-0652D8776BF9}" dt="2022-10-28T06:56:39.438" v="1707" actId="20577"/>
          <ac:spMkLst>
            <pc:docMk/>
            <pc:sldMk cId="211774852" sldId="447"/>
            <ac:spMk id="2" creationId="{13D54A1A-BAB2-89AC-D1E3-7A42FC5928FD}"/>
          </ac:spMkLst>
        </pc:spChg>
        <pc:spChg chg="mod">
          <ac:chgData name="Peter McGinty" userId="138e04b35f3df159" providerId="LiveId" clId="{713ABBF1-16CA-4F99-9E7D-0652D8776BF9}" dt="2022-10-28T06:57:17.484" v="1750" actId="20577"/>
          <ac:spMkLst>
            <pc:docMk/>
            <pc:sldMk cId="211774852" sldId="447"/>
            <ac:spMk id="3" creationId="{6FE9DE55-8DFC-0FBE-ED81-6FF2F214C2E7}"/>
          </ac:spMkLst>
        </pc:spChg>
      </pc:sldChg>
      <pc:sldChg chg="modSp new del mod modAnim">
        <pc:chgData name="Peter McGinty" userId="138e04b35f3df159" providerId="LiveId" clId="{713ABBF1-16CA-4F99-9E7D-0652D8776BF9}" dt="2022-10-28T06:56:07.403" v="1683" actId="2696"/>
        <pc:sldMkLst>
          <pc:docMk/>
          <pc:sldMk cId="1983725618" sldId="447"/>
        </pc:sldMkLst>
        <pc:spChg chg="mod">
          <ac:chgData name="Peter McGinty" userId="138e04b35f3df159" providerId="LiveId" clId="{713ABBF1-16CA-4F99-9E7D-0652D8776BF9}" dt="2022-10-28T06:14:12.347" v="806" actId="20577"/>
          <ac:spMkLst>
            <pc:docMk/>
            <pc:sldMk cId="1983725618" sldId="447"/>
            <ac:spMk id="2" creationId="{13D54A1A-BAB2-89AC-D1E3-7A42FC5928FD}"/>
          </ac:spMkLst>
        </pc:spChg>
        <pc:spChg chg="mod">
          <ac:chgData name="Peter McGinty" userId="138e04b35f3df159" providerId="LiveId" clId="{713ABBF1-16CA-4F99-9E7D-0652D8776BF9}" dt="2022-10-28T06:28:15.547" v="1188" actId="5793"/>
          <ac:spMkLst>
            <pc:docMk/>
            <pc:sldMk cId="1983725618" sldId="447"/>
            <ac:spMk id="3" creationId="{6FE9DE55-8DFC-0FBE-ED81-6FF2F214C2E7}"/>
          </ac:spMkLst>
        </pc:spChg>
      </pc:sldChg>
      <pc:sldChg chg="addSp delSp modSp add mod modClrScheme chgLayout">
        <pc:chgData name="Peter McGinty" userId="138e04b35f3df159" providerId="LiveId" clId="{713ABBF1-16CA-4F99-9E7D-0652D8776BF9}" dt="2022-10-28T06:53:36.880" v="1562" actId="700"/>
        <pc:sldMkLst>
          <pc:docMk/>
          <pc:sldMk cId="339422820" sldId="448"/>
        </pc:sldMkLst>
        <pc:spChg chg="mod ord">
          <ac:chgData name="Peter McGinty" userId="138e04b35f3df159" providerId="LiveId" clId="{713ABBF1-16CA-4F99-9E7D-0652D8776BF9}" dt="2022-10-28T06:53:36.880" v="1562" actId="700"/>
          <ac:spMkLst>
            <pc:docMk/>
            <pc:sldMk cId="339422820" sldId="448"/>
            <ac:spMk id="2" creationId="{19E9461F-821F-ECCB-0519-F614F9A73CCA}"/>
          </ac:spMkLst>
        </pc:spChg>
        <pc:spChg chg="del mod ord">
          <ac:chgData name="Peter McGinty" userId="138e04b35f3df159" providerId="LiveId" clId="{713ABBF1-16CA-4F99-9E7D-0652D8776BF9}" dt="2022-10-28T06:53:36.880" v="1562" actId="700"/>
          <ac:spMkLst>
            <pc:docMk/>
            <pc:sldMk cId="339422820" sldId="448"/>
            <ac:spMk id="3" creationId="{F0D78C9B-BB5A-1871-85A7-BF04D6C05BF1}"/>
          </ac:spMkLst>
        </pc:spChg>
        <pc:spChg chg="add mod ord">
          <ac:chgData name="Peter McGinty" userId="138e04b35f3df159" providerId="LiveId" clId="{713ABBF1-16CA-4F99-9E7D-0652D8776BF9}" dt="2022-10-28T06:53:36.880" v="1562" actId="700"/>
          <ac:spMkLst>
            <pc:docMk/>
            <pc:sldMk cId="339422820" sldId="448"/>
            <ac:spMk id="4" creationId="{1AB44E4A-6579-CAF1-7D75-FEA72A244DD5}"/>
          </ac:spMkLst>
        </pc:spChg>
      </pc:sldChg>
      <pc:sldChg chg="modSp new del mod">
        <pc:chgData name="Peter McGinty" userId="138e04b35f3df159" providerId="LiveId" clId="{713ABBF1-16CA-4F99-9E7D-0652D8776BF9}" dt="2022-10-28T06:52:07.373" v="1523" actId="2696"/>
        <pc:sldMkLst>
          <pc:docMk/>
          <pc:sldMk cId="3956176977" sldId="448"/>
        </pc:sldMkLst>
        <pc:spChg chg="mod">
          <ac:chgData name="Peter McGinty" userId="138e04b35f3df159" providerId="LiveId" clId="{713ABBF1-16CA-4F99-9E7D-0652D8776BF9}" dt="2022-10-28T06:13:26.075" v="768" actId="20577"/>
          <ac:spMkLst>
            <pc:docMk/>
            <pc:sldMk cId="3956176977" sldId="448"/>
            <ac:spMk id="2" creationId="{19E9461F-821F-ECCB-0519-F614F9A73CCA}"/>
          </ac:spMkLst>
        </pc:spChg>
      </pc:sldChg>
      <pc:sldChg chg="modSp new mod">
        <pc:chgData name="Peter McGinty" userId="138e04b35f3df159" providerId="LiveId" clId="{713ABBF1-16CA-4F99-9E7D-0652D8776BF9}" dt="2022-10-28T06:50:42.820" v="1471" actId="20577"/>
        <pc:sldMkLst>
          <pc:docMk/>
          <pc:sldMk cId="3043391209" sldId="449"/>
        </pc:sldMkLst>
        <pc:spChg chg="mod">
          <ac:chgData name="Peter McGinty" userId="138e04b35f3df159" providerId="LiveId" clId="{713ABBF1-16CA-4F99-9E7D-0652D8776BF9}" dt="2022-10-28T06:50:42.820" v="1471" actId="20577"/>
          <ac:spMkLst>
            <pc:docMk/>
            <pc:sldMk cId="3043391209" sldId="449"/>
            <ac:spMk id="2" creationId="{F0830DC9-8061-91CC-8DF6-9D70BE921F02}"/>
          </ac:spMkLst>
        </pc:spChg>
      </pc:sldChg>
      <pc:sldChg chg="modSp new mod">
        <pc:chgData name="Peter McGinty" userId="138e04b35f3df159" providerId="LiveId" clId="{713ABBF1-16CA-4F99-9E7D-0652D8776BF9}" dt="2022-10-28T06:55:40.760" v="1682" actId="20577"/>
        <pc:sldMkLst>
          <pc:docMk/>
          <pc:sldMk cId="1949751986" sldId="450"/>
        </pc:sldMkLst>
        <pc:spChg chg="mod">
          <ac:chgData name="Peter McGinty" userId="138e04b35f3df159" providerId="LiveId" clId="{713ABBF1-16CA-4F99-9E7D-0652D8776BF9}" dt="2022-10-28T06:53:50.527" v="1574" actId="20577"/>
          <ac:spMkLst>
            <pc:docMk/>
            <pc:sldMk cId="1949751986" sldId="450"/>
            <ac:spMk id="2" creationId="{0574C04A-07C2-3BBE-1968-A73E561F7338}"/>
          </ac:spMkLst>
        </pc:spChg>
        <pc:spChg chg="mod">
          <ac:chgData name="Peter McGinty" userId="138e04b35f3df159" providerId="LiveId" clId="{713ABBF1-16CA-4F99-9E7D-0652D8776BF9}" dt="2022-10-28T06:55:40.760" v="1682" actId="20577"/>
          <ac:spMkLst>
            <pc:docMk/>
            <pc:sldMk cId="1949751986" sldId="450"/>
            <ac:spMk id="3" creationId="{440FD1A7-6DB1-1769-68BC-8CE50DA8C656}"/>
          </ac:spMkLst>
        </pc:spChg>
      </pc:sldChg>
      <pc:sldChg chg="modSp new mod">
        <pc:chgData name="Peter McGinty" userId="138e04b35f3df159" providerId="LiveId" clId="{713ABBF1-16CA-4F99-9E7D-0652D8776BF9}" dt="2022-10-28T07:00:43.238" v="1830" actId="20577"/>
        <pc:sldMkLst>
          <pc:docMk/>
          <pc:sldMk cId="3565728849" sldId="451"/>
        </pc:sldMkLst>
        <pc:spChg chg="mod">
          <ac:chgData name="Peter McGinty" userId="138e04b35f3df159" providerId="LiveId" clId="{713ABBF1-16CA-4F99-9E7D-0652D8776BF9}" dt="2022-10-28T07:00:16.716" v="1802" actId="20577"/>
          <ac:spMkLst>
            <pc:docMk/>
            <pc:sldMk cId="3565728849" sldId="451"/>
            <ac:spMk id="2" creationId="{63E9CDA9-D82A-4455-784C-80E7F8BF1FF6}"/>
          </ac:spMkLst>
        </pc:spChg>
        <pc:spChg chg="mod">
          <ac:chgData name="Peter McGinty" userId="138e04b35f3df159" providerId="LiveId" clId="{713ABBF1-16CA-4F99-9E7D-0652D8776BF9}" dt="2022-10-28T07:00:43.238" v="1830" actId="20577"/>
          <ac:spMkLst>
            <pc:docMk/>
            <pc:sldMk cId="3565728849" sldId="451"/>
            <ac:spMk id="3" creationId="{9406EB94-9246-B268-1944-41F5FE02B4CC}"/>
          </ac:spMkLst>
        </pc:spChg>
      </pc:sldChg>
      <pc:sldChg chg="modSp new mod">
        <pc:chgData name="Peter McGinty" userId="138e04b35f3df159" providerId="LiveId" clId="{713ABBF1-16CA-4F99-9E7D-0652D8776BF9}" dt="2022-10-28T07:01:22.002" v="1840" actId="20577"/>
        <pc:sldMkLst>
          <pc:docMk/>
          <pc:sldMk cId="248207445" sldId="452"/>
        </pc:sldMkLst>
        <pc:spChg chg="mod">
          <ac:chgData name="Peter McGinty" userId="138e04b35f3df159" providerId="LiveId" clId="{713ABBF1-16CA-4F99-9E7D-0652D8776BF9}" dt="2022-10-28T07:01:22.002" v="1840" actId="20577"/>
          <ac:spMkLst>
            <pc:docMk/>
            <pc:sldMk cId="248207445" sldId="452"/>
            <ac:spMk id="2" creationId="{98E333C2-9C6F-9D30-72F6-12A86B2C1621}"/>
          </ac:spMkLst>
        </pc:spChg>
      </pc:sldChg>
    </pc:docChg>
  </pc:docChgLst>
  <pc:docChgLst>
    <pc:chgData name="Peter McGinty" userId="138e04b35f3df159" providerId="LiveId" clId="{9AEED939-E309-EA43-A4A6-83AB0D309740}"/>
    <pc:docChg chg="undo custSel addSld delSld modSld sldOrd addSection modSection">
      <pc:chgData name="Peter McGinty" userId="138e04b35f3df159" providerId="LiveId" clId="{9AEED939-E309-EA43-A4A6-83AB0D309740}" dt="2021-10-23T06:35:42.179" v="4519" actId="20577"/>
      <pc:docMkLst>
        <pc:docMk/>
      </pc:docMkLst>
      <pc:sldChg chg="modSp mod">
        <pc:chgData name="Peter McGinty" userId="138e04b35f3df159" providerId="LiveId" clId="{9AEED939-E309-EA43-A4A6-83AB0D309740}" dt="2021-10-23T04:49:13.001" v="3014" actId="20577"/>
        <pc:sldMkLst>
          <pc:docMk/>
          <pc:sldMk cId="162883076" sldId="389"/>
        </pc:sldMkLst>
        <pc:spChg chg="mod">
          <ac:chgData name="Peter McGinty" userId="138e04b35f3df159" providerId="LiveId" clId="{9AEED939-E309-EA43-A4A6-83AB0D309740}" dt="2021-10-23T04:49:13.001" v="3014" actId="20577"/>
          <ac:spMkLst>
            <pc:docMk/>
            <pc:sldMk cId="162883076" sldId="389"/>
            <ac:spMk id="3" creationId="{720550E5-D99D-344B-A401-C45550655C43}"/>
          </ac:spMkLst>
        </pc:spChg>
      </pc:sldChg>
      <pc:sldChg chg="addSp delSp modSp mod modClrScheme chgLayout">
        <pc:chgData name="Peter McGinty" userId="138e04b35f3df159" providerId="LiveId" clId="{9AEED939-E309-EA43-A4A6-83AB0D309740}" dt="2021-10-20T07:31:47.030" v="1466"/>
        <pc:sldMkLst>
          <pc:docMk/>
          <pc:sldMk cId="2742288711" sldId="390"/>
        </pc:sldMkLst>
        <pc:spChg chg="del mod ord">
          <ac:chgData name="Peter McGinty" userId="138e04b35f3df159" providerId="LiveId" clId="{9AEED939-E309-EA43-A4A6-83AB0D309740}" dt="2021-10-20T07:21:41.225" v="1146" actId="700"/>
          <ac:spMkLst>
            <pc:docMk/>
            <pc:sldMk cId="2742288711" sldId="390"/>
            <ac:spMk id="2" creationId="{73C5BEF4-8ECE-9B4C-B13B-D47DCC81C560}"/>
          </ac:spMkLst>
        </pc:spChg>
        <pc:spChg chg="del mod ord">
          <ac:chgData name="Peter McGinty" userId="138e04b35f3df159" providerId="LiveId" clId="{9AEED939-E309-EA43-A4A6-83AB0D309740}" dt="2021-10-20T07:21:41.225" v="1146" actId="700"/>
          <ac:spMkLst>
            <pc:docMk/>
            <pc:sldMk cId="2742288711" sldId="390"/>
            <ac:spMk id="3" creationId="{DC26F4D9-A503-3646-A252-56BCD1C947B4}"/>
          </ac:spMkLst>
        </pc:spChg>
        <pc:spChg chg="add del mod ord">
          <ac:chgData name="Peter McGinty" userId="138e04b35f3df159" providerId="LiveId" clId="{9AEED939-E309-EA43-A4A6-83AB0D309740}" dt="2021-10-20T07:21:50.443" v="1147" actId="700"/>
          <ac:spMkLst>
            <pc:docMk/>
            <pc:sldMk cId="2742288711" sldId="390"/>
            <ac:spMk id="4" creationId="{106823C8-75B8-3B4C-80D6-6B7AF7CB06D0}"/>
          </ac:spMkLst>
        </pc:spChg>
        <pc:spChg chg="add del mod ord">
          <ac:chgData name="Peter McGinty" userId="138e04b35f3df159" providerId="LiveId" clId="{9AEED939-E309-EA43-A4A6-83AB0D309740}" dt="2021-10-20T07:21:50.443" v="1147" actId="700"/>
          <ac:spMkLst>
            <pc:docMk/>
            <pc:sldMk cId="2742288711" sldId="390"/>
            <ac:spMk id="5" creationId="{E45C8FF6-F447-8446-8DFE-7D21B08CC46C}"/>
          </ac:spMkLst>
        </pc:spChg>
        <pc:spChg chg="add del mod ord">
          <ac:chgData name="Peter McGinty" userId="138e04b35f3df159" providerId="LiveId" clId="{9AEED939-E309-EA43-A4A6-83AB0D309740}" dt="2021-10-20T07:21:50.443" v="1147" actId="700"/>
          <ac:spMkLst>
            <pc:docMk/>
            <pc:sldMk cId="2742288711" sldId="390"/>
            <ac:spMk id="6" creationId="{3CA71A79-E30C-944C-81CA-521589F50DD0}"/>
          </ac:spMkLst>
        </pc:spChg>
        <pc:spChg chg="add mod ord">
          <ac:chgData name="Peter McGinty" userId="138e04b35f3df159" providerId="LiveId" clId="{9AEED939-E309-EA43-A4A6-83AB0D309740}" dt="2021-10-20T07:22:06.719" v="1168" actId="20577"/>
          <ac:spMkLst>
            <pc:docMk/>
            <pc:sldMk cId="2742288711" sldId="390"/>
            <ac:spMk id="7" creationId="{869203C2-9A93-5F4D-A65E-16963A28E53D}"/>
          </ac:spMkLst>
        </pc:spChg>
        <pc:spChg chg="add mod ord">
          <ac:chgData name="Peter McGinty" userId="138e04b35f3df159" providerId="LiveId" clId="{9AEED939-E309-EA43-A4A6-83AB0D309740}" dt="2021-10-20T07:22:26.298" v="1180" actId="313"/>
          <ac:spMkLst>
            <pc:docMk/>
            <pc:sldMk cId="2742288711" sldId="390"/>
            <ac:spMk id="8" creationId="{5ADF76B1-CE4B-EB4C-9632-888BA4BE7389}"/>
          </ac:spMkLst>
        </pc:spChg>
        <pc:spChg chg="add mod ord">
          <ac:chgData name="Peter McGinty" userId="138e04b35f3df159" providerId="LiveId" clId="{9AEED939-E309-EA43-A4A6-83AB0D309740}" dt="2021-10-20T07:31:47.030" v="1466"/>
          <ac:spMkLst>
            <pc:docMk/>
            <pc:sldMk cId="2742288711" sldId="390"/>
            <ac:spMk id="9" creationId="{5C2C10BF-99E6-F641-8ADC-D86BA125CBA6}"/>
          </ac:spMkLst>
        </pc:spChg>
        <pc:spChg chg="add mod ord">
          <ac:chgData name="Peter McGinty" userId="138e04b35f3df159" providerId="LiveId" clId="{9AEED939-E309-EA43-A4A6-83AB0D309740}" dt="2021-10-20T07:22:17.242" v="1179" actId="20577"/>
          <ac:spMkLst>
            <pc:docMk/>
            <pc:sldMk cId="2742288711" sldId="390"/>
            <ac:spMk id="10" creationId="{EFC562A0-65A3-704C-801B-F712FED4028C}"/>
          </ac:spMkLst>
        </pc:spChg>
        <pc:spChg chg="add mod ord">
          <ac:chgData name="Peter McGinty" userId="138e04b35f3df159" providerId="LiveId" clId="{9AEED939-E309-EA43-A4A6-83AB0D309740}" dt="2021-10-20T07:31:30.347" v="1465" actId="20577"/>
          <ac:spMkLst>
            <pc:docMk/>
            <pc:sldMk cId="2742288711" sldId="390"/>
            <ac:spMk id="11" creationId="{C2569F94-AC5F-744C-BB6D-2594D518DAA8}"/>
          </ac:spMkLst>
        </pc:spChg>
      </pc:sldChg>
      <pc:sldChg chg="modSp mod">
        <pc:chgData name="Peter McGinty" userId="138e04b35f3df159" providerId="LiveId" clId="{9AEED939-E309-EA43-A4A6-83AB0D309740}" dt="2021-10-23T06:28:34.314" v="4325" actId="20577"/>
        <pc:sldMkLst>
          <pc:docMk/>
          <pc:sldMk cId="4007351007" sldId="391"/>
        </pc:sldMkLst>
        <pc:spChg chg="mod">
          <ac:chgData name="Peter McGinty" userId="138e04b35f3df159" providerId="LiveId" clId="{9AEED939-E309-EA43-A4A6-83AB0D309740}" dt="2021-10-20T10:15:04.091" v="2884" actId="20577"/>
          <ac:spMkLst>
            <pc:docMk/>
            <pc:sldMk cId="4007351007" sldId="391"/>
            <ac:spMk id="2" creationId="{D3975067-0EB4-2C4D-BB1D-D3AA381929D0}"/>
          </ac:spMkLst>
        </pc:spChg>
        <pc:spChg chg="mod">
          <ac:chgData name="Peter McGinty" userId="138e04b35f3df159" providerId="LiveId" clId="{9AEED939-E309-EA43-A4A6-83AB0D309740}" dt="2021-10-23T06:28:34.314" v="4325" actId="20577"/>
          <ac:spMkLst>
            <pc:docMk/>
            <pc:sldMk cId="4007351007" sldId="391"/>
            <ac:spMk id="3" creationId="{071017FF-02CD-D54D-8183-5C6C062648CB}"/>
          </ac:spMkLst>
        </pc:spChg>
      </pc:sldChg>
      <pc:sldChg chg="modSp new del mod ord">
        <pc:chgData name="Peter McGinty" userId="138e04b35f3df159" providerId="LiveId" clId="{9AEED939-E309-EA43-A4A6-83AB0D309740}" dt="2021-10-20T07:08:57.006" v="663" actId="2696"/>
        <pc:sldMkLst>
          <pc:docMk/>
          <pc:sldMk cId="3882936700" sldId="392"/>
        </pc:sldMkLst>
        <pc:spChg chg="mod">
          <ac:chgData name="Peter McGinty" userId="138e04b35f3df159" providerId="LiveId" clId="{9AEED939-E309-EA43-A4A6-83AB0D309740}" dt="2021-10-20T06:54:02.930" v="254" actId="20577"/>
          <ac:spMkLst>
            <pc:docMk/>
            <pc:sldMk cId="3882936700" sldId="392"/>
            <ac:spMk id="2" creationId="{52C1C682-55DA-F947-AB28-0A0DA2E26915}"/>
          </ac:spMkLst>
        </pc:spChg>
        <pc:spChg chg="mod">
          <ac:chgData name="Peter McGinty" userId="138e04b35f3df159" providerId="LiveId" clId="{9AEED939-E309-EA43-A4A6-83AB0D309740}" dt="2021-10-20T07:07:54.747" v="643" actId="21"/>
          <ac:spMkLst>
            <pc:docMk/>
            <pc:sldMk cId="3882936700" sldId="392"/>
            <ac:spMk id="3" creationId="{2A565D10-8927-BD4D-83FB-D77DA4F7549E}"/>
          </ac:spMkLst>
        </pc:spChg>
      </pc:sldChg>
      <pc:sldChg chg="modSp new del mod ord">
        <pc:chgData name="Peter McGinty" userId="138e04b35f3df159" providerId="LiveId" clId="{9AEED939-E309-EA43-A4A6-83AB0D309740}" dt="2021-10-23T06:26:54.184" v="4317" actId="2696"/>
        <pc:sldMkLst>
          <pc:docMk/>
          <pc:sldMk cId="616247433" sldId="393"/>
        </pc:sldMkLst>
        <pc:spChg chg="mod">
          <ac:chgData name="Peter McGinty" userId="138e04b35f3df159" providerId="LiveId" clId="{9AEED939-E309-EA43-A4A6-83AB0D309740}" dt="2021-10-20T06:58:51.379" v="437" actId="20577"/>
          <ac:spMkLst>
            <pc:docMk/>
            <pc:sldMk cId="616247433" sldId="393"/>
            <ac:spMk id="2" creationId="{825D454B-141F-6B4F-81BF-58C4694CBC36}"/>
          </ac:spMkLst>
        </pc:spChg>
        <pc:spChg chg="mod">
          <ac:chgData name="Peter McGinty" userId="138e04b35f3df159" providerId="LiveId" clId="{9AEED939-E309-EA43-A4A6-83AB0D309740}" dt="2021-10-20T07:04:12.211" v="597" actId="20577"/>
          <ac:spMkLst>
            <pc:docMk/>
            <pc:sldMk cId="616247433" sldId="393"/>
            <ac:spMk id="3" creationId="{61AECE31-DE29-AD49-B655-DC9A70CBE11B}"/>
          </ac:spMkLst>
        </pc:spChg>
      </pc:sldChg>
      <pc:sldChg chg="modSp add mod">
        <pc:chgData name="Peter McGinty" userId="138e04b35f3df159" providerId="LiveId" clId="{9AEED939-E309-EA43-A4A6-83AB0D309740}" dt="2021-10-23T06:21:07.459" v="4211" actId="20577"/>
        <pc:sldMkLst>
          <pc:docMk/>
          <pc:sldMk cId="3101649312" sldId="394"/>
        </pc:sldMkLst>
        <pc:spChg chg="mod">
          <ac:chgData name="Peter McGinty" userId="138e04b35f3df159" providerId="LiveId" clId="{9AEED939-E309-EA43-A4A6-83AB0D309740}" dt="2021-10-20T07:09:16.670" v="692" actId="20577"/>
          <ac:spMkLst>
            <pc:docMk/>
            <pc:sldMk cId="3101649312" sldId="394"/>
            <ac:spMk id="2" creationId="{D3975067-0EB4-2C4D-BB1D-D3AA381929D0}"/>
          </ac:spMkLst>
        </pc:spChg>
        <pc:spChg chg="mod">
          <ac:chgData name="Peter McGinty" userId="138e04b35f3df159" providerId="LiveId" clId="{9AEED939-E309-EA43-A4A6-83AB0D309740}" dt="2021-10-23T06:21:07.459" v="4211" actId="20577"/>
          <ac:spMkLst>
            <pc:docMk/>
            <pc:sldMk cId="3101649312" sldId="394"/>
            <ac:spMk id="3" creationId="{071017FF-02CD-D54D-8183-5C6C062648CB}"/>
          </ac:spMkLst>
        </pc:spChg>
      </pc:sldChg>
      <pc:sldChg chg="modSp new mod">
        <pc:chgData name="Peter McGinty" userId="138e04b35f3df159" providerId="LiveId" clId="{9AEED939-E309-EA43-A4A6-83AB0D309740}" dt="2021-10-20T10:12:42.244" v="2877" actId="20577"/>
        <pc:sldMkLst>
          <pc:docMk/>
          <pc:sldMk cId="2106806324" sldId="395"/>
        </pc:sldMkLst>
        <pc:spChg chg="mod">
          <ac:chgData name="Peter McGinty" userId="138e04b35f3df159" providerId="LiveId" clId="{9AEED939-E309-EA43-A4A6-83AB0D309740}" dt="2021-10-20T10:12:42.244" v="2877" actId="20577"/>
          <ac:spMkLst>
            <pc:docMk/>
            <pc:sldMk cId="2106806324" sldId="395"/>
            <ac:spMk id="2" creationId="{2893607C-B4AC-EB49-92FF-3E08A570615B}"/>
          </ac:spMkLst>
        </pc:spChg>
        <pc:spChg chg="mod">
          <ac:chgData name="Peter McGinty" userId="138e04b35f3df159" providerId="LiveId" clId="{9AEED939-E309-EA43-A4A6-83AB0D309740}" dt="2021-10-20T10:12:07.177" v="2857" actId="20577"/>
          <ac:spMkLst>
            <pc:docMk/>
            <pc:sldMk cId="2106806324" sldId="395"/>
            <ac:spMk id="3" creationId="{D84F5728-44A4-9243-8E3C-ED59F92FCD1D}"/>
          </ac:spMkLst>
        </pc:spChg>
        <pc:spChg chg="mod">
          <ac:chgData name="Peter McGinty" userId="138e04b35f3df159" providerId="LiveId" clId="{9AEED939-E309-EA43-A4A6-83AB0D309740}" dt="2021-10-20T07:37:03.439" v="1725" actId="20577"/>
          <ac:spMkLst>
            <pc:docMk/>
            <pc:sldMk cId="2106806324" sldId="395"/>
            <ac:spMk id="4" creationId="{2F92B3BD-3B96-1840-AC11-7A8CB5D5041B}"/>
          </ac:spMkLst>
        </pc:spChg>
        <pc:spChg chg="mod">
          <ac:chgData name="Peter McGinty" userId="138e04b35f3df159" providerId="LiveId" clId="{9AEED939-E309-EA43-A4A6-83AB0D309740}" dt="2021-10-20T10:12:10.512" v="2865" actId="20577"/>
          <ac:spMkLst>
            <pc:docMk/>
            <pc:sldMk cId="2106806324" sldId="395"/>
            <ac:spMk id="5" creationId="{8DE8984A-A182-3042-B9C7-26AD6C95DE72}"/>
          </ac:spMkLst>
        </pc:spChg>
        <pc:spChg chg="mod">
          <ac:chgData name="Peter McGinty" userId="138e04b35f3df159" providerId="LiveId" clId="{9AEED939-E309-EA43-A4A6-83AB0D309740}" dt="2021-10-20T07:38:27.491" v="1821" actId="20577"/>
          <ac:spMkLst>
            <pc:docMk/>
            <pc:sldMk cId="2106806324" sldId="395"/>
            <ac:spMk id="6" creationId="{73AAF5D7-F2AF-2B4B-BF7D-F51F66FF7F5E}"/>
          </ac:spMkLst>
        </pc:spChg>
      </pc:sldChg>
      <pc:sldChg chg="modSp new mod">
        <pc:chgData name="Peter McGinty" userId="138e04b35f3df159" providerId="LiveId" clId="{9AEED939-E309-EA43-A4A6-83AB0D309740}" dt="2021-10-20T10:21:30.313" v="2992" actId="20577"/>
        <pc:sldMkLst>
          <pc:docMk/>
          <pc:sldMk cId="275120054" sldId="396"/>
        </pc:sldMkLst>
        <pc:spChg chg="mod">
          <ac:chgData name="Peter McGinty" userId="138e04b35f3df159" providerId="LiveId" clId="{9AEED939-E309-EA43-A4A6-83AB0D309740}" dt="2021-10-20T10:21:30.313" v="2992" actId="20577"/>
          <ac:spMkLst>
            <pc:docMk/>
            <pc:sldMk cId="275120054" sldId="396"/>
            <ac:spMk id="2" creationId="{97DC7124-95C7-FA44-A55F-DEA03957F6A9}"/>
          </ac:spMkLst>
        </pc:spChg>
        <pc:spChg chg="mod">
          <ac:chgData name="Peter McGinty" userId="138e04b35f3df159" providerId="LiveId" clId="{9AEED939-E309-EA43-A4A6-83AB0D309740}" dt="2021-10-20T10:21:23.364" v="2979" actId="20577"/>
          <ac:spMkLst>
            <pc:docMk/>
            <pc:sldMk cId="275120054" sldId="396"/>
            <ac:spMk id="3" creationId="{67DCF5D4-12AC-364B-8636-A66B71FD9B4D}"/>
          </ac:spMkLst>
        </pc:spChg>
      </pc:sldChg>
      <pc:sldChg chg="modSp new mod">
        <pc:chgData name="Peter McGinty" userId="138e04b35f3df159" providerId="LiveId" clId="{9AEED939-E309-EA43-A4A6-83AB0D309740}" dt="2021-10-23T04:56:41.854" v="3135" actId="313"/>
        <pc:sldMkLst>
          <pc:docMk/>
          <pc:sldMk cId="2270484922" sldId="397"/>
        </pc:sldMkLst>
        <pc:spChg chg="mod">
          <ac:chgData name="Peter McGinty" userId="138e04b35f3df159" providerId="LiveId" clId="{9AEED939-E309-EA43-A4A6-83AB0D309740}" dt="2021-10-20T07:44:23.983" v="1962" actId="20577"/>
          <ac:spMkLst>
            <pc:docMk/>
            <pc:sldMk cId="2270484922" sldId="397"/>
            <ac:spMk id="2" creationId="{852F49F8-624D-5A43-9F22-17B1097E506B}"/>
          </ac:spMkLst>
        </pc:spChg>
        <pc:spChg chg="mod">
          <ac:chgData name="Peter McGinty" userId="138e04b35f3df159" providerId="LiveId" clId="{9AEED939-E309-EA43-A4A6-83AB0D309740}" dt="2021-10-23T04:56:41.854" v="3135" actId="313"/>
          <ac:spMkLst>
            <pc:docMk/>
            <pc:sldMk cId="2270484922" sldId="397"/>
            <ac:spMk id="3" creationId="{F8FAED5C-8936-774C-B0B9-CA6DB3354969}"/>
          </ac:spMkLst>
        </pc:spChg>
      </pc:sldChg>
      <pc:sldChg chg="delSp modSp add mod">
        <pc:chgData name="Peter McGinty" userId="138e04b35f3df159" providerId="LiveId" clId="{9AEED939-E309-EA43-A4A6-83AB0D309740}" dt="2021-10-23T04:57:41.026" v="3141" actId="20577"/>
        <pc:sldMkLst>
          <pc:docMk/>
          <pc:sldMk cId="4155040078" sldId="412"/>
        </pc:sldMkLst>
        <pc:spChg chg="mod">
          <ac:chgData name="Peter McGinty" userId="138e04b35f3df159" providerId="LiveId" clId="{9AEED939-E309-EA43-A4A6-83AB0D309740}" dt="2021-10-23T04:57:41.026" v="3141" actId="20577"/>
          <ac:spMkLst>
            <pc:docMk/>
            <pc:sldMk cId="4155040078" sldId="412"/>
            <ac:spMk id="4" creationId="{149523E5-49C3-4D8E-ADC6-BEAFB4D540A4}"/>
          </ac:spMkLst>
        </pc:spChg>
        <pc:spChg chg="del mod">
          <ac:chgData name="Peter McGinty" userId="138e04b35f3df159" providerId="LiveId" clId="{9AEED939-E309-EA43-A4A6-83AB0D309740}" dt="2021-10-20T08:42:44.538" v="2200" actId="478"/>
          <ac:spMkLst>
            <pc:docMk/>
            <pc:sldMk cId="4155040078" sldId="412"/>
            <ac:spMk id="6" creationId="{D4062B34-AAF0-4A7B-BFA4-C72F255FD39C}"/>
          </ac:spMkLst>
        </pc:spChg>
        <pc:spChg chg="mod">
          <ac:chgData name="Peter McGinty" userId="138e04b35f3df159" providerId="LiveId" clId="{9AEED939-E309-EA43-A4A6-83AB0D309740}" dt="2021-10-20T08:42:19.124" v="2195" actId="20577"/>
          <ac:spMkLst>
            <pc:docMk/>
            <pc:sldMk cId="4155040078" sldId="412"/>
            <ac:spMk id="7" creationId="{D742CC1C-0C72-4805-965F-241E81FE795A}"/>
          </ac:spMkLst>
        </pc:spChg>
        <pc:spChg chg="del">
          <ac:chgData name="Peter McGinty" userId="138e04b35f3df159" providerId="LiveId" clId="{9AEED939-E309-EA43-A4A6-83AB0D309740}" dt="2021-10-20T08:42:47.099" v="2201" actId="478"/>
          <ac:spMkLst>
            <pc:docMk/>
            <pc:sldMk cId="4155040078" sldId="412"/>
            <ac:spMk id="8" creationId="{012D4D07-F283-4CEC-9A1C-D5949559DF1B}"/>
          </ac:spMkLst>
        </pc:spChg>
        <pc:spChg chg="mod">
          <ac:chgData name="Peter McGinty" userId="138e04b35f3df159" providerId="LiveId" clId="{9AEED939-E309-EA43-A4A6-83AB0D309740}" dt="2021-10-20T08:42:59.174" v="2203" actId="14100"/>
          <ac:spMkLst>
            <pc:docMk/>
            <pc:sldMk cId="4155040078" sldId="412"/>
            <ac:spMk id="13" creationId="{6CA6E91B-BAFE-46D5-9E00-4EB60AE80C37}"/>
          </ac:spMkLst>
        </pc:spChg>
      </pc:sldChg>
      <pc:sldChg chg="modSp add mod">
        <pc:chgData name="Peter McGinty" userId="138e04b35f3df159" providerId="LiveId" clId="{9AEED939-E309-EA43-A4A6-83AB0D309740}" dt="2021-10-23T05:00:41.280" v="3172" actId="20577"/>
        <pc:sldMkLst>
          <pc:docMk/>
          <pc:sldMk cId="127679551" sldId="413"/>
        </pc:sldMkLst>
        <pc:spChg chg="mod">
          <ac:chgData name="Peter McGinty" userId="138e04b35f3df159" providerId="LiveId" clId="{9AEED939-E309-EA43-A4A6-83AB0D309740}" dt="2021-10-23T05:00:41.280" v="3172" actId="20577"/>
          <ac:spMkLst>
            <pc:docMk/>
            <pc:sldMk cId="127679551" sldId="413"/>
            <ac:spMk id="4" creationId="{149523E5-49C3-4D8E-ADC6-BEAFB4D540A4}"/>
          </ac:spMkLst>
        </pc:spChg>
        <pc:spChg chg="mod">
          <ac:chgData name="Peter McGinty" userId="138e04b35f3df159" providerId="LiveId" clId="{9AEED939-E309-EA43-A4A6-83AB0D309740}" dt="2021-10-20T08:49:21.022" v="2494" actId="14100"/>
          <ac:spMkLst>
            <pc:docMk/>
            <pc:sldMk cId="127679551" sldId="413"/>
            <ac:spMk id="6" creationId="{D4062B34-AAF0-4A7B-BFA4-C72F255FD39C}"/>
          </ac:spMkLst>
        </pc:spChg>
        <pc:spChg chg="mod">
          <ac:chgData name="Peter McGinty" userId="138e04b35f3df159" providerId="LiveId" clId="{9AEED939-E309-EA43-A4A6-83AB0D309740}" dt="2021-10-20T08:49:40.897" v="2524" actId="313"/>
          <ac:spMkLst>
            <pc:docMk/>
            <pc:sldMk cId="127679551" sldId="413"/>
            <ac:spMk id="8" creationId="{012D4D07-F283-4CEC-9A1C-D5949559DF1B}"/>
          </ac:spMkLst>
        </pc:spChg>
        <pc:spChg chg="mod">
          <ac:chgData name="Peter McGinty" userId="138e04b35f3df159" providerId="LiveId" clId="{9AEED939-E309-EA43-A4A6-83AB0D309740}" dt="2021-10-20T08:49:15.449" v="2493" actId="14100"/>
          <ac:spMkLst>
            <pc:docMk/>
            <pc:sldMk cId="127679551" sldId="413"/>
            <ac:spMk id="13" creationId="{6CA6E91B-BAFE-46D5-9E00-4EB60AE80C37}"/>
          </ac:spMkLst>
        </pc:spChg>
      </pc:sldChg>
      <pc:sldChg chg="add del">
        <pc:chgData name="Peter McGinty" userId="138e04b35f3df159" providerId="LiveId" clId="{9AEED939-E309-EA43-A4A6-83AB0D309740}" dt="2021-10-20T08:53:13.127" v="2548" actId="2696"/>
        <pc:sldMkLst>
          <pc:docMk/>
          <pc:sldMk cId="1786444044" sldId="414"/>
        </pc:sldMkLst>
      </pc:sldChg>
      <pc:sldChg chg="add del">
        <pc:chgData name="Peter McGinty" userId="138e04b35f3df159" providerId="LiveId" clId="{9AEED939-E309-EA43-A4A6-83AB0D309740}" dt="2021-10-20T08:53:18.631" v="2549" actId="2696"/>
        <pc:sldMkLst>
          <pc:docMk/>
          <pc:sldMk cId="3501671612" sldId="415"/>
        </pc:sldMkLst>
      </pc:sldChg>
      <pc:sldChg chg="modSp add mod">
        <pc:chgData name="Peter McGinty" userId="138e04b35f3df159" providerId="LiveId" clId="{9AEED939-E309-EA43-A4A6-83AB0D309740}" dt="2021-10-23T04:57:31.252" v="3140" actId="20577"/>
        <pc:sldMkLst>
          <pc:docMk/>
          <pc:sldMk cId="424017319" sldId="416"/>
        </pc:sldMkLst>
        <pc:spChg chg="mod">
          <ac:chgData name="Peter McGinty" userId="138e04b35f3df159" providerId="LiveId" clId="{9AEED939-E309-EA43-A4A6-83AB0D309740}" dt="2021-10-23T04:57:31.252" v="3140" actId="20577"/>
          <ac:spMkLst>
            <pc:docMk/>
            <pc:sldMk cId="424017319" sldId="416"/>
            <ac:spMk id="4" creationId="{149523E5-49C3-4D8E-ADC6-BEAFB4D540A4}"/>
          </ac:spMkLst>
        </pc:spChg>
        <pc:spChg chg="mod">
          <ac:chgData name="Peter McGinty" userId="138e04b35f3df159" providerId="LiveId" clId="{9AEED939-E309-EA43-A4A6-83AB0D309740}" dt="2021-10-20T08:44:13.900" v="2227"/>
          <ac:spMkLst>
            <pc:docMk/>
            <pc:sldMk cId="424017319" sldId="416"/>
            <ac:spMk id="7" creationId="{D742CC1C-0C72-4805-965F-241E81FE795A}"/>
          </ac:spMkLst>
        </pc:spChg>
        <pc:spChg chg="mod">
          <ac:chgData name="Peter McGinty" userId="138e04b35f3df159" providerId="LiveId" clId="{9AEED939-E309-EA43-A4A6-83AB0D309740}" dt="2021-10-20T08:43:45.076" v="2208" actId="14100"/>
          <ac:spMkLst>
            <pc:docMk/>
            <pc:sldMk cId="424017319" sldId="416"/>
            <ac:spMk id="13" creationId="{6CA6E91B-BAFE-46D5-9E00-4EB60AE80C37}"/>
          </ac:spMkLst>
        </pc:spChg>
      </pc:sldChg>
      <pc:sldChg chg="modSp add mod">
        <pc:chgData name="Peter McGinty" userId="138e04b35f3df159" providerId="LiveId" clId="{9AEED939-E309-EA43-A4A6-83AB0D309740}" dt="2021-10-23T04:57:59.528" v="3143" actId="20577"/>
        <pc:sldMkLst>
          <pc:docMk/>
          <pc:sldMk cId="2337269180" sldId="417"/>
        </pc:sldMkLst>
        <pc:spChg chg="mod">
          <ac:chgData name="Peter McGinty" userId="138e04b35f3df159" providerId="LiveId" clId="{9AEED939-E309-EA43-A4A6-83AB0D309740}" dt="2021-10-23T04:57:59.528" v="3143" actId="20577"/>
          <ac:spMkLst>
            <pc:docMk/>
            <pc:sldMk cId="2337269180" sldId="417"/>
            <ac:spMk id="4" creationId="{149523E5-49C3-4D8E-ADC6-BEAFB4D540A4}"/>
          </ac:spMkLst>
        </pc:spChg>
        <pc:spChg chg="mod">
          <ac:chgData name="Peter McGinty" userId="138e04b35f3df159" providerId="LiveId" clId="{9AEED939-E309-EA43-A4A6-83AB0D309740}" dt="2021-10-20T08:45:06.277" v="2253" actId="14100"/>
          <ac:spMkLst>
            <pc:docMk/>
            <pc:sldMk cId="2337269180" sldId="417"/>
            <ac:spMk id="7" creationId="{D742CC1C-0C72-4805-965F-241E81FE795A}"/>
          </ac:spMkLst>
        </pc:spChg>
        <pc:spChg chg="mod">
          <ac:chgData name="Peter McGinty" userId="138e04b35f3df159" providerId="LiveId" clId="{9AEED939-E309-EA43-A4A6-83AB0D309740}" dt="2021-10-20T08:45:11.074" v="2254" actId="14100"/>
          <ac:spMkLst>
            <pc:docMk/>
            <pc:sldMk cId="2337269180" sldId="417"/>
            <ac:spMk id="13" creationId="{6CA6E91B-BAFE-46D5-9E00-4EB60AE80C37}"/>
          </ac:spMkLst>
        </pc:spChg>
      </pc:sldChg>
      <pc:sldChg chg="modSp add mod">
        <pc:chgData name="Peter McGinty" userId="138e04b35f3df159" providerId="LiveId" clId="{9AEED939-E309-EA43-A4A6-83AB0D309740}" dt="2021-10-23T06:32:43.781" v="4412" actId="20577"/>
        <pc:sldMkLst>
          <pc:docMk/>
          <pc:sldMk cId="1199509397" sldId="418"/>
        </pc:sldMkLst>
        <pc:spChg chg="mod">
          <ac:chgData name="Peter McGinty" userId="138e04b35f3df159" providerId="LiveId" clId="{9AEED939-E309-EA43-A4A6-83AB0D309740}" dt="2021-10-23T06:32:43.781" v="4412" actId="20577"/>
          <ac:spMkLst>
            <pc:docMk/>
            <pc:sldMk cId="1199509397" sldId="418"/>
            <ac:spMk id="4" creationId="{149523E5-49C3-4D8E-ADC6-BEAFB4D540A4}"/>
          </ac:spMkLst>
        </pc:spChg>
        <pc:spChg chg="mod">
          <ac:chgData name="Peter McGinty" userId="138e04b35f3df159" providerId="LiveId" clId="{9AEED939-E309-EA43-A4A6-83AB0D309740}" dt="2021-10-20T08:52:10.412" v="2547" actId="1037"/>
          <ac:spMkLst>
            <pc:docMk/>
            <pc:sldMk cId="1199509397" sldId="418"/>
            <ac:spMk id="7" creationId="{D742CC1C-0C72-4805-965F-241E81FE795A}"/>
          </ac:spMkLst>
        </pc:spChg>
        <pc:spChg chg="mod">
          <ac:chgData name="Peter McGinty" userId="138e04b35f3df159" providerId="LiveId" clId="{9AEED939-E309-EA43-A4A6-83AB0D309740}" dt="2021-10-20T08:45:59.004" v="2320" actId="14100"/>
          <ac:spMkLst>
            <pc:docMk/>
            <pc:sldMk cId="1199509397" sldId="418"/>
            <ac:spMk id="13" creationId="{6CA6E91B-BAFE-46D5-9E00-4EB60AE80C37}"/>
          </ac:spMkLst>
        </pc:spChg>
      </pc:sldChg>
      <pc:sldChg chg="modSp add mod">
        <pc:chgData name="Peter McGinty" userId="138e04b35f3df159" providerId="LiveId" clId="{9AEED939-E309-EA43-A4A6-83AB0D309740}" dt="2021-10-23T05:11:30.810" v="3305" actId="14100"/>
        <pc:sldMkLst>
          <pc:docMk/>
          <pc:sldMk cId="3077256737" sldId="419"/>
        </pc:sldMkLst>
        <pc:spChg chg="mod">
          <ac:chgData name="Peter McGinty" userId="138e04b35f3df159" providerId="LiveId" clId="{9AEED939-E309-EA43-A4A6-83AB0D309740}" dt="2021-10-23T04:58:49.873" v="3147" actId="20577"/>
          <ac:spMkLst>
            <pc:docMk/>
            <pc:sldMk cId="3077256737" sldId="419"/>
            <ac:spMk id="4" creationId="{149523E5-49C3-4D8E-ADC6-BEAFB4D540A4}"/>
          </ac:spMkLst>
        </pc:spChg>
        <pc:spChg chg="mod">
          <ac:chgData name="Peter McGinty" userId="138e04b35f3df159" providerId="LiveId" clId="{9AEED939-E309-EA43-A4A6-83AB0D309740}" dt="2021-10-23T05:11:16.382" v="3302" actId="20577"/>
          <ac:spMkLst>
            <pc:docMk/>
            <pc:sldMk cId="3077256737" sldId="419"/>
            <ac:spMk id="7" creationId="{D742CC1C-0C72-4805-965F-241E81FE795A}"/>
          </ac:spMkLst>
        </pc:spChg>
        <pc:spChg chg="mod">
          <ac:chgData name="Peter McGinty" userId="138e04b35f3df159" providerId="LiveId" clId="{9AEED939-E309-EA43-A4A6-83AB0D309740}" dt="2021-10-23T05:11:30.810" v="3305" actId="14100"/>
          <ac:spMkLst>
            <pc:docMk/>
            <pc:sldMk cId="3077256737" sldId="419"/>
            <ac:spMk id="13" creationId="{6CA6E91B-BAFE-46D5-9E00-4EB60AE80C37}"/>
          </ac:spMkLst>
        </pc:spChg>
      </pc:sldChg>
      <pc:sldChg chg="modSp new mod">
        <pc:chgData name="Peter McGinty" userId="138e04b35f3df159" providerId="LiveId" clId="{9AEED939-E309-EA43-A4A6-83AB0D309740}" dt="2021-10-23T05:31:32.782" v="3725" actId="20577"/>
        <pc:sldMkLst>
          <pc:docMk/>
          <pc:sldMk cId="210267316" sldId="420"/>
        </pc:sldMkLst>
        <pc:spChg chg="mod">
          <ac:chgData name="Peter McGinty" userId="138e04b35f3df159" providerId="LiveId" clId="{9AEED939-E309-EA43-A4A6-83AB0D309740}" dt="2021-10-23T05:30:23.307" v="3704" actId="20577"/>
          <ac:spMkLst>
            <pc:docMk/>
            <pc:sldMk cId="210267316" sldId="420"/>
            <ac:spMk id="2" creationId="{2FB40DF9-5E3E-D343-963F-CADA80D2CA6D}"/>
          </ac:spMkLst>
        </pc:spChg>
        <pc:spChg chg="mod">
          <ac:chgData name="Peter McGinty" userId="138e04b35f3df159" providerId="LiveId" clId="{9AEED939-E309-EA43-A4A6-83AB0D309740}" dt="2021-10-23T05:31:32.782" v="3725" actId="20577"/>
          <ac:spMkLst>
            <pc:docMk/>
            <pc:sldMk cId="210267316" sldId="420"/>
            <ac:spMk id="3" creationId="{3116D03E-EF27-714E-AE8C-203E7DF507FD}"/>
          </ac:spMkLst>
        </pc:spChg>
      </pc:sldChg>
      <pc:sldChg chg="modSp add mod ord">
        <pc:chgData name="Peter McGinty" userId="138e04b35f3df159" providerId="LiveId" clId="{9AEED939-E309-EA43-A4A6-83AB0D309740}" dt="2021-10-23T06:29:12.972" v="4327" actId="20577"/>
        <pc:sldMkLst>
          <pc:docMk/>
          <pc:sldMk cId="2654104507" sldId="421"/>
        </pc:sldMkLst>
        <pc:spChg chg="mod">
          <ac:chgData name="Peter McGinty" userId="138e04b35f3df159" providerId="LiveId" clId="{9AEED939-E309-EA43-A4A6-83AB0D309740}" dt="2021-10-23T04:55:15.665" v="3095" actId="20577"/>
          <ac:spMkLst>
            <pc:docMk/>
            <pc:sldMk cId="2654104507" sldId="421"/>
            <ac:spMk id="2" creationId="{D3975067-0EB4-2C4D-BB1D-D3AA381929D0}"/>
          </ac:spMkLst>
        </pc:spChg>
        <pc:spChg chg="mod">
          <ac:chgData name="Peter McGinty" userId="138e04b35f3df159" providerId="LiveId" clId="{9AEED939-E309-EA43-A4A6-83AB0D309740}" dt="2021-10-23T06:29:12.972" v="4327" actId="20577"/>
          <ac:spMkLst>
            <pc:docMk/>
            <pc:sldMk cId="2654104507" sldId="421"/>
            <ac:spMk id="3" creationId="{071017FF-02CD-D54D-8183-5C6C062648CB}"/>
          </ac:spMkLst>
        </pc:spChg>
      </pc:sldChg>
      <pc:sldChg chg="modSp add mod">
        <pc:chgData name="Peter McGinty" userId="138e04b35f3df159" providerId="LiveId" clId="{9AEED939-E309-EA43-A4A6-83AB0D309740}" dt="2021-10-23T05:00:26.171" v="3170" actId="20577"/>
        <pc:sldMkLst>
          <pc:docMk/>
          <pc:sldMk cId="2051666765" sldId="422"/>
        </pc:sldMkLst>
        <pc:spChg chg="mod">
          <ac:chgData name="Peter McGinty" userId="138e04b35f3df159" providerId="LiveId" clId="{9AEED939-E309-EA43-A4A6-83AB0D309740}" dt="2021-10-23T05:00:26.171" v="3170" actId="20577"/>
          <ac:spMkLst>
            <pc:docMk/>
            <pc:sldMk cId="2051666765" sldId="422"/>
            <ac:spMk id="7" creationId="{D742CC1C-0C72-4805-965F-241E81FE795A}"/>
          </ac:spMkLst>
        </pc:spChg>
        <pc:spChg chg="mod">
          <ac:chgData name="Peter McGinty" userId="138e04b35f3df159" providerId="LiveId" clId="{9AEED939-E309-EA43-A4A6-83AB0D309740}" dt="2021-10-23T04:59:39.458" v="3152" actId="14100"/>
          <ac:spMkLst>
            <pc:docMk/>
            <pc:sldMk cId="2051666765" sldId="422"/>
            <ac:spMk id="13" creationId="{6CA6E91B-BAFE-46D5-9E00-4EB60AE80C37}"/>
          </ac:spMkLst>
        </pc:spChg>
      </pc:sldChg>
      <pc:sldChg chg="modSp add mod">
        <pc:chgData name="Peter McGinty" userId="138e04b35f3df159" providerId="LiveId" clId="{9AEED939-E309-EA43-A4A6-83AB0D309740}" dt="2021-10-23T06:35:42.179" v="4519" actId="20577"/>
        <pc:sldMkLst>
          <pc:docMk/>
          <pc:sldMk cId="1664087897" sldId="423"/>
        </pc:sldMkLst>
        <pc:spChg chg="mod">
          <ac:chgData name="Peter McGinty" userId="138e04b35f3df159" providerId="LiveId" clId="{9AEED939-E309-EA43-A4A6-83AB0D309740}" dt="2021-10-23T06:35:42.179" v="4519" actId="20577"/>
          <ac:spMkLst>
            <pc:docMk/>
            <pc:sldMk cId="1664087897" sldId="423"/>
            <ac:spMk id="4" creationId="{149523E5-49C3-4D8E-ADC6-BEAFB4D540A4}"/>
          </ac:spMkLst>
        </pc:spChg>
        <pc:spChg chg="mod">
          <ac:chgData name="Peter McGinty" userId="138e04b35f3df159" providerId="LiveId" clId="{9AEED939-E309-EA43-A4A6-83AB0D309740}" dt="2021-10-23T05:03:55.455" v="3266" actId="113"/>
          <ac:spMkLst>
            <pc:docMk/>
            <pc:sldMk cId="1664087897" sldId="423"/>
            <ac:spMk id="7" creationId="{D742CC1C-0C72-4805-965F-241E81FE795A}"/>
          </ac:spMkLst>
        </pc:spChg>
        <pc:spChg chg="mod">
          <ac:chgData name="Peter McGinty" userId="138e04b35f3df159" providerId="LiveId" clId="{9AEED939-E309-EA43-A4A6-83AB0D309740}" dt="2021-10-23T05:02:25.233" v="3215" actId="14100"/>
          <ac:spMkLst>
            <pc:docMk/>
            <pc:sldMk cId="1664087897" sldId="423"/>
            <ac:spMk id="13" creationId="{6CA6E91B-BAFE-46D5-9E00-4EB60AE80C37}"/>
          </ac:spMkLst>
        </pc:spChg>
      </pc:sldChg>
      <pc:sldChg chg="add">
        <pc:chgData name="Peter McGinty" userId="138e04b35f3df159" providerId="LiveId" clId="{9AEED939-E309-EA43-A4A6-83AB0D309740}" dt="2021-10-23T05:10:51.535" v="3267" actId="2890"/>
        <pc:sldMkLst>
          <pc:docMk/>
          <pc:sldMk cId="3187594737" sldId="424"/>
        </pc:sldMkLst>
      </pc:sldChg>
      <pc:sldChg chg="modSp add mod">
        <pc:chgData name="Peter McGinty" userId="138e04b35f3df159" providerId="LiveId" clId="{9AEED939-E309-EA43-A4A6-83AB0D309740}" dt="2021-10-23T05:37:50.238" v="3813" actId="20577"/>
        <pc:sldMkLst>
          <pc:docMk/>
          <pc:sldMk cId="732161313" sldId="425"/>
        </pc:sldMkLst>
        <pc:spChg chg="mod">
          <ac:chgData name="Peter McGinty" userId="138e04b35f3df159" providerId="LiveId" clId="{9AEED939-E309-EA43-A4A6-83AB0D309740}" dt="2021-10-23T05:37:50.238" v="3813" actId="20577"/>
          <ac:spMkLst>
            <pc:docMk/>
            <pc:sldMk cId="732161313" sldId="425"/>
            <ac:spMk id="2" creationId="{2FB40DF9-5E3E-D343-963F-CADA80D2CA6D}"/>
          </ac:spMkLst>
        </pc:spChg>
        <pc:spChg chg="mod">
          <ac:chgData name="Peter McGinty" userId="138e04b35f3df159" providerId="LiveId" clId="{9AEED939-E309-EA43-A4A6-83AB0D309740}" dt="2021-10-23T05:26:17.785" v="3651" actId="20577"/>
          <ac:spMkLst>
            <pc:docMk/>
            <pc:sldMk cId="732161313" sldId="425"/>
            <ac:spMk id="3" creationId="{3116D03E-EF27-714E-AE8C-203E7DF507FD}"/>
          </ac:spMkLst>
        </pc:spChg>
      </pc:sldChg>
      <pc:sldChg chg="modSp add del mod">
        <pc:chgData name="Peter McGinty" userId="138e04b35f3df159" providerId="LiveId" clId="{9AEED939-E309-EA43-A4A6-83AB0D309740}" dt="2021-10-23T05:16:06.359" v="3374" actId="2696"/>
        <pc:sldMkLst>
          <pc:docMk/>
          <pc:sldMk cId="3138875519" sldId="425"/>
        </pc:sldMkLst>
        <pc:spChg chg="mod">
          <ac:chgData name="Peter McGinty" userId="138e04b35f3df159" providerId="LiveId" clId="{9AEED939-E309-EA43-A4A6-83AB0D309740}" dt="2021-10-23T05:13:45.870" v="3322" actId="20577"/>
          <ac:spMkLst>
            <pc:docMk/>
            <pc:sldMk cId="3138875519" sldId="425"/>
            <ac:spMk id="2" creationId="{2FB40DF9-5E3E-D343-963F-CADA80D2CA6D}"/>
          </ac:spMkLst>
        </pc:spChg>
        <pc:spChg chg="mod">
          <ac:chgData name="Peter McGinty" userId="138e04b35f3df159" providerId="LiveId" clId="{9AEED939-E309-EA43-A4A6-83AB0D309740}" dt="2021-10-23T05:14:02.287" v="3336" actId="20577"/>
          <ac:spMkLst>
            <pc:docMk/>
            <pc:sldMk cId="3138875519" sldId="425"/>
            <ac:spMk id="3" creationId="{3116D03E-EF27-714E-AE8C-203E7DF507FD}"/>
          </ac:spMkLst>
        </pc:spChg>
      </pc:sldChg>
      <pc:sldChg chg="modSp add mod">
        <pc:chgData name="Peter McGinty" userId="138e04b35f3df159" providerId="LiveId" clId="{9AEED939-E309-EA43-A4A6-83AB0D309740}" dt="2021-10-23T05:37:35.940" v="3811" actId="20577"/>
        <pc:sldMkLst>
          <pc:docMk/>
          <pc:sldMk cId="1271578070" sldId="426"/>
        </pc:sldMkLst>
        <pc:spChg chg="mod">
          <ac:chgData name="Peter McGinty" userId="138e04b35f3df159" providerId="LiveId" clId="{9AEED939-E309-EA43-A4A6-83AB0D309740}" dt="2021-10-23T05:37:35.940" v="3811" actId="20577"/>
          <ac:spMkLst>
            <pc:docMk/>
            <pc:sldMk cId="1271578070" sldId="426"/>
            <ac:spMk id="2" creationId="{2FB40DF9-5E3E-D343-963F-CADA80D2CA6D}"/>
          </ac:spMkLst>
        </pc:spChg>
        <pc:spChg chg="mod">
          <ac:chgData name="Peter McGinty" userId="138e04b35f3df159" providerId="LiveId" clId="{9AEED939-E309-EA43-A4A6-83AB0D309740}" dt="2021-10-23T05:29:42.794" v="3702" actId="20577"/>
          <ac:spMkLst>
            <pc:docMk/>
            <pc:sldMk cId="1271578070" sldId="426"/>
            <ac:spMk id="3" creationId="{3116D03E-EF27-714E-AE8C-203E7DF507FD}"/>
          </ac:spMkLst>
        </pc:spChg>
      </pc:sldChg>
      <pc:sldChg chg="modSp new mod">
        <pc:chgData name="Peter McGinty" userId="138e04b35f3df159" providerId="LiveId" clId="{9AEED939-E309-EA43-A4A6-83AB0D309740}" dt="2021-10-23T05:37:10.111" v="3807" actId="20577"/>
        <pc:sldMkLst>
          <pc:docMk/>
          <pc:sldMk cId="2539556986" sldId="427"/>
        </pc:sldMkLst>
        <pc:spChg chg="mod">
          <ac:chgData name="Peter McGinty" userId="138e04b35f3df159" providerId="LiveId" clId="{9AEED939-E309-EA43-A4A6-83AB0D309740}" dt="2021-10-23T05:37:10.111" v="3807" actId="20577"/>
          <ac:spMkLst>
            <pc:docMk/>
            <pc:sldMk cId="2539556986" sldId="427"/>
            <ac:spMk id="2" creationId="{97388780-55AF-C84F-80DB-C5AA4F3AB959}"/>
          </ac:spMkLst>
        </pc:spChg>
      </pc:sldChg>
      <pc:sldChg chg="modSp add mod">
        <pc:chgData name="Peter McGinty" userId="138e04b35f3df159" providerId="LiveId" clId="{9AEED939-E309-EA43-A4A6-83AB0D309740}" dt="2021-10-23T05:42:31.989" v="3973" actId="20577"/>
        <pc:sldMkLst>
          <pc:docMk/>
          <pc:sldMk cId="2964814406" sldId="428"/>
        </pc:sldMkLst>
        <pc:spChg chg="mod">
          <ac:chgData name="Peter McGinty" userId="138e04b35f3df159" providerId="LiveId" clId="{9AEED939-E309-EA43-A4A6-83AB0D309740}" dt="2021-10-23T05:39:07.021" v="3846" actId="20577"/>
          <ac:spMkLst>
            <pc:docMk/>
            <pc:sldMk cId="2964814406" sldId="428"/>
            <ac:spMk id="2" creationId="{2FB40DF9-5E3E-D343-963F-CADA80D2CA6D}"/>
          </ac:spMkLst>
        </pc:spChg>
        <pc:spChg chg="mod">
          <ac:chgData name="Peter McGinty" userId="138e04b35f3df159" providerId="LiveId" clId="{9AEED939-E309-EA43-A4A6-83AB0D309740}" dt="2021-10-23T05:42:31.989" v="3973" actId="20577"/>
          <ac:spMkLst>
            <pc:docMk/>
            <pc:sldMk cId="2964814406" sldId="428"/>
            <ac:spMk id="3" creationId="{3116D03E-EF27-714E-AE8C-203E7DF507FD}"/>
          </ac:spMkLst>
        </pc:spChg>
      </pc:sldChg>
      <pc:sldChg chg="modSp add mod">
        <pc:chgData name="Peter McGinty" userId="138e04b35f3df159" providerId="LiveId" clId="{9AEED939-E309-EA43-A4A6-83AB0D309740}" dt="2021-10-23T05:44:19.124" v="4006" actId="20577"/>
        <pc:sldMkLst>
          <pc:docMk/>
          <pc:sldMk cId="257323528" sldId="429"/>
        </pc:sldMkLst>
        <pc:spChg chg="mod">
          <ac:chgData name="Peter McGinty" userId="138e04b35f3df159" providerId="LiveId" clId="{9AEED939-E309-EA43-A4A6-83AB0D309740}" dt="2021-10-23T05:43:55.481" v="3996" actId="20577"/>
          <ac:spMkLst>
            <pc:docMk/>
            <pc:sldMk cId="257323528" sldId="429"/>
            <ac:spMk id="2" creationId="{2FB40DF9-5E3E-D343-963F-CADA80D2CA6D}"/>
          </ac:spMkLst>
        </pc:spChg>
        <pc:spChg chg="mod">
          <ac:chgData name="Peter McGinty" userId="138e04b35f3df159" providerId="LiveId" clId="{9AEED939-E309-EA43-A4A6-83AB0D309740}" dt="2021-10-23T05:44:19.124" v="4006" actId="20577"/>
          <ac:spMkLst>
            <pc:docMk/>
            <pc:sldMk cId="257323528" sldId="429"/>
            <ac:spMk id="3" creationId="{3116D03E-EF27-714E-AE8C-203E7DF507FD}"/>
          </ac:spMkLst>
        </pc:spChg>
      </pc:sldChg>
      <pc:sldChg chg="modSp new mod">
        <pc:chgData name="Peter McGinty" userId="138e04b35f3df159" providerId="LiveId" clId="{9AEED939-E309-EA43-A4A6-83AB0D309740}" dt="2021-10-23T06:26:45.519" v="4316" actId="20577"/>
        <pc:sldMkLst>
          <pc:docMk/>
          <pc:sldMk cId="1838640933" sldId="430"/>
        </pc:sldMkLst>
        <pc:spChg chg="mod">
          <ac:chgData name="Peter McGinty" userId="138e04b35f3df159" providerId="LiveId" clId="{9AEED939-E309-EA43-A4A6-83AB0D309740}" dt="2021-10-23T06:26:45.519" v="4316" actId="20577"/>
          <ac:spMkLst>
            <pc:docMk/>
            <pc:sldMk cId="1838640933" sldId="430"/>
            <ac:spMk id="2" creationId="{F7539CED-7D17-7F41-9401-7A2517BD0BDC}"/>
          </ac:spMkLst>
        </pc:spChg>
        <pc:spChg chg="mod">
          <ac:chgData name="Peter McGinty" userId="138e04b35f3df159" providerId="LiveId" clId="{9AEED939-E309-EA43-A4A6-83AB0D309740}" dt="2021-10-23T06:26:06.031" v="4312" actId="20577"/>
          <ac:spMkLst>
            <pc:docMk/>
            <pc:sldMk cId="1838640933" sldId="430"/>
            <ac:spMk id="3" creationId="{7827DA6F-758F-0F4E-BF8A-8E77F05138C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8353F1-98C6-4021-A868-3725F37B9AA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B2F98FA-7C46-4AFD-9FC2-90DE323ACEA7}">
      <dgm:prSet phldrT="[Text]" custT="1"/>
      <dgm:spPr/>
      <dgm:t>
        <a:bodyPr/>
        <a:lstStyle/>
        <a:p>
          <a:r>
            <a:rPr lang="en-GB" sz="4800" b="1"/>
            <a:t>design</a:t>
          </a:r>
          <a:endParaRPr lang="en-GB" sz="4400" b="1"/>
        </a:p>
      </dgm:t>
    </dgm:pt>
    <dgm:pt modelId="{15CF7A05-B000-4D91-BA23-93FCBB7A6AD3}" type="parTrans" cxnId="{3C1C23D8-967E-4D2B-9D0C-D7BA8187AFCE}">
      <dgm:prSet/>
      <dgm:spPr/>
      <dgm:t>
        <a:bodyPr/>
        <a:lstStyle/>
        <a:p>
          <a:endParaRPr lang="en-GB"/>
        </a:p>
      </dgm:t>
    </dgm:pt>
    <dgm:pt modelId="{00F88EB7-B981-4011-ACB4-6F6888D235DF}" type="sibTrans" cxnId="{3C1C23D8-967E-4D2B-9D0C-D7BA8187AFCE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endParaRPr lang="en-GB"/>
        </a:p>
      </dgm:t>
    </dgm:pt>
    <dgm:pt modelId="{B9B54165-6734-4524-863E-61D3081ED1FE}">
      <dgm:prSet phldrT="[Text]" custT="1"/>
      <dgm:spPr/>
      <dgm:t>
        <a:bodyPr/>
        <a:lstStyle/>
        <a:p>
          <a:r>
            <a:rPr lang="en-GB" sz="4800" b="1"/>
            <a:t>build</a:t>
          </a:r>
          <a:endParaRPr lang="en-GB" sz="4400" b="1"/>
        </a:p>
      </dgm:t>
    </dgm:pt>
    <dgm:pt modelId="{A089990F-2E57-4BD4-9A1F-A697D0139350}" type="parTrans" cxnId="{B744CB23-469F-426D-869A-DDE0668A6D48}">
      <dgm:prSet/>
      <dgm:spPr/>
      <dgm:t>
        <a:bodyPr/>
        <a:lstStyle/>
        <a:p>
          <a:endParaRPr lang="en-GB"/>
        </a:p>
      </dgm:t>
    </dgm:pt>
    <dgm:pt modelId="{4271CDD1-B51F-426C-AF30-2D38B5829203}" type="sibTrans" cxnId="{B744CB23-469F-426D-869A-DDE0668A6D48}">
      <dgm:prSet/>
      <dgm:spPr>
        <a:solidFill>
          <a:srgbClr val="0070C0"/>
        </a:solidFill>
      </dgm:spPr>
      <dgm:t>
        <a:bodyPr/>
        <a:lstStyle/>
        <a:p>
          <a:endParaRPr lang="en-GB"/>
        </a:p>
      </dgm:t>
    </dgm:pt>
    <dgm:pt modelId="{D954A174-FF30-4CBC-B125-7636DD9A3D4F}">
      <dgm:prSet phldrT="[Text]" custT="1"/>
      <dgm:spPr/>
      <dgm:t>
        <a:bodyPr/>
        <a:lstStyle/>
        <a:p>
          <a:r>
            <a:rPr lang="en-GB" sz="4800" b="1"/>
            <a:t>test</a:t>
          </a:r>
          <a:endParaRPr lang="en-GB" sz="4400" b="1"/>
        </a:p>
      </dgm:t>
    </dgm:pt>
    <dgm:pt modelId="{E7035E5F-5C2E-43BE-BE23-0A61DBEEBD04}" type="parTrans" cxnId="{FB162AFE-853F-463A-B677-7EF59151723C}">
      <dgm:prSet/>
      <dgm:spPr/>
      <dgm:t>
        <a:bodyPr/>
        <a:lstStyle/>
        <a:p>
          <a:endParaRPr lang="en-GB"/>
        </a:p>
      </dgm:t>
    </dgm:pt>
    <dgm:pt modelId="{2B92FE83-68DF-42FE-8102-98C10D1B08E5}" type="sibTrans" cxnId="{FB162AFE-853F-463A-B677-7EF59151723C}">
      <dgm:prSet/>
      <dgm:spPr>
        <a:solidFill>
          <a:srgbClr val="7030A0"/>
        </a:solidFill>
        <a:ln>
          <a:noFill/>
        </a:ln>
      </dgm:spPr>
      <dgm:t>
        <a:bodyPr/>
        <a:lstStyle/>
        <a:p>
          <a:endParaRPr lang="en-GB"/>
        </a:p>
      </dgm:t>
    </dgm:pt>
    <dgm:pt modelId="{653522E3-E58C-40DA-AF0B-EFF845986BB3}">
      <dgm:prSet phldrT="[Text]" custT="1"/>
      <dgm:spPr/>
      <dgm:t>
        <a:bodyPr/>
        <a:lstStyle/>
        <a:p>
          <a:r>
            <a:rPr lang="en-GB" sz="4800" b="1"/>
            <a:t>evaluate</a:t>
          </a:r>
          <a:endParaRPr lang="en-GB" sz="4400" b="1"/>
        </a:p>
      </dgm:t>
    </dgm:pt>
    <dgm:pt modelId="{BAF9DF54-E5F8-44AF-B70E-A82C53ED3BC1}" type="parTrans" cxnId="{681D1848-C46A-4AE4-9465-04CF2F9474CE}">
      <dgm:prSet/>
      <dgm:spPr/>
      <dgm:t>
        <a:bodyPr/>
        <a:lstStyle/>
        <a:p>
          <a:endParaRPr lang="en-GB"/>
        </a:p>
      </dgm:t>
    </dgm:pt>
    <dgm:pt modelId="{640A1100-2B2E-451F-A7B9-3FDA4D0EBE26}" type="sibTrans" cxnId="{681D1848-C46A-4AE4-9465-04CF2F9474CE}">
      <dgm:prSet/>
      <dgm:spPr>
        <a:solidFill>
          <a:srgbClr val="C00000"/>
        </a:solidFill>
      </dgm:spPr>
      <dgm:t>
        <a:bodyPr/>
        <a:lstStyle/>
        <a:p>
          <a:endParaRPr lang="en-GB"/>
        </a:p>
      </dgm:t>
    </dgm:pt>
    <dgm:pt modelId="{0AF264F9-06BA-4BD8-A40E-D26244D90F1A}">
      <dgm:prSet phldrT="[Text]" custT="1"/>
      <dgm:spPr/>
      <dgm:t>
        <a:bodyPr/>
        <a:lstStyle/>
        <a:p>
          <a:r>
            <a:rPr lang="en-GB" sz="4800" b="1"/>
            <a:t>analyse</a:t>
          </a:r>
        </a:p>
      </dgm:t>
    </dgm:pt>
    <dgm:pt modelId="{DD393C47-C849-4BA8-AC60-D1C2920FE59D}" type="parTrans" cxnId="{48D33303-E4B0-494C-A931-5BA3D3679D7E}">
      <dgm:prSet/>
      <dgm:spPr/>
      <dgm:t>
        <a:bodyPr/>
        <a:lstStyle/>
        <a:p>
          <a:endParaRPr lang="en-GB"/>
        </a:p>
      </dgm:t>
    </dgm:pt>
    <dgm:pt modelId="{30898F9D-D73F-4801-9C04-998B10A44DE2}" type="sibTrans" cxnId="{48D33303-E4B0-494C-A931-5BA3D3679D7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</dgm:spPr>
      <dgm:t>
        <a:bodyPr/>
        <a:lstStyle/>
        <a:p>
          <a:endParaRPr lang="en-GB">
            <a:solidFill>
              <a:srgbClr val="FFC000"/>
            </a:solidFill>
          </a:endParaRPr>
        </a:p>
      </dgm:t>
    </dgm:pt>
    <dgm:pt modelId="{CB262153-B0DB-4EB2-8002-5E77D36D27DC}" type="pres">
      <dgm:prSet presAssocID="{578353F1-98C6-4021-A868-3725F37B9AAC}" presName="cycle" presStyleCnt="0">
        <dgm:presLayoutVars>
          <dgm:dir/>
          <dgm:resizeHandles val="exact"/>
        </dgm:presLayoutVars>
      </dgm:prSet>
      <dgm:spPr/>
    </dgm:pt>
    <dgm:pt modelId="{FFFB6DE4-7EED-4362-AFC7-A099B09D09F0}" type="pres">
      <dgm:prSet presAssocID="{EB2F98FA-7C46-4AFD-9FC2-90DE323ACEA7}" presName="dummy" presStyleCnt="0"/>
      <dgm:spPr/>
    </dgm:pt>
    <dgm:pt modelId="{76550259-162D-4C52-9BC4-B8467071B609}" type="pres">
      <dgm:prSet presAssocID="{EB2F98FA-7C46-4AFD-9FC2-90DE323ACEA7}" presName="node" presStyleLbl="revTx" presStyleIdx="0" presStyleCnt="5" custScaleX="143753">
        <dgm:presLayoutVars>
          <dgm:bulletEnabled val="1"/>
        </dgm:presLayoutVars>
      </dgm:prSet>
      <dgm:spPr/>
    </dgm:pt>
    <dgm:pt modelId="{B6769CE7-50ED-4B54-9A7E-7602ECB27143}" type="pres">
      <dgm:prSet presAssocID="{00F88EB7-B981-4011-ACB4-6F6888D235DF}" presName="sibTrans" presStyleLbl="node1" presStyleIdx="0" presStyleCnt="5"/>
      <dgm:spPr/>
    </dgm:pt>
    <dgm:pt modelId="{A2BA8FEA-47BC-4AD0-A184-AA52E49F566C}" type="pres">
      <dgm:prSet presAssocID="{B9B54165-6734-4524-863E-61D3081ED1FE}" presName="dummy" presStyleCnt="0"/>
      <dgm:spPr/>
    </dgm:pt>
    <dgm:pt modelId="{BC5B4B6D-9265-48BA-8C6E-D54AE4C35A08}" type="pres">
      <dgm:prSet presAssocID="{B9B54165-6734-4524-863E-61D3081ED1FE}" presName="node" presStyleLbl="revTx" presStyleIdx="1" presStyleCnt="5" custScaleX="143753">
        <dgm:presLayoutVars>
          <dgm:bulletEnabled val="1"/>
        </dgm:presLayoutVars>
      </dgm:prSet>
      <dgm:spPr/>
    </dgm:pt>
    <dgm:pt modelId="{44CADB9C-B7E5-409C-B1A4-194E8C4C46D0}" type="pres">
      <dgm:prSet presAssocID="{4271CDD1-B51F-426C-AF30-2D38B5829203}" presName="sibTrans" presStyleLbl="node1" presStyleIdx="1" presStyleCnt="5"/>
      <dgm:spPr/>
    </dgm:pt>
    <dgm:pt modelId="{4AE34C16-83FE-4235-ADF8-955C14642486}" type="pres">
      <dgm:prSet presAssocID="{D954A174-FF30-4CBC-B125-7636DD9A3D4F}" presName="dummy" presStyleCnt="0"/>
      <dgm:spPr/>
    </dgm:pt>
    <dgm:pt modelId="{F1E69949-136A-46CF-94E5-43BDF7C5285C}" type="pres">
      <dgm:prSet presAssocID="{D954A174-FF30-4CBC-B125-7636DD9A3D4F}" presName="node" presStyleLbl="revTx" presStyleIdx="2" presStyleCnt="5" custScaleX="143753">
        <dgm:presLayoutVars>
          <dgm:bulletEnabled val="1"/>
        </dgm:presLayoutVars>
      </dgm:prSet>
      <dgm:spPr/>
    </dgm:pt>
    <dgm:pt modelId="{29D93D7C-9F12-497A-81E5-DB37041781E7}" type="pres">
      <dgm:prSet presAssocID="{2B92FE83-68DF-42FE-8102-98C10D1B08E5}" presName="sibTrans" presStyleLbl="node1" presStyleIdx="2" presStyleCnt="5"/>
      <dgm:spPr/>
    </dgm:pt>
    <dgm:pt modelId="{E96C88C4-F29C-401D-956A-DA5E1336761E}" type="pres">
      <dgm:prSet presAssocID="{653522E3-E58C-40DA-AF0B-EFF845986BB3}" presName="dummy" presStyleCnt="0"/>
      <dgm:spPr/>
    </dgm:pt>
    <dgm:pt modelId="{D986D824-3701-4BDB-8070-28884198DDE8}" type="pres">
      <dgm:prSet presAssocID="{653522E3-E58C-40DA-AF0B-EFF845986BB3}" presName="node" presStyleLbl="revTx" presStyleIdx="3" presStyleCnt="5" custScaleX="143753">
        <dgm:presLayoutVars>
          <dgm:bulletEnabled val="1"/>
        </dgm:presLayoutVars>
      </dgm:prSet>
      <dgm:spPr/>
    </dgm:pt>
    <dgm:pt modelId="{A16F7ADB-F17B-43F0-B194-3E6720B904B8}" type="pres">
      <dgm:prSet presAssocID="{640A1100-2B2E-451F-A7B9-3FDA4D0EBE26}" presName="sibTrans" presStyleLbl="node1" presStyleIdx="3" presStyleCnt="5"/>
      <dgm:spPr/>
    </dgm:pt>
    <dgm:pt modelId="{AC8E9503-530B-47B9-AB8E-7CADDF70FD3B}" type="pres">
      <dgm:prSet presAssocID="{0AF264F9-06BA-4BD8-A40E-D26244D90F1A}" presName="dummy" presStyleCnt="0"/>
      <dgm:spPr/>
    </dgm:pt>
    <dgm:pt modelId="{214D1154-45D8-4CAA-9338-DE4B8B4A0CA0}" type="pres">
      <dgm:prSet presAssocID="{0AF264F9-06BA-4BD8-A40E-D26244D90F1A}" presName="node" presStyleLbl="revTx" presStyleIdx="4" presStyleCnt="5" custScaleX="143753">
        <dgm:presLayoutVars>
          <dgm:bulletEnabled val="1"/>
        </dgm:presLayoutVars>
      </dgm:prSet>
      <dgm:spPr/>
    </dgm:pt>
    <dgm:pt modelId="{09F88B78-B2B0-4CC7-A092-408FF085C238}" type="pres">
      <dgm:prSet presAssocID="{30898F9D-D73F-4801-9C04-998B10A44DE2}" presName="sibTrans" presStyleLbl="node1" presStyleIdx="4" presStyleCnt="5"/>
      <dgm:spPr/>
    </dgm:pt>
  </dgm:ptLst>
  <dgm:cxnLst>
    <dgm:cxn modelId="{48D33303-E4B0-494C-A931-5BA3D3679D7E}" srcId="{578353F1-98C6-4021-A868-3725F37B9AAC}" destId="{0AF264F9-06BA-4BD8-A40E-D26244D90F1A}" srcOrd="4" destOrd="0" parTransId="{DD393C47-C849-4BA8-AC60-D1C2920FE59D}" sibTransId="{30898F9D-D73F-4801-9C04-998B10A44DE2}"/>
    <dgm:cxn modelId="{F4B7951F-7BEC-48E6-A83E-B2C27495CA01}" type="presOf" srcId="{B9B54165-6734-4524-863E-61D3081ED1FE}" destId="{BC5B4B6D-9265-48BA-8C6E-D54AE4C35A08}" srcOrd="0" destOrd="0" presId="urn:microsoft.com/office/officeart/2005/8/layout/cycle1"/>
    <dgm:cxn modelId="{9603D521-CDC7-4E3C-9F9E-91F66B65AA32}" type="presOf" srcId="{640A1100-2B2E-451F-A7B9-3FDA4D0EBE26}" destId="{A16F7ADB-F17B-43F0-B194-3E6720B904B8}" srcOrd="0" destOrd="0" presId="urn:microsoft.com/office/officeart/2005/8/layout/cycle1"/>
    <dgm:cxn modelId="{B744CB23-469F-426D-869A-DDE0668A6D48}" srcId="{578353F1-98C6-4021-A868-3725F37B9AAC}" destId="{B9B54165-6734-4524-863E-61D3081ED1FE}" srcOrd="1" destOrd="0" parTransId="{A089990F-2E57-4BD4-9A1F-A697D0139350}" sibTransId="{4271CDD1-B51F-426C-AF30-2D38B5829203}"/>
    <dgm:cxn modelId="{4B953360-ED77-4F52-AA65-4F3A5868BC77}" type="presOf" srcId="{4271CDD1-B51F-426C-AF30-2D38B5829203}" destId="{44CADB9C-B7E5-409C-B1A4-194E8C4C46D0}" srcOrd="0" destOrd="0" presId="urn:microsoft.com/office/officeart/2005/8/layout/cycle1"/>
    <dgm:cxn modelId="{681D1848-C46A-4AE4-9465-04CF2F9474CE}" srcId="{578353F1-98C6-4021-A868-3725F37B9AAC}" destId="{653522E3-E58C-40DA-AF0B-EFF845986BB3}" srcOrd="3" destOrd="0" parTransId="{BAF9DF54-E5F8-44AF-B70E-A82C53ED3BC1}" sibTransId="{640A1100-2B2E-451F-A7B9-3FDA4D0EBE26}"/>
    <dgm:cxn modelId="{FF34FA6B-4DA0-404D-9302-0C73B428FDAA}" type="presOf" srcId="{578353F1-98C6-4021-A868-3725F37B9AAC}" destId="{CB262153-B0DB-4EB2-8002-5E77D36D27DC}" srcOrd="0" destOrd="0" presId="urn:microsoft.com/office/officeart/2005/8/layout/cycle1"/>
    <dgm:cxn modelId="{1A64E383-9A90-4E91-A631-E9A329BB92A7}" type="presOf" srcId="{D954A174-FF30-4CBC-B125-7636DD9A3D4F}" destId="{F1E69949-136A-46CF-94E5-43BDF7C5285C}" srcOrd="0" destOrd="0" presId="urn:microsoft.com/office/officeart/2005/8/layout/cycle1"/>
    <dgm:cxn modelId="{3E9CBBA6-5D65-48C9-9DCE-C15E50DC581F}" type="presOf" srcId="{2B92FE83-68DF-42FE-8102-98C10D1B08E5}" destId="{29D93D7C-9F12-497A-81E5-DB37041781E7}" srcOrd="0" destOrd="0" presId="urn:microsoft.com/office/officeart/2005/8/layout/cycle1"/>
    <dgm:cxn modelId="{C024F0C0-37CD-4E53-BB3F-376AAEC7F1AE}" type="presOf" srcId="{EB2F98FA-7C46-4AFD-9FC2-90DE323ACEA7}" destId="{76550259-162D-4C52-9BC4-B8467071B609}" srcOrd="0" destOrd="0" presId="urn:microsoft.com/office/officeart/2005/8/layout/cycle1"/>
    <dgm:cxn modelId="{A5F8AFC7-6C85-43E0-AB23-E7E5D87553FD}" type="presOf" srcId="{00F88EB7-B981-4011-ACB4-6F6888D235DF}" destId="{B6769CE7-50ED-4B54-9A7E-7602ECB27143}" srcOrd="0" destOrd="0" presId="urn:microsoft.com/office/officeart/2005/8/layout/cycle1"/>
    <dgm:cxn modelId="{CBDC07D3-7872-457F-8457-FC701B971206}" type="presOf" srcId="{653522E3-E58C-40DA-AF0B-EFF845986BB3}" destId="{D986D824-3701-4BDB-8070-28884198DDE8}" srcOrd="0" destOrd="0" presId="urn:microsoft.com/office/officeart/2005/8/layout/cycle1"/>
    <dgm:cxn modelId="{3C1C23D8-967E-4D2B-9D0C-D7BA8187AFCE}" srcId="{578353F1-98C6-4021-A868-3725F37B9AAC}" destId="{EB2F98FA-7C46-4AFD-9FC2-90DE323ACEA7}" srcOrd="0" destOrd="0" parTransId="{15CF7A05-B000-4D91-BA23-93FCBB7A6AD3}" sibTransId="{00F88EB7-B981-4011-ACB4-6F6888D235DF}"/>
    <dgm:cxn modelId="{9B908EDC-5143-4D38-960D-07B402BEAA69}" type="presOf" srcId="{30898F9D-D73F-4801-9C04-998B10A44DE2}" destId="{09F88B78-B2B0-4CC7-A092-408FF085C238}" srcOrd="0" destOrd="0" presId="urn:microsoft.com/office/officeart/2005/8/layout/cycle1"/>
    <dgm:cxn modelId="{7AE410EA-D823-45E9-BE6E-752033C96559}" type="presOf" srcId="{0AF264F9-06BA-4BD8-A40E-D26244D90F1A}" destId="{214D1154-45D8-4CAA-9338-DE4B8B4A0CA0}" srcOrd="0" destOrd="0" presId="urn:microsoft.com/office/officeart/2005/8/layout/cycle1"/>
    <dgm:cxn modelId="{FB162AFE-853F-463A-B677-7EF59151723C}" srcId="{578353F1-98C6-4021-A868-3725F37B9AAC}" destId="{D954A174-FF30-4CBC-B125-7636DD9A3D4F}" srcOrd="2" destOrd="0" parTransId="{E7035E5F-5C2E-43BE-BE23-0A61DBEEBD04}" sibTransId="{2B92FE83-68DF-42FE-8102-98C10D1B08E5}"/>
    <dgm:cxn modelId="{242A0C3A-5087-427D-AE29-120C22FFB2B0}" type="presParOf" srcId="{CB262153-B0DB-4EB2-8002-5E77D36D27DC}" destId="{FFFB6DE4-7EED-4362-AFC7-A099B09D09F0}" srcOrd="0" destOrd="0" presId="urn:microsoft.com/office/officeart/2005/8/layout/cycle1"/>
    <dgm:cxn modelId="{7828D554-7F25-4373-B68C-8A1104CE1643}" type="presParOf" srcId="{CB262153-B0DB-4EB2-8002-5E77D36D27DC}" destId="{76550259-162D-4C52-9BC4-B8467071B609}" srcOrd="1" destOrd="0" presId="urn:microsoft.com/office/officeart/2005/8/layout/cycle1"/>
    <dgm:cxn modelId="{4D94FFA8-4C1B-42EC-9A03-C31965D5EB32}" type="presParOf" srcId="{CB262153-B0DB-4EB2-8002-5E77D36D27DC}" destId="{B6769CE7-50ED-4B54-9A7E-7602ECB27143}" srcOrd="2" destOrd="0" presId="urn:microsoft.com/office/officeart/2005/8/layout/cycle1"/>
    <dgm:cxn modelId="{9D645DC5-0512-4945-BA19-660B3687ED86}" type="presParOf" srcId="{CB262153-B0DB-4EB2-8002-5E77D36D27DC}" destId="{A2BA8FEA-47BC-4AD0-A184-AA52E49F566C}" srcOrd="3" destOrd="0" presId="urn:microsoft.com/office/officeart/2005/8/layout/cycle1"/>
    <dgm:cxn modelId="{0A80A1F9-A89E-498B-A402-B67147B62380}" type="presParOf" srcId="{CB262153-B0DB-4EB2-8002-5E77D36D27DC}" destId="{BC5B4B6D-9265-48BA-8C6E-D54AE4C35A08}" srcOrd="4" destOrd="0" presId="urn:microsoft.com/office/officeart/2005/8/layout/cycle1"/>
    <dgm:cxn modelId="{BC4A4CF4-00FD-42A6-87D5-F2E0088ED6A2}" type="presParOf" srcId="{CB262153-B0DB-4EB2-8002-5E77D36D27DC}" destId="{44CADB9C-B7E5-409C-B1A4-194E8C4C46D0}" srcOrd="5" destOrd="0" presId="urn:microsoft.com/office/officeart/2005/8/layout/cycle1"/>
    <dgm:cxn modelId="{5C92247E-AD2F-423E-9F92-A3CC993DA0E3}" type="presParOf" srcId="{CB262153-B0DB-4EB2-8002-5E77D36D27DC}" destId="{4AE34C16-83FE-4235-ADF8-955C14642486}" srcOrd="6" destOrd="0" presId="urn:microsoft.com/office/officeart/2005/8/layout/cycle1"/>
    <dgm:cxn modelId="{19B89C2F-2C55-49A7-9252-708CD784BF31}" type="presParOf" srcId="{CB262153-B0DB-4EB2-8002-5E77D36D27DC}" destId="{F1E69949-136A-46CF-94E5-43BDF7C5285C}" srcOrd="7" destOrd="0" presId="urn:microsoft.com/office/officeart/2005/8/layout/cycle1"/>
    <dgm:cxn modelId="{A2D40141-8DF3-4BD9-82F8-50A0FE7762ED}" type="presParOf" srcId="{CB262153-B0DB-4EB2-8002-5E77D36D27DC}" destId="{29D93D7C-9F12-497A-81E5-DB37041781E7}" srcOrd="8" destOrd="0" presId="urn:microsoft.com/office/officeart/2005/8/layout/cycle1"/>
    <dgm:cxn modelId="{E5BFA510-3BFF-4FF0-B217-5D2E1759A834}" type="presParOf" srcId="{CB262153-B0DB-4EB2-8002-5E77D36D27DC}" destId="{E96C88C4-F29C-401D-956A-DA5E1336761E}" srcOrd="9" destOrd="0" presId="urn:microsoft.com/office/officeart/2005/8/layout/cycle1"/>
    <dgm:cxn modelId="{C0D38DD6-EE8B-4A24-88B7-2FFA692738D6}" type="presParOf" srcId="{CB262153-B0DB-4EB2-8002-5E77D36D27DC}" destId="{D986D824-3701-4BDB-8070-28884198DDE8}" srcOrd="10" destOrd="0" presId="urn:microsoft.com/office/officeart/2005/8/layout/cycle1"/>
    <dgm:cxn modelId="{F0BDB762-CBCC-497F-934E-4BAFCB7469C1}" type="presParOf" srcId="{CB262153-B0DB-4EB2-8002-5E77D36D27DC}" destId="{A16F7ADB-F17B-43F0-B194-3E6720B904B8}" srcOrd="11" destOrd="0" presId="urn:microsoft.com/office/officeart/2005/8/layout/cycle1"/>
    <dgm:cxn modelId="{5F2DB272-FA6C-4F24-8C2C-9E1183DCFAB9}" type="presParOf" srcId="{CB262153-B0DB-4EB2-8002-5E77D36D27DC}" destId="{AC8E9503-530B-47B9-AB8E-7CADDF70FD3B}" srcOrd="12" destOrd="0" presId="urn:microsoft.com/office/officeart/2005/8/layout/cycle1"/>
    <dgm:cxn modelId="{E67A59F9-AD24-410A-BA68-A40CFE7D73F8}" type="presParOf" srcId="{CB262153-B0DB-4EB2-8002-5E77D36D27DC}" destId="{214D1154-45D8-4CAA-9338-DE4B8B4A0CA0}" srcOrd="13" destOrd="0" presId="urn:microsoft.com/office/officeart/2005/8/layout/cycle1"/>
    <dgm:cxn modelId="{5F9D0E22-4DD9-4A2C-BD71-372159FF5845}" type="presParOf" srcId="{CB262153-B0DB-4EB2-8002-5E77D36D27DC}" destId="{09F88B78-B2B0-4CC7-A092-408FF085C23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50259-162D-4C52-9BC4-B8467071B609}">
      <dsp:nvSpPr>
        <dsp:cNvPr id="0" name=""/>
        <dsp:cNvSpPr/>
      </dsp:nvSpPr>
      <dsp:spPr>
        <a:xfrm>
          <a:off x="5411462" y="50570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design</a:t>
          </a:r>
          <a:endParaRPr lang="en-GB" sz="4400" b="1" kern="1200"/>
        </a:p>
      </dsp:txBody>
      <dsp:txXfrm>
        <a:off x="5411462" y="50570"/>
        <a:ext cx="2439357" cy="1696909"/>
      </dsp:txXfrm>
    </dsp:sp>
    <dsp:sp modelId="{B6769CE7-50ED-4B54-9A7E-7602ECB27143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21293217"/>
            <a:gd name="adj4" fmla="val 19766261"/>
            <a:gd name="adj5" fmla="val 6067"/>
          </a:avLst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B4B6D-9265-48BA-8C6E-D54AE4C35A08}">
      <dsp:nvSpPr>
        <dsp:cNvPr id="0" name=""/>
        <dsp:cNvSpPr/>
      </dsp:nvSpPr>
      <dsp:spPr>
        <a:xfrm>
          <a:off x="6437007" y="3206874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build</a:t>
          </a:r>
          <a:endParaRPr lang="en-GB" sz="4400" b="1" kern="1200"/>
        </a:p>
      </dsp:txBody>
      <dsp:txXfrm>
        <a:off x="6437007" y="3206874"/>
        <a:ext cx="2439357" cy="1696909"/>
      </dsp:txXfrm>
    </dsp:sp>
    <dsp:sp modelId="{44CADB9C-B7E5-409C-B1A4-194E8C4C46D0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3528264"/>
            <a:gd name="adj4" fmla="val 2253456"/>
            <a:gd name="adj5" fmla="val 6067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69949-136A-46CF-94E5-43BDF7C5285C}">
      <dsp:nvSpPr>
        <dsp:cNvPr id="0" name=""/>
        <dsp:cNvSpPr/>
      </dsp:nvSpPr>
      <dsp:spPr>
        <a:xfrm>
          <a:off x="3752095" y="5157577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test</a:t>
          </a:r>
          <a:endParaRPr lang="en-GB" sz="4400" b="1" kern="1200"/>
        </a:p>
      </dsp:txBody>
      <dsp:txXfrm>
        <a:off x="3752095" y="5157577"/>
        <a:ext cx="2439357" cy="1696909"/>
      </dsp:txXfrm>
    </dsp:sp>
    <dsp:sp modelId="{29D93D7C-9F12-497A-81E5-DB37041781E7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8210625"/>
            <a:gd name="adj4" fmla="val 6935817"/>
            <a:gd name="adj5" fmla="val 6067"/>
          </a:avLst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6D824-3701-4BDB-8070-28884198DDE8}">
      <dsp:nvSpPr>
        <dsp:cNvPr id="0" name=""/>
        <dsp:cNvSpPr/>
      </dsp:nvSpPr>
      <dsp:spPr>
        <a:xfrm>
          <a:off x="1067182" y="3206874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evaluate</a:t>
          </a:r>
          <a:endParaRPr lang="en-GB" sz="4400" b="1" kern="1200"/>
        </a:p>
      </dsp:txBody>
      <dsp:txXfrm>
        <a:off x="1067182" y="3206874"/>
        <a:ext cx="2439357" cy="1696909"/>
      </dsp:txXfrm>
    </dsp:sp>
    <dsp:sp modelId="{A16F7ADB-F17B-43F0-B194-3E6720B904B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2297820"/>
            <a:gd name="adj4" fmla="val 10770864"/>
            <a:gd name="adj5" fmla="val 6067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D1154-45D8-4CAA-9338-DE4B8B4A0CA0}">
      <dsp:nvSpPr>
        <dsp:cNvPr id="0" name=""/>
        <dsp:cNvSpPr/>
      </dsp:nvSpPr>
      <dsp:spPr>
        <a:xfrm>
          <a:off x="2092727" y="50570"/>
          <a:ext cx="2439357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b="1" kern="1200"/>
            <a:t>analyse</a:t>
          </a:r>
        </a:p>
      </dsp:txBody>
      <dsp:txXfrm>
        <a:off x="2092727" y="50570"/>
        <a:ext cx="2439357" cy="1696909"/>
      </dsp:txXfrm>
    </dsp:sp>
    <dsp:sp modelId="{09F88B78-B2B0-4CC7-A092-408FF085C23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6401690"/>
            <a:gd name="adj4" fmla="val 15662391"/>
            <a:gd name="adj5" fmla="val 6067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1442" cy="345604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4952" y="1"/>
            <a:ext cx="4341442" cy="345604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3E578F81-FE58-CB4D-A990-669A1F17804E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41638" y="860425"/>
            <a:ext cx="4135437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872" y="3314928"/>
            <a:ext cx="8014970" cy="2712215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2560"/>
            <a:ext cx="4341442" cy="345603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4952" y="6542560"/>
            <a:ext cx="4341442" cy="345603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D1EBB688-F380-5F46-8185-02FEB640AE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46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6064">
              <a:defRPr/>
            </a:pPr>
            <a:fld id="{AFD91C04-D3B0-48D5-BF94-83018D75E4D0}" type="slidenum">
              <a:rPr lang="en-GB">
                <a:solidFill>
                  <a:prstClr val="black"/>
                </a:solidFill>
                <a:latin typeface="Calibri" panose="020F0502020204030204"/>
              </a:rPr>
              <a:pPr defTabSz="966064">
                <a:defRPr/>
              </a:pPr>
              <a:t>3</a:t>
            </a:fld>
            <a:endParaRPr lang="en-GB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6139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BB688-F380-5F46-8185-02FEB640AE4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412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Somebody discovered what zip()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BB688-F380-5F46-8185-02FEB640AE4C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098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6D2DA-B641-B842-87C2-545673269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22663-5C2E-4B4E-8CFB-8839B39B8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03F7A-9992-C144-9E8D-35FB4FABD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F3B4-0850-104A-892F-23AD12B44846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91E95-07A8-124D-9085-D0BC955AE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42EA6-D2F1-084C-993C-655221BC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749F-D0B0-E244-8448-CC51E30CF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06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BAC36-67C3-6E48-BCB9-21672B86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1B3ED-70EC-4349-A0AF-53BD0258F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6C0A6-743E-2C40-94B5-DCE19600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F3B4-0850-104A-892F-23AD12B44846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D5A2D-3938-AB4D-B360-F58D1D5D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A4C69-3E7E-104C-A399-10573113D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749F-D0B0-E244-8448-CC51E30CF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0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9B2B6-5F09-5B4B-B9EF-8AC6A0F05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5F9B8-5029-2044-AA1A-975A3062D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D17E2-5D0E-A348-B0AD-956F2CFA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F3B4-0850-104A-892F-23AD12B44846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EF9F4-9EF1-F247-978F-9D2B1155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0F4EC-8350-1F4E-AEF3-E3F356B95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749F-D0B0-E244-8448-CC51E30CF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901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4DD2-6F96-419C-A4A2-557100C00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C43A2-A922-44F4-B557-3946A4D7C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07E25-7B51-4F8F-81FB-B9B974AD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06E-9340-443E-883B-3498EE6B16A0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6C7CE-D3A4-4681-88D1-93BDCE93B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B7936-6CB8-4C92-B8E1-C34AA636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39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811C-902F-407B-9028-2BEA3DE19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0232-D714-459B-A620-68D740C3D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4D881-AA61-4151-9325-9AB5C991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06E-9340-443E-883B-3498EE6B16A0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6FF39-4E14-48D7-B73C-B3A9542B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2DE5D-6715-461F-8668-CB5216F1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326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64247-E049-4488-AE51-4F4B016A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8B1E6-B41C-4C7E-99FC-AD396C1C2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A9329-388F-42E4-89AC-B9646C08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06E-9340-443E-883B-3498EE6B16A0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CE0B9-D61E-4E82-95A1-066FEA55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ECE12-6353-43C0-BE96-B724E7D1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762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F5F5-5C65-4FE1-A5B8-ABB2C5C02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A51DB-D8E9-4D98-876B-2BE9DF0A5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94AC0-7408-4C73-9E36-B4C501DAE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DB6BD-816D-4C97-95A6-1EF2B37AF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06E-9340-443E-883B-3498EE6B16A0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96750-A5D5-4D97-BA50-36FD6B8A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3828F-1B12-464D-B606-731C1642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120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FF9ED-0BF8-4D02-A0FF-C8E7BEC9B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C7BA-3C23-4604-9D1C-FED770DBE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E4967-9E93-4E6E-A04F-0C640818E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DBF41-A16E-428F-915E-6F379369A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FF744-82CE-4780-8E42-573239126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DC8BB2-6AD3-4A8D-A18A-6D2A3F66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06E-9340-443E-883B-3498EE6B16A0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91F797-D071-4F20-88F9-3D387B87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2818C-81BD-406B-8501-16B8AD75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572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3D22-3743-4979-9F94-BD8DC4E3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ABAF5-D88F-4332-93E3-A5E1BE60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06E-9340-443E-883B-3498EE6B16A0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3B6DF-CF9E-4518-808B-EA50C385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8D83D-5700-4DB3-A92D-9B415B25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671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D4CB3-05D1-40FD-A3E1-03C889C9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06E-9340-443E-883B-3498EE6B16A0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19A0B-A9E6-4FB4-96F8-4A4A36CD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B855D-BE6D-4C83-9F66-C816B4AE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0883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8F63-D09C-466F-BEA9-712AC691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9151-CCE2-4DA2-B1EB-0984F2529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20107-3ED7-4476-B3FE-3DCE32F87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2D778-8E78-46FA-8BA5-3A663469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06E-9340-443E-883B-3498EE6B16A0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C04F1-1A42-4523-BE06-7725E272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B4375-940B-4769-B7F2-93048B72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74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E2E1-BCBC-6740-81CB-E19E6674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C94E-F588-5541-BC1E-C5F3FA00E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BF671-B717-D94E-93CB-4B928E04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F3B4-0850-104A-892F-23AD12B44846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CC52E-05BD-C943-A975-63ED0632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159A1-D368-F14A-B484-D11BE096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749F-D0B0-E244-8448-CC51E30CF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9806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42F7-5903-429C-83DC-143DD723A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317714-B754-44E3-BEB6-605A4A7E1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88C62-6EFA-4046-8D29-3EE15D1EC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30781-5900-40E1-8EDE-5B02E432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06E-9340-443E-883B-3498EE6B16A0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4ED05-6BE7-40C2-9E4C-E08E9FA3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90755-3598-44D1-96DB-648E24EF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4130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71193-C711-42DB-8874-92AAE2EB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BDF7E-3732-487B-B402-CFCF69B89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ABBA1-9EF8-4A52-BF10-6AF234E5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06E-9340-443E-883B-3498EE6B16A0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BD279-1CFB-4D24-8FB1-86FF31DC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1FAC6-A57E-4C08-B80F-DA3DBDF7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3295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C4F43-7296-4C23-97A0-1C63C899C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BB917-6117-4CFA-92D7-0AEAE7EFB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D9906-A843-4172-B0FF-92F16B65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06E-9340-443E-883B-3498EE6B16A0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2A4B8-A6F5-4949-87FA-CD79B4F6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B902-C85D-4B0B-B6F8-B575E206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65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4080-674D-584D-8A12-334D53E7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ED3EA-F630-CF45-BC73-FD7B92771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85E01-12E5-D146-92BD-7120F999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F3B4-0850-104A-892F-23AD12B44846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BF832-7C92-9F4C-A8CD-98287F39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6D973-4566-3C43-9C24-ED8D892E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749F-D0B0-E244-8448-CC51E30CF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56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3869-7507-F14B-ABC2-8C0AA59D1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829B7-0D81-2648-8D5C-55EF72B87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CA48F-9942-0F43-BD47-7303CD51C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EF9FE-B7EE-5949-B921-6D3642F6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F3B4-0850-104A-892F-23AD12B44846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4AC79-8FB6-E043-87AA-27203D6A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795F7-B943-7742-9B91-27460441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749F-D0B0-E244-8448-CC51E30CF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98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DFE1-2F63-6546-A645-7B5FED0A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32182-8F49-B04D-8500-74ADB8478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7C31F-C27B-7C4E-8D0B-9F8BE1818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D6B11-3498-364C-A093-05E8AE4F1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27BBB-1883-8E46-9AEB-3689F2B60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9FA356-7055-3140-8636-ACC4F674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F3B4-0850-104A-892F-23AD12B44846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FA6F6-1B2A-F148-93BF-EE29636F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812762-0163-1B4D-B9A3-2E0D2A66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749F-D0B0-E244-8448-CC51E30CF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49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6B35F-87AA-B14C-876A-324DAB36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BAB7D2-6068-4445-AC26-E20828EC2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F3B4-0850-104A-892F-23AD12B44846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DFC80-B83B-ED43-81B9-C184665C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8F4C9-9DD0-3848-A387-EABE0CC86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749F-D0B0-E244-8448-CC51E30CF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75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BD099E-5998-5A4C-B429-8934512B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F3B4-0850-104A-892F-23AD12B44846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35D359-74FB-4243-BFC7-6E37B6CB8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6CD6C-2491-8C44-B511-B7152335E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749F-D0B0-E244-8448-CC51E30CF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1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ECC80-44E6-0640-B7EE-B37815C0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5858D-2D9E-CF47-8371-B57A4B09E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DBD30-1EE2-5B46-B577-ABFA5EF02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40BAC-CAA3-774F-B6D7-5F71C181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F3B4-0850-104A-892F-23AD12B44846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A0363-B042-0349-AE82-5833A771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99647-9079-A940-BB33-71ECFD50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749F-D0B0-E244-8448-CC51E30CF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109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EE25-EE9A-BF4C-901F-2359EA522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E7596B-8E50-B545-9FD4-89C3D69F9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4B2EB-D7DE-E04A-8A60-5A2D6E93A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E47D2-DABB-F741-9EC2-66B9BFD3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6F3B4-0850-104A-892F-23AD12B44846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10DB4-BDE8-7545-9EE6-9A9B8FC1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41D6F-2304-B741-81FB-3B11B7C3E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2749F-D0B0-E244-8448-CC51E30CF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18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1D1925-F45D-D041-9667-BC7D4C8B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5422D-E304-A146-98BC-991CDECA8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F3850-92E5-EC46-99AF-93719E843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6F3B4-0850-104A-892F-23AD12B44846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6794A-F2F8-8F4B-8441-4B1ADEE01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DD60A-EA33-DE4D-940C-B2D4D8049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2749F-D0B0-E244-8448-CC51E30CFA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29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EE47C-E5CB-4EDE-9F6F-7833BC3A5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28E89-C45A-459C-8D96-97FA04D5B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8DE60-435F-40C4-A668-55CDE8EB2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4D06E-9340-443E-883B-3498EE6B16A0}" type="datetimeFigureOut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EAF84-2053-4251-9394-419149418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2A57E-5FDA-41D1-8D66-1C9EBD840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492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lexical_analysis.html#index-2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text-sequence-type-str" TargetMode="Externa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tuples" TargetMode="Externa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lists" TargetMode="Externa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set-types-set-frozenset" TargetMode="Externa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mapping-types-dict" TargetMode="Externa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text-sequence-type-str" TargetMode="Externa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typesseq" TargetMode="Externa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lists" TargetMode="Externa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set-types-set-frozenset" TargetMode="Externa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mapping-types-dict" TargetMode="Externa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file_handling.asp" TargetMode="External"/><Relationship Id="rId2" Type="http://schemas.openxmlformats.org/officeDocument/2006/relationships/hyperlink" Target="https://docs.python.org/3/tutorial/inputoutput.html#tut-file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E16B-71B8-43A1-BC00-7A908FE03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dirty="0"/>
              <a:t>Coding for Linguists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week 5. File reading and writing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0DDB592-654E-448B-8AC2-092C2701D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B7C326-E980-4345-82B7-34F5A57C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52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5067-0EB4-2C4D-BB1D-D3AA3819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Files – Conceptual Simplicity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017FF-02CD-D54D-8183-5C6C06264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Files and file systems are complex objects</a:t>
            </a:r>
          </a:p>
          <a:p>
            <a:endParaRPr lang="en-GB" sz="4400" dirty="0"/>
          </a:p>
          <a:p>
            <a:r>
              <a:rPr lang="en-GB" sz="4400" dirty="0"/>
              <a:t>Almost all that complexity is hidden and simplified by using the Python libraries</a:t>
            </a:r>
          </a:p>
          <a:p>
            <a:endParaRPr lang="en-GB" sz="4400" dirty="0"/>
          </a:p>
          <a:p>
            <a:r>
              <a:rPr lang="en-GB" sz="4400" dirty="0"/>
              <a:t>The full complexity is available if you need it</a:t>
            </a:r>
          </a:p>
        </p:txBody>
      </p:sp>
    </p:spTree>
    <p:extLst>
      <p:ext uri="{BB962C8B-B14F-4D97-AF65-F5344CB8AC3E}">
        <p14:creationId xmlns:p14="http://schemas.microsoft.com/office/powerpoint/2010/main" val="265410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5414-8628-6354-8F6F-1A8BDE586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has two types of files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42A13-6790-7CAE-F2FC-078F47EF3F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679FC-1180-9A39-495D-56A8D9CFB0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These are the only files we will be studying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7D3E5-3012-9629-06ED-E5F5E0742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Binary files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B5631-E187-8879-5FDA-17F72A102D7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MS Word, Excel, PowerPoint, …</a:t>
            </a:r>
          </a:p>
          <a:p>
            <a:r>
              <a:rPr lang="en-GB" dirty="0"/>
              <a:t>Sound</a:t>
            </a:r>
          </a:p>
          <a:p>
            <a:r>
              <a:rPr lang="en-GB" dirty="0"/>
              <a:t>Images</a:t>
            </a:r>
          </a:p>
          <a:p>
            <a:r>
              <a:rPr lang="en-GB" dirty="0"/>
              <a:t>Video</a:t>
            </a:r>
          </a:p>
          <a:p>
            <a:r>
              <a:rPr lang="en-GB" dirty="0"/>
              <a:t>Executables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1144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7124-95C7-FA44-A55F-DEA03957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and Writing </a:t>
            </a:r>
            <a:br>
              <a:rPr lang="en-GB" dirty="0"/>
            </a:br>
            <a:r>
              <a:rPr lang="en-GB" dirty="0"/>
              <a:t>Text Files with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CF5D4-12AC-364B-8636-A66B71FD9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ALWAYS use the structure </a:t>
            </a:r>
            <a:r>
              <a:rPr lang="en-GB" sz="4000" dirty="0">
                <a:latin typeface="Lucida Console" panose="020B0609040504020204" pitchFamily="49" charset="0"/>
              </a:rPr>
              <a:t> with open(…)</a:t>
            </a:r>
            <a:endParaRPr lang="en-GB" dirty="0"/>
          </a:p>
          <a:p>
            <a:r>
              <a:rPr lang="en-GB" dirty="0"/>
              <a:t>Do not use </a:t>
            </a:r>
            <a:r>
              <a:rPr lang="en-GB" sz="2800" dirty="0">
                <a:latin typeface="Lucida Console" panose="020B0609040504020204" pitchFamily="49" charset="0"/>
              </a:rPr>
              <a:t>open()</a:t>
            </a:r>
            <a:r>
              <a:rPr lang="en-GB" dirty="0"/>
              <a:t> and </a:t>
            </a:r>
            <a:r>
              <a:rPr lang="en-GB" sz="2800" dirty="0">
                <a:latin typeface="Lucida Console" panose="020B0609040504020204" pitchFamily="49" charset="0"/>
              </a:rPr>
              <a:t>close()</a:t>
            </a:r>
            <a:r>
              <a:rPr lang="en-GB" dirty="0"/>
              <a:t> by themselves</a:t>
            </a:r>
          </a:p>
        </p:txBody>
      </p:sp>
    </p:spTree>
    <p:extLst>
      <p:ext uri="{BB962C8B-B14F-4D97-AF65-F5344CB8AC3E}">
        <p14:creationId xmlns:p14="http://schemas.microsoft.com/office/powerpoint/2010/main" val="275120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49F8-624D-5A43-9F22-17B1097E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AED5C-8936-774C-B0B9-CA6DB3354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with open(‘filename’, ‘mode’, ‘encoding’) as f: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execute this code . . . .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end of indentation marks end of with statement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file is then automatically flushed and closed</a:t>
            </a:r>
          </a:p>
        </p:txBody>
      </p:sp>
    </p:spTree>
    <p:extLst>
      <p:ext uri="{BB962C8B-B14F-4D97-AF65-F5344CB8AC3E}">
        <p14:creationId xmlns:p14="http://schemas.microsoft.com/office/powerpoint/2010/main" val="2270484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523E5-49C3-4D8E-ADC6-BEAFB4D54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with open(‘filename’, ‘mode’, ‘encoding’) as f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execute this code . . . .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end of indentation marks end of with statement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file is automatically flushed and closed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6CA6E91B-BAFE-46D5-9E00-4EB60AE80C37}"/>
              </a:ext>
            </a:extLst>
          </p:cNvPr>
          <p:cNvSpPr/>
          <p:nvPr/>
        </p:nvSpPr>
        <p:spPr>
          <a:xfrm>
            <a:off x="901337" y="2360326"/>
            <a:ext cx="618310" cy="1658676"/>
          </a:xfrm>
          <a:prstGeom prst="borderCallout1">
            <a:avLst>
              <a:gd name="adj1" fmla="val 633"/>
              <a:gd name="adj2" fmla="val 96987"/>
              <a:gd name="adj3" fmla="val 261"/>
              <a:gd name="adj4" fmla="val 99463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endParaRPr lang="en-GB" sz="2100" b="1" dirty="0">
              <a:solidFill>
                <a:srgbClr val="7030A0"/>
              </a:solidFill>
            </a:endParaRP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D4062B34-AAF0-4A7B-BFA4-C72F255FD39C}"/>
              </a:ext>
            </a:extLst>
          </p:cNvPr>
          <p:cNvSpPr/>
          <p:nvPr/>
        </p:nvSpPr>
        <p:spPr>
          <a:xfrm>
            <a:off x="1641838" y="2360326"/>
            <a:ext cx="8725716" cy="1658676"/>
          </a:xfrm>
          <a:prstGeom prst="borderCallout1">
            <a:avLst>
              <a:gd name="adj1" fmla="val -419"/>
              <a:gd name="adj2" fmla="val 94581"/>
              <a:gd name="adj3" fmla="val 36"/>
              <a:gd name="adj4" fmla="val 90172"/>
            </a:avLst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100">
              <a:solidFill>
                <a:srgbClr val="7030A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FFE360-6001-79F8-267F-6A31BD19BF1B}"/>
              </a:ext>
            </a:extLst>
          </p:cNvPr>
          <p:cNvSpPr/>
          <p:nvPr/>
        </p:nvSpPr>
        <p:spPr>
          <a:xfrm>
            <a:off x="901337" y="1730679"/>
            <a:ext cx="914400" cy="49546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B23D38-5D85-1607-BB0F-6392610F59D3}"/>
              </a:ext>
            </a:extLst>
          </p:cNvPr>
          <p:cNvSpPr/>
          <p:nvPr/>
        </p:nvSpPr>
        <p:spPr>
          <a:xfrm>
            <a:off x="1927366" y="1734480"/>
            <a:ext cx="7769628" cy="49546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0848D7-4527-B3B7-77E0-E2803E0E4195}"/>
              </a:ext>
            </a:extLst>
          </p:cNvPr>
          <p:cNvSpPr/>
          <p:nvPr/>
        </p:nvSpPr>
        <p:spPr>
          <a:xfrm>
            <a:off x="9808623" y="1736508"/>
            <a:ext cx="624246" cy="49546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FEFF43-0AE2-990C-11F7-DE30369EB700}"/>
              </a:ext>
            </a:extLst>
          </p:cNvPr>
          <p:cNvSpPr/>
          <p:nvPr/>
        </p:nvSpPr>
        <p:spPr>
          <a:xfrm>
            <a:off x="10544498" y="1730679"/>
            <a:ext cx="319445" cy="49546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79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8780-55AF-C84F-80DB-C5AA4F3A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code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3F5E9-ABA9-4643-9DE5-EFB4E3413F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55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0DF9-5E3E-D343-963F-CADA80D2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Create a file and write to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D03E-EF27-714E-AE8C-203E7DF50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with open(‘myfile.txt’, ‘w’) as </a:t>
            </a:r>
            <a:r>
              <a:rPr lang="en-GB" dirty="0" err="1">
                <a:latin typeface="Lucida Console" panose="020B0609040504020204" pitchFamily="49" charset="0"/>
              </a:rPr>
              <a:t>my_f</a:t>
            </a:r>
            <a:r>
              <a:rPr lang="en-GB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</a:t>
            </a:r>
            <a:r>
              <a:rPr lang="en-GB" dirty="0" err="1">
                <a:latin typeface="Lucida Console" panose="020B0609040504020204" pitchFamily="49" charset="0"/>
              </a:rPr>
              <a:t>my_f.write</a:t>
            </a:r>
            <a:r>
              <a:rPr lang="en-GB" dirty="0">
                <a:latin typeface="Lucida Console" panose="020B0609040504020204" pitchFamily="49" charset="0"/>
              </a:rPr>
              <a:t>(‘some text to my file’)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the file was created – so find it – now!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67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0DF9-5E3E-D343-963F-CADA80D2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Read from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D03E-EF27-714E-AE8C-203E7DF50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with open(‘</a:t>
            </a:r>
            <a:r>
              <a:rPr lang="en-GB" dirty="0" err="1">
                <a:latin typeface="Lucida Console" panose="020B0609040504020204" pitchFamily="49" charset="0"/>
              </a:rPr>
              <a:t>myfile.txt</a:t>
            </a:r>
            <a:r>
              <a:rPr lang="en-GB" dirty="0">
                <a:latin typeface="Lucida Console" panose="020B0609040504020204" pitchFamily="49" charset="0"/>
              </a:rPr>
              <a:t>’, ‘r’) as </a:t>
            </a:r>
            <a:r>
              <a:rPr lang="en-GB" dirty="0" err="1">
                <a:latin typeface="Lucida Console" panose="020B0609040504020204" pitchFamily="49" charset="0"/>
              </a:rPr>
              <a:t>my_f</a:t>
            </a:r>
            <a:r>
              <a:rPr lang="en-GB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contents = </a:t>
            </a:r>
            <a:r>
              <a:rPr lang="en-GB" dirty="0" err="1">
                <a:latin typeface="Lucida Console" panose="020B0609040504020204" pitchFamily="49" charset="0"/>
              </a:rPr>
              <a:t>my_f.read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print(contents)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file must be in same folder as this program</a:t>
            </a:r>
          </a:p>
        </p:txBody>
      </p:sp>
    </p:spTree>
    <p:extLst>
      <p:ext uri="{BB962C8B-B14F-4D97-AF65-F5344CB8AC3E}">
        <p14:creationId xmlns:p14="http://schemas.microsoft.com/office/powerpoint/2010/main" val="1271578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0DF9-5E3E-D343-963F-CADA80D2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read all the lines in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D03E-EF27-714E-AE8C-203E7DF50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with open(‘myfile2.txt’, ‘r’) as </a:t>
            </a:r>
            <a:r>
              <a:rPr lang="en-GB" dirty="0" err="1">
                <a:latin typeface="Lucida Console" panose="020B0609040504020204" pitchFamily="49" charset="0"/>
              </a:rPr>
              <a:t>my_f</a:t>
            </a:r>
            <a:r>
              <a:rPr lang="en-GB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for </a:t>
            </a:r>
            <a:r>
              <a:rPr lang="en-GB" dirty="0" err="1">
                <a:latin typeface="Lucida Console" panose="020B0609040504020204" pitchFamily="49" charset="0"/>
              </a:rPr>
              <a:t>each_line</a:t>
            </a:r>
            <a:r>
              <a:rPr lang="en-GB" dirty="0">
                <a:latin typeface="Lucida Console" panose="020B0609040504020204" pitchFamily="49" charset="0"/>
              </a:rPr>
              <a:t> in </a:t>
            </a:r>
            <a:r>
              <a:rPr lang="en-GB" dirty="0" err="1">
                <a:latin typeface="Lucida Console" panose="020B0609040504020204" pitchFamily="49" charset="0"/>
              </a:rPr>
              <a:t>my_f</a:t>
            </a:r>
            <a:r>
              <a:rPr lang="en-GB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	print(</a:t>
            </a:r>
            <a:r>
              <a:rPr lang="en-GB" dirty="0" err="1">
                <a:latin typeface="Lucida Console" panose="020B0609040504020204" pitchFamily="49" charset="0"/>
              </a:rPr>
              <a:t>each_line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323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0DF9-5E3E-D343-963F-CADA80D2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read and write a line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D03E-EF27-714E-AE8C-203E7DF50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with open(‘myfile2.txt’, ’w’) as </a:t>
            </a:r>
            <a:r>
              <a:rPr lang="en-GB" dirty="0" err="1">
                <a:latin typeface="Lucida Console" panose="020B0609040504020204" pitchFamily="49" charset="0"/>
              </a:rPr>
              <a:t>my_f</a:t>
            </a:r>
            <a:r>
              <a:rPr lang="en-GB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</a:t>
            </a:r>
            <a:r>
              <a:rPr lang="en-GB" dirty="0" err="1">
                <a:latin typeface="Lucida Console" panose="020B0609040504020204" pitchFamily="49" charset="0"/>
              </a:rPr>
              <a:t>my_f.write</a:t>
            </a:r>
            <a:r>
              <a:rPr lang="en-GB" dirty="0">
                <a:latin typeface="Lucida Console" panose="020B0609040504020204" pitchFamily="49" charset="0"/>
              </a:rPr>
              <a:t>(‘first line of text\n’)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</a:t>
            </a:r>
            <a:r>
              <a:rPr lang="en-GB" dirty="0" err="1">
                <a:latin typeface="Lucida Console" panose="020B0609040504020204" pitchFamily="49" charset="0"/>
              </a:rPr>
              <a:t>my_f.write</a:t>
            </a:r>
            <a:r>
              <a:rPr lang="en-GB" dirty="0">
                <a:latin typeface="Lucida Console" panose="020B0609040504020204" pitchFamily="49" charset="0"/>
              </a:rPr>
              <a:t>(‘second line of text\n’)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with open(‘myfile2.txt’, ‘r’, encoding = ’utf-8’) as </a:t>
            </a:r>
            <a:r>
              <a:rPr lang="en-GB" dirty="0" err="1">
                <a:latin typeface="Lucida Console" panose="020B0609040504020204" pitchFamily="49" charset="0"/>
              </a:rPr>
              <a:t>my_f</a:t>
            </a:r>
            <a:r>
              <a:rPr lang="en-GB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line1 = </a:t>
            </a:r>
            <a:r>
              <a:rPr lang="en-GB" dirty="0" err="1">
                <a:latin typeface="Lucida Console" panose="020B0609040504020204" pitchFamily="49" charset="0"/>
              </a:rPr>
              <a:t>my_f.readline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line2 = </a:t>
            </a:r>
            <a:r>
              <a:rPr lang="en-GB" dirty="0" err="1">
                <a:latin typeface="Lucida Console" panose="020B0609040504020204" pitchFamily="49" charset="0"/>
              </a:rPr>
              <a:t>my_f.readline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print(line1, line2)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5D180-32AC-343E-0E96-0B8142C6CA19}"/>
              </a:ext>
            </a:extLst>
          </p:cNvPr>
          <p:cNvSpPr txBox="1"/>
          <p:nvPr/>
        </p:nvSpPr>
        <p:spPr>
          <a:xfrm>
            <a:off x="330312" y="5988734"/>
            <a:ext cx="115246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 </a:t>
            </a:r>
            <a:r>
              <a:rPr lang="en-GB" sz="2400" dirty="0">
                <a:solidFill>
                  <a:srgbClr val="00B050"/>
                </a:solidFill>
              </a:rPr>
              <a:t>Escape characters ‘\n’       </a:t>
            </a:r>
            <a:r>
              <a:rPr lang="en-GB" sz="2400" dirty="0">
                <a:hlinkClick r:id="rId2"/>
              </a:rPr>
              <a:t>docs.python.org/3/reference/lexical_analysis.html#index-23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3216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365B-EE9F-40C6-A12A-9BEB2F72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Last week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9DBFB-F6F6-4C45-A206-994776310D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3600" dirty="0"/>
              <a:t>Collections</a:t>
            </a:r>
          </a:p>
          <a:p>
            <a:pPr lvl="1"/>
            <a:r>
              <a:rPr lang="en-GB" dirty="0"/>
              <a:t>String</a:t>
            </a:r>
          </a:p>
          <a:p>
            <a:pPr lvl="1"/>
            <a:r>
              <a:rPr lang="en-GB" dirty="0"/>
              <a:t>Tuple</a:t>
            </a:r>
          </a:p>
          <a:p>
            <a:pPr lvl="1"/>
            <a:r>
              <a:rPr lang="en-GB" dirty="0"/>
              <a:t>List</a:t>
            </a:r>
          </a:p>
          <a:p>
            <a:pPr lvl="1"/>
            <a:r>
              <a:rPr lang="en-GB" dirty="0"/>
              <a:t>Range</a:t>
            </a:r>
          </a:p>
          <a:p>
            <a:pPr lvl="1"/>
            <a:r>
              <a:rPr lang="en-GB" dirty="0"/>
              <a:t>Set</a:t>
            </a:r>
          </a:p>
          <a:p>
            <a:pPr lvl="1"/>
            <a:r>
              <a:rPr lang="en-GB" dirty="0"/>
              <a:t>Dictionary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BC972B-9B3F-4DA7-BD60-63A8129AEC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3600" dirty="0"/>
              <a:t>Iteration with for loops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for loops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While loops</a:t>
            </a:r>
          </a:p>
        </p:txBody>
      </p:sp>
    </p:spTree>
    <p:extLst>
      <p:ext uri="{BB962C8B-B14F-4D97-AF65-F5344CB8AC3E}">
        <p14:creationId xmlns:p14="http://schemas.microsoft.com/office/powerpoint/2010/main" val="3953822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0DF9-5E3E-D343-963F-CADA80D2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– write a list of strings to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6D03E-EF27-714E-AE8C-203E7DF50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foxy = [‘the’, ‘quick’, ‘brown’, ‘fox’]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with open(‘myfile3.txt’, ’w’) as </a:t>
            </a:r>
            <a:r>
              <a:rPr lang="en-GB" dirty="0" err="1">
                <a:latin typeface="Lucida Console" panose="020B0609040504020204" pitchFamily="49" charset="0"/>
              </a:rPr>
              <a:t>my_f</a:t>
            </a:r>
            <a:r>
              <a:rPr lang="en-GB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for word in foxy: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 </a:t>
            </a:r>
            <a:r>
              <a:rPr lang="en-GB" dirty="0" err="1">
                <a:latin typeface="Lucida Console" panose="020B0609040504020204" pitchFamily="49" charset="0"/>
              </a:rPr>
              <a:t>my_f.writeline</a:t>
            </a:r>
            <a:r>
              <a:rPr lang="en-GB" dirty="0">
                <a:latin typeface="Lucida Console" panose="020B0609040504020204" pitchFamily="49" charset="0"/>
              </a:rPr>
              <a:t>(word)</a:t>
            </a:r>
          </a:p>
        </p:txBody>
      </p:sp>
    </p:spTree>
    <p:extLst>
      <p:ext uri="{BB962C8B-B14F-4D97-AF65-F5344CB8AC3E}">
        <p14:creationId xmlns:p14="http://schemas.microsoft.com/office/powerpoint/2010/main" val="2964814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3A8B4-9DD8-4549-B9DE-FF4EA7309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read &amp; write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CBF18-AF43-4C70-A999-3360BB9DE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CCF8D-7C2B-448E-B3F1-366970F201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read()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readline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readlines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B6AF9-7A7C-4A53-B95D-0B584DEC1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Write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454C63-0062-47C8-8416-442A0355D83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write()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writelines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06406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0FF6-543C-8E56-738F-04D090B1FE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Lets do some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7D86-5FB3-5603-68A0-DA27420DB1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Reading &amp; writing text files</a:t>
            </a:r>
          </a:p>
        </p:txBody>
      </p:sp>
    </p:spTree>
    <p:extLst>
      <p:ext uri="{BB962C8B-B14F-4D97-AF65-F5344CB8AC3E}">
        <p14:creationId xmlns:p14="http://schemas.microsoft.com/office/powerpoint/2010/main" val="1520082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40DE5D-4EBA-7F9B-9287-C80B3A049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 &amp; Iteration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Your Assignment Feedback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628589-C6EA-CFB0-B00F-3865D4565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323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D8964-94D7-097F-6E36-8987FC68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 &amp; Iteration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D662A-933F-0FCB-0AE9-F3286D42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 script submitted has been</a:t>
            </a:r>
          </a:p>
          <a:p>
            <a:pPr lvl="1"/>
            <a:r>
              <a:rPr lang="en-GB" dirty="0"/>
              <a:t>Tested</a:t>
            </a:r>
          </a:p>
          <a:p>
            <a:pPr lvl="1"/>
            <a:r>
              <a:rPr lang="en-GB" dirty="0"/>
              <a:t>Marked</a:t>
            </a:r>
          </a:p>
          <a:p>
            <a:pPr lvl="1"/>
            <a:r>
              <a:rPr lang="en-GB" dirty="0"/>
              <a:t>Feedback and comments returned</a:t>
            </a:r>
          </a:p>
          <a:p>
            <a:endParaRPr lang="en-GB" dirty="0"/>
          </a:p>
          <a:p>
            <a:r>
              <a:rPr lang="en-GB" dirty="0"/>
              <a:t>The rest I will mark this weekend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5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B344-01EC-1B94-7334-E370F627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very wide range of marks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F924B-9955-2A5D-7F5E-D73FA19375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 very good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67AE81-1C30-3975-0BFB-7FCFD6600E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Use of ‘for’ loops</a:t>
            </a:r>
          </a:p>
          <a:p>
            <a:pPr lvl="1"/>
            <a:r>
              <a:rPr lang="en-GB" sz="2000" b="1" dirty="0">
                <a:latin typeface="Lucida Console" panose="020B0609040504020204" pitchFamily="49" charset="0"/>
              </a:rPr>
              <a:t>for item in collection:</a:t>
            </a:r>
          </a:p>
          <a:p>
            <a:pPr lvl="1"/>
            <a:r>
              <a:rPr lang="en-GB" sz="2000" b="1" dirty="0">
                <a:latin typeface="Lucida Console" panose="020B0609040504020204" pitchFamily="49" charset="0"/>
              </a:rPr>
              <a:t>for integer in range()</a:t>
            </a:r>
          </a:p>
          <a:p>
            <a:pPr lvl="1"/>
            <a:r>
              <a:rPr lang="en-GB" dirty="0"/>
              <a:t>Often the simplest &amp; best option</a:t>
            </a:r>
          </a:p>
          <a:p>
            <a:r>
              <a:rPr lang="en-GB" dirty="0"/>
              <a:t>Use of list comprehensions</a:t>
            </a:r>
          </a:p>
          <a:p>
            <a:pPr lvl="1"/>
            <a:r>
              <a:rPr lang="en-GB" dirty="0"/>
              <a:t>Comprehensions are concise but can be opaque</a:t>
            </a:r>
          </a:p>
          <a:p>
            <a:r>
              <a:rPr lang="en-GB" dirty="0"/>
              <a:t>Use of built-in functions</a:t>
            </a:r>
          </a:p>
          <a:p>
            <a:r>
              <a:rPr lang="en-GB" dirty="0"/>
              <a:t>Use of object methods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7EB7FE-3B7B-ECA9-31CC-EDFF7B2F5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Some struggling with the basics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DE0C8E-5AE2-1068-525E-C7C51F90791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Some scripts did not execute</a:t>
            </a:r>
          </a:p>
          <a:p>
            <a:pPr lvl="1"/>
            <a:r>
              <a:rPr lang="en-GB" dirty="0"/>
              <a:t>Your script </a:t>
            </a:r>
            <a:r>
              <a:rPr lang="en-GB" b="1" dirty="0"/>
              <a:t>MUST</a:t>
            </a:r>
            <a:r>
              <a:rPr lang="en-GB" dirty="0"/>
              <a:t> execute</a:t>
            </a:r>
          </a:p>
          <a:p>
            <a:r>
              <a:rPr lang="en-GB" dirty="0"/>
              <a:t>Use of ‘</a:t>
            </a:r>
            <a:r>
              <a:rPr lang="en-GB" sz="2000" b="1" dirty="0">
                <a:latin typeface="Lucida Console" panose="020B0609040504020204" pitchFamily="49" charset="0"/>
              </a:rPr>
              <a:t>return print()</a:t>
            </a:r>
            <a:r>
              <a:rPr lang="en-GB" dirty="0"/>
              <a:t>’</a:t>
            </a:r>
          </a:p>
          <a:p>
            <a:pPr lvl="1"/>
            <a:r>
              <a:rPr lang="en-GB" dirty="0"/>
              <a:t>This is </a:t>
            </a:r>
            <a:r>
              <a:rPr lang="en-GB" b="1" dirty="0"/>
              <a:t>always</a:t>
            </a:r>
            <a:r>
              <a:rPr lang="en-GB" dirty="0"/>
              <a:t> wrong</a:t>
            </a:r>
          </a:p>
          <a:p>
            <a:r>
              <a:rPr lang="en-GB" dirty="0"/>
              <a:t>Functions that contained syntax errors – obviously they had never been tested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177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DC92-8960-0EB2-B0ED-7724AAF4E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1918E-1B96-F7ED-9729-9F38A2D57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Friday 14:30 – 16:30 every week</a:t>
            </a:r>
          </a:p>
          <a:p>
            <a:pPr lvl="1"/>
            <a:r>
              <a:rPr lang="en-GB" dirty="0"/>
              <a:t>MS Teams</a:t>
            </a:r>
          </a:p>
          <a:p>
            <a:pPr lvl="1"/>
            <a:r>
              <a:rPr lang="en-GB" dirty="0"/>
              <a:t>Meeting ID: 338 079 916 984 </a:t>
            </a:r>
          </a:p>
          <a:p>
            <a:pPr lvl="1"/>
            <a:r>
              <a:rPr lang="en-GB" dirty="0"/>
              <a:t>Passcode: </a:t>
            </a:r>
            <a:r>
              <a:rPr lang="en-GB" dirty="0" err="1"/>
              <a:t>KULsWe</a:t>
            </a:r>
            <a:r>
              <a:rPr lang="en-GB" dirty="0"/>
              <a:t> </a:t>
            </a:r>
          </a:p>
          <a:p>
            <a:r>
              <a:rPr lang="en-GB" dirty="0"/>
              <a:t>Monday – all day – just drop by</a:t>
            </a:r>
          </a:p>
          <a:p>
            <a:pPr lvl="1"/>
            <a:r>
              <a:rPr lang="en-GB" dirty="0"/>
              <a:t>Arts One</a:t>
            </a:r>
          </a:p>
          <a:p>
            <a:pPr lvl="1"/>
            <a:r>
              <a:rPr lang="en-GB" dirty="0"/>
              <a:t>Room 1.14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133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0DC9-8061-91CC-8DF6-9D70BE92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8276D-6AF7-B6DD-9048-EEF42C7073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391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4C04A-07C2-3BBE-1968-A73E561F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- Reading &amp; Writing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FD1A7-6DB1-1769-68BC-8CE50DA8C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Answers are all functions</a:t>
            </a:r>
          </a:p>
          <a:p>
            <a:r>
              <a:rPr lang="en-GB" dirty="0"/>
              <a:t>Some recap of previous work</a:t>
            </a:r>
          </a:p>
          <a:p>
            <a:r>
              <a:rPr lang="en-GB" dirty="0"/>
              <a:t>Most are reading and writing files</a:t>
            </a:r>
          </a:p>
          <a:p>
            <a:endParaRPr lang="en-GB" dirty="0"/>
          </a:p>
          <a:p>
            <a:r>
              <a:rPr lang="en-GB" dirty="0"/>
              <a:t>All assignments are on QM+</a:t>
            </a:r>
          </a:p>
        </p:txBody>
      </p:sp>
    </p:spTree>
    <p:extLst>
      <p:ext uri="{BB962C8B-B14F-4D97-AF65-F5344CB8AC3E}">
        <p14:creationId xmlns:p14="http://schemas.microsoft.com/office/powerpoint/2010/main" val="1949751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4A1A-BAB2-89AC-D1E3-7A42FC592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Assignments </a:t>
            </a:r>
            <a:r>
              <a:rPr lang="en-GB" b="1" dirty="0"/>
              <a:t>5</a:t>
            </a:r>
            <a:r>
              <a:rPr lang="en-GB" dirty="0"/>
              <a:t> and </a:t>
            </a:r>
            <a:r>
              <a:rPr lang="en-GB" b="1" dirty="0"/>
              <a:t>6</a:t>
            </a:r>
            <a:br>
              <a:rPr lang="en-GB" dirty="0"/>
            </a:br>
            <a:r>
              <a:rPr lang="en-GB" dirty="0"/>
              <a:t>Your Software Development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9DE55-8DFC-0FBE-ED81-6FF2F214C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Assignment 5 = Project Definition (10%)</a:t>
            </a:r>
          </a:p>
          <a:p>
            <a:pPr lvl="1"/>
            <a:r>
              <a:rPr lang="en-GB" dirty="0"/>
              <a:t>The topic you intend to investigate</a:t>
            </a:r>
          </a:p>
          <a:p>
            <a:pPr lvl="1"/>
            <a:r>
              <a:rPr lang="en-GB" dirty="0"/>
              <a:t>An outline how you will use Python to explore your topic computationally</a:t>
            </a:r>
          </a:p>
          <a:p>
            <a:pPr lvl="1"/>
            <a:r>
              <a:rPr lang="en-GB" dirty="0"/>
              <a:t>The data and other resources you will need</a:t>
            </a:r>
          </a:p>
          <a:p>
            <a:pPr lvl="1"/>
            <a:r>
              <a:rPr lang="en-GB" dirty="0"/>
              <a:t>An outline plan of work and deliverables</a:t>
            </a:r>
          </a:p>
          <a:p>
            <a:endParaRPr lang="en-GB" dirty="0"/>
          </a:p>
          <a:p>
            <a:r>
              <a:rPr lang="en-GB" dirty="0"/>
              <a:t>Assignment 6 = Project Delivery (50%)</a:t>
            </a:r>
          </a:p>
          <a:p>
            <a:pPr lvl="1"/>
            <a:r>
              <a:rPr lang="en-GB" dirty="0"/>
              <a:t>A project diary</a:t>
            </a:r>
          </a:p>
          <a:p>
            <a:pPr lvl="1"/>
            <a:r>
              <a:rPr lang="en-GB" dirty="0"/>
              <a:t>The results you obtained</a:t>
            </a:r>
          </a:p>
          <a:p>
            <a:pPr lvl="1"/>
            <a:r>
              <a:rPr lang="en-GB" dirty="0"/>
              <a:t>Review, evaluation, ideas for improvement, if I did this again I would …</a:t>
            </a:r>
          </a:p>
        </p:txBody>
      </p:sp>
    </p:spTree>
    <p:extLst>
      <p:ext uri="{BB962C8B-B14F-4D97-AF65-F5344CB8AC3E}">
        <p14:creationId xmlns:p14="http://schemas.microsoft.com/office/powerpoint/2010/main" val="21177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5F30310-98AB-4181-BC43-5082ABDFD540}"/>
              </a:ext>
            </a:extLst>
          </p:cNvPr>
          <p:cNvGraphicFramePr>
            <a:graphicFrameLocks noGrp="1"/>
          </p:cNvGraphicFramePr>
          <p:nvPr/>
        </p:nvGraphicFramePr>
        <p:xfrm>
          <a:off x="1495270" y="1295226"/>
          <a:ext cx="9201460" cy="462401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25132">
                  <a:extLst>
                    <a:ext uri="{9D8B030D-6E8A-4147-A177-3AD203B41FA5}">
                      <a16:colId xmlns:a16="http://schemas.microsoft.com/office/drawing/2014/main" val="2106077717"/>
                    </a:ext>
                  </a:extLst>
                </a:gridCol>
                <a:gridCol w="1510573">
                  <a:extLst>
                    <a:ext uri="{9D8B030D-6E8A-4147-A177-3AD203B41FA5}">
                      <a16:colId xmlns:a16="http://schemas.microsoft.com/office/drawing/2014/main" val="3783645403"/>
                    </a:ext>
                  </a:extLst>
                </a:gridCol>
                <a:gridCol w="1635447">
                  <a:extLst>
                    <a:ext uri="{9D8B030D-6E8A-4147-A177-3AD203B41FA5}">
                      <a16:colId xmlns:a16="http://schemas.microsoft.com/office/drawing/2014/main" val="413691141"/>
                    </a:ext>
                  </a:extLst>
                </a:gridCol>
                <a:gridCol w="1760320">
                  <a:extLst>
                    <a:ext uri="{9D8B030D-6E8A-4147-A177-3AD203B41FA5}">
                      <a16:colId xmlns:a16="http://schemas.microsoft.com/office/drawing/2014/main" val="2768211812"/>
                    </a:ext>
                  </a:extLst>
                </a:gridCol>
                <a:gridCol w="2569988">
                  <a:extLst>
                    <a:ext uri="{9D8B030D-6E8A-4147-A177-3AD203B41FA5}">
                      <a16:colId xmlns:a16="http://schemas.microsoft.com/office/drawing/2014/main" val="1350492068"/>
                    </a:ext>
                  </a:extLst>
                </a:gridCol>
              </a:tblGrid>
              <a:tr h="110902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Collection</a:t>
                      </a:r>
                    </a:p>
                    <a:p>
                      <a:pPr algn="ctr"/>
                      <a:r>
                        <a:rPr lang="en-GB" sz="2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/>
                        <a:t>mutable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/>
                        <a:t>ordered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/>
                        <a:t>indexable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/>
                        <a:t>element</a:t>
                      </a:r>
                    </a:p>
                    <a:p>
                      <a:pPr algn="ctr"/>
                      <a:r>
                        <a:rPr lang="en-GB" sz="2800"/>
                        <a:t>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714961"/>
                  </a:ext>
                </a:extLst>
              </a:tr>
              <a:tr h="642528">
                <a:tc>
                  <a:txBody>
                    <a:bodyPr/>
                    <a:lstStyle/>
                    <a:p>
                      <a:pPr algn="ctr"/>
                      <a:r>
                        <a:rPr lang="en-GB" sz="28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>
                          <a:sym typeface="Wingdings" panose="05000000000000000000" pitchFamily="2" charset="2"/>
                        </a:rPr>
                        <a:t>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>
                          <a:sym typeface="Wingdings" panose="05000000000000000000" pitchFamily="2" charset="2"/>
                        </a:rPr>
                        <a:t>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>
                          <a:sym typeface="Wingdings" panose="05000000000000000000" pitchFamily="2" charset="2"/>
                        </a:rPr>
                        <a:t>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/>
                        <a:t>Unicode char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25379"/>
                  </a:ext>
                </a:extLst>
              </a:tr>
              <a:tr h="642528">
                <a:tc>
                  <a:txBody>
                    <a:bodyPr/>
                    <a:lstStyle/>
                    <a:p>
                      <a:pPr algn="ctr"/>
                      <a:r>
                        <a:rPr lang="en-GB" sz="2800"/>
                        <a:t>Tuple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>
                          <a:sym typeface="Wingdings" panose="05000000000000000000" pitchFamily="2" charset="2"/>
                        </a:rPr>
                        <a:t>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>
                          <a:sym typeface="Wingdings" panose="05000000000000000000" pitchFamily="2" charset="2"/>
                        </a:rPr>
                        <a:t>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>
                          <a:sym typeface="Wingdings" panose="05000000000000000000" pitchFamily="2" charset="2"/>
                        </a:rPr>
                        <a:t>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/>
                        <a:t>Any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6249324"/>
                  </a:ext>
                </a:extLst>
              </a:tr>
              <a:tr h="642528">
                <a:tc>
                  <a:txBody>
                    <a:bodyPr/>
                    <a:lstStyle/>
                    <a:p>
                      <a:pPr algn="ctr"/>
                      <a:r>
                        <a:rPr lang="en-GB" sz="2800"/>
                        <a:t>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>
                          <a:sym typeface="Wingdings" panose="05000000000000000000" pitchFamily="2" charset="2"/>
                        </a:rPr>
                        <a:t>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>
                          <a:sym typeface="Wingdings" panose="05000000000000000000" pitchFamily="2" charset="2"/>
                        </a:rPr>
                        <a:t>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>
                          <a:sym typeface="Wingdings" panose="05000000000000000000" pitchFamily="2" charset="2"/>
                        </a:rPr>
                        <a:t>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/>
                        <a:t>Any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9109254"/>
                  </a:ext>
                </a:extLst>
              </a:tr>
              <a:tr h="642528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Set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>
                          <a:sym typeface="Wingdings" panose="05000000000000000000" pitchFamily="2" charset="2"/>
                        </a:rPr>
                        <a:t>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>
                          <a:sym typeface="Wingdings" panose="05000000000000000000" pitchFamily="2" charset="2"/>
                        </a:rPr>
                        <a:t>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>
                          <a:sym typeface="Wingdings" panose="05000000000000000000" pitchFamily="2" charset="2"/>
                        </a:rPr>
                        <a:t>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Hashable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985163"/>
                  </a:ext>
                </a:extLst>
              </a:tr>
              <a:tr h="642528">
                <a:tc>
                  <a:txBody>
                    <a:bodyPr/>
                    <a:lstStyle/>
                    <a:p>
                      <a:pPr algn="ctr"/>
                      <a:r>
                        <a:rPr lang="en-GB" sz="2800"/>
                        <a:t>Dictionary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>
                          <a:sym typeface="Wingdings" panose="05000000000000000000" pitchFamily="2" charset="2"/>
                        </a:rPr>
                        <a:t>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>
                          <a:sym typeface="Wingdings" panose="05000000000000000000" pitchFamily="2" charset="2"/>
                        </a:rPr>
                        <a:t>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>
                          <a:sym typeface="Wingdings" panose="05000000000000000000" pitchFamily="2" charset="2"/>
                        </a:rPr>
                        <a:t> (by key)</a:t>
                      </a:r>
                      <a:endParaRPr lang="en-GB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Key: </a:t>
                      </a:r>
                      <a:r>
                        <a:rPr lang="en-GB" sz="2800" dirty="0" err="1"/>
                        <a:t>hashable</a:t>
                      </a:r>
                      <a:endParaRPr lang="en-GB" sz="28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Value: anything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35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215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CDA9-D82A-4455-784C-80E7F8BF1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</a:t>
            </a:r>
            <a:br>
              <a:rPr lang="en-GB" dirty="0"/>
            </a:br>
            <a:r>
              <a:rPr lang="en-GB" dirty="0"/>
              <a:t>Creating charts &amp; graphics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6EB94-9246-B268-1944-41F5FE02B4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a bundle of other topics</a:t>
            </a:r>
          </a:p>
        </p:txBody>
      </p:sp>
    </p:spTree>
    <p:extLst>
      <p:ext uri="{BB962C8B-B14F-4D97-AF65-F5344CB8AC3E}">
        <p14:creationId xmlns:p14="http://schemas.microsoft.com/office/powerpoint/2010/main" val="3565728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33C2-9C6F-9D30-72F6-12A86B2C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96605-F9FB-1E7A-06FE-110ED93BAC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07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1110-DDC3-4EDE-298A-50588DEAA5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Recap of </a:t>
            </a:r>
            <a:br>
              <a:rPr lang="en-GB" dirty="0"/>
            </a:br>
            <a:r>
              <a:rPr lang="en-GB" dirty="0"/>
              <a:t>Collections &amp; Iteration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89B4B-A8DE-5219-C6E4-15C8ECC161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Because a file is just another type of collection</a:t>
            </a:r>
          </a:p>
        </p:txBody>
      </p:sp>
    </p:spTree>
    <p:extLst>
      <p:ext uri="{BB962C8B-B14F-4D97-AF65-F5344CB8AC3E}">
        <p14:creationId xmlns:p14="http://schemas.microsoft.com/office/powerpoint/2010/main" val="9399767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365B-EE9F-40C6-A12A-9BEB2F72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 and Iteration - summarised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9DBFB-F6F6-4C45-A206-994776310D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sz="3600" dirty="0"/>
              <a:t>Collections</a:t>
            </a:r>
          </a:p>
          <a:p>
            <a:pPr lvl="1"/>
            <a:r>
              <a:rPr lang="en-GB" dirty="0"/>
              <a:t>String</a:t>
            </a:r>
          </a:p>
          <a:p>
            <a:pPr lvl="1"/>
            <a:r>
              <a:rPr lang="en-GB" dirty="0"/>
              <a:t>Tuple</a:t>
            </a:r>
          </a:p>
          <a:p>
            <a:pPr lvl="1"/>
            <a:r>
              <a:rPr lang="en-GB" dirty="0"/>
              <a:t>List</a:t>
            </a:r>
          </a:p>
          <a:p>
            <a:pPr lvl="1"/>
            <a:r>
              <a:rPr lang="en-GB" dirty="0"/>
              <a:t>Range</a:t>
            </a:r>
          </a:p>
          <a:p>
            <a:pPr lvl="1"/>
            <a:r>
              <a:rPr lang="en-GB" dirty="0"/>
              <a:t>Set</a:t>
            </a:r>
          </a:p>
          <a:p>
            <a:pPr lvl="1"/>
            <a:r>
              <a:rPr lang="en-GB" dirty="0"/>
              <a:t>Dictionary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BC972B-9B3F-4DA7-BD60-63A8129AEC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sz="3600" dirty="0"/>
              <a:t>Iteration with for loops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2400" dirty="0">
                <a:latin typeface="Lucida Console" panose="020B0609040504020204" pitchFamily="49" charset="0"/>
              </a:rPr>
              <a:t>for item in collection:</a:t>
            </a:r>
          </a:p>
          <a:p>
            <a:pPr marL="457200" lvl="1" indent="0">
              <a:buNone/>
            </a:pPr>
            <a:r>
              <a:rPr lang="en-GB" dirty="0">
                <a:latin typeface="Lucida Console" panose="020B0609040504020204" pitchFamily="49" charset="0"/>
              </a:rPr>
              <a:t>do this</a:t>
            </a:r>
          </a:p>
          <a:p>
            <a:pPr marL="457200" lvl="1" indent="0">
              <a:buNone/>
            </a:pPr>
            <a:r>
              <a:rPr lang="en-GB" dirty="0">
                <a:latin typeface="Lucida Console" panose="020B0609040504020204" pitchFamily="49" charset="0"/>
              </a:rPr>
              <a:t>do this</a:t>
            </a:r>
          </a:p>
          <a:p>
            <a:pPr marL="457200" lvl="1" indent="0">
              <a:buNone/>
            </a:pPr>
            <a:r>
              <a:rPr lang="en-GB" dirty="0">
                <a:latin typeface="Lucida Console" panose="020B0609040504020204" pitchFamily="49" charset="0"/>
              </a:rPr>
              <a:t>and do this</a:t>
            </a:r>
          </a:p>
          <a:p>
            <a:pPr marL="0" indent="0">
              <a:buNone/>
            </a:pPr>
            <a:r>
              <a:rPr lang="en-GB" sz="2400" dirty="0">
                <a:latin typeface="Lucida Console" panose="020B0609040504020204" pitchFamily="49" charset="0"/>
              </a:rPr>
              <a:t># end of for loop</a:t>
            </a:r>
          </a:p>
        </p:txBody>
      </p:sp>
    </p:spTree>
    <p:extLst>
      <p:ext uri="{BB962C8B-B14F-4D97-AF65-F5344CB8AC3E}">
        <p14:creationId xmlns:p14="http://schemas.microsoft.com/office/powerpoint/2010/main" val="1279839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8BF9-8AD4-4A48-B9B1-005B42CB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String Objects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DA33E-7544-4C9C-8219-3F16CBA541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Elements are individual characters</a:t>
            </a:r>
          </a:p>
          <a:p>
            <a:r>
              <a:rPr lang="en-GB" dirty="0"/>
              <a:t>Created using:</a:t>
            </a:r>
          </a:p>
          <a:p>
            <a:pPr lvl="1"/>
            <a:r>
              <a:rPr lang="en-GB" dirty="0"/>
              <a:t> </a:t>
            </a:r>
            <a:r>
              <a:rPr lang="en-GB" dirty="0">
                <a:latin typeface="Lucida Console" panose="020B0609040504020204" pitchFamily="49" charset="0"/>
              </a:rPr>
              <a:t>str()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' ' </a:t>
            </a:r>
            <a:r>
              <a:rPr lang="en-GB" dirty="0"/>
              <a:t>apostrophe marks</a:t>
            </a:r>
          </a:p>
          <a:p>
            <a:pPr lvl="1"/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"    "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/>
              <a:t>quotation marks</a:t>
            </a:r>
          </a:p>
          <a:p>
            <a:pPr lvl="1"/>
            <a:r>
              <a:rPr lang="en-GB" dirty="0"/>
              <a:t>Triple apostrophe or quote marks</a:t>
            </a:r>
          </a:p>
          <a:p>
            <a:r>
              <a:rPr lang="en-GB" dirty="0"/>
              <a:t>Many ready-made methods()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46467-588F-4302-8A11-C4A886A995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Immutable</a:t>
            </a:r>
          </a:p>
          <a:p>
            <a:r>
              <a:rPr lang="en-GB" dirty="0"/>
              <a:t>Ordered</a:t>
            </a:r>
          </a:p>
          <a:p>
            <a:r>
              <a:rPr lang="en-GB" dirty="0"/>
              <a:t>Indexable </a:t>
            </a:r>
            <a:r>
              <a:rPr lang="en-GB" dirty="0">
                <a:latin typeface="Lucida Console" panose="020B0609040504020204" pitchFamily="49" charset="0"/>
              </a:rPr>
              <a:t>[]</a:t>
            </a:r>
          </a:p>
          <a:p>
            <a:r>
              <a:rPr lang="en-GB" dirty="0"/>
              <a:t>Slice operations </a:t>
            </a:r>
            <a:r>
              <a:rPr lang="en-GB" dirty="0">
                <a:latin typeface="Lucida Console" panose="020B0609040504020204" pitchFamily="49" charset="0"/>
              </a:rPr>
              <a:t>[x : y : z]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1FF59-DF69-CF42-A093-3A75689D2733}"/>
              </a:ext>
            </a:extLst>
          </p:cNvPr>
          <p:cNvSpPr txBox="1"/>
          <p:nvPr/>
        </p:nvSpPr>
        <p:spPr>
          <a:xfrm>
            <a:off x="838200" y="5653743"/>
            <a:ext cx="1135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https://docs.python.org/3/library/stdtypes.html#text-sequence-type-str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5348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8BF9-8AD4-4A48-B9B1-005B42CB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Tuple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DA33E-7544-4C9C-8219-3F16CBA541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Elements can be anything</a:t>
            </a:r>
          </a:p>
          <a:p>
            <a:r>
              <a:rPr lang="en-GB" dirty="0"/>
              <a:t>Many ready-made methods()</a:t>
            </a:r>
          </a:p>
          <a:p>
            <a:r>
              <a:rPr lang="en-GB" dirty="0"/>
              <a:t>Created using: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tuple()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( 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commas between objects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46467-588F-4302-8A11-C4A886A995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Immutable</a:t>
            </a:r>
          </a:p>
          <a:p>
            <a:r>
              <a:rPr lang="en-GB"/>
              <a:t>Ordered</a:t>
            </a:r>
          </a:p>
          <a:p>
            <a:r>
              <a:rPr lang="en-GB"/>
              <a:t>Indexable []</a:t>
            </a:r>
          </a:p>
          <a:p>
            <a:r>
              <a:rPr lang="en-GB"/>
              <a:t>Slice operations [ x : y : z 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1FF59-DF69-CF42-A093-3A75689D2733}"/>
              </a:ext>
            </a:extLst>
          </p:cNvPr>
          <p:cNvSpPr txBox="1"/>
          <p:nvPr/>
        </p:nvSpPr>
        <p:spPr>
          <a:xfrm>
            <a:off x="838200" y="5653743"/>
            <a:ext cx="1135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linkClick r:id="rId2"/>
              </a:rPr>
              <a:t>https://docs.python.org/3/library/stdtypes.html#tuples</a:t>
            </a:r>
            <a:r>
              <a:rPr lang="en-GB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8223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8BF9-8AD4-4A48-B9B1-005B42CB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DA33E-7544-4C9C-8219-3F16CBA541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Elements can be anything</a:t>
            </a:r>
          </a:p>
          <a:p>
            <a:r>
              <a:rPr lang="en-GB" dirty="0"/>
              <a:t>Created using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list()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[ ]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A list comprehension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46467-588F-4302-8A11-C4A886A995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Mutable</a:t>
            </a:r>
          </a:p>
          <a:p>
            <a:r>
              <a:rPr lang="en-GB"/>
              <a:t>Ordered</a:t>
            </a:r>
          </a:p>
          <a:p>
            <a:r>
              <a:rPr lang="en-GB"/>
              <a:t>Indexable []</a:t>
            </a:r>
          </a:p>
          <a:p>
            <a:r>
              <a:rPr lang="en-GB"/>
              <a:t>Slice operations [ x : y : z ]</a:t>
            </a:r>
          </a:p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1FF59-DF69-CF42-A093-3A75689D2733}"/>
              </a:ext>
            </a:extLst>
          </p:cNvPr>
          <p:cNvSpPr txBox="1"/>
          <p:nvPr/>
        </p:nvSpPr>
        <p:spPr>
          <a:xfrm>
            <a:off x="838200" y="5653743"/>
            <a:ext cx="1135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linkClick r:id="rId2"/>
              </a:rPr>
              <a:t>https://docs.python.org/3/library/stdtypes.html#lists</a:t>
            </a:r>
            <a:r>
              <a:rPr lang="en-GB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3717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8BF9-8AD4-4A48-B9B1-005B42CB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DA33E-7544-4C9C-8219-3F16CBA541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Elements must be </a:t>
            </a:r>
            <a:r>
              <a:rPr lang="en-GB" dirty="0" err="1"/>
              <a:t>hashable</a:t>
            </a:r>
            <a:r>
              <a:rPr lang="en-GB" baseline="30000" dirty="0"/>
              <a:t>*</a:t>
            </a:r>
          </a:p>
          <a:p>
            <a:r>
              <a:rPr lang="en-GB" dirty="0"/>
              <a:t>Many ready-made methods()</a:t>
            </a:r>
          </a:p>
          <a:p>
            <a:r>
              <a:rPr lang="en-GB" dirty="0"/>
              <a:t>Created using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set()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800" dirty="0"/>
              <a:t>{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46467-588F-4302-8A11-C4A886A995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Mutable</a:t>
            </a:r>
          </a:p>
          <a:p>
            <a:r>
              <a:rPr lang="en-GB" dirty="0"/>
              <a:t>Unordered (so not indexable)</a:t>
            </a:r>
          </a:p>
          <a:p>
            <a:r>
              <a:rPr lang="en-GB" dirty="0"/>
              <a:t>No duplicates, every element is different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1FF59-DF69-CF42-A093-3A75689D2733}"/>
              </a:ext>
            </a:extLst>
          </p:cNvPr>
          <p:cNvSpPr txBox="1"/>
          <p:nvPr/>
        </p:nvSpPr>
        <p:spPr>
          <a:xfrm>
            <a:off x="838200" y="5653743"/>
            <a:ext cx="1135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linkClick r:id="rId2"/>
              </a:rPr>
              <a:t>https://docs.python.org/3/library/stdtypes.html#set-types-set-frozenset</a:t>
            </a:r>
            <a:r>
              <a:rPr lang="en-GB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44990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8BF9-8AD4-4A48-B9B1-005B42CB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Dictionary Objects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DA33E-7544-4C9C-8219-3F16CBA541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Every entry consists of a </a:t>
            </a:r>
            <a:r>
              <a:rPr lang="en-GB" i="1" dirty="0"/>
              <a:t>key</a:t>
            </a:r>
            <a:r>
              <a:rPr lang="en-GB" dirty="0"/>
              <a:t> and a </a:t>
            </a:r>
            <a:r>
              <a:rPr lang="en-GB" i="1" dirty="0"/>
              <a:t>value</a:t>
            </a:r>
          </a:p>
          <a:p>
            <a:r>
              <a:rPr lang="en-GB" dirty="0"/>
              <a:t>Keys must be </a:t>
            </a:r>
            <a:r>
              <a:rPr lang="en-GB" dirty="0" err="1"/>
              <a:t>hashable</a:t>
            </a:r>
            <a:r>
              <a:rPr lang="en-GB" baseline="30000" dirty="0"/>
              <a:t>*</a:t>
            </a:r>
          </a:p>
          <a:p>
            <a:r>
              <a:rPr lang="en-GB" dirty="0"/>
              <a:t>Value can be anything</a:t>
            </a:r>
          </a:p>
          <a:p>
            <a:r>
              <a:rPr lang="en-GB" dirty="0"/>
              <a:t>Many ready-made methods()</a:t>
            </a:r>
          </a:p>
          <a:p>
            <a:r>
              <a:rPr lang="en-GB" dirty="0"/>
              <a:t>Created using </a:t>
            </a:r>
            <a:r>
              <a:rPr lang="en-GB" dirty="0" err="1"/>
              <a:t>dict</a:t>
            </a:r>
            <a:r>
              <a:rPr lang="en-GB" dirty="0"/>
              <a:t>() or {  k : v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46467-588F-4302-8A11-C4A886A995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Mutable</a:t>
            </a:r>
          </a:p>
          <a:p>
            <a:r>
              <a:rPr lang="en-GB" dirty="0"/>
              <a:t>Unordered (safest ASSUMPTION)</a:t>
            </a:r>
          </a:p>
          <a:p>
            <a:r>
              <a:rPr lang="en-GB" dirty="0"/>
              <a:t>Indexed by key</a:t>
            </a:r>
          </a:p>
          <a:p>
            <a:r>
              <a:rPr lang="en-GB" dirty="0"/>
              <a:t>Keys must be unique</a:t>
            </a:r>
          </a:p>
          <a:p>
            <a:r>
              <a:rPr lang="en-GB" dirty="0"/>
              <a:t>Values may be duplicated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1FF59-DF69-CF42-A093-3A75689D2733}"/>
              </a:ext>
            </a:extLst>
          </p:cNvPr>
          <p:cNvSpPr txBox="1"/>
          <p:nvPr/>
        </p:nvSpPr>
        <p:spPr>
          <a:xfrm>
            <a:off x="838200" y="5653743"/>
            <a:ext cx="1135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linkClick r:id="rId2"/>
              </a:rPr>
              <a:t>https://docs.python.org/3/library/stdtypes.html#mapping-types-dict</a:t>
            </a:r>
            <a:r>
              <a:rPr lang="en-GB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6995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D3BB-6D96-33DE-1E8C-F0002F76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1097"/>
            <a:ext cx="10515600" cy="1325563"/>
          </a:xfrm>
        </p:spPr>
        <p:txBody>
          <a:bodyPr/>
          <a:lstStyle/>
          <a:p>
            <a:r>
              <a:rPr lang="en-GB" dirty="0"/>
              <a:t>String methods and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4F752-4B63-4DB8-FD0B-F656073E8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4682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‘</a:t>
            </a:r>
            <a:r>
              <a:rPr lang="en-GB" dirty="0" err="1">
                <a:latin typeface="Lucida Console" panose="020B0609040504020204" pitchFamily="49" charset="0"/>
              </a:rPr>
              <a:t>pear’.upper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‘cherry’.</a:t>
            </a:r>
            <a:r>
              <a:rPr lang="en-GB" dirty="0" err="1">
                <a:latin typeface="Lucida Console" panose="020B0609040504020204" pitchFamily="49" charset="0"/>
              </a:rPr>
              <a:t>isdigit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‘banana’.</a:t>
            </a:r>
            <a:r>
              <a:rPr lang="en-GB" dirty="0" err="1">
                <a:latin typeface="Lucida Console" panose="020B0609040504020204" pitchFamily="49" charset="0"/>
              </a:rPr>
              <a:t>isidentifier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‘pear plum </a:t>
            </a:r>
            <a:r>
              <a:rPr lang="en-GB" dirty="0" err="1">
                <a:latin typeface="Lucida Console" panose="020B0609040504020204" pitchFamily="49" charset="0"/>
              </a:rPr>
              <a:t>lime’.split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‘</a:t>
            </a:r>
            <a:r>
              <a:rPr lang="en-GB" dirty="0" err="1">
                <a:latin typeface="Lucida Console" panose="020B0609040504020204" pitchFamily="49" charset="0"/>
              </a:rPr>
              <a:t>PineAppleS</a:t>
            </a:r>
            <a:r>
              <a:rPr lang="en-GB" dirty="0">
                <a:latin typeface="Lucida Console" panose="020B0609040504020204" pitchFamily="49" charset="0"/>
              </a:rPr>
              <a:t>’.</a:t>
            </a:r>
            <a:r>
              <a:rPr lang="en-GB" dirty="0" err="1">
                <a:latin typeface="Lucida Console" panose="020B0609040504020204" pitchFamily="49" charset="0"/>
              </a:rPr>
              <a:t>swapcase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‘</a:t>
            </a:r>
            <a:r>
              <a:rPr lang="en-GB" dirty="0" err="1">
                <a:latin typeface="Lucida Console" panose="020B0609040504020204" pitchFamily="49" charset="0"/>
              </a:rPr>
              <a:t>pineapples’.partition</a:t>
            </a:r>
            <a:r>
              <a:rPr lang="en-GB" dirty="0">
                <a:latin typeface="Lucida Console" panose="020B0609040504020204" pitchFamily="49" charset="0"/>
              </a:rPr>
              <a:t>(‘e’)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‘pineapples’.</a:t>
            </a:r>
            <a:r>
              <a:rPr lang="en-GB" dirty="0" err="1">
                <a:latin typeface="Lucida Console" panose="020B0609040504020204" pitchFamily="49" charset="0"/>
              </a:rPr>
              <a:t>rpartition</a:t>
            </a:r>
            <a:r>
              <a:rPr lang="en-GB" dirty="0">
                <a:latin typeface="Lucida Console" panose="020B0609040504020204" pitchFamily="49" charset="0"/>
              </a:rPr>
              <a:t>(‘e’)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‘</a:t>
            </a:r>
            <a:r>
              <a:rPr lang="en-GB" dirty="0" err="1">
                <a:latin typeface="Lucida Console" panose="020B0609040504020204" pitchFamily="49" charset="0"/>
              </a:rPr>
              <a:t>pineapples’.count</a:t>
            </a:r>
            <a:r>
              <a:rPr lang="en-GB" dirty="0">
                <a:latin typeface="Lucida Console" panose="020B0609040504020204" pitchFamily="49" charset="0"/>
              </a:rPr>
              <a:t>(‘e’)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62E40-01F4-1896-8D6C-F9C785069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02612" y="1825625"/>
            <a:ext cx="4389388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‘s’ + ‘t’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‘s’ * 5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‘p’ in ‘apple’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‘p’ not in ‘apple’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‘strawberry’[5:]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len</a:t>
            </a:r>
            <a:r>
              <a:rPr lang="en-GB" dirty="0">
                <a:latin typeface="Lucida Console" panose="020B0609040504020204" pitchFamily="49" charset="0"/>
              </a:rPr>
              <a:t>(‘strawberry’)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min(‘strawberry’)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BCCD0-D8DC-6CB7-899C-FBEB3CBDA9E7}"/>
              </a:ext>
            </a:extLst>
          </p:cNvPr>
          <p:cNvSpPr txBox="1"/>
          <p:nvPr/>
        </p:nvSpPr>
        <p:spPr>
          <a:xfrm>
            <a:off x="838200" y="5891400"/>
            <a:ext cx="1135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https://docs.python.org/3/library/stdtypes.html#text-sequence-type-str</a:t>
            </a: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576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C30753-8E02-46B4-9D11-03E0F3E93D68}"/>
              </a:ext>
            </a:extLst>
          </p:cNvPr>
          <p:cNvGraphicFramePr/>
          <p:nvPr/>
        </p:nvGraphicFramePr>
        <p:xfrm>
          <a:off x="1124226" y="243842"/>
          <a:ext cx="994354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C8F8C5A7-93D3-444A-A6CE-C2D1DA3EC534}"/>
              </a:ext>
            </a:extLst>
          </p:cNvPr>
          <p:cNvSpPr/>
          <p:nvPr/>
        </p:nvSpPr>
        <p:spPr>
          <a:xfrm>
            <a:off x="4609012" y="1942012"/>
            <a:ext cx="2973977" cy="2973977"/>
          </a:xfrm>
          <a:prstGeom prst="ellipse">
            <a:avLst/>
          </a:prstGeom>
          <a:noFill/>
          <a:ln w="307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0AAAC-F992-4767-A2C9-EE68E1DF4772}"/>
              </a:ext>
            </a:extLst>
          </p:cNvPr>
          <p:cNvSpPr txBox="1"/>
          <p:nvPr/>
        </p:nvSpPr>
        <p:spPr>
          <a:xfrm>
            <a:off x="4687388" y="3044875"/>
            <a:ext cx="30153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1620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D3BB-6D96-33DE-1E8C-F0002F76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1097"/>
            <a:ext cx="10515600" cy="1325563"/>
          </a:xfrm>
        </p:spPr>
        <p:txBody>
          <a:bodyPr/>
          <a:lstStyle/>
          <a:p>
            <a:r>
              <a:rPr lang="en-GB" dirty="0"/>
              <a:t>Tuple methods and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4F752-4B63-4DB8-FD0B-F656073E8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4682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t1 = tuple(‘banana’)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t2 = tuple(‘strawberry’)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t3 = (‘</a:t>
            </a:r>
            <a:r>
              <a:rPr lang="en-GB" dirty="0" err="1">
                <a:latin typeface="Lucida Console" panose="020B0609040504020204" pitchFamily="49" charset="0"/>
              </a:rPr>
              <a:t>p’,’e’,’a’,’r</a:t>
            </a:r>
            <a:r>
              <a:rPr lang="en-GB" dirty="0">
                <a:latin typeface="Lucida Console" panose="020B0609040504020204" pitchFamily="49" charset="0"/>
              </a:rPr>
              <a:t>’)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62E40-01F4-1896-8D6C-F9C785069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02612" y="1825625"/>
            <a:ext cx="4389388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‘t1’ + ‘t2’ + t3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‘t1’ * 5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‘p’ in t1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‘p’ not in t1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t2[:6] + t1[1::2]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len</a:t>
            </a:r>
            <a:r>
              <a:rPr lang="en-GB" dirty="0">
                <a:latin typeface="Lucida Console" panose="020B0609040504020204" pitchFamily="49" charset="0"/>
              </a:rPr>
              <a:t>(t1)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max(t1+t2)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BCCD0-D8DC-6CB7-899C-FBEB3CBDA9E7}"/>
              </a:ext>
            </a:extLst>
          </p:cNvPr>
          <p:cNvSpPr txBox="1"/>
          <p:nvPr/>
        </p:nvSpPr>
        <p:spPr>
          <a:xfrm>
            <a:off x="838200" y="5891400"/>
            <a:ext cx="1135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linkClick r:id="rId2"/>
              </a:rPr>
              <a:t>https://docs.python.org/3/library/stdtypes.html#typesseq</a:t>
            </a:r>
            <a:r>
              <a:rPr lang="en-GB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78220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D3BB-6D96-33DE-1E8C-F0002F76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1097"/>
            <a:ext cx="10515600" cy="1325563"/>
          </a:xfrm>
        </p:spPr>
        <p:txBody>
          <a:bodyPr/>
          <a:lstStyle/>
          <a:p>
            <a:r>
              <a:rPr lang="en-GB" dirty="0"/>
              <a:t>List methods and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4F752-4B63-4DB8-FD0B-F656073E8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4682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fruit = [‘pear’, ‘cherry’, ‘banana’, ‘pear’, ‘plum’, ‘lime’, kiwi, ‘</a:t>
            </a:r>
            <a:r>
              <a:rPr lang="en-GB" dirty="0" err="1">
                <a:latin typeface="Lucida Console" panose="020B0609040504020204" pitchFamily="49" charset="0"/>
              </a:rPr>
              <a:t>pine’,’apple</a:t>
            </a:r>
            <a:r>
              <a:rPr lang="en-GB" dirty="0">
                <a:latin typeface="Lucida Console" panose="020B0609040504020204" pitchFamily="49" charset="0"/>
              </a:rPr>
              <a:t>’]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veg = [‘cabbage’]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vowels = list(‘</a:t>
            </a:r>
            <a:r>
              <a:rPr lang="en-GB" dirty="0" err="1">
                <a:latin typeface="Lucida Console" panose="020B0609040504020204" pitchFamily="49" charset="0"/>
              </a:rPr>
              <a:t>aeiou</a:t>
            </a:r>
            <a:r>
              <a:rPr lang="en-GB" dirty="0">
                <a:latin typeface="Lucida Console" panose="020B0609040504020204" pitchFamily="49" charset="0"/>
              </a:rPr>
              <a:t>’)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fruit.add</a:t>
            </a:r>
            <a:r>
              <a:rPr lang="en-GB" dirty="0">
                <a:latin typeface="Lucida Console" panose="020B0609040504020204" pitchFamily="49" charset="0"/>
              </a:rPr>
              <a:t>(‘orange’)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fruit.insert</a:t>
            </a:r>
            <a:r>
              <a:rPr lang="en-GB" dirty="0">
                <a:latin typeface="Lucida Console" panose="020B0609040504020204" pitchFamily="49" charset="0"/>
              </a:rPr>
              <a:t>(3,’mango’)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62E40-01F4-1896-8D6C-F9C785069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02612" y="1825625"/>
            <a:ext cx="4389388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shop = fruit + veg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favs = fruit[1:3]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‘pine’ in favs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fruit[5:0:-2]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len</a:t>
            </a:r>
            <a:r>
              <a:rPr lang="en-GB" dirty="0">
                <a:latin typeface="Lucida Console" panose="020B0609040504020204" pitchFamily="49" charset="0"/>
              </a:rPr>
              <a:t>(errand)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min(</a:t>
            </a:r>
            <a:r>
              <a:rPr lang="en-GB" dirty="0" err="1">
                <a:latin typeface="Lucida Console" panose="020B0609040504020204" pitchFamily="49" charset="0"/>
              </a:rPr>
              <a:t>fruit+veg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1F71B-D7BD-BF9B-C192-B4AC695F68A8}"/>
              </a:ext>
            </a:extLst>
          </p:cNvPr>
          <p:cNvSpPr txBox="1"/>
          <p:nvPr/>
        </p:nvSpPr>
        <p:spPr>
          <a:xfrm>
            <a:off x="838200" y="5653743"/>
            <a:ext cx="1135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linkClick r:id="rId2"/>
              </a:rPr>
              <a:t>https://docs.python.org/3/library/stdtypes.html#lists</a:t>
            </a:r>
            <a:r>
              <a:rPr lang="en-GB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41289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D3BB-6D96-33DE-1E8C-F0002F76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1097"/>
            <a:ext cx="10515600" cy="1325563"/>
          </a:xfrm>
        </p:spPr>
        <p:txBody>
          <a:bodyPr/>
          <a:lstStyle/>
          <a:p>
            <a:r>
              <a:rPr lang="en-GB" dirty="0"/>
              <a:t>Set methods and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4F752-4B63-4DB8-FD0B-F656073E8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4682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fruit1 = {‘pear’, ‘cherry’, ‘banana’, ‘pear’, ‘plum’}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fruit2 = {‘lime’, ‘kiwi’, ‘pine’, ’apple’, ‘banana’}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veg = {‘cabbage’, ‘sprouts’}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fruit = fruit1.union(fruit2)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errand = fruit1.intersection(fruit2)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62E40-01F4-1896-8D6C-F9C785069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02612" y="1825625"/>
            <a:ext cx="4389388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‘lime’ in fruit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fruit[5:0:-2]#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len</a:t>
            </a:r>
            <a:r>
              <a:rPr lang="en-GB" dirty="0">
                <a:latin typeface="Lucida Console" panose="020B0609040504020204" pitchFamily="49" charset="0"/>
              </a:rPr>
              <a:t>(errand)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max(fruit)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E7C6CA-D310-DC2F-C7AD-8263B4725A61}"/>
              </a:ext>
            </a:extLst>
          </p:cNvPr>
          <p:cNvSpPr txBox="1"/>
          <p:nvPr/>
        </p:nvSpPr>
        <p:spPr>
          <a:xfrm>
            <a:off x="838200" y="5653743"/>
            <a:ext cx="1135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linkClick r:id="rId2"/>
              </a:rPr>
              <a:t>https://docs.python.org/3/library/stdtypes.html#set-types-set-frozenset</a:t>
            </a:r>
            <a:r>
              <a:rPr lang="en-GB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46153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CB0221-F9BF-DC7B-E135-74D53B0C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the dictionary</a:t>
            </a:r>
            <a:br>
              <a:rPr lang="en-GB" dirty="0"/>
            </a:br>
            <a:r>
              <a:rPr lang="en-GB" dirty="0"/>
              <a:t>		{"one": 1, "two": 2, "three": 3}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98571-4D89-CB68-8DE8-13BAB8D6B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40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a = </a:t>
            </a:r>
            <a:r>
              <a:rPr lang="en-GB" dirty="0" err="1">
                <a:latin typeface="Lucida Console" panose="020B0609040504020204" pitchFamily="49" charset="0"/>
              </a:rPr>
              <a:t>dict</a:t>
            </a:r>
            <a:r>
              <a:rPr lang="en-GB" dirty="0">
                <a:latin typeface="Lucida Console" panose="020B0609040504020204" pitchFamily="49" charset="0"/>
              </a:rPr>
              <a:t>(one=1, two=2, three=3)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b = {'one': 1, 'two': 2, 'three': 3}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c = </a:t>
            </a:r>
            <a:r>
              <a:rPr lang="en-GB" dirty="0" err="1">
                <a:latin typeface="Lucida Console" panose="020B0609040504020204" pitchFamily="49" charset="0"/>
              </a:rPr>
              <a:t>dict</a:t>
            </a:r>
            <a:r>
              <a:rPr lang="en-GB" dirty="0">
                <a:latin typeface="Lucida Console" panose="020B0609040504020204" pitchFamily="49" charset="0"/>
              </a:rPr>
              <a:t>(zip(['one', 'two', 'three'], [1, 2, 3]))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d = </a:t>
            </a:r>
            <a:r>
              <a:rPr lang="en-GB" dirty="0" err="1">
                <a:latin typeface="Lucida Console" panose="020B0609040504020204" pitchFamily="49" charset="0"/>
              </a:rPr>
              <a:t>dict</a:t>
            </a:r>
            <a:r>
              <a:rPr lang="en-GB" dirty="0">
                <a:latin typeface="Lucida Console" panose="020B0609040504020204" pitchFamily="49" charset="0"/>
              </a:rPr>
              <a:t>([('two', 2), ('one', 1), ('three', 3)])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e = </a:t>
            </a:r>
            <a:r>
              <a:rPr lang="en-GB" dirty="0" err="1">
                <a:latin typeface="Lucida Console" panose="020B0609040504020204" pitchFamily="49" charset="0"/>
              </a:rPr>
              <a:t>dict</a:t>
            </a:r>
            <a:r>
              <a:rPr lang="en-GB" dirty="0">
                <a:latin typeface="Lucida Console" panose="020B0609040504020204" pitchFamily="49" charset="0"/>
              </a:rPr>
              <a:t>({'three': 3, 'one': 1, 'two': 2})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 = </a:t>
            </a:r>
            <a:r>
              <a:rPr lang="en-GB" dirty="0" err="1">
                <a:latin typeface="Lucida Console" panose="020B0609040504020204" pitchFamily="49" charset="0"/>
              </a:rPr>
              <a:t>dict</a:t>
            </a:r>
            <a:r>
              <a:rPr lang="en-GB" dirty="0">
                <a:latin typeface="Lucida Console" panose="020B0609040504020204" pitchFamily="49" charset="0"/>
              </a:rPr>
              <a:t>({'one': 1, 'three': 3}, two=2)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a == b == c == d == e == 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B1876F-87F5-5314-79D8-26A95123220C}"/>
              </a:ext>
            </a:extLst>
          </p:cNvPr>
          <p:cNvSpPr txBox="1"/>
          <p:nvPr/>
        </p:nvSpPr>
        <p:spPr>
          <a:xfrm>
            <a:off x="838200" y="5653743"/>
            <a:ext cx="1135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linkClick r:id="rId2"/>
              </a:rPr>
              <a:t>https://docs.python.org/3/library/stdtypes.html#mapping-types-dict</a:t>
            </a:r>
            <a:r>
              <a:rPr lang="en-GB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22983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A46D-26C5-F796-F7C7-FA6B24AF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string prefixes ‘f’, ‘r’ and ‘u’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AA86C-8A17-5F71-D488-4A97065D0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if there wasn’t already more than enough to remember about strings</a:t>
            </a:r>
          </a:p>
          <a:p>
            <a:r>
              <a:rPr lang="en-GB" dirty="0"/>
              <a:t>‘f’ is the formatting prefix</a:t>
            </a:r>
          </a:p>
          <a:p>
            <a:pPr lvl="1"/>
            <a:r>
              <a:rPr lang="en-GB" dirty="0"/>
              <a:t> f </a:t>
            </a:r>
            <a:r>
              <a:rPr lang="en-GB" dirty="0" err="1"/>
              <a:t>’the</a:t>
            </a:r>
            <a:r>
              <a:rPr lang="en-GB" dirty="0"/>
              <a:t> value of the variable x = {x} is placed between the curly brackets </a:t>
            </a:r>
          </a:p>
          <a:p>
            <a:r>
              <a:rPr lang="en-GB" dirty="0"/>
              <a:t>‘r’ is the raw prefix</a:t>
            </a:r>
          </a:p>
          <a:p>
            <a:pPr lvl="1"/>
            <a:r>
              <a:rPr lang="en-GB" dirty="0"/>
              <a:t> r ’ignore all escape sequences such as \n and \t in this string’</a:t>
            </a:r>
          </a:p>
          <a:p>
            <a:r>
              <a:rPr lang="en-GB" dirty="0"/>
              <a:t>‘u’ is the Unicode prefix</a:t>
            </a:r>
          </a:p>
          <a:p>
            <a:pPr lvl="1"/>
            <a:r>
              <a:rPr lang="en-GB" dirty="0"/>
              <a:t> u ’this is a Unicode string – the u prefix is not required in Python v3’</a:t>
            </a:r>
          </a:p>
        </p:txBody>
      </p:sp>
    </p:spTree>
    <p:extLst>
      <p:ext uri="{BB962C8B-B14F-4D97-AF65-F5344CB8AC3E}">
        <p14:creationId xmlns:p14="http://schemas.microsoft.com/office/powerpoint/2010/main" val="29321795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5067-0EB4-2C4D-BB1D-D3AA3819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Files – storage &amp;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017FF-02CD-D54D-8183-5C6C06264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Every file is just a collection of binary bits recorded on some type of non-volatile storage.</a:t>
            </a:r>
          </a:p>
          <a:p>
            <a:r>
              <a:rPr lang="en-GB" dirty="0"/>
              <a:t>Example storage media: HDD, SSD, flash memory, steel wire, magnetic tape, CD, DVD, paper, punched paper tape, ‘the cloud’, etc</a:t>
            </a:r>
          </a:p>
          <a:p>
            <a:r>
              <a:rPr lang="en-GB" dirty="0"/>
              <a:t>All of these are complex devices and store data in different ways</a:t>
            </a:r>
          </a:p>
          <a:p>
            <a:r>
              <a:rPr lang="en-GB" dirty="0"/>
              <a:t>FORTUNATELY almost all of this complexity is managed and hidden by the operating system, the file system, and Python</a:t>
            </a:r>
          </a:p>
        </p:txBody>
      </p:sp>
    </p:spTree>
    <p:extLst>
      <p:ext uri="{BB962C8B-B14F-4D97-AF65-F5344CB8AC3E}">
        <p14:creationId xmlns:p14="http://schemas.microsoft.com/office/powerpoint/2010/main" val="8704836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5067-0EB4-2C4D-BB1D-D3AA3819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file – a sequence of binary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017FF-02CD-D54D-8183-5C6C06264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properties of that sequence of binary bits and what it represents is determined by:</a:t>
            </a:r>
          </a:p>
          <a:p>
            <a:pPr lvl="1"/>
            <a:r>
              <a:rPr lang="en-GB" dirty="0"/>
              <a:t>the computers operating system and file system</a:t>
            </a:r>
          </a:p>
          <a:p>
            <a:pPr lvl="2"/>
            <a:r>
              <a:rPr lang="en-GB" dirty="0"/>
              <a:t>Is it a file or is it a folder?</a:t>
            </a:r>
          </a:p>
          <a:p>
            <a:pPr lvl="2"/>
            <a:r>
              <a:rPr lang="en-GB" dirty="0"/>
              <a:t>Security and user access: not visible, read-only or </a:t>
            </a:r>
            <a:r>
              <a:rPr lang="en-GB"/>
              <a:t>read-write?</a:t>
            </a:r>
            <a:endParaRPr lang="en-GB" dirty="0"/>
          </a:p>
          <a:p>
            <a:pPr lvl="1"/>
            <a:r>
              <a:rPr lang="en-GB" dirty="0"/>
              <a:t>the program accessing the file</a:t>
            </a:r>
          </a:p>
          <a:p>
            <a:pPr lvl="2"/>
            <a:r>
              <a:rPr lang="en-GB" dirty="0"/>
              <a:t>MS PowerPoint expects the file to be a presentation</a:t>
            </a:r>
          </a:p>
          <a:p>
            <a:pPr lvl="2"/>
            <a:r>
              <a:rPr lang="en-GB" dirty="0"/>
              <a:t>MS Word expects it to a document (including text, PDF, RTF and a few others)</a:t>
            </a:r>
          </a:p>
          <a:p>
            <a:pPr lvl="2"/>
            <a:r>
              <a:rPr lang="en-GB" dirty="0"/>
              <a:t>Python programmers can choose to read a file as binary or text and manipulate its contents in any way the programmer chooses</a:t>
            </a:r>
          </a:p>
        </p:txBody>
      </p:sp>
    </p:spTree>
    <p:extLst>
      <p:ext uri="{BB962C8B-B14F-4D97-AF65-F5344CB8AC3E}">
        <p14:creationId xmlns:p14="http://schemas.microsoft.com/office/powerpoint/2010/main" val="40335694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9CED-7D17-7F41-9401-7A2517BD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and Metadata. (e.g. for a photograph)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7DA6F-758F-0F4E-BF8A-8E77F0513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</a:t>
            </a:r>
          </a:p>
          <a:p>
            <a:pPr lvl="1"/>
            <a:r>
              <a:rPr lang="en-GB" dirty="0"/>
              <a:t>The binary representation of the image</a:t>
            </a:r>
          </a:p>
          <a:p>
            <a:r>
              <a:rPr lang="en-GB" dirty="0"/>
              <a:t>Metadata</a:t>
            </a:r>
          </a:p>
          <a:p>
            <a:pPr lvl="1"/>
            <a:r>
              <a:rPr lang="en-GB" dirty="0"/>
              <a:t>Encoding e.g. PNG, GIF, JPEG, etc</a:t>
            </a:r>
          </a:p>
          <a:p>
            <a:pPr lvl="1"/>
            <a:r>
              <a:rPr lang="en-GB" dirty="0"/>
              <a:t>Date created, date modified, date last read, etc</a:t>
            </a:r>
          </a:p>
          <a:p>
            <a:pPr lvl="1"/>
            <a:r>
              <a:rPr lang="en-GB" dirty="0"/>
              <a:t>Resolution e.g. 400x300 pixels</a:t>
            </a:r>
          </a:p>
          <a:p>
            <a:pPr lvl="1"/>
            <a:r>
              <a:rPr lang="en-GB" dirty="0"/>
              <a:t>Geographic location</a:t>
            </a:r>
          </a:p>
          <a:p>
            <a:pPr lvl="1"/>
            <a:r>
              <a:rPr lang="en-GB" dirty="0"/>
              <a:t>Camera model and serial number</a:t>
            </a:r>
          </a:p>
          <a:p>
            <a:pPr lvl="1"/>
            <a:r>
              <a:rPr lang="en-GB" dirty="0"/>
              <a:t>Lens used</a:t>
            </a:r>
          </a:p>
        </p:txBody>
      </p:sp>
    </p:spTree>
    <p:extLst>
      <p:ext uri="{BB962C8B-B14F-4D97-AF65-F5344CB8AC3E}">
        <p14:creationId xmlns:p14="http://schemas.microsoft.com/office/powerpoint/2010/main" val="39496175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D6A9-B466-4644-00E9-37BF4C41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 – what is this code doing?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2A224D-24A2-4697-1E89-FA872F77C1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6136"/>
            <a:ext cx="5089598" cy="397031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score_2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(dice_1,dice_2):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dice_1==dice_2==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dice_1==dice_2==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dice_1==dice_2: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dice_1+dice_2+dice_1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dice_1+dice_2==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(dice_1+dice_2)*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dice_1+dice_2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5590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EFD8-C8CE-0836-C00D-59F2B35C6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 – fix this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3D023B0-EE27-A016-71E9-3DDDFD1DA5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3804"/>
            <a:ext cx="6074099" cy="415498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s_to_hms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(seconds):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hours = seconds //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3600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minutes = seconds //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seconds %=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3600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seconds %=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total_hms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(hours, minutes, seconds)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total_hms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23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365B-EE9F-40C6-A12A-9BEB2F72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This week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9DBFB-F6F6-4C45-A206-994776310D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Files</a:t>
            </a:r>
          </a:p>
          <a:p>
            <a:r>
              <a:rPr lang="en-GB" sz="4400" dirty="0"/>
              <a:t>File systems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BC972B-9B3F-4DA7-BD60-63A8129AEC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4800" b="1" dirty="0"/>
              <a:t>C</a:t>
            </a:r>
            <a:r>
              <a:rPr lang="en-GB" sz="4800" dirty="0"/>
              <a:t>reate</a:t>
            </a:r>
          </a:p>
          <a:p>
            <a:r>
              <a:rPr lang="en-GB" sz="4800" b="1" dirty="0"/>
              <a:t>R</a:t>
            </a:r>
            <a:r>
              <a:rPr lang="en-GB" sz="4800" dirty="0"/>
              <a:t>ead</a:t>
            </a:r>
          </a:p>
          <a:p>
            <a:r>
              <a:rPr lang="en-GB" sz="4800" b="1" dirty="0"/>
              <a:t>U</a:t>
            </a:r>
            <a:r>
              <a:rPr lang="en-GB" sz="4800" dirty="0"/>
              <a:t>pdate</a:t>
            </a:r>
          </a:p>
          <a:p>
            <a:r>
              <a:rPr lang="en-GB" sz="4800" b="1" dirty="0"/>
              <a:t>D</a:t>
            </a:r>
            <a:r>
              <a:rPr lang="en-GB" sz="4800" dirty="0"/>
              <a:t>elete </a:t>
            </a:r>
          </a:p>
        </p:txBody>
      </p:sp>
    </p:spTree>
    <p:extLst>
      <p:ext uri="{BB962C8B-B14F-4D97-AF65-F5344CB8AC3E}">
        <p14:creationId xmlns:p14="http://schemas.microsoft.com/office/powerpoint/2010/main" val="180602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6634-D8F2-C846-A315-9CAFCDFB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77C3A-B67B-E44B-814D-D1153504F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file storage is organised</a:t>
            </a:r>
          </a:p>
          <a:p>
            <a:r>
              <a:rPr lang="en-GB" dirty="0"/>
              <a:t>File systems are complex systems</a:t>
            </a:r>
          </a:p>
        </p:txBody>
      </p:sp>
    </p:spTree>
    <p:extLst>
      <p:ext uri="{BB962C8B-B14F-4D97-AF65-F5344CB8AC3E}">
        <p14:creationId xmlns:p14="http://schemas.microsoft.com/office/powerpoint/2010/main" val="289510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69203C2-9A93-5F4D-A65E-16963A28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main file systems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DF76B1-CE4B-EB4C-9632-888BA4BE73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UNIX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2C10BF-99E6-F641-8ADC-D86BA125C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A hierarchy of folders with files and folders within them</a:t>
            </a:r>
          </a:p>
          <a:p>
            <a:r>
              <a:rPr lang="en-GB" dirty="0"/>
              <a:t>Each storage device is a folder within a single root folder</a:t>
            </a:r>
          </a:p>
          <a:p>
            <a:r>
              <a:rPr lang="en-GB" dirty="0"/>
              <a:t>Forward slash separator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root/folder/subfolder/file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C562A0-65A3-704C-801B-F712FED40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Windows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2569F94-AC5F-744C-BB6D-2594D518DAA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A hierarchy of folders with files and folders within them</a:t>
            </a:r>
          </a:p>
          <a:p>
            <a:r>
              <a:rPr lang="en-GB" dirty="0"/>
              <a:t>Each storage device has a separate root folder</a:t>
            </a:r>
          </a:p>
          <a:p>
            <a:r>
              <a:rPr lang="en-GB" dirty="0"/>
              <a:t>Backward slash separator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c:\folder\subfolder\file</a:t>
            </a:r>
          </a:p>
        </p:txBody>
      </p:sp>
    </p:spTree>
    <p:extLst>
      <p:ext uri="{BB962C8B-B14F-4D97-AF65-F5344CB8AC3E}">
        <p14:creationId xmlns:p14="http://schemas.microsoft.com/office/powerpoint/2010/main" val="2742288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607C-B4AC-EB49-92FF-3E08A5706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and Folder Names and Addresses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F5728-44A4-9243-8E3C-ED59F92FC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Absolute address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2B3BD-3B96-1840-AC11-7A8CB5D504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full path of descent from the root folder to the file/folder</a:t>
            </a:r>
          </a:p>
          <a:p>
            <a:r>
              <a:rPr lang="en-GB" dirty="0"/>
              <a:t>Is often very long</a:t>
            </a:r>
          </a:p>
          <a:p>
            <a:r>
              <a:rPr lang="en-GB" dirty="0"/>
              <a:t>Refers to a fixed location in the file system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8984A-A182-3042-B9C7-26AD6C95D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Relative address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AAF5D7-F2AF-2B4B-BF7D-F51F66FF7F5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path, starting from the current location</a:t>
            </a:r>
          </a:p>
          <a:p>
            <a:r>
              <a:rPr lang="en-GB" dirty="0"/>
              <a:t>Is short and convenient</a:t>
            </a:r>
          </a:p>
          <a:p>
            <a:r>
              <a:rPr lang="en-GB" dirty="0"/>
              <a:t>Refers to a location relative to the current position in the file system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07F750-4F5E-701A-95CF-B620FBFB3412}"/>
              </a:ext>
            </a:extLst>
          </p:cNvPr>
          <p:cNvSpPr txBox="1"/>
          <p:nvPr/>
        </p:nvSpPr>
        <p:spPr>
          <a:xfrm>
            <a:off x="2736536" y="5297075"/>
            <a:ext cx="6718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Always use ‘r’ strings for path names</a:t>
            </a:r>
          </a:p>
          <a:p>
            <a:pPr algn="ctr"/>
            <a:r>
              <a:rPr lang="en-GB" sz="3200" dirty="0"/>
              <a:t> r’/path/and/filename’</a:t>
            </a:r>
          </a:p>
        </p:txBody>
      </p:sp>
    </p:spTree>
    <p:extLst>
      <p:ext uri="{BB962C8B-B14F-4D97-AF65-F5344CB8AC3E}">
        <p14:creationId xmlns:p14="http://schemas.microsoft.com/office/powerpoint/2010/main" val="210680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16DB-D86F-9B4B-91C9-0AB468E4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550E5-D99D-344B-A401-C45550655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file is another type of collection</a:t>
            </a:r>
          </a:p>
          <a:p>
            <a:r>
              <a:rPr lang="en-GB" dirty="0">
                <a:hlinkClick r:id="rId2"/>
              </a:rPr>
              <a:t>https://docs.python.org/3/tutorial/inputoutput.html#tut-files</a:t>
            </a:r>
            <a:r>
              <a:rPr lang="en-GB" dirty="0"/>
              <a:t> </a:t>
            </a:r>
          </a:p>
          <a:p>
            <a:r>
              <a:rPr lang="en-GB" dirty="0">
                <a:hlinkClick r:id="rId3"/>
              </a:rPr>
              <a:t>https://www.w3schools.com/python/python_file_handling.asp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883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2498</Words>
  <Application>Microsoft Office PowerPoint</Application>
  <PresentationFormat>Widescreen</PresentationFormat>
  <Paragraphs>404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Calibri Light</vt:lpstr>
      <vt:lpstr>Courier New</vt:lpstr>
      <vt:lpstr>JetBrains Mono</vt:lpstr>
      <vt:lpstr>Lucida Console</vt:lpstr>
      <vt:lpstr>Wingdings</vt:lpstr>
      <vt:lpstr>Office Theme</vt:lpstr>
      <vt:lpstr>1_Office Theme</vt:lpstr>
      <vt:lpstr>Coding for Linguists  week 5. File reading and writing</vt:lpstr>
      <vt:lpstr>Last week</vt:lpstr>
      <vt:lpstr>PowerPoint Presentation</vt:lpstr>
      <vt:lpstr>PowerPoint Presentation</vt:lpstr>
      <vt:lpstr>This week</vt:lpstr>
      <vt:lpstr>File Systems</vt:lpstr>
      <vt:lpstr>Two main file systems</vt:lpstr>
      <vt:lpstr>File and Folder Names and Addresses</vt:lpstr>
      <vt:lpstr>Files</vt:lpstr>
      <vt:lpstr>Files – Conceptual Simplicity</vt:lpstr>
      <vt:lpstr>Python has two types of files</vt:lpstr>
      <vt:lpstr>Reading and Writing  Text Files with Python</vt:lpstr>
      <vt:lpstr>Accessing a file</vt:lpstr>
      <vt:lpstr>PowerPoint Presentation</vt:lpstr>
      <vt:lpstr>Python code examples</vt:lpstr>
      <vt:lpstr>Example – Create a file and write to it</vt:lpstr>
      <vt:lpstr>Example – Read from a file</vt:lpstr>
      <vt:lpstr>Example – read all the lines in a file</vt:lpstr>
      <vt:lpstr>Example – read and write a line at a time</vt:lpstr>
      <vt:lpstr>Example – write a list of strings to a file</vt:lpstr>
      <vt:lpstr>Useful read &amp; write methods</vt:lpstr>
      <vt:lpstr>Lets do some programming</vt:lpstr>
      <vt:lpstr>Collections &amp; Iteration  Your Assignment Feedback</vt:lpstr>
      <vt:lpstr>Collections &amp; Iteration Assignment</vt:lpstr>
      <vt:lpstr>A very wide range of marks</vt:lpstr>
      <vt:lpstr>Office Hours</vt:lpstr>
      <vt:lpstr>Assignments</vt:lpstr>
      <vt:lpstr>Assignment - Reading &amp; Writing files</vt:lpstr>
      <vt:lpstr>Assignments 5 and 6 Your Software Development project</vt:lpstr>
      <vt:lpstr>Next Week Creating charts &amp; graphics</vt:lpstr>
      <vt:lpstr>The end</vt:lpstr>
      <vt:lpstr>Recap of  Collections &amp; Iteration</vt:lpstr>
      <vt:lpstr>Collections and Iteration - summarised</vt:lpstr>
      <vt:lpstr>String Objects</vt:lpstr>
      <vt:lpstr>Tuple Objects</vt:lpstr>
      <vt:lpstr>List Objects</vt:lpstr>
      <vt:lpstr>Set Objects</vt:lpstr>
      <vt:lpstr>Dictionary Objects</vt:lpstr>
      <vt:lpstr>String methods and operators</vt:lpstr>
      <vt:lpstr>Tuple methods and operators</vt:lpstr>
      <vt:lpstr>List methods and operators</vt:lpstr>
      <vt:lpstr>Set methods and operators</vt:lpstr>
      <vt:lpstr>Create the dictionary   {"one": 1, "two": 2, "three": 3}</vt:lpstr>
      <vt:lpstr>The string prefixes ‘f’, ‘r’ and ‘u’</vt:lpstr>
      <vt:lpstr>Files – storage &amp; retrieval</vt:lpstr>
      <vt:lpstr>A file – a sequence of binary bits</vt:lpstr>
      <vt:lpstr>Data and Metadata. (e.g. for a photograph)</vt:lpstr>
      <vt:lpstr>Debugging – what is this code doing?</vt:lpstr>
      <vt:lpstr>Debugging – fix this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LIN6209  Coding for Linguists</dc:title>
  <dc:creator>Peter McGinty</dc:creator>
  <cp:lastModifiedBy>Peter McGinty</cp:lastModifiedBy>
  <cp:revision>10</cp:revision>
  <cp:lastPrinted>2023-10-14T07:31:38Z</cp:lastPrinted>
  <dcterms:created xsi:type="dcterms:W3CDTF">2021-10-20T05:59:03Z</dcterms:created>
  <dcterms:modified xsi:type="dcterms:W3CDTF">2024-10-21T16:56:54Z</dcterms:modified>
</cp:coreProperties>
</file>