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98" r:id="rId4"/>
    <p:sldId id="299" r:id="rId5"/>
    <p:sldId id="259" r:id="rId6"/>
    <p:sldId id="261" r:id="rId7"/>
    <p:sldId id="262" r:id="rId8"/>
    <p:sldId id="263" r:id="rId9"/>
    <p:sldId id="295" r:id="rId10"/>
    <p:sldId id="296" r:id="rId11"/>
    <p:sldId id="297" r:id="rId12"/>
    <p:sldId id="264" r:id="rId13"/>
    <p:sldId id="315" r:id="rId14"/>
    <p:sldId id="314" r:id="rId15"/>
    <p:sldId id="265" r:id="rId16"/>
    <p:sldId id="266" r:id="rId17"/>
    <p:sldId id="267" r:id="rId18"/>
    <p:sldId id="270" r:id="rId19"/>
    <p:sldId id="293" r:id="rId20"/>
    <p:sldId id="269" r:id="rId21"/>
    <p:sldId id="281" r:id="rId22"/>
    <p:sldId id="282" r:id="rId23"/>
    <p:sldId id="317" r:id="rId24"/>
    <p:sldId id="318" r:id="rId25"/>
    <p:sldId id="268" r:id="rId26"/>
    <p:sldId id="309" r:id="rId27"/>
    <p:sldId id="310" r:id="rId28"/>
    <p:sldId id="313" r:id="rId29"/>
    <p:sldId id="274" r:id="rId30"/>
    <p:sldId id="277" r:id="rId31"/>
    <p:sldId id="278" r:id="rId32"/>
    <p:sldId id="279" r:id="rId33"/>
    <p:sldId id="280" r:id="rId34"/>
    <p:sldId id="275" r:id="rId35"/>
    <p:sldId id="276" r:id="rId36"/>
    <p:sldId id="304" r:id="rId37"/>
    <p:sldId id="271" r:id="rId38"/>
    <p:sldId id="272" r:id="rId39"/>
    <p:sldId id="273" r:id="rId40"/>
    <p:sldId id="294" r:id="rId41"/>
    <p:sldId id="289" r:id="rId42"/>
    <p:sldId id="300" r:id="rId43"/>
    <p:sldId id="301" r:id="rId44"/>
    <p:sldId id="291" r:id="rId45"/>
    <p:sldId id="302" r:id="rId46"/>
    <p:sldId id="316" r:id="rId47"/>
    <p:sldId id="305" r:id="rId48"/>
    <p:sldId id="306" r:id="rId49"/>
    <p:sldId id="308" r:id="rId50"/>
  </p:sldIdLst>
  <p:sldSz cx="12192000" cy="6858000"/>
  <p:notesSz cx="10018713" cy="68881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D94084-40F3-433C-8F54-134F2C208C25}">
          <p14:sldIdLst>
            <p14:sldId id="256"/>
            <p14:sldId id="260"/>
            <p14:sldId id="298"/>
            <p14:sldId id="299"/>
            <p14:sldId id="259"/>
            <p14:sldId id="261"/>
          </p14:sldIdLst>
        </p14:section>
        <p14:section name="Examples" id="{FBF55458-2CCD-4E50-B9DF-AB8CFBFE6EFD}">
          <p14:sldIdLst>
            <p14:sldId id="262"/>
            <p14:sldId id="263"/>
            <p14:sldId id="295"/>
            <p14:sldId id="296"/>
          </p14:sldIdLst>
        </p14:section>
        <p14:section name="Example charts" id="{B8A6F768-3C87-4A91-9FC4-D70A41E9B202}">
          <p14:sldIdLst>
            <p14:sldId id="297"/>
            <p14:sldId id="264"/>
            <p14:sldId id="315"/>
            <p14:sldId id="314"/>
            <p14:sldId id="265"/>
            <p14:sldId id="266"/>
            <p14:sldId id="267"/>
            <p14:sldId id="270"/>
            <p14:sldId id="293"/>
          </p14:sldIdLst>
        </p14:section>
        <p14:section name="W3schools" id="{183E8FC4-32E0-4C43-8ACF-CB5527792AB2}">
          <p14:sldIdLst>
            <p14:sldId id="269"/>
          </p14:sldIdLst>
        </p14:section>
        <p14:section name="Assignments" id="{6FE1F9DC-AB22-4268-AB59-375A75638EFB}">
          <p14:sldIdLst>
            <p14:sldId id="281"/>
            <p14:sldId id="282"/>
            <p14:sldId id="317"/>
          </p14:sldIdLst>
        </p14:section>
        <p14:section name="Jupyter" id="{084DE228-2A03-49EB-8F6D-176F16C7F8D2}">
          <p14:sldIdLst>
            <p14:sldId id="318"/>
          </p14:sldIdLst>
        </p14:section>
        <p14:section name="Practice" id="{271D03CA-664E-4F15-8014-0C96FC37D59D}">
          <p14:sldIdLst>
            <p14:sldId id="268"/>
            <p14:sldId id="309"/>
            <p14:sldId id="310"/>
            <p14:sldId id="313"/>
          </p14:sldIdLst>
        </p14:section>
        <p14:section name="Chart types" id="{B45C73D3-8035-4F6F-AC87-F537D466114A}">
          <p14:sldIdLst>
            <p14:sldId id="274"/>
            <p14:sldId id="277"/>
            <p14:sldId id="278"/>
            <p14:sldId id="279"/>
            <p14:sldId id="280"/>
            <p14:sldId id="275"/>
            <p14:sldId id="276"/>
            <p14:sldId id="304"/>
          </p14:sldIdLst>
        </p14:section>
        <p14:section name="Styling" id="{01BFDB44-EF6F-4950-B581-197706F9988C}">
          <p14:sldIdLst>
            <p14:sldId id="271"/>
            <p14:sldId id="272"/>
            <p14:sldId id="273"/>
            <p14:sldId id="294"/>
          </p14:sldIdLst>
        </p14:section>
        <p14:section name="Example applications" id="{24DB809B-7C74-40CF-A685-2C68F3DFC8E3}">
          <p14:sldIdLst>
            <p14:sldId id="289"/>
            <p14:sldId id="300"/>
            <p14:sldId id="301"/>
            <p14:sldId id="291"/>
            <p14:sldId id="302"/>
            <p14:sldId id="316"/>
          </p14:sldIdLst>
        </p14:section>
        <p14:section name="The plan after RW" id="{12C2BBFD-80EE-4577-929D-7602ED0A69C0}">
          <p14:sldIdLst>
            <p14:sldId id="305"/>
            <p14:sldId id="306"/>
          </p14:sldIdLst>
        </p14:section>
        <p14:section name="The End" id="{1314B1C9-3878-46BC-B588-1126AF12F160}">
          <p14:sldIdLst>
            <p14:sldId id="308"/>
          </p14:sldIdLst>
        </p14:section>
        <p14:section name="retired" id="{6B2A3AD5-BFBA-445A-B766-CA38D0EB8C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0BC00-B880-4B34-97E1-E0F6DA340FAB}" v="25" dt="2023-10-25T22:18:28.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showGuides="1">
      <p:cViewPr varScale="1">
        <p:scale>
          <a:sx n="104" d="100"/>
          <a:sy n="104" d="100"/>
        </p:scale>
        <p:origin x="108" y="336"/>
      </p:cViewPr>
      <p:guideLst>
        <p:guide orient="horz" pos="2160"/>
        <p:guide pos="3840"/>
      </p:guideLst>
    </p:cSldViewPr>
  </p:slideViewPr>
  <p:notesTextViewPr>
    <p:cViewPr>
      <p:scale>
        <a:sx n="1" d="1"/>
        <a:sy n="1" d="1"/>
      </p:scale>
      <p:origin x="0" y="0"/>
    </p:cViewPr>
  </p:notesTextViewPr>
  <p:sorterViewPr>
    <p:cViewPr>
      <p:scale>
        <a:sx n="100" d="100"/>
        <a:sy n="100" d="100"/>
      </p:scale>
      <p:origin x="0" y="-33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McGinty" userId="138e04b35f3df159" providerId="LiveId" clId="{6B90FE74-BAE4-426F-85F4-54CB8C8CA9A2}"/>
    <pc:docChg chg="undo custSel addSld delSld modSld sldOrd addSection modSection">
      <pc:chgData name="Peter McGinty" userId="138e04b35f3df159" providerId="LiveId" clId="{6B90FE74-BAE4-426F-85F4-54CB8C8CA9A2}" dt="2022-11-03T20:47:17.690" v="5925"/>
      <pc:docMkLst>
        <pc:docMk/>
      </pc:docMkLst>
      <pc:sldChg chg="modSp mod">
        <pc:chgData name="Peter McGinty" userId="138e04b35f3df159" providerId="LiveId" clId="{6B90FE74-BAE4-426F-85F4-54CB8C8CA9A2}" dt="2022-11-03T15:18:52.957" v="5871" actId="20577"/>
        <pc:sldMkLst>
          <pc:docMk/>
          <pc:sldMk cId="3031953840" sldId="256"/>
        </pc:sldMkLst>
        <pc:spChg chg="mod">
          <ac:chgData name="Peter McGinty" userId="138e04b35f3df159" providerId="LiveId" clId="{6B90FE74-BAE4-426F-85F4-54CB8C8CA9A2}" dt="2022-11-03T15:18:52.957" v="5871" actId="20577"/>
          <ac:spMkLst>
            <pc:docMk/>
            <pc:sldMk cId="3031953840" sldId="256"/>
            <ac:spMk id="3" creationId="{8657AFC1-664E-4A06-B181-6C77E8702B5A}"/>
          </ac:spMkLst>
        </pc:spChg>
      </pc:sldChg>
      <pc:sldChg chg="modSp mod">
        <pc:chgData name="Peter McGinty" userId="138e04b35f3df159" providerId="LiveId" clId="{6B90FE74-BAE4-426F-85F4-54CB8C8CA9A2}" dt="2022-11-03T14:31:53.002" v="5575" actId="20577"/>
        <pc:sldMkLst>
          <pc:docMk/>
          <pc:sldMk cId="3934206027" sldId="260"/>
        </pc:sldMkLst>
        <pc:spChg chg="mod">
          <ac:chgData name="Peter McGinty" userId="138e04b35f3df159" providerId="LiveId" clId="{6B90FE74-BAE4-426F-85F4-54CB8C8CA9A2}" dt="2022-11-01T20:34:17.640" v="22" actId="20577"/>
          <ac:spMkLst>
            <pc:docMk/>
            <pc:sldMk cId="3934206027" sldId="260"/>
            <ac:spMk id="2" creationId="{E828F800-8EFE-409A-A3A3-6A7610956DF8}"/>
          </ac:spMkLst>
        </pc:spChg>
        <pc:spChg chg="mod">
          <ac:chgData name="Peter McGinty" userId="138e04b35f3df159" providerId="LiveId" clId="{6B90FE74-BAE4-426F-85F4-54CB8C8CA9A2}" dt="2022-11-03T14:31:53.002" v="5575" actId="20577"/>
          <ac:spMkLst>
            <pc:docMk/>
            <pc:sldMk cId="3934206027" sldId="260"/>
            <ac:spMk id="3" creationId="{F489BFF0-E6A0-44D3-80E2-69A90C60728A}"/>
          </ac:spMkLst>
        </pc:spChg>
        <pc:spChg chg="mod">
          <ac:chgData name="Peter McGinty" userId="138e04b35f3df159" providerId="LiveId" clId="{6B90FE74-BAE4-426F-85F4-54CB8C8CA9A2}" dt="2022-11-03T14:31:30.122" v="5569"/>
          <ac:spMkLst>
            <pc:docMk/>
            <pc:sldMk cId="3934206027" sldId="260"/>
            <ac:spMk id="4" creationId="{933ED353-B579-4457-9548-B43D5BFEEF3F}"/>
          </ac:spMkLst>
        </pc:spChg>
      </pc:sldChg>
      <pc:sldChg chg="modSp mod">
        <pc:chgData name="Peter McGinty" userId="138e04b35f3df159" providerId="LiveId" clId="{6B90FE74-BAE4-426F-85F4-54CB8C8CA9A2}" dt="2022-11-03T15:07:48.274" v="5756" actId="20577"/>
        <pc:sldMkLst>
          <pc:docMk/>
          <pc:sldMk cId="2328599616" sldId="261"/>
        </pc:sldMkLst>
        <pc:spChg chg="mod">
          <ac:chgData name="Peter McGinty" userId="138e04b35f3df159" providerId="LiveId" clId="{6B90FE74-BAE4-426F-85F4-54CB8C8CA9A2}" dt="2022-11-03T12:19:37.357" v="5182" actId="27636"/>
          <ac:spMkLst>
            <pc:docMk/>
            <pc:sldMk cId="2328599616" sldId="261"/>
            <ac:spMk id="3" creationId="{0633BD9A-8003-44C4-8560-F718DEA308DF}"/>
          </ac:spMkLst>
        </pc:spChg>
        <pc:spChg chg="mod">
          <ac:chgData name="Peter McGinty" userId="138e04b35f3df159" providerId="LiveId" clId="{6B90FE74-BAE4-426F-85F4-54CB8C8CA9A2}" dt="2022-11-03T15:07:48.274" v="5756" actId="20577"/>
          <ac:spMkLst>
            <pc:docMk/>
            <pc:sldMk cId="2328599616" sldId="261"/>
            <ac:spMk id="6" creationId="{FC1022EF-045A-42DE-8CC5-E839A30B10CF}"/>
          </ac:spMkLst>
        </pc:spChg>
      </pc:sldChg>
      <pc:sldChg chg="modSp mod">
        <pc:chgData name="Peter McGinty" userId="138e04b35f3df159" providerId="LiveId" clId="{6B90FE74-BAE4-426F-85F4-54CB8C8CA9A2}" dt="2022-11-01T21:08:11.864" v="868" actId="20577"/>
        <pc:sldMkLst>
          <pc:docMk/>
          <pc:sldMk cId="757049084" sldId="262"/>
        </pc:sldMkLst>
        <pc:spChg chg="mod">
          <ac:chgData name="Peter McGinty" userId="138e04b35f3df159" providerId="LiveId" clId="{6B90FE74-BAE4-426F-85F4-54CB8C8CA9A2}" dt="2022-11-01T21:08:11.864" v="868" actId="20577"/>
          <ac:spMkLst>
            <pc:docMk/>
            <pc:sldMk cId="757049084" sldId="262"/>
            <ac:spMk id="3" creationId="{7AF2FB12-D097-4969-8C68-FFD71CC5B8E6}"/>
          </ac:spMkLst>
        </pc:spChg>
      </pc:sldChg>
      <pc:sldChg chg="modSp mod">
        <pc:chgData name="Peter McGinty" userId="138e04b35f3df159" providerId="LiveId" clId="{6B90FE74-BAE4-426F-85F4-54CB8C8CA9A2}" dt="2022-11-03T15:07:16.355" v="5755" actId="20577"/>
        <pc:sldMkLst>
          <pc:docMk/>
          <pc:sldMk cId="531912591" sldId="263"/>
        </pc:sldMkLst>
        <pc:spChg chg="mod">
          <ac:chgData name="Peter McGinty" userId="138e04b35f3df159" providerId="LiveId" clId="{6B90FE74-BAE4-426F-85F4-54CB8C8CA9A2}" dt="2022-11-03T15:07:16.355" v="5755" actId="20577"/>
          <ac:spMkLst>
            <pc:docMk/>
            <pc:sldMk cId="531912591" sldId="263"/>
            <ac:spMk id="3" creationId="{76A94A43-9057-494E-A8CD-26180F94DF2D}"/>
          </ac:spMkLst>
        </pc:spChg>
        <pc:spChg chg="mod">
          <ac:chgData name="Peter McGinty" userId="138e04b35f3df159" providerId="LiveId" clId="{6B90FE74-BAE4-426F-85F4-54CB8C8CA9A2}" dt="2022-11-03T09:01:18.602" v="4098" actId="6549"/>
          <ac:spMkLst>
            <pc:docMk/>
            <pc:sldMk cId="531912591" sldId="263"/>
            <ac:spMk id="4" creationId="{C3F20576-0806-44D3-AC87-DB4249072A1A}"/>
          </ac:spMkLst>
        </pc:spChg>
      </pc:sldChg>
      <pc:sldChg chg="modSp mod">
        <pc:chgData name="Peter McGinty" userId="138e04b35f3df159" providerId="LiveId" clId="{6B90FE74-BAE4-426F-85F4-54CB8C8CA9A2}" dt="2022-11-03T12:26:27.756" v="5254" actId="6549"/>
        <pc:sldMkLst>
          <pc:docMk/>
          <pc:sldMk cId="1110970008" sldId="264"/>
        </pc:sldMkLst>
        <pc:spChg chg="mod">
          <ac:chgData name="Peter McGinty" userId="138e04b35f3df159" providerId="LiveId" clId="{6B90FE74-BAE4-426F-85F4-54CB8C8CA9A2}" dt="2022-11-03T12:26:27.756" v="5254" actId="6549"/>
          <ac:spMkLst>
            <pc:docMk/>
            <pc:sldMk cId="1110970008" sldId="264"/>
            <ac:spMk id="4" creationId="{8DF5C5BE-B24A-4D71-9EC7-FEB076266455}"/>
          </ac:spMkLst>
        </pc:spChg>
      </pc:sldChg>
      <pc:sldChg chg="modSp mod ord">
        <pc:chgData name="Peter McGinty" userId="138e04b35f3df159" providerId="LiveId" clId="{6B90FE74-BAE4-426F-85F4-54CB8C8CA9A2}" dt="2022-11-03T20:47:17.690" v="5925"/>
        <pc:sldMkLst>
          <pc:docMk/>
          <pc:sldMk cId="2367633517" sldId="268"/>
        </pc:sldMkLst>
        <pc:spChg chg="mod">
          <ac:chgData name="Peter McGinty" userId="138e04b35f3df159" providerId="LiveId" clId="{6B90FE74-BAE4-426F-85F4-54CB8C8CA9A2}" dt="2022-11-03T09:22:41.293" v="4163" actId="20577"/>
          <ac:spMkLst>
            <pc:docMk/>
            <pc:sldMk cId="2367633517" sldId="268"/>
            <ac:spMk id="2" creationId="{F9104480-90F9-4EDC-9D21-6C83C16F74DA}"/>
          </ac:spMkLst>
        </pc:spChg>
        <pc:spChg chg="mod">
          <ac:chgData name="Peter McGinty" userId="138e04b35f3df159" providerId="LiveId" clId="{6B90FE74-BAE4-426F-85F4-54CB8C8CA9A2}" dt="2022-11-03T12:21:04.990" v="5210" actId="20577"/>
          <ac:spMkLst>
            <pc:docMk/>
            <pc:sldMk cId="2367633517" sldId="268"/>
            <ac:spMk id="3" creationId="{11DC2A8D-1BCB-41AB-8843-B03762A2192A}"/>
          </ac:spMkLst>
        </pc:spChg>
      </pc:sldChg>
      <pc:sldChg chg="modSp mod">
        <pc:chgData name="Peter McGinty" userId="138e04b35f3df159" providerId="LiveId" clId="{6B90FE74-BAE4-426F-85F4-54CB8C8CA9A2}" dt="2022-11-03T14:35:31.849" v="5670" actId="20577"/>
        <pc:sldMkLst>
          <pc:docMk/>
          <pc:sldMk cId="2423991615" sldId="269"/>
        </pc:sldMkLst>
        <pc:spChg chg="mod">
          <ac:chgData name="Peter McGinty" userId="138e04b35f3df159" providerId="LiveId" clId="{6B90FE74-BAE4-426F-85F4-54CB8C8CA9A2}" dt="2022-11-03T14:35:31.849" v="5670" actId="20577"/>
          <ac:spMkLst>
            <pc:docMk/>
            <pc:sldMk cId="2423991615" sldId="269"/>
            <ac:spMk id="3" creationId="{F2E770F4-C205-43AD-B737-C20A9BE34C8E}"/>
          </ac:spMkLst>
        </pc:spChg>
      </pc:sldChg>
      <pc:sldChg chg="modSp mod">
        <pc:chgData name="Peter McGinty" userId="138e04b35f3df159" providerId="LiveId" clId="{6B90FE74-BAE4-426F-85F4-54CB8C8CA9A2}" dt="2022-11-03T14:38:42.750" v="5710" actId="20577"/>
        <pc:sldMkLst>
          <pc:docMk/>
          <pc:sldMk cId="3473313067" sldId="271"/>
        </pc:sldMkLst>
        <pc:spChg chg="mod">
          <ac:chgData name="Peter McGinty" userId="138e04b35f3df159" providerId="LiveId" clId="{6B90FE74-BAE4-426F-85F4-54CB8C8CA9A2}" dt="2022-11-03T14:38:42.750" v="5710" actId="20577"/>
          <ac:spMkLst>
            <pc:docMk/>
            <pc:sldMk cId="3473313067" sldId="271"/>
            <ac:spMk id="2" creationId="{6032AAD6-DEF8-417F-9B43-4E49561E2B76}"/>
          </ac:spMkLst>
        </pc:spChg>
      </pc:sldChg>
      <pc:sldChg chg="modSp mod">
        <pc:chgData name="Peter McGinty" userId="138e04b35f3df159" providerId="LiveId" clId="{6B90FE74-BAE4-426F-85F4-54CB8C8CA9A2}" dt="2022-11-03T12:55:49.532" v="5429" actId="20577"/>
        <pc:sldMkLst>
          <pc:docMk/>
          <pc:sldMk cId="2212191706" sldId="272"/>
        </pc:sldMkLst>
        <pc:spChg chg="mod">
          <ac:chgData name="Peter McGinty" userId="138e04b35f3df159" providerId="LiveId" clId="{6B90FE74-BAE4-426F-85F4-54CB8C8CA9A2}" dt="2022-11-03T12:55:49.532" v="5429" actId="20577"/>
          <ac:spMkLst>
            <pc:docMk/>
            <pc:sldMk cId="2212191706" sldId="272"/>
            <ac:spMk id="2" creationId="{9F8199C3-5638-419B-81EE-72E7ECCC4FB8}"/>
          </ac:spMkLst>
        </pc:spChg>
      </pc:sldChg>
      <pc:sldChg chg="modSp mod">
        <pc:chgData name="Peter McGinty" userId="138e04b35f3df159" providerId="LiveId" clId="{6B90FE74-BAE4-426F-85F4-54CB8C8CA9A2}" dt="2022-11-03T12:24:07.888" v="5248" actId="20577"/>
        <pc:sldMkLst>
          <pc:docMk/>
          <pc:sldMk cId="1408806308" sldId="274"/>
        </pc:sldMkLst>
        <pc:spChg chg="mod">
          <ac:chgData name="Peter McGinty" userId="138e04b35f3df159" providerId="LiveId" clId="{6B90FE74-BAE4-426F-85F4-54CB8C8CA9A2}" dt="2022-11-03T12:24:07.888" v="5248" actId="20577"/>
          <ac:spMkLst>
            <pc:docMk/>
            <pc:sldMk cId="1408806308" sldId="274"/>
            <ac:spMk id="2" creationId="{0220AE1F-FBD2-4D90-A429-21A5B58F2AEB}"/>
          </ac:spMkLst>
        </pc:spChg>
      </pc:sldChg>
      <pc:sldChg chg="addSp delSp modSp mod">
        <pc:chgData name="Peter McGinty" userId="138e04b35f3df159" providerId="LiveId" clId="{6B90FE74-BAE4-426F-85F4-54CB8C8CA9A2}" dt="2022-11-03T14:37:13.926" v="5686" actId="27636"/>
        <pc:sldMkLst>
          <pc:docMk/>
          <pc:sldMk cId="936742714" sldId="276"/>
        </pc:sldMkLst>
        <pc:spChg chg="mod">
          <ac:chgData name="Peter McGinty" userId="138e04b35f3df159" providerId="LiveId" clId="{6B90FE74-BAE4-426F-85F4-54CB8C8CA9A2}" dt="2022-11-03T14:36:58.117" v="5684" actId="20577"/>
          <ac:spMkLst>
            <pc:docMk/>
            <pc:sldMk cId="936742714" sldId="276"/>
            <ac:spMk id="2" creationId="{1DFCEBDF-422D-4C79-8674-F6316E28CD4C}"/>
          </ac:spMkLst>
        </pc:spChg>
        <pc:spChg chg="mod">
          <ac:chgData name="Peter McGinty" userId="138e04b35f3df159" providerId="LiveId" clId="{6B90FE74-BAE4-426F-85F4-54CB8C8CA9A2}" dt="2022-11-03T14:37:13.926" v="5686" actId="27636"/>
          <ac:spMkLst>
            <pc:docMk/>
            <pc:sldMk cId="936742714" sldId="276"/>
            <ac:spMk id="3" creationId="{C09D6D5A-09CA-4630-BB9C-9AEB733F71EC}"/>
          </ac:spMkLst>
        </pc:spChg>
        <pc:spChg chg="add del mod">
          <ac:chgData name="Peter McGinty" userId="138e04b35f3df159" providerId="LiveId" clId="{6B90FE74-BAE4-426F-85F4-54CB8C8CA9A2}" dt="2022-11-03T14:36:29.777" v="5671"/>
          <ac:spMkLst>
            <pc:docMk/>
            <pc:sldMk cId="936742714" sldId="276"/>
            <ac:spMk id="4" creationId="{555449A2-55A7-494B-5BCD-9C60F5C0095D}"/>
          </ac:spMkLst>
        </pc:spChg>
        <pc:spChg chg="add del mod">
          <ac:chgData name="Peter McGinty" userId="138e04b35f3df159" providerId="LiveId" clId="{6B90FE74-BAE4-426F-85F4-54CB8C8CA9A2}" dt="2022-11-03T14:36:29.777" v="5671"/>
          <ac:spMkLst>
            <pc:docMk/>
            <pc:sldMk cId="936742714" sldId="276"/>
            <ac:spMk id="5" creationId="{F4EA551A-B94F-9EDB-18D7-66A8679A1E08}"/>
          </ac:spMkLst>
        </pc:spChg>
        <pc:spChg chg="add del mod">
          <ac:chgData name="Peter McGinty" userId="138e04b35f3df159" providerId="LiveId" clId="{6B90FE74-BAE4-426F-85F4-54CB8C8CA9A2}" dt="2022-11-03T14:36:39.971" v="5674" actId="478"/>
          <ac:spMkLst>
            <pc:docMk/>
            <pc:sldMk cId="936742714" sldId="276"/>
            <ac:spMk id="7" creationId="{422E84FB-11FD-DD56-5A2F-27AB18698D2C}"/>
          </ac:spMkLst>
        </pc:spChg>
      </pc:sldChg>
      <pc:sldChg chg="modSp mod">
        <pc:chgData name="Peter McGinty" userId="138e04b35f3df159" providerId="LiveId" clId="{6B90FE74-BAE4-426F-85F4-54CB8C8CA9A2}" dt="2022-11-01T21:31:16.939" v="1972" actId="20577"/>
        <pc:sldMkLst>
          <pc:docMk/>
          <pc:sldMk cId="515645051" sldId="281"/>
        </pc:sldMkLst>
        <pc:spChg chg="mod">
          <ac:chgData name="Peter McGinty" userId="138e04b35f3df159" providerId="LiveId" clId="{6B90FE74-BAE4-426F-85F4-54CB8C8CA9A2}" dt="2022-11-01T21:31:16.939" v="1972" actId="20577"/>
          <ac:spMkLst>
            <pc:docMk/>
            <pc:sldMk cId="515645051" sldId="281"/>
            <ac:spMk id="2" creationId="{32D55B18-E5CA-4E0C-93B9-286B1BADCB05}"/>
          </ac:spMkLst>
        </pc:spChg>
      </pc:sldChg>
      <pc:sldChg chg="modSp mod">
        <pc:chgData name="Peter McGinty" userId="138e04b35f3df159" providerId="LiveId" clId="{6B90FE74-BAE4-426F-85F4-54CB8C8CA9A2}" dt="2022-11-03T14:41:52.283" v="5719" actId="20577"/>
        <pc:sldMkLst>
          <pc:docMk/>
          <pc:sldMk cId="2759816678" sldId="282"/>
        </pc:sldMkLst>
        <pc:spChg chg="mod">
          <ac:chgData name="Peter McGinty" userId="138e04b35f3df159" providerId="LiveId" clId="{6B90FE74-BAE4-426F-85F4-54CB8C8CA9A2}" dt="2022-11-03T14:41:52.283" v="5719" actId="20577"/>
          <ac:spMkLst>
            <pc:docMk/>
            <pc:sldMk cId="2759816678" sldId="282"/>
            <ac:spMk id="2" creationId="{AA222139-42DB-4AC5-A633-6A6151320660}"/>
          </ac:spMkLst>
        </pc:spChg>
        <pc:spChg chg="mod">
          <ac:chgData name="Peter McGinty" userId="138e04b35f3df159" providerId="LiveId" clId="{6B90FE74-BAE4-426F-85F4-54CB8C8CA9A2}" dt="2022-11-03T09:53:56.506" v="4279" actId="20577"/>
          <ac:spMkLst>
            <pc:docMk/>
            <pc:sldMk cId="2759816678" sldId="282"/>
            <ac:spMk id="3" creationId="{1DF69DD4-9D1E-44DA-90BC-3BDDF95D0C54}"/>
          </ac:spMkLst>
        </pc:spChg>
      </pc:sldChg>
      <pc:sldChg chg="del">
        <pc:chgData name="Peter McGinty" userId="138e04b35f3df159" providerId="LiveId" clId="{6B90FE74-BAE4-426F-85F4-54CB8C8CA9A2}" dt="2022-11-01T21:41:24.413" v="2107" actId="2696"/>
        <pc:sldMkLst>
          <pc:docMk/>
          <pc:sldMk cId="1720151516" sldId="283"/>
        </pc:sldMkLst>
      </pc:sldChg>
      <pc:sldChg chg="add del">
        <pc:chgData name="Peter McGinty" userId="138e04b35f3df159" providerId="LiveId" clId="{6B90FE74-BAE4-426F-85F4-54CB8C8CA9A2}" dt="2022-11-03T14:44:34.070" v="5750" actId="2696"/>
        <pc:sldMkLst>
          <pc:docMk/>
          <pc:sldMk cId="4010559008" sldId="283"/>
        </pc:sldMkLst>
      </pc:sldChg>
      <pc:sldChg chg="add del">
        <pc:chgData name="Peter McGinty" userId="138e04b35f3df159" providerId="LiveId" clId="{6B90FE74-BAE4-426F-85F4-54CB8C8CA9A2}" dt="2022-11-03T14:44:34.070" v="5750" actId="2696"/>
        <pc:sldMkLst>
          <pc:docMk/>
          <pc:sldMk cId="1188219050" sldId="284"/>
        </pc:sldMkLst>
      </pc:sldChg>
      <pc:sldChg chg="del">
        <pc:chgData name="Peter McGinty" userId="138e04b35f3df159" providerId="LiveId" clId="{6B90FE74-BAE4-426F-85F4-54CB8C8CA9A2}" dt="2022-11-01T21:41:24.413" v="2107" actId="2696"/>
        <pc:sldMkLst>
          <pc:docMk/>
          <pc:sldMk cId="3425510975" sldId="284"/>
        </pc:sldMkLst>
      </pc:sldChg>
      <pc:sldChg chg="del">
        <pc:chgData name="Peter McGinty" userId="138e04b35f3df159" providerId="LiveId" clId="{6B90FE74-BAE4-426F-85F4-54CB8C8CA9A2}" dt="2022-11-01T21:41:24.413" v="2107" actId="2696"/>
        <pc:sldMkLst>
          <pc:docMk/>
          <pc:sldMk cId="60586892" sldId="285"/>
        </pc:sldMkLst>
      </pc:sldChg>
      <pc:sldChg chg="add del">
        <pc:chgData name="Peter McGinty" userId="138e04b35f3df159" providerId="LiveId" clId="{6B90FE74-BAE4-426F-85F4-54CB8C8CA9A2}" dt="2022-11-03T14:44:34.070" v="5750" actId="2696"/>
        <pc:sldMkLst>
          <pc:docMk/>
          <pc:sldMk cId="2422979108" sldId="285"/>
        </pc:sldMkLst>
      </pc:sldChg>
      <pc:sldChg chg="del">
        <pc:chgData name="Peter McGinty" userId="138e04b35f3df159" providerId="LiveId" clId="{6B90FE74-BAE4-426F-85F4-54CB8C8CA9A2}" dt="2022-11-01T21:41:24.413" v="2107" actId="2696"/>
        <pc:sldMkLst>
          <pc:docMk/>
          <pc:sldMk cId="1196896107" sldId="287"/>
        </pc:sldMkLst>
      </pc:sldChg>
      <pc:sldChg chg="add del">
        <pc:chgData name="Peter McGinty" userId="138e04b35f3df159" providerId="LiveId" clId="{6B90FE74-BAE4-426F-85F4-54CB8C8CA9A2}" dt="2022-11-03T14:44:34.070" v="5750" actId="2696"/>
        <pc:sldMkLst>
          <pc:docMk/>
          <pc:sldMk cId="1860482204" sldId="287"/>
        </pc:sldMkLst>
      </pc:sldChg>
      <pc:sldChg chg="del">
        <pc:chgData name="Peter McGinty" userId="138e04b35f3df159" providerId="LiveId" clId="{6B90FE74-BAE4-426F-85F4-54CB8C8CA9A2}" dt="2022-11-01T21:41:06.504" v="2106" actId="47"/>
        <pc:sldMkLst>
          <pc:docMk/>
          <pc:sldMk cId="3272295682" sldId="288"/>
        </pc:sldMkLst>
      </pc:sldChg>
      <pc:sldChg chg="modSp del mod">
        <pc:chgData name="Peter McGinty" userId="138e04b35f3df159" providerId="LiveId" clId="{6B90FE74-BAE4-426F-85F4-54CB8C8CA9A2}" dt="2022-11-01T21:53:47.165" v="2603" actId="47"/>
        <pc:sldMkLst>
          <pc:docMk/>
          <pc:sldMk cId="3615599976" sldId="290"/>
        </pc:sldMkLst>
        <pc:spChg chg="mod">
          <ac:chgData name="Peter McGinty" userId="138e04b35f3df159" providerId="LiveId" clId="{6B90FE74-BAE4-426F-85F4-54CB8C8CA9A2}" dt="2022-11-01T21:46:53.216" v="2153" actId="20577"/>
          <ac:spMkLst>
            <pc:docMk/>
            <pc:sldMk cId="3615599976" sldId="290"/>
            <ac:spMk id="2" creationId="{20591ECA-E8EB-47EF-9D7D-8CCF7B7AEE32}"/>
          </ac:spMkLst>
        </pc:spChg>
      </pc:sldChg>
      <pc:sldChg chg="addSp modSp mod modClrScheme chgLayout">
        <pc:chgData name="Peter McGinty" userId="138e04b35f3df159" providerId="LiveId" clId="{6B90FE74-BAE4-426F-85F4-54CB8C8CA9A2}" dt="2022-11-03T15:22:30.843" v="5896" actId="20577"/>
        <pc:sldMkLst>
          <pc:docMk/>
          <pc:sldMk cId="2418848292" sldId="291"/>
        </pc:sldMkLst>
        <pc:spChg chg="mod ord">
          <ac:chgData name="Peter McGinty" userId="138e04b35f3df159" providerId="LiveId" clId="{6B90FE74-BAE4-426F-85F4-54CB8C8CA9A2}" dt="2022-11-01T21:59:41.958" v="2648" actId="700"/>
          <ac:spMkLst>
            <pc:docMk/>
            <pc:sldMk cId="2418848292" sldId="291"/>
            <ac:spMk id="2" creationId="{20591ECA-E8EB-47EF-9D7D-8CCF7B7AEE32}"/>
          </ac:spMkLst>
        </pc:spChg>
        <pc:spChg chg="mod ord">
          <ac:chgData name="Peter McGinty" userId="138e04b35f3df159" providerId="LiveId" clId="{6B90FE74-BAE4-426F-85F4-54CB8C8CA9A2}" dt="2022-11-03T15:06:28.436" v="5754" actId="20577"/>
          <ac:spMkLst>
            <pc:docMk/>
            <pc:sldMk cId="2418848292" sldId="291"/>
            <ac:spMk id="3" creationId="{D7A0787D-11EF-4040-A431-D876A3D75C56}"/>
          </ac:spMkLst>
        </pc:spChg>
        <pc:spChg chg="add mod ord">
          <ac:chgData name="Peter McGinty" userId="138e04b35f3df159" providerId="LiveId" clId="{6B90FE74-BAE4-426F-85F4-54CB8C8CA9A2}" dt="2022-11-03T15:22:30.843" v="5896" actId="20577"/>
          <ac:spMkLst>
            <pc:docMk/>
            <pc:sldMk cId="2418848292" sldId="291"/>
            <ac:spMk id="4" creationId="{549801D6-A617-4A44-2A64-B05FD292EE5D}"/>
          </ac:spMkLst>
        </pc:spChg>
      </pc:sldChg>
      <pc:sldChg chg="del">
        <pc:chgData name="Peter McGinty" userId="138e04b35f3df159" providerId="LiveId" clId="{6B90FE74-BAE4-426F-85F4-54CB8C8CA9A2}" dt="2022-11-01T22:20:08.540" v="2998" actId="47"/>
        <pc:sldMkLst>
          <pc:docMk/>
          <pc:sldMk cId="2385944770" sldId="292"/>
        </pc:sldMkLst>
      </pc:sldChg>
      <pc:sldChg chg="ord">
        <pc:chgData name="Peter McGinty" userId="138e04b35f3df159" providerId="LiveId" clId="{6B90FE74-BAE4-426F-85F4-54CB8C8CA9A2}" dt="2022-11-03T10:06:47.017" v="4304"/>
        <pc:sldMkLst>
          <pc:docMk/>
          <pc:sldMk cId="1007822625" sldId="294"/>
        </pc:sldMkLst>
      </pc:sldChg>
      <pc:sldChg chg="addSp delSp modSp new mod modClrScheme chgLayout">
        <pc:chgData name="Peter McGinty" userId="138e04b35f3df159" providerId="LiveId" clId="{6B90FE74-BAE4-426F-85F4-54CB8C8CA9A2}" dt="2022-11-03T09:48:53.320" v="4267" actId="20577"/>
        <pc:sldMkLst>
          <pc:docMk/>
          <pc:sldMk cId="2382775556" sldId="295"/>
        </pc:sldMkLst>
        <pc:spChg chg="mod ord">
          <ac:chgData name="Peter McGinty" userId="138e04b35f3df159" providerId="LiveId" clId="{6B90FE74-BAE4-426F-85F4-54CB8C8CA9A2}" dt="2022-11-01T20:43:19.750" v="404" actId="700"/>
          <ac:spMkLst>
            <pc:docMk/>
            <pc:sldMk cId="2382775556" sldId="295"/>
            <ac:spMk id="2" creationId="{16547535-6C2A-ACF7-2051-318797F6652F}"/>
          </ac:spMkLst>
        </pc:spChg>
        <pc:spChg chg="del mod ord">
          <ac:chgData name="Peter McGinty" userId="138e04b35f3df159" providerId="LiveId" clId="{6B90FE74-BAE4-426F-85F4-54CB8C8CA9A2}" dt="2022-11-01T20:43:14.323" v="403" actId="700"/>
          <ac:spMkLst>
            <pc:docMk/>
            <pc:sldMk cId="2382775556" sldId="295"/>
            <ac:spMk id="3" creationId="{5C5C3B67-145E-45BE-C109-432F384FA66D}"/>
          </ac:spMkLst>
        </pc:spChg>
        <pc:spChg chg="add del mod ord">
          <ac:chgData name="Peter McGinty" userId="138e04b35f3df159" providerId="LiveId" clId="{6B90FE74-BAE4-426F-85F4-54CB8C8CA9A2}" dt="2022-11-01T20:43:19.750" v="404" actId="700"/>
          <ac:spMkLst>
            <pc:docMk/>
            <pc:sldMk cId="2382775556" sldId="295"/>
            <ac:spMk id="4" creationId="{83473C7D-1F3C-41A1-2337-49380F03B8EA}"/>
          </ac:spMkLst>
        </pc:spChg>
        <pc:spChg chg="add del mod ord">
          <ac:chgData name="Peter McGinty" userId="138e04b35f3df159" providerId="LiveId" clId="{6B90FE74-BAE4-426F-85F4-54CB8C8CA9A2}" dt="2022-11-01T20:43:19.750" v="404" actId="700"/>
          <ac:spMkLst>
            <pc:docMk/>
            <pc:sldMk cId="2382775556" sldId="295"/>
            <ac:spMk id="5" creationId="{65DAF0DD-17C0-BE3A-87D0-9534631B739E}"/>
          </ac:spMkLst>
        </pc:spChg>
        <pc:spChg chg="add mod ord">
          <ac:chgData name="Peter McGinty" userId="138e04b35f3df159" providerId="LiveId" clId="{6B90FE74-BAE4-426F-85F4-54CB8C8CA9A2}" dt="2022-11-03T09:16:45.126" v="4143" actId="20577"/>
          <ac:spMkLst>
            <pc:docMk/>
            <pc:sldMk cId="2382775556" sldId="295"/>
            <ac:spMk id="6" creationId="{EF0448D4-22F3-4ABC-B407-E40D44A783B4}"/>
          </ac:spMkLst>
        </pc:spChg>
        <pc:spChg chg="add mod ord">
          <ac:chgData name="Peter McGinty" userId="138e04b35f3df159" providerId="LiveId" clId="{6B90FE74-BAE4-426F-85F4-54CB8C8CA9A2}" dt="2022-11-03T09:48:33.925" v="4265" actId="20577"/>
          <ac:spMkLst>
            <pc:docMk/>
            <pc:sldMk cId="2382775556" sldId="295"/>
            <ac:spMk id="7" creationId="{F83E5148-45A6-D72F-89E2-0FB388D52CF6}"/>
          </ac:spMkLst>
        </pc:spChg>
        <pc:spChg chg="add mod ord">
          <ac:chgData name="Peter McGinty" userId="138e04b35f3df159" providerId="LiveId" clId="{6B90FE74-BAE4-426F-85F4-54CB8C8CA9A2}" dt="2022-11-01T21:42:55.945" v="2114"/>
          <ac:spMkLst>
            <pc:docMk/>
            <pc:sldMk cId="2382775556" sldId="295"/>
            <ac:spMk id="8" creationId="{AD13CCBB-6C9E-D1DF-0D49-CB5BB37F361F}"/>
          </ac:spMkLst>
        </pc:spChg>
        <pc:spChg chg="add mod ord">
          <ac:chgData name="Peter McGinty" userId="138e04b35f3df159" providerId="LiveId" clId="{6B90FE74-BAE4-426F-85F4-54CB8C8CA9A2}" dt="2022-11-03T09:48:53.320" v="4267" actId="20577"/>
          <ac:spMkLst>
            <pc:docMk/>
            <pc:sldMk cId="2382775556" sldId="295"/>
            <ac:spMk id="9" creationId="{85C45E0C-D7C0-419E-9CBB-3BE1605807A4}"/>
          </ac:spMkLst>
        </pc:spChg>
      </pc:sldChg>
      <pc:sldChg chg="modSp new mod modAnim">
        <pc:chgData name="Peter McGinty" userId="138e04b35f3df159" providerId="LiveId" clId="{6B90FE74-BAE4-426F-85F4-54CB8C8CA9A2}" dt="2022-11-03T09:50:13.150" v="4271"/>
        <pc:sldMkLst>
          <pc:docMk/>
          <pc:sldMk cId="1254711822" sldId="296"/>
        </pc:sldMkLst>
        <pc:spChg chg="mod">
          <ac:chgData name="Peter McGinty" userId="138e04b35f3df159" providerId="LiveId" clId="{6B90FE74-BAE4-426F-85F4-54CB8C8CA9A2}" dt="2022-11-01T20:57:58.086" v="702" actId="20577"/>
          <ac:spMkLst>
            <pc:docMk/>
            <pc:sldMk cId="1254711822" sldId="296"/>
            <ac:spMk id="2" creationId="{96E3EBBD-7C6E-AB31-F0CC-4987D80447AD}"/>
          </ac:spMkLst>
        </pc:spChg>
        <pc:spChg chg="mod">
          <ac:chgData name="Peter McGinty" userId="138e04b35f3df159" providerId="LiveId" clId="{6B90FE74-BAE4-426F-85F4-54CB8C8CA9A2}" dt="2022-11-01T20:49:34.278" v="558" actId="20577"/>
          <ac:spMkLst>
            <pc:docMk/>
            <pc:sldMk cId="1254711822" sldId="296"/>
            <ac:spMk id="3" creationId="{A776B808-B1A4-091E-9FE8-592D8EE5F0F8}"/>
          </ac:spMkLst>
        </pc:spChg>
        <pc:spChg chg="mod">
          <ac:chgData name="Peter McGinty" userId="138e04b35f3df159" providerId="LiveId" clId="{6B90FE74-BAE4-426F-85F4-54CB8C8CA9A2}" dt="2022-11-03T09:17:08.615" v="4149" actId="20577"/>
          <ac:spMkLst>
            <pc:docMk/>
            <pc:sldMk cId="1254711822" sldId="296"/>
            <ac:spMk id="4" creationId="{AC935B94-7105-52C4-7445-9D7F4CCE6AD0}"/>
          </ac:spMkLst>
        </pc:spChg>
        <pc:spChg chg="mod">
          <ac:chgData name="Peter McGinty" userId="138e04b35f3df159" providerId="LiveId" clId="{6B90FE74-BAE4-426F-85F4-54CB8C8CA9A2}" dt="2022-11-01T20:49:37.943" v="560" actId="20577"/>
          <ac:spMkLst>
            <pc:docMk/>
            <pc:sldMk cId="1254711822" sldId="296"/>
            <ac:spMk id="5" creationId="{076C849E-99D8-A0F1-C452-4CFA0D616643}"/>
          </ac:spMkLst>
        </pc:spChg>
        <pc:spChg chg="mod">
          <ac:chgData name="Peter McGinty" userId="138e04b35f3df159" providerId="LiveId" clId="{6B90FE74-BAE4-426F-85F4-54CB8C8CA9A2}" dt="2022-11-03T09:17:22.272" v="4155" actId="20577"/>
          <ac:spMkLst>
            <pc:docMk/>
            <pc:sldMk cId="1254711822" sldId="296"/>
            <ac:spMk id="6" creationId="{ADD2A810-554B-DB8E-E254-9ECADBEAEC5C}"/>
          </ac:spMkLst>
        </pc:spChg>
      </pc:sldChg>
      <pc:sldChg chg="modSp new mod">
        <pc:chgData name="Peter McGinty" userId="138e04b35f3df159" providerId="LiveId" clId="{6B90FE74-BAE4-426F-85F4-54CB8C8CA9A2}" dt="2022-11-03T12:20:21.160" v="5203" actId="20577"/>
        <pc:sldMkLst>
          <pc:docMk/>
          <pc:sldMk cId="4274832913" sldId="297"/>
        </pc:sldMkLst>
        <pc:spChg chg="mod">
          <ac:chgData name="Peter McGinty" userId="138e04b35f3df159" providerId="LiveId" clId="{6B90FE74-BAE4-426F-85F4-54CB8C8CA9A2}" dt="2022-11-03T12:20:21.160" v="5203" actId="20577"/>
          <ac:spMkLst>
            <pc:docMk/>
            <pc:sldMk cId="4274832913" sldId="297"/>
            <ac:spMk id="2" creationId="{4446F56F-0610-8EDE-C567-0B328A71BB9B}"/>
          </ac:spMkLst>
        </pc:spChg>
      </pc:sldChg>
      <pc:sldChg chg="modSp new mod ord">
        <pc:chgData name="Peter McGinty" userId="138e04b35f3df159" providerId="LiveId" clId="{6B90FE74-BAE4-426F-85F4-54CB8C8CA9A2}" dt="2022-11-03T14:32:06.782" v="5579" actId="20577"/>
        <pc:sldMkLst>
          <pc:docMk/>
          <pc:sldMk cId="1840629652" sldId="298"/>
        </pc:sldMkLst>
        <pc:spChg chg="mod">
          <ac:chgData name="Peter McGinty" userId="138e04b35f3df159" providerId="LiveId" clId="{6B90FE74-BAE4-426F-85F4-54CB8C8CA9A2}" dt="2022-11-01T21:09:24.416" v="914" actId="20577"/>
          <ac:spMkLst>
            <pc:docMk/>
            <pc:sldMk cId="1840629652" sldId="298"/>
            <ac:spMk id="2" creationId="{BECFA46D-26C5-F796-F7C7-FA6B24AFD87C}"/>
          </ac:spMkLst>
        </pc:spChg>
        <pc:spChg chg="mod">
          <ac:chgData name="Peter McGinty" userId="138e04b35f3df159" providerId="LiveId" clId="{6B90FE74-BAE4-426F-85F4-54CB8C8CA9A2}" dt="2022-11-03T14:32:06.782" v="5579" actId="20577"/>
          <ac:spMkLst>
            <pc:docMk/>
            <pc:sldMk cId="1840629652" sldId="298"/>
            <ac:spMk id="3" creationId="{AB0AA86C-8A17-5F71-D488-4A97065D0F1F}"/>
          </ac:spMkLst>
        </pc:spChg>
      </pc:sldChg>
      <pc:sldChg chg="modSp new mod ord">
        <pc:chgData name="Peter McGinty" userId="138e04b35f3df159" providerId="LiveId" clId="{6B90FE74-BAE4-426F-85F4-54CB8C8CA9A2}" dt="2022-11-03T12:19:15.551" v="5172" actId="20577"/>
        <pc:sldMkLst>
          <pc:docMk/>
          <pc:sldMk cId="1711847534" sldId="299"/>
        </pc:sldMkLst>
        <pc:spChg chg="mod">
          <ac:chgData name="Peter McGinty" userId="138e04b35f3df159" providerId="LiveId" clId="{6B90FE74-BAE4-426F-85F4-54CB8C8CA9A2}" dt="2022-11-03T12:19:15.551" v="5172" actId="20577"/>
          <ac:spMkLst>
            <pc:docMk/>
            <pc:sldMk cId="1711847534" sldId="299"/>
            <ac:spMk id="2" creationId="{3F20ADFF-E3DF-0B17-255A-3E5B15DB295D}"/>
          </ac:spMkLst>
        </pc:spChg>
        <pc:spChg chg="mod">
          <ac:chgData name="Peter McGinty" userId="138e04b35f3df159" providerId="LiveId" clId="{6B90FE74-BAE4-426F-85F4-54CB8C8CA9A2}" dt="2022-11-02T09:06:51.047" v="3873" actId="20577"/>
          <ac:spMkLst>
            <pc:docMk/>
            <pc:sldMk cId="1711847534" sldId="299"/>
            <ac:spMk id="3" creationId="{A9CA1AFF-FB61-6485-D72E-C8CB3152ABF0}"/>
          </ac:spMkLst>
        </pc:spChg>
      </pc:sldChg>
      <pc:sldChg chg="addSp modSp add mod modClrScheme modAnim chgLayout">
        <pc:chgData name="Peter McGinty" userId="138e04b35f3df159" providerId="LiveId" clId="{6B90FE74-BAE4-426F-85F4-54CB8C8CA9A2}" dt="2022-11-03T15:21:44.899" v="5889" actId="20577"/>
        <pc:sldMkLst>
          <pc:docMk/>
          <pc:sldMk cId="3260883721" sldId="300"/>
        </pc:sldMkLst>
        <pc:spChg chg="mod ord">
          <ac:chgData name="Peter McGinty" userId="138e04b35f3df159" providerId="LiveId" clId="{6B90FE74-BAE4-426F-85F4-54CB8C8CA9A2}" dt="2022-11-01T21:57:41.248" v="2640" actId="20577"/>
          <ac:spMkLst>
            <pc:docMk/>
            <pc:sldMk cId="3260883721" sldId="300"/>
            <ac:spMk id="2" creationId="{20591ECA-E8EB-47EF-9D7D-8CCF7B7AEE32}"/>
          </ac:spMkLst>
        </pc:spChg>
        <pc:spChg chg="mod ord">
          <ac:chgData name="Peter McGinty" userId="138e04b35f3df159" providerId="LiveId" clId="{6B90FE74-BAE4-426F-85F4-54CB8C8CA9A2}" dt="2022-11-03T15:21:19.775" v="5881" actId="20577"/>
          <ac:spMkLst>
            <pc:docMk/>
            <pc:sldMk cId="3260883721" sldId="300"/>
            <ac:spMk id="3" creationId="{D7A0787D-11EF-4040-A431-D876A3D75C56}"/>
          </ac:spMkLst>
        </pc:spChg>
        <pc:spChg chg="add mod ord">
          <ac:chgData name="Peter McGinty" userId="138e04b35f3df159" providerId="LiveId" clId="{6B90FE74-BAE4-426F-85F4-54CB8C8CA9A2}" dt="2022-11-03T15:21:44.899" v="5889" actId="20577"/>
          <ac:spMkLst>
            <pc:docMk/>
            <pc:sldMk cId="3260883721" sldId="300"/>
            <ac:spMk id="4" creationId="{DEF8CCE4-CBD7-DE3C-0977-BCF38405E9F1}"/>
          </ac:spMkLst>
        </pc:spChg>
      </pc:sldChg>
      <pc:sldChg chg="modSp new mod">
        <pc:chgData name="Peter McGinty" userId="138e04b35f3df159" providerId="LiveId" clId="{6B90FE74-BAE4-426F-85F4-54CB8C8CA9A2}" dt="2022-11-03T15:25:50.143" v="5923" actId="20577"/>
        <pc:sldMkLst>
          <pc:docMk/>
          <pc:sldMk cId="2968644038" sldId="301"/>
        </pc:sldMkLst>
        <pc:spChg chg="mod">
          <ac:chgData name="Peter McGinty" userId="138e04b35f3df159" providerId="LiveId" clId="{6B90FE74-BAE4-426F-85F4-54CB8C8CA9A2}" dt="2022-11-03T15:25:50.143" v="5923" actId="20577"/>
          <ac:spMkLst>
            <pc:docMk/>
            <pc:sldMk cId="2968644038" sldId="301"/>
            <ac:spMk id="2" creationId="{66E97303-7EC1-CC30-B0FB-FAAEEEAE2F15}"/>
          </ac:spMkLst>
        </pc:spChg>
        <pc:spChg chg="mod">
          <ac:chgData name="Peter McGinty" userId="138e04b35f3df159" providerId="LiveId" clId="{6B90FE74-BAE4-426F-85F4-54CB8C8CA9A2}" dt="2022-11-03T12:17:32.885" v="5140" actId="20577"/>
          <ac:spMkLst>
            <pc:docMk/>
            <pc:sldMk cId="2968644038" sldId="301"/>
            <ac:spMk id="3" creationId="{646E3174-5FFC-ABAC-F6A3-C207E50A676B}"/>
          </ac:spMkLst>
        </pc:spChg>
      </pc:sldChg>
      <pc:sldChg chg="modSp add mod">
        <pc:chgData name="Peter McGinty" userId="138e04b35f3df159" providerId="LiveId" clId="{6B90FE74-BAE4-426F-85F4-54CB8C8CA9A2}" dt="2022-11-03T15:25:32.172" v="5920" actId="20577"/>
        <pc:sldMkLst>
          <pc:docMk/>
          <pc:sldMk cId="3710591902" sldId="302"/>
        </pc:sldMkLst>
        <pc:spChg chg="mod">
          <ac:chgData name="Peter McGinty" userId="138e04b35f3df159" providerId="LiveId" clId="{6B90FE74-BAE4-426F-85F4-54CB8C8CA9A2}" dt="2022-11-03T15:25:32.172" v="5920" actId="20577"/>
          <ac:spMkLst>
            <pc:docMk/>
            <pc:sldMk cId="3710591902" sldId="302"/>
            <ac:spMk id="2" creationId="{66E97303-7EC1-CC30-B0FB-FAAEEEAE2F15}"/>
          </ac:spMkLst>
        </pc:spChg>
        <pc:spChg chg="mod">
          <ac:chgData name="Peter McGinty" userId="138e04b35f3df159" providerId="LiveId" clId="{6B90FE74-BAE4-426F-85F4-54CB8C8CA9A2}" dt="2022-11-03T12:17:41.303" v="5149" actId="20577"/>
          <ac:spMkLst>
            <pc:docMk/>
            <pc:sldMk cId="3710591902" sldId="302"/>
            <ac:spMk id="3" creationId="{646E3174-5FFC-ABAC-F6A3-C207E50A676B}"/>
          </ac:spMkLst>
        </pc:spChg>
      </pc:sldChg>
      <pc:sldChg chg="modSp new mod">
        <pc:chgData name="Peter McGinty" userId="138e04b35f3df159" providerId="LiveId" clId="{6B90FE74-BAE4-426F-85F4-54CB8C8CA9A2}" dt="2022-11-03T12:18:35.713" v="5167" actId="20577"/>
        <pc:sldMkLst>
          <pc:docMk/>
          <pc:sldMk cId="1099643286" sldId="303"/>
        </pc:sldMkLst>
        <pc:spChg chg="mod">
          <ac:chgData name="Peter McGinty" userId="138e04b35f3df159" providerId="LiveId" clId="{6B90FE74-BAE4-426F-85F4-54CB8C8CA9A2}" dt="2022-11-03T12:18:35.713" v="5167" actId="20577"/>
          <ac:spMkLst>
            <pc:docMk/>
            <pc:sldMk cId="1099643286" sldId="303"/>
            <ac:spMk id="2" creationId="{2B255A51-AF8B-8DA8-841E-E1327AC8670F}"/>
          </ac:spMkLst>
        </pc:spChg>
        <pc:spChg chg="mod">
          <ac:chgData name="Peter McGinty" userId="138e04b35f3df159" providerId="LiveId" clId="{6B90FE74-BAE4-426F-85F4-54CB8C8CA9A2}" dt="2022-11-01T22:22:39.201" v="3125" actId="20577"/>
          <ac:spMkLst>
            <pc:docMk/>
            <pc:sldMk cId="1099643286" sldId="303"/>
            <ac:spMk id="3" creationId="{355EC304-0A9E-71A8-4AE4-E612F03F9691}"/>
          </ac:spMkLst>
        </pc:spChg>
      </pc:sldChg>
      <pc:sldChg chg="modSp new mod">
        <pc:chgData name="Peter McGinty" userId="138e04b35f3df159" providerId="LiveId" clId="{6B90FE74-BAE4-426F-85F4-54CB8C8CA9A2}" dt="2022-11-03T14:37:47.085" v="5708" actId="20577"/>
        <pc:sldMkLst>
          <pc:docMk/>
          <pc:sldMk cId="2583327961" sldId="304"/>
        </pc:sldMkLst>
        <pc:spChg chg="mod">
          <ac:chgData name="Peter McGinty" userId="138e04b35f3df159" providerId="LiveId" clId="{6B90FE74-BAE4-426F-85F4-54CB8C8CA9A2}" dt="2022-11-01T22:23:10.731" v="3137" actId="20577"/>
          <ac:spMkLst>
            <pc:docMk/>
            <pc:sldMk cId="2583327961" sldId="304"/>
            <ac:spMk id="2" creationId="{420D06AD-06F7-AA5D-5E80-CC85CA8CA06B}"/>
          </ac:spMkLst>
        </pc:spChg>
        <pc:spChg chg="mod">
          <ac:chgData name="Peter McGinty" userId="138e04b35f3df159" providerId="LiveId" clId="{6B90FE74-BAE4-426F-85F4-54CB8C8CA9A2}" dt="2022-11-03T14:37:47.085" v="5708" actId="20577"/>
          <ac:spMkLst>
            <pc:docMk/>
            <pc:sldMk cId="2583327961" sldId="304"/>
            <ac:spMk id="3" creationId="{295AA991-42B4-4A42-D345-269F059ACC47}"/>
          </ac:spMkLst>
        </pc:spChg>
      </pc:sldChg>
      <pc:sldChg chg="modSp new mod">
        <pc:chgData name="Peter McGinty" userId="138e04b35f3df159" providerId="LiveId" clId="{6B90FE74-BAE4-426F-85F4-54CB8C8CA9A2}" dt="2022-11-02T08:44:14.253" v="3270" actId="20577"/>
        <pc:sldMkLst>
          <pc:docMk/>
          <pc:sldMk cId="3631718066" sldId="305"/>
        </pc:sldMkLst>
        <pc:spChg chg="mod">
          <ac:chgData name="Peter McGinty" userId="138e04b35f3df159" providerId="LiveId" clId="{6B90FE74-BAE4-426F-85F4-54CB8C8CA9A2}" dt="2022-11-02T08:44:14.253" v="3270" actId="20577"/>
          <ac:spMkLst>
            <pc:docMk/>
            <pc:sldMk cId="3631718066" sldId="305"/>
            <ac:spMk id="2" creationId="{9A03DA0C-A927-8D2F-7F10-A16773BD8134}"/>
          </ac:spMkLst>
        </pc:spChg>
      </pc:sldChg>
      <pc:sldChg chg="addSp modSp new mod modClrScheme chgLayout">
        <pc:chgData name="Peter McGinty" userId="138e04b35f3df159" providerId="LiveId" clId="{6B90FE74-BAE4-426F-85F4-54CB8C8CA9A2}" dt="2022-11-03T09:11:28.588" v="4140" actId="20577"/>
        <pc:sldMkLst>
          <pc:docMk/>
          <pc:sldMk cId="1342156245" sldId="306"/>
        </pc:sldMkLst>
        <pc:spChg chg="mod ord">
          <ac:chgData name="Peter McGinty" userId="138e04b35f3df159" providerId="LiveId" clId="{6B90FE74-BAE4-426F-85F4-54CB8C8CA9A2}" dt="2022-11-02T09:02:21.124" v="3721" actId="20577"/>
          <ac:spMkLst>
            <pc:docMk/>
            <pc:sldMk cId="1342156245" sldId="306"/>
            <ac:spMk id="2" creationId="{8E7AF886-CA15-579D-450B-BEDB6C3F2559}"/>
          </ac:spMkLst>
        </pc:spChg>
        <pc:spChg chg="mod ord">
          <ac:chgData name="Peter McGinty" userId="138e04b35f3df159" providerId="LiveId" clId="{6B90FE74-BAE4-426F-85F4-54CB8C8CA9A2}" dt="2022-11-02T08:58:30.708" v="3711" actId="20577"/>
          <ac:spMkLst>
            <pc:docMk/>
            <pc:sldMk cId="1342156245" sldId="306"/>
            <ac:spMk id="3" creationId="{DB2DB941-08F5-8020-E7BF-9237EB337282}"/>
          </ac:spMkLst>
        </pc:spChg>
        <pc:spChg chg="add mod ord">
          <ac:chgData name="Peter McGinty" userId="138e04b35f3df159" providerId="LiveId" clId="{6B90FE74-BAE4-426F-85F4-54CB8C8CA9A2}" dt="2022-11-03T09:11:28.588" v="4140" actId="20577"/>
          <ac:spMkLst>
            <pc:docMk/>
            <pc:sldMk cId="1342156245" sldId="306"/>
            <ac:spMk id="4" creationId="{824CCC06-6BEE-0AAC-CEAA-237A2F8B8244}"/>
          </ac:spMkLst>
        </pc:spChg>
      </pc:sldChg>
      <pc:sldChg chg="new del">
        <pc:chgData name="Peter McGinty" userId="138e04b35f3df159" providerId="LiveId" clId="{6B90FE74-BAE4-426F-85F4-54CB8C8CA9A2}" dt="2022-11-02T09:04:36.542" v="3848" actId="47"/>
        <pc:sldMkLst>
          <pc:docMk/>
          <pc:sldMk cId="1448180779" sldId="307"/>
        </pc:sldMkLst>
      </pc:sldChg>
      <pc:sldChg chg="modSp new mod ord">
        <pc:chgData name="Peter McGinty" userId="138e04b35f3df159" providerId="LiveId" clId="{6B90FE74-BAE4-426F-85F4-54CB8C8CA9A2}" dt="2022-11-02T09:04:32.809" v="3847"/>
        <pc:sldMkLst>
          <pc:docMk/>
          <pc:sldMk cId="2256719815" sldId="308"/>
        </pc:sldMkLst>
        <pc:spChg chg="mod">
          <ac:chgData name="Peter McGinty" userId="138e04b35f3df159" providerId="LiveId" clId="{6B90FE74-BAE4-426F-85F4-54CB8C8CA9A2}" dt="2022-11-02T09:02:48.730" v="3732" actId="20577"/>
          <ac:spMkLst>
            <pc:docMk/>
            <pc:sldMk cId="2256719815" sldId="308"/>
            <ac:spMk id="2" creationId="{C4923473-BF36-55BF-E852-A211248D9C4F}"/>
          </ac:spMkLst>
        </pc:spChg>
        <pc:spChg chg="mod">
          <ac:chgData name="Peter McGinty" userId="138e04b35f3df159" providerId="LiveId" clId="{6B90FE74-BAE4-426F-85F4-54CB8C8CA9A2}" dt="2022-11-02T09:04:22.245" v="3845" actId="20577"/>
          <ac:spMkLst>
            <pc:docMk/>
            <pc:sldMk cId="2256719815" sldId="308"/>
            <ac:spMk id="3" creationId="{F4B2F25F-2EB7-2362-133B-C74C7E10AD3B}"/>
          </ac:spMkLst>
        </pc:spChg>
      </pc:sldChg>
      <pc:sldChg chg="addSp modSp new mod ord">
        <pc:chgData name="Peter McGinty" userId="138e04b35f3df159" providerId="LiveId" clId="{6B90FE74-BAE4-426F-85F4-54CB8C8CA9A2}" dt="2022-11-03T15:18:12.572" v="5856"/>
        <pc:sldMkLst>
          <pc:docMk/>
          <pc:sldMk cId="2222937363" sldId="309"/>
        </pc:sldMkLst>
        <pc:spChg chg="mod">
          <ac:chgData name="Peter McGinty" userId="138e04b35f3df159" providerId="LiveId" clId="{6B90FE74-BAE4-426F-85F4-54CB8C8CA9A2}" dt="2022-11-02T13:28:08.695" v="3893" actId="20577"/>
          <ac:spMkLst>
            <pc:docMk/>
            <pc:sldMk cId="2222937363" sldId="309"/>
            <ac:spMk id="2" creationId="{F0ED9F6F-FB56-7532-4C7D-A7A73C9A362C}"/>
          </ac:spMkLst>
        </pc:spChg>
        <pc:spChg chg="mod">
          <ac:chgData name="Peter McGinty" userId="138e04b35f3df159" providerId="LiveId" clId="{6B90FE74-BAE4-426F-85F4-54CB8C8CA9A2}" dt="2022-11-02T13:28:32.264" v="3945" actId="20577"/>
          <ac:spMkLst>
            <pc:docMk/>
            <pc:sldMk cId="2222937363" sldId="309"/>
            <ac:spMk id="3" creationId="{7D5831FD-7821-709C-E25A-2903FE1402D2}"/>
          </ac:spMkLst>
        </pc:spChg>
        <pc:picChg chg="add mod">
          <ac:chgData name="Peter McGinty" userId="138e04b35f3df159" providerId="LiveId" clId="{6B90FE74-BAE4-426F-85F4-54CB8C8CA9A2}" dt="2022-11-03T10:02:12.079" v="4297" actId="12788"/>
          <ac:picMkLst>
            <pc:docMk/>
            <pc:sldMk cId="2222937363" sldId="309"/>
            <ac:picMk id="5" creationId="{4700A48B-807F-C782-11CA-85030B77C01E}"/>
          </ac:picMkLst>
        </pc:picChg>
      </pc:sldChg>
      <pc:sldChg chg="addSp delSp modSp new mod modClrScheme chgLayout">
        <pc:chgData name="Peter McGinty" userId="138e04b35f3df159" providerId="LiveId" clId="{6B90FE74-BAE4-426F-85F4-54CB8C8CA9A2}" dt="2022-11-03T10:05:28.817" v="4302" actId="700"/>
        <pc:sldMkLst>
          <pc:docMk/>
          <pc:sldMk cId="3654492014" sldId="310"/>
        </pc:sldMkLst>
        <pc:spChg chg="del mod ord">
          <ac:chgData name="Peter McGinty" userId="138e04b35f3df159" providerId="LiveId" clId="{6B90FE74-BAE4-426F-85F4-54CB8C8CA9A2}" dt="2022-11-03T10:05:17.092" v="4300" actId="478"/>
          <ac:spMkLst>
            <pc:docMk/>
            <pc:sldMk cId="3654492014" sldId="310"/>
            <ac:spMk id="2" creationId="{7AE496AA-22AD-72C0-DDDD-30B73A0A2E16}"/>
          </ac:spMkLst>
        </pc:spChg>
        <pc:spChg chg="del">
          <ac:chgData name="Peter McGinty" userId="138e04b35f3df159" providerId="LiveId" clId="{6B90FE74-BAE4-426F-85F4-54CB8C8CA9A2}" dt="2022-11-03T09:55:44.942" v="4280"/>
          <ac:spMkLst>
            <pc:docMk/>
            <pc:sldMk cId="3654492014" sldId="310"/>
            <ac:spMk id="3" creationId="{2A5BCA66-B036-5EB9-F2CF-179C9F3ABAA7}"/>
          </ac:spMkLst>
        </pc:spChg>
        <pc:spChg chg="add del mod">
          <ac:chgData name="Peter McGinty" userId="138e04b35f3df159" providerId="LiveId" clId="{6B90FE74-BAE4-426F-85F4-54CB8C8CA9A2}" dt="2022-11-03T09:58:08.480" v="4288" actId="700"/>
          <ac:spMkLst>
            <pc:docMk/>
            <pc:sldMk cId="3654492014" sldId="310"/>
            <ac:spMk id="9" creationId="{B7175585-2516-78C0-246D-4D61A0C6012C}"/>
          </ac:spMkLst>
        </pc:spChg>
        <pc:spChg chg="add del mod">
          <ac:chgData name="Peter McGinty" userId="138e04b35f3df159" providerId="LiveId" clId="{6B90FE74-BAE4-426F-85F4-54CB8C8CA9A2}" dt="2022-11-03T10:05:24.170" v="4301" actId="478"/>
          <ac:spMkLst>
            <pc:docMk/>
            <pc:sldMk cId="3654492014" sldId="310"/>
            <ac:spMk id="15" creationId="{2002F8C6-F927-87BF-8420-6F4AE3B8FFD5}"/>
          </ac:spMkLst>
        </pc:spChg>
        <pc:picChg chg="add del mod">
          <ac:chgData name="Peter McGinty" userId="138e04b35f3df159" providerId="LiveId" clId="{6B90FE74-BAE4-426F-85F4-54CB8C8CA9A2}" dt="2022-11-03T09:58:00.240" v="4287" actId="478"/>
          <ac:picMkLst>
            <pc:docMk/>
            <pc:sldMk cId="3654492014" sldId="310"/>
            <ac:picMk id="5" creationId="{FAD5BAAF-AC4D-09C4-3A15-E4B3C7D43441}"/>
          </ac:picMkLst>
        </pc:picChg>
        <pc:picChg chg="add del mod">
          <ac:chgData name="Peter McGinty" userId="138e04b35f3df159" providerId="LiveId" clId="{6B90FE74-BAE4-426F-85F4-54CB8C8CA9A2}" dt="2022-11-03T09:57:59.444" v="4286" actId="478"/>
          <ac:picMkLst>
            <pc:docMk/>
            <pc:sldMk cId="3654492014" sldId="310"/>
            <ac:picMk id="7" creationId="{BB3A93F7-F67B-5140-6573-9F496798D82A}"/>
          </ac:picMkLst>
        </pc:picChg>
        <pc:picChg chg="add del mod">
          <ac:chgData name="Peter McGinty" userId="138e04b35f3df159" providerId="LiveId" clId="{6B90FE74-BAE4-426F-85F4-54CB8C8CA9A2}" dt="2022-11-03T10:02:34.860" v="4298" actId="478"/>
          <ac:picMkLst>
            <pc:docMk/>
            <pc:sldMk cId="3654492014" sldId="310"/>
            <ac:picMk id="11" creationId="{A78261BB-F0BD-69B8-E6E7-AC345C2FBDFE}"/>
          </ac:picMkLst>
        </pc:picChg>
        <pc:picChg chg="add">
          <ac:chgData name="Peter McGinty" userId="138e04b35f3df159" providerId="LiveId" clId="{6B90FE74-BAE4-426F-85F4-54CB8C8CA9A2}" dt="2022-11-03T10:04:19.697" v="4299" actId="22"/>
          <ac:picMkLst>
            <pc:docMk/>
            <pc:sldMk cId="3654492014" sldId="310"/>
            <ac:picMk id="13" creationId="{709C1F26-A4E2-B858-8731-ADA9B8E0E88F}"/>
          </ac:picMkLst>
        </pc:picChg>
      </pc:sldChg>
      <pc:sldChg chg="add del">
        <pc:chgData name="Peter McGinty" userId="138e04b35f3df159" providerId="LiveId" clId="{6B90FE74-BAE4-426F-85F4-54CB8C8CA9A2}" dt="2022-11-03T10:36:08.666" v="5023" actId="47"/>
        <pc:sldMkLst>
          <pc:docMk/>
          <pc:sldMk cId="1850002651" sldId="311"/>
        </pc:sldMkLst>
      </pc:sldChg>
      <pc:sldChg chg="add del">
        <pc:chgData name="Peter McGinty" userId="138e04b35f3df159" providerId="LiveId" clId="{6B90FE74-BAE4-426F-85F4-54CB8C8CA9A2}" dt="2022-11-03T10:36:11.042" v="5024" actId="47"/>
        <pc:sldMkLst>
          <pc:docMk/>
          <pc:sldMk cId="1693093125" sldId="312"/>
        </pc:sldMkLst>
      </pc:sldChg>
      <pc:sldChg chg="addSp delSp modSp add mod modClrScheme modAnim chgLayout">
        <pc:chgData name="Peter McGinty" userId="138e04b35f3df159" providerId="LiveId" clId="{6B90FE74-BAE4-426F-85F4-54CB8C8CA9A2}" dt="2022-11-03T12:22:50.643" v="5229" actId="20577"/>
        <pc:sldMkLst>
          <pc:docMk/>
          <pc:sldMk cId="60897838" sldId="313"/>
        </pc:sldMkLst>
        <pc:spChg chg="mod ord">
          <ac:chgData name="Peter McGinty" userId="138e04b35f3df159" providerId="LiveId" clId="{6B90FE74-BAE4-426F-85F4-54CB8C8CA9A2}" dt="2022-11-03T12:21:40.837" v="5220" actId="20577"/>
          <ac:spMkLst>
            <pc:docMk/>
            <pc:sldMk cId="60897838" sldId="313"/>
            <ac:spMk id="2" creationId="{7AE496AA-22AD-72C0-DDDD-30B73A0A2E16}"/>
          </ac:spMkLst>
        </pc:spChg>
        <pc:spChg chg="del mod ord">
          <ac:chgData name="Peter McGinty" userId="138e04b35f3df159" providerId="LiveId" clId="{6B90FE74-BAE4-426F-85F4-54CB8C8CA9A2}" dt="2022-11-03T10:07:25.664" v="4327" actId="700"/>
          <ac:spMkLst>
            <pc:docMk/>
            <pc:sldMk cId="60897838" sldId="313"/>
            <ac:spMk id="3" creationId="{2A5BCA66-B036-5EB9-F2CF-179C9F3ABAA7}"/>
          </ac:spMkLst>
        </pc:spChg>
        <pc:spChg chg="add mod ord">
          <ac:chgData name="Peter McGinty" userId="138e04b35f3df159" providerId="LiveId" clId="{6B90FE74-BAE4-426F-85F4-54CB8C8CA9A2}" dt="2022-11-03T10:07:30.907" v="4336" actId="20577"/>
          <ac:spMkLst>
            <pc:docMk/>
            <pc:sldMk cId="60897838" sldId="313"/>
            <ac:spMk id="4" creationId="{2AFFA18A-59AD-BB59-196A-533C49597732}"/>
          </ac:spMkLst>
        </pc:spChg>
        <pc:spChg chg="add mod ord">
          <ac:chgData name="Peter McGinty" userId="138e04b35f3df159" providerId="LiveId" clId="{6B90FE74-BAE4-426F-85F4-54CB8C8CA9A2}" dt="2022-11-03T10:25:40.656" v="4963" actId="20577"/>
          <ac:spMkLst>
            <pc:docMk/>
            <pc:sldMk cId="60897838" sldId="313"/>
            <ac:spMk id="5" creationId="{2F5D94BA-CFDB-447B-1575-F9F797C164A0}"/>
          </ac:spMkLst>
        </pc:spChg>
        <pc:spChg chg="add mod ord">
          <ac:chgData name="Peter McGinty" userId="138e04b35f3df159" providerId="LiveId" clId="{6B90FE74-BAE4-426F-85F4-54CB8C8CA9A2}" dt="2022-11-03T10:07:36.100" v="4345" actId="20577"/>
          <ac:spMkLst>
            <pc:docMk/>
            <pc:sldMk cId="60897838" sldId="313"/>
            <ac:spMk id="6" creationId="{B6CD97EC-C018-46EE-9E4E-758AE664EE4D}"/>
          </ac:spMkLst>
        </pc:spChg>
        <pc:spChg chg="add mod ord">
          <ac:chgData name="Peter McGinty" userId="138e04b35f3df159" providerId="LiveId" clId="{6B90FE74-BAE4-426F-85F4-54CB8C8CA9A2}" dt="2022-11-03T12:22:50.643" v="5229" actId="20577"/>
          <ac:spMkLst>
            <pc:docMk/>
            <pc:sldMk cId="60897838" sldId="313"/>
            <ac:spMk id="7" creationId="{938FD418-6A8B-C950-29DA-1F9B04E824F9}"/>
          </ac:spMkLst>
        </pc:spChg>
      </pc:sldChg>
      <pc:sldChg chg="modSp add mod">
        <pc:chgData name="Peter McGinty" userId="138e04b35f3df159" providerId="LiveId" clId="{6B90FE74-BAE4-426F-85F4-54CB8C8CA9A2}" dt="2022-11-03T12:31:39.143" v="5398" actId="20577"/>
        <pc:sldMkLst>
          <pc:docMk/>
          <pc:sldMk cId="2190253897" sldId="314"/>
        </pc:sldMkLst>
        <pc:spChg chg="mod">
          <ac:chgData name="Peter McGinty" userId="138e04b35f3df159" providerId="LiveId" clId="{6B90FE74-BAE4-426F-85F4-54CB8C8CA9A2}" dt="2022-11-03T12:31:39.143" v="5398" actId="20577"/>
          <ac:spMkLst>
            <pc:docMk/>
            <pc:sldMk cId="2190253897" sldId="314"/>
            <ac:spMk id="2" creationId="{58EA2F2F-747D-4E87-8B5C-D6BEAA50B82C}"/>
          </ac:spMkLst>
        </pc:spChg>
        <pc:spChg chg="mod">
          <ac:chgData name="Peter McGinty" userId="138e04b35f3df159" providerId="LiveId" clId="{6B90FE74-BAE4-426F-85F4-54CB8C8CA9A2}" dt="2022-11-03T12:27:24.464" v="5267" actId="20577"/>
          <ac:spMkLst>
            <pc:docMk/>
            <pc:sldMk cId="2190253897" sldId="314"/>
            <ac:spMk id="4" creationId="{8DF5C5BE-B24A-4D71-9EC7-FEB076266455}"/>
          </ac:spMkLst>
        </pc:spChg>
      </pc:sldChg>
      <pc:sldChg chg="modSp new mod">
        <pc:chgData name="Peter McGinty" userId="138e04b35f3df159" providerId="LiveId" clId="{6B90FE74-BAE4-426F-85F4-54CB8C8CA9A2}" dt="2022-11-03T14:34:15.372" v="5615" actId="6549"/>
        <pc:sldMkLst>
          <pc:docMk/>
          <pc:sldMk cId="1683053763" sldId="315"/>
        </pc:sldMkLst>
        <pc:spChg chg="mod">
          <ac:chgData name="Peter McGinty" userId="138e04b35f3df159" providerId="LiveId" clId="{6B90FE74-BAE4-426F-85F4-54CB8C8CA9A2}" dt="2022-11-03T12:31:02.079" v="5372" actId="20577"/>
          <ac:spMkLst>
            <pc:docMk/>
            <pc:sldMk cId="1683053763" sldId="315"/>
            <ac:spMk id="2" creationId="{C0CBE071-DB8E-2376-7B43-315D6D355DAC}"/>
          </ac:spMkLst>
        </pc:spChg>
        <pc:spChg chg="mod">
          <ac:chgData name="Peter McGinty" userId="138e04b35f3df159" providerId="LiveId" clId="{6B90FE74-BAE4-426F-85F4-54CB8C8CA9A2}" dt="2022-11-03T14:34:15.372" v="5615" actId="6549"/>
          <ac:spMkLst>
            <pc:docMk/>
            <pc:sldMk cId="1683053763" sldId="315"/>
            <ac:spMk id="3" creationId="{BCCB45F3-D868-9175-EB02-C508213DE5CD}"/>
          </ac:spMkLst>
        </pc:spChg>
      </pc:sldChg>
      <pc:sldChg chg="addSp modSp new mod modClrScheme chgLayout">
        <pc:chgData name="Peter McGinty" userId="138e04b35f3df159" providerId="LiveId" clId="{6B90FE74-BAE4-426F-85F4-54CB8C8CA9A2}" dt="2022-11-03T15:24:39.257" v="5916" actId="20577"/>
        <pc:sldMkLst>
          <pc:docMk/>
          <pc:sldMk cId="3374140672" sldId="316"/>
        </pc:sldMkLst>
        <pc:spChg chg="mod ord">
          <ac:chgData name="Peter McGinty" userId="138e04b35f3df159" providerId="LiveId" clId="{6B90FE74-BAE4-426F-85F4-54CB8C8CA9A2}" dt="2022-11-03T14:30:31.347" v="5567" actId="20577"/>
          <ac:spMkLst>
            <pc:docMk/>
            <pc:sldMk cId="3374140672" sldId="316"/>
            <ac:spMk id="2" creationId="{A291A42E-74EB-DBFC-E42B-E87B4A2372EB}"/>
          </ac:spMkLst>
        </pc:spChg>
        <pc:spChg chg="mod ord">
          <ac:chgData name="Peter McGinty" userId="138e04b35f3df159" providerId="LiveId" clId="{6B90FE74-BAE4-426F-85F4-54CB8C8CA9A2}" dt="2022-11-03T15:24:39.257" v="5916" actId="20577"/>
          <ac:spMkLst>
            <pc:docMk/>
            <pc:sldMk cId="3374140672" sldId="316"/>
            <ac:spMk id="3" creationId="{F2E1FA0F-D7BE-5C60-E5BC-3767D3A19B3A}"/>
          </ac:spMkLst>
        </pc:spChg>
        <pc:spChg chg="add mod ord">
          <ac:chgData name="Peter McGinty" userId="138e04b35f3df159" providerId="LiveId" clId="{6B90FE74-BAE4-426F-85F4-54CB8C8CA9A2}" dt="2022-11-03T14:29:47.297" v="5566"/>
          <ac:spMkLst>
            <pc:docMk/>
            <pc:sldMk cId="3374140672" sldId="316"/>
            <ac:spMk id="4" creationId="{D7725E89-66CC-EFF1-FFF2-43E4E468F811}"/>
          </ac:spMkLst>
        </pc:spChg>
      </pc:sldChg>
      <pc:sldChg chg="modSp add mod">
        <pc:chgData name="Peter McGinty" userId="138e04b35f3df159" providerId="LiveId" clId="{6B90FE74-BAE4-426F-85F4-54CB8C8CA9A2}" dt="2022-11-03T14:42:51.203" v="5749" actId="20577"/>
        <pc:sldMkLst>
          <pc:docMk/>
          <pc:sldMk cId="47186814" sldId="317"/>
        </pc:sldMkLst>
        <pc:spChg chg="mod">
          <ac:chgData name="Peter McGinty" userId="138e04b35f3df159" providerId="LiveId" clId="{6B90FE74-BAE4-426F-85F4-54CB8C8CA9A2}" dt="2022-11-03T14:42:51.203" v="5749" actId="20577"/>
          <ac:spMkLst>
            <pc:docMk/>
            <pc:sldMk cId="47186814" sldId="317"/>
            <ac:spMk id="3" creationId="{185AB86A-85D7-42EB-A583-17E41864E76B}"/>
          </ac:spMkLst>
        </pc:spChg>
      </pc:sldChg>
      <pc:sldChg chg="modSp new mod">
        <pc:chgData name="Peter McGinty" userId="138e04b35f3df159" providerId="LiveId" clId="{6B90FE74-BAE4-426F-85F4-54CB8C8CA9A2}" dt="2022-11-03T15:14:13.940" v="5854" actId="20577"/>
        <pc:sldMkLst>
          <pc:docMk/>
          <pc:sldMk cId="1138541935" sldId="318"/>
        </pc:sldMkLst>
        <pc:spChg chg="mod">
          <ac:chgData name="Peter McGinty" userId="138e04b35f3df159" providerId="LiveId" clId="{6B90FE74-BAE4-426F-85F4-54CB8C8CA9A2}" dt="2022-11-03T15:12:05.578" v="5810" actId="20577"/>
          <ac:spMkLst>
            <pc:docMk/>
            <pc:sldMk cId="1138541935" sldId="318"/>
            <ac:spMk id="2" creationId="{E70E9BF4-8B39-DE02-1BA2-22474A8860E5}"/>
          </ac:spMkLst>
        </pc:spChg>
        <pc:spChg chg="mod">
          <ac:chgData name="Peter McGinty" userId="138e04b35f3df159" providerId="LiveId" clId="{6B90FE74-BAE4-426F-85F4-54CB8C8CA9A2}" dt="2022-11-03T15:14:13.940" v="5854" actId="20577"/>
          <ac:spMkLst>
            <pc:docMk/>
            <pc:sldMk cId="1138541935" sldId="318"/>
            <ac:spMk id="3" creationId="{08F9B931-E199-3F3D-8C84-42F9CF9A5F24}"/>
          </ac:spMkLst>
        </pc:spChg>
      </pc:sldChg>
    </pc:docChg>
  </pc:docChgLst>
  <pc:docChgLst>
    <pc:chgData name="Peter McGinty" userId="138e04b35f3df159" providerId="LiveId" clId="{BDF0BC00-B880-4B34-97E1-E0F6DA340FAB}"/>
    <pc:docChg chg="undo redo custSel modSld">
      <pc:chgData name="Peter McGinty" userId="138e04b35f3df159" providerId="LiveId" clId="{BDF0BC00-B880-4B34-97E1-E0F6DA340FAB}" dt="2023-11-13T13:19:31.897" v="272" actId="20577"/>
      <pc:docMkLst>
        <pc:docMk/>
      </pc:docMkLst>
      <pc:sldChg chg="modSp mod">
        <pc:chgData name="Peter McGinty" userId="138e04b35f3df159" providerId="LiveId" clId="{BDF0BC00-B880-4B34-97E1-E0F6DA340FAB}" dt="2023-10-25T21:05:58.380" v="167" actId="14100"/>
        <pc:sldMkLst>
          <pc:docMk/>
          <pc:sldMk cId="28047184" sldId="265"/>
        </pc:sldMkLst>
        <pc:spChg chg="mod">
          <ac:chgData name="Peter McGinty" userId="138e04b35f3df159" providerId="LiveId" clId="{BDF0BC00-B880-4B34-97E1-E0F6DA340FAB}" dt="2023-10-25T21:05:58.380" v="167" actId="14100"/>
          <ac:spMkLst>
            <pc:docMk/>
            <pc:sldMk cId="28047184" sldId="265"/>
            <ac:spMk id="4" creationId="{8DF5C5BE-B24A-4D71-9EC7-FEB076266455}"/>
          </ac:spMkLst>
        </pc:spChg>
      </pc:sldChg>
      <pc:sldChg chg="addSp modSp mod">
        <pc:chgData name="Peter McGinty" userId="138e04b35f3df159" providerId="LiveId" clId="{BDF0BC00-B880-4B34-97E1-E0F6DA340FAB}" dt="2023-10-25T21:18:01.626" v="254" actId="403"/>
        <pc:sldMkLst>
          <pc:docMk/>
          <pc:sldMk cId="1007822625" sldId="294"/>
        </pc:sldMkLst>
        <pc:spChg chg="add mod">
          <ac:chgData name="Peter McGinty" userId="138e04b35f3df159" providerId="LiveId" clId="{BDF0BC00-B880-4B34-97E1-E0F6DA340FAB}" dt="2023-10-25T21:18:01.626" v="254" actId="403"/>
          <ac:spMkLst>
            <pc:docMk/>
            <pc:sldMk cId="1007822625" sldId="294"/>
            <ac:spMk id="3" creationId="{DEB847D2-35D4-4E59-6C14-343FFAA672C8}"/>
          </ac:spMkLst>
        </pc:spChg>
      </pc:sldChg>
      <pc:sldChg chg="modSp mod">
        <pc:chgData name="Peter McGinty" userId="138e04b35f3df159" providerId="LiveId" clId="{BDF0BC00-B880-4B34-97E1-E0F6DA340FAB}" dt="2023-10-25T21:02:12.932" v="166" actId="113"/>
        <pc:sldMkLst>
          <pc:docMk/>
          <pc:sldMk cId="2382775556" sldId="295"/>
        </pc:sldMkLst>
        <pc:spChg chg="mod">
          <ac:chgData name="Peter McGinty" userId="138e04b35f3df159" providerId="LiveId" clId="{BDF0BC00-B880-4B34-97E1-E0F6DA340FAB}" dt="2023-10-25T21:02:12.932" v="166" actId="113"/>
          <ac:spMkLst>
            <pc:docMk/>
            <pc:sldMk cId="2382775556" sldId="295"/>
            <ac:spMk id="2" creationId="{16547535-6C2A-ACF7-2051-318797F6652F}"/>
          </ac:spMkLst>
        </pc:spChg>
      </pc:sldChg>
      <pc:sldChg chg="modSp">
        <pc:chgData name="Peter McGinty" userId="138e04b35f3df159" providerId="LiveId" clId="{BDF0BC00-B880-4B34-97E1-E0F6DA340FAB}" dt="2023-10-25T21:18:34.136" v="256" actId="20577"/>
        <pc:sldMkLst>
          <pc:docMk/>
          <pc:sldMk cId="3260883721" sldId="300"/>
        </pc:sldMkLst>
        <pc:spChg chg="mod">
          <ac:chgData name="Peter McGinty" userId="138e04b35f3df159" providerId="LiveId" clId="{BDF0BC00-B880-4B34-97E1-E0F6DA340FAB}" dt="2023-10-25T21:18:34.136" v="256" actId="20577"/>
          <ac:spMkLst>
            <pc:docMk/>
            <pc:sldMk cId="3260883721" sldId="300"/>
            <ac:spMk id="4" creationId="{DEF8CCE4-CBD7-DE3C-0977-BCF38405E9F1}"/>
          </ac:spMkLst>
        </pc:spChg>
      </pc:sldChg>
      <pc:sldChg chg="modSp mod">
        <pc:chgData name="Peter McGinty" userId="138e04b35f3df159" providerId="LiveId" clId="{BDF0BC00-B880-4B34-97E1-E0F6DA340FAB}" dt="2023-11-13T13:19:31.897" v="272" actId="20577"/>
        <pc:sldMkLst>
          <pc:docMk/>
          <pc:sldMk cId="1342156245" sldId="306"/>
        </pc:sldMkLst>
        <pc:spChg chg="mod">
          <ac:chgData name="Peter McGinty" userId="138e04b35f3df159" providerId="LiveId" clId="{BDF0BC00-B880-4B34-97E1-E0F6DA340FAB}" dt="2023-10-25T22:18:28.844" v="257" actId="20578"/>
          <ac:spMkLst>
            <pc:docMk/>
            <pc:sldMk cId="1342156245" sldId="306"/>
            <ac:spMk id="3" creationId="{DB2DB941-08F5-8020-E7BF-9237EB337282}"/>
          </ac:spMkLst>
        </pc:spChg>
        <pc:spChg chg="mod">
          <ac:chgData name="Peter McGinty" userId="138e04b35f3df159" providerId="LiveId" clId="{BDF0BC00-B880-4B34-97E1-E0F6DA340FAB}" dt="2023-11-13T13:19:31.897" v="272" actId="20577"/>
          <ac:spMkLst>
            <pc:docMk/>
            <pc:sldMk cId="1342156245" sldId="306"/>
            <ac:spMk id="4" creationId="{824CCC06-6BEE-0AAC-CEAA-237A2F8B8244}"/>
          </ac:spMkLst>
        </pc:spChg>
      </pc:sldChg>
      <pc:sldChg chg="modSp mod">
        <pc:chgData name="Peter McGinty" userId="138e04b35f3df159" providerId="LiveId" clId="{BDF0BC00-B880-4B34-97E1-E0F6DA340FAB}" dt="2023-10-25T21:00:52.224" v="165" actId="20577"/>
        <pc:sldMkLst>
          <pc:docMk/>
          <pc:sldMk cId="2256719815" sldId="308"/>
        </pc:sldMkLst>
        <pc:spChg chg="mod">
          <ac:chgData name="Peter McGinty" userId="138e04b35f3df159" providerId="LiveId" clId="{BDF0BC00-B880-4B34-97E1-E0F6DA340FAB}" dt="2023-10-25T21:00:04.164" v="125" actId="20577"/>
          <ac:spMkLst>
            <pc:docMk/>
            <pc:sldMk cId="2256719815" sldId="308"/>
            <ac:spMk id="2" creationId="{C4923473-BF36-55BF-E852-A211248D9C4F}"/>
          </ac:spMkLst>
        </pc:spChg>
        <pc:spChg chg="mod">
          <ac:chgData name="Peter McGinty" userId="138e04b35f3df159" providerId="LiveId" clId="{BDF0BC00-B880-4B34-97E1-E0F6DA340FAB}" dt="2023-10-25T21:00:52.224" v="165" actId="20577"/>
          <ac:spMkLst>
            <pc:docMk/>
            <pc:sldMk cId="2256719815" sldId="308"/>
            <ac:spMk id="3" creationId="{F4B2F25F-2EB7-2362-133B-C74C7E10AD3B}"/>
          </ac:spMkLst>
        </pc:spChg>
      </pc:sldChg>
      <pc:sldChg chg="modSp">
        <pc:chgData name="Peter McGinty" userId="138e04b35f3df159" providerId="LiveId" clId="{BDF0BC00-B880-4B34-97E1-E0F6DA340FAB}" dt="2023-10-25T21:09:04.277" v="187" actId="20577"/>
        <pc:sldMkLst>
          <pc:docMk/>
          <pc:sldMk cId="60897838" sldId="313"/>
        </pc:sldMkLst>
        <pc:spChg chg="mod">
          <ac:chgData name="Peter McGinty" userId="138e04b35f3df159" providerId="LiveId" clId="{BDF0BC00-B880-4B34-97E1-E0F6DA340FAB}" dt="2023-10-25T21:09:04.277" v="187" actId="20577"/>
          <ac:spMkLst>
            <pc:docMk/>
            <pc:sldMk cId="60897838" sldId="313"/>
            <ac:spMk id="7" creationId="{938FD418-6A8B-C950-29DA-1F9B04E824F9}"/>
          </ac:spMkLst>
        </pc:spChg>
      </pc:sldChg>
    </pc:docChg>
  </pc:docChgLst>
  <pc:docChgLst>
    <pc:chgData name="Peter McGinty" userId="138e04b35f3df159" providerId="LiveId" clId="{FDB10139-A631-45C9-8CCD-E52E89C356A1}"/>
    <pc:docChg chg="undo redo custSel addSld delSld modSld sldOrd addSection modSection">
      <pc:chgData name="Peter McGinty" userId="138e04b35f3df159" providerId="LiveId" clId="{FDB10139-A631-45C9-8CCD-E52E89C356A1}" dt="2021-11-22T07:12:32.720" v="5495"/>
      <pc:docMkLst>
        <pc:docMk/>
      </pc:docMkLst>
      <pc:sldChg chg="modSp mod">
        <pc:chgData name="Peter McGinty" userId="138e04b35f3df159" providerId="LiveId" clId="{FDB10139-A631-45C9-8CCD-E52E89C356A1}" dt="2021-11-20T09:07:04.687" v="43" actId="20577"/>
        <pc:sldMkLst>
          <pc:docMk/>
          <pc:sldMk cId="3031953840" sldId="256"/>
        </pc:sldMkLst>
        <pc:spChg chg="mod">
          <ac:chgData name="Peter McGinty" userId="138e04b35f3df159" providerId="LiveId" clId="{FDB10139-A631-45C9-8CCD-E52E89C356A1}" dt="2021-11-20T09:07:04.687" v="43" actId="20577"/>
          <ac:spMkLst>
            <pc:docMk/>
            <pc:sldMk cId="3031953840" sldId="256"/>
            <ac:spMk id="3" creationId="{8657AFC1-664E-4A06-B181-6C77E8702B5A}"/>
          </ac:spMkLst>
        </pc:spChg>
      </pc:sldChg>
      <pc:sldChg chg="add">
        <pc:chgData name="Peter McGinty" userId="138e04b35f3df159" providerId="LiveId" clId="{FDB10139-A631-45C9-8CCD-E52E89C356A1}" dt="2021-11-20T09:08:03.500" v="51"/>
        <pc:sldMkLst>
          <pc:docMk/>
          <pc:sldMk cId="2162078861" sldId="259"/>
        </pc:sldMkLst>
      </pc:sldChg>
      <pc:sldChg chg="modSp add mod">
        <pc:chgData name="Peter McGinty" userId="138e04b35f3df159" providerId="LiveId" clId="{FDB10139-A631-45C9-8CCD-E52E89C356A1}" dt="2021-11-20T09:07:29.336" v="48" actId="20577"/>
        <pc:sldMkLst>
          <pc:docMk/>
          <pc:sldMk cId="3934206027" sldId="260"/>
        </pc:sldMkLst>
        <pc:spChg chg="mod">
          <ac:chgData name="Peter McGinty" userId="138e04b35f3df159" providerId="LiveId" clId="{FDB10139-A631-45C9-8CCD-E52E89C356A1}" dt="2021-11-20T09:07:29.336" v="48" actId="20577"/>
          <ac:spMkLst>
            <pc:docMk/>
            <pc:sldMk cId="3934206027" sldId="260"/>
            <ac:spMk id="2" creationId="{E828F800-8EFE-409A-A3A3-6A7610956DF8}"/>
          </ac:spMkLst>
        </pc:spChg>
      </pc:sldChg>
      <pc:sldChg chg="add del">
        <pc:chgData name="Peter McGinty" userId="138e04b35f3df159" providerId="LiveId" clId="{FDB10139-A631-45C9-8CCD-E52E89C356A1}" dt="2021-11-20T09:07:55.735" v="50" actId="47"/>
        <pc:sldMkLst>
          <pc:docMk/>
          <pc:sldMk cId="1428079125" sldId="261"/>
        </pc:sldMkLst>
      </pc:sldChg>
      <pc:sldChg chg="addSp delSp modSp new mod modClrScheme chgLayout">
        <pc:chgData name="Peter McGinty" userId="138e04b35f3df159" providerId="LiveId" clId="{FDB10139-A631-45C9-8CCD-E52E89C356A1}" dt="2021-11-21T17:51:40.248" v="5396" actId="20577"/>
        <pc:sldMkLst>
          <pc:docMk/>
          <pc:sldMk cId="2328599616" sldId="261"/>
        </pc:sldMkLst>
        <pc:spChg chg="mod ord">
          <ac:chgData name="Peter McGinty" userId="138e04b35f3df159" providerId="LiveId" clId="{FDB10139-A631-45C9-8CCD-E52E89C356A1}" dt="2021-11-20T09:11:13.855" v="149" actId="700"/>
          <ac:spMkLst>
            <pc:docMk/>
            <pc:sldMk cId="2328599616" sldId="261"/>
            <ac:spMk id="2" creationId="{3A86AC2F-A36C-4F5A-9E34-8A56C0CF9A1D}"/>
          </ac:spMkLst>
        </pc:spChg>
        <pc:spChg chg="mod ord">
          <ac:chgData name="Peter McGinty" userId="138e04b35f3df159" providerId="LiveId" clId="{FDB10139-A631-45C9-8CCD-E52E89C356A1}" dt="2021-11-21T17:51:40.248" v="5396" actId="20577"/>
          <ac:spMkLst>
            <pc:docMk/>
            <pc:sldMk cId="2328599616" sldId="261"/>
            <ac:spMk id="3" creationId="{0633BD9A-8003-44C4-8560-F718DEA308DF}"/>
          </ac:spMkLst>
        </pc:spChg>
        <pc:spChg chg="add del mod">
          <ac:chgData name="Peter McGinty" userId="138e04b35f3df159" providerId="LiveId" clId="{FDB10139-A631-45C9-8CCD-E52E89C356A1}" dt="2021-11-20T09:11:02.631" v="148" actId="6264"/>
          <ac:spMkLst>
            <pc:docMk/>
            <pc:sldMk cId="2328599616" sldId="261"/>
            <ac:spMk id="4" creationId="{663F5C21-4301-40A5-AE46-3C9C2ECA1BFF}"/>
          </ac:spMkLst>
        </pc:spChg>
        <pc:spChg chg="add del mod">
          <ac:chgData name="Peter McGinty" userId="138e04b35f3df159" providerId="LiveId" clId="{FDB10139-A631-45C9-8CCD-E52E89C356A1}" dt="2021-11-20T09:11:02.631" v="148" actId="6264"/>
          <ac:spMkLst>
            <pc:docMk/>
            <pc:sldMk cId="2328599616" sldId="261"/>
            <ac:spMk id="5" creationId="{D2243E27-45A9-435C-9EC7-2BBE2AFAFCB1}"/>
          </ac:spMkLst>
        </pc:spChg>
        <pc:spChg chg="add mod ord">
          <ac:chgData name="Peter McGinty" userId="138e04b35f3df159" providerId="LiveId" clId="{FDB10139-A631-45C9-8CCD-E52E89C356A1}" dt="2021-11-21T17:51:07.618" v="5395" actId="113"/>
          <ac:spMkLst>
            <pc:docMk/>
            <pc:sldMk cId="2328599616" sldId="261"/>
            <ac:spMk id="6" creationId="{FC1022EF-045A-42DE-8CC5-E839A30B10CF}"/>
          </ac:spMkLst>
        </pc:spChg>
      </pc:sldChg>
      <pc:sldChg chg="modSp new mod">
        <pc:chgData name="Peter McGinty" userId="138e04b35f3df159" providerId="LiveId" clId="{FDB10139-A631-45C9-8CCD-E52E89C356A1}" dt="2021-11-20T18:05:14.019" v="813" actId="20577"/>
        <pc:sldMkLst>
          <pc:docMk/>
          <pc:sldMk cId="757049084" sldId="262"/>
        </pc:sldMkLst>
        <pc:spChg chg="mod">
          <ac:chgData name="Peter McGinty" userId="138e04b35f3df159" providerId="LiveId" clId="{FDB10139-A631-45C9-8CCD-E52E89C356A1}" dt="2021-11-20T09:13:33.634" v="252" actId="20577"/>
          <ac:spMkLst>
            <pc:docMk/>
            <pc:sldMk cId="757049084" sldId="262"/>
            <ac:spMk id="2" creationId="{FEC0AEA5-61C5-4843-88B5-903901603FF1}"/>
          </ac:spMkLst>
        </pc:spChg>
        <pc:spChg chg="mod">
          <ac:chgData name="Peter McGinty" userId="138e04b35f3df159" providerId="LiveId" clId="{FDB10139-A631-45C9-8CCD-E52E89C356A1}" dt="2021-11-20T18:05:14.019" v="813" actId="20577"/>
          <ac:spMkLst>
            <pc:docMk/>
            <pc:sldMk cId="757049084" sldId="262"/>
            <ac:spMk id="3" creationId="{7AF2FB12-D097-4969-8C68-FFD71CC5B8E6}"/>
          </ac:spMkLst>
        </pc:spChg>
      </pc:sldChg>
      <pc:sldChg chg="addSp modSp new mod modClrScheme chgLayout">
        <pc:chgData name="Peter McGinty" userId="138e04b35f3df159" providerId="LiveId" clId="{FDB10139-A631-45C9-8CCD-E52E89C356A1}" dt="2021-11-20T09:24:51.871" v="654" actId="20577"/>
        <pc:sldMkLst>
          <pc:docMk/>
          <pc:sldMk cId="531912591" sldId="263"/>
        </pc:sldMkLst>
        <pc:spChg chg="mod ord">
          <ac:chgData name="Peter McGinty" userId="138e04b35f3df159" providerId="LiveId" clId="{FDB10139-A631-45C9-8CCD-E52E89C356A1}" dt="2021-11-20T09:20:23.040" v="489" actId="700"/>
          <ac:spMkLst>
            <pc:docMk/>
            <pc:sldMk cId="531912591" sldId="263"/>
            <ac:spMk id="2" creationId="{5AA44DA2-31A5-4421-9ED7-C376A1A0C51D}"/>
          </ac:spMkLst>
        </pc:spChg>
        <pc:spChg chg="mod ord">
          <ac:chgData name="Peter McGinty" userId="138e04b35f3df159" providerId="LiveId" clId="{FDB10139-A631-45C9-8CCD-E52E89C356A1}" dt="2021-11-20T09:24:51.871" v="654" actId="20577"/>
          <ac:spMkLst>
            <pc:docMk/>
            <pc:sldMk cId="531912591" sldId="263"/>
            <ac:spMk id="3" creationId="{76A94A43-9057-494E-A8CD-26180F94DF2D}"/>
          </ac:spMkLst>
        </pc:spChg>
        <pc:spChg chg="add mod ord">
          <ac:chgData name="Peter McGinty" userId="138e04b35f3df159" providerId="LiveId" clId="{FDB10139-A631-45C9-8CCD-E52E89C356A1}" dt="2021-11-20T09:24:31.942" v="650" actId="20577"/>
          <ac:spMkLst>
            <pc:docMk/>
            <pc:sldMk cId="531912591" sldId="263"/>
            <ac:spMk id="4" creationId="{C3F20576-0806-44D3-AC87-DB4249072A1A}"/>
          </ac:spMkLst>
        </pc:spChg>
      </pc:sldChg>
      <pc:sldChg chg="addSp delSp modSp new mod modClrScheme chgLayout">
        <pc:chgData name="Peter McGinty" userId="138e04b35f3df159" providerId="LiveId" clId="{FDB10139-A631-45C9-8CCD-E52E89C356A1}" dt="2021-11-21T08:23:30.916" v="1161" actId="167"/>
        <pc:sldMkLst>
          <pc:docMk/>
          <pc:sldMk cId="1110970008" sldId="264"/>
        </pc:sldMkLst>
        <pc:spChg chg="mod ord">
          <ac:chgData name="Peter McGinty" userId="138e04b35f3df159" providerId="LiveId" clId="{FDB10139-A631-45C9-8CCD-E52E89C356A1}" dt="2021-11-21T08:23:23.199" v="1160" actId="5793"/>
          <ac:spMkLst>
            <pc:docMk/>
            <pc:sldMk cId="1110970008" sldId="264"/>
            <ac:spMk id="2" creationId="{58EA2F2F-747D-4E87-8B5C-D6BEAA50B82C}"/>
          </ac:spMkLst>
        </pc:spChg>
        <pc:spChg chg="del mod ord">
          <ac:chgData name="Peter McGinty" userId="138e04b35f3df159" providerId="LiveId" clId="{FDB10139-A631-45C9-8CCD-E52E89C356A1}" dt="2021-11-20T09:27:27.928" v="696" actId="700"/>
          <ac:spMkLst>
            <pc:docMk/>
            <pc:sldMk cId="1110970008" sldId="264"/>
            <ac:spMk id="3" creationId="{2A5135B7-1EE2-4CA7-8167-B2082B7B287D}"/>
          </ac:spMkLst>
        </pc:spChg>
        <pc:spChg chg="add mod ord">
          <ac:chgData name="Peter McGinty" userId="138e04b35f3df159" providerId="LiveId" clId="{FDB10139-A631-45C9-8CCD-E52E89C356A1}" dt="2021-11-20T20:52:35.219" v="819" actId="20577"/>
          <ac:spMkLst>
            <pc:docMk/>
            <pc:sldMk cId="1110970008" sldId="264"/>
            <ac:spMk id="4" creationId="{8DF5C5BE-B24A-4D71-9EC7-FEB076266455}"/>
          </ac:spMkLst>
        </pc:spChg>
        <pc:spChg chg="add del mod ord">
          <ac:chgData name="Peter McGinty" userId="138e04b35f3df159" providerId="LiveId" clId="{FDB10139-A631-45C9-8CCD-E52E89C356A1}" dt="2021-11-20T09:29:07.303" v="711" actId="478"/>
          <ac:spMkLst>
            <pc:docMk/>
            <pc:sldMk cId="1110970008" sldId="264"/>
            <ac:spMk id="5" creationId="{CD763537-B97A-4262-8DFF-29A514710DF0}"/>
          </ac:spMkLst>
        </pc:spChg>
        <pc:spChg chg="add del mod ord">
          <ac:chgData name="Peter McGinty" userId="138e04b35f3df159" providerId="LiveId" clId="{FDB10139-A631-45C9-8CCD-E52E89C356A1}" dt="2021-11-20T09:28:46.123" v="710" actId="700"/>
          <ac:spMkLst>
            <pc:docMk/>
            <pc:sldMk cId="1110970008" sldId="264"/>
            <ac:spMk id="6" creationId="{D7370076-6231-4F26-B7F5-CC9844D1DB0B}"/>
          </ac:spMkLst>
        </pc:spChg>
        <pc:picChg chg="add mod ord">
          <ac:chgData name="Peter McGinty" userId="138e04b35f3df159" providerId="LiveId" clId="{FDB10139-A631-45C9-8CCD-E52E89C356A1}" dt="2021-11-21T08:23:30.916" v="1161" actId="167"/>
          <ac:picMkLst>
            <pc:docMk/>
            <pc:sldMk cId="1110970008" sldId="264"/>
            <ac:picMk id="8" creationId="{D88BB78E-F2C8-4D36-B954-49FE42C7BD9D}"/>
          </ac:picMkLst>
        </pc:picChg>
      </pc:sldChg>
      <pc:sldChg chg="addSp delSp modSp add mod">
        <pc:chgData name="Peter McGinty" userId="138e04b35f3df159" providerId="LiveId" clId="{FDB10139-A631-45C9-8CCD-E52E89C356A1}" dt="2021-11-21T08:23:58.076" v="1171" actId="167"/>
        <pc:sldMkLst>
          <pc:docMk/>
          <pc:sldMk cId="28047184" sldId="265"/>
        </pc:sldMkLst>
        <pc:spChg chg="mod">
          <ac:chgData name="Peter McGinty" userId="138e04b35f3df159" providerId="LiveId" clId="{FDB10139-A631-45C9-8CCD-E52E89C356A1}" dt="2021-11-21T08:23:38.783" v="1170" actId="5793"/>
          <ac:spMkLst>
            <pc:docMk/>
            <pc:sldMk cId="28047184" sldId="265"/>
            <ac:spMk id="2" creationId="{58EA2F2F-747D-4E87-8B5C-D6BEAA50B82C}"/>
          </ac:spMkLst>
        </pc:spChg>
        <pc:spChg chg="mod">
          <ac:chgData name="Peter McGinty" userId="138e04b35f3df159" providerId="LiveId" clId="{FDB10139-A631-45C9-8CCD-E52E89C356A1}" dt="2021-11-20T09:32:00.358" v="724" actId="20577"/>
          <ac:spMkLst>
            <pc:docMk/>
            <pc:sldMk cId="28047184" sldId="265"/>
            <ac:spMk id="4" creationId="{8DF5C5BE-B24A-4D71-9EC7-FEB076266455}"/>
          </ac:spMkLst>
        </pc:spChg>
        <pc:picChg chg="add mod ord">
          <ac:chgData name="Peter McGinty" userId="138e04b35f3df159" providerId="LiveId" clId="{FDB10139-A631-45C9-8CCD-E52E89C356A1}" dt="2021-11-21T08:23:58.076" v="1171" actId="167"/>
          <ac:picMkLst>
            <pc:docMk/>
            <pc:sldMk cId="28047184" sldId="265"/>
            <ac:picMk id="5" creationId="{E7A2B613-D0E0-4D02-AA2A-8CE28719A75F}"/>
          </ac:picMkLst>
        </pc:picChg>
        <pc:picChg chg="del">
          <ac:chgData name="Peter McGinty" userId="138e04b35f3df159" providerId="LiveId" clId="{FDB10139-A631-45C9-8CCD-E52E89C356A1}" dt="2021-11-20T09:32:16.493" v="725" actId="478"/>
          <ac:picMkLst>
            <pc:docMk/>
            <pc:sldMk cId="28047184" sldId="265"/>
            <ac:picMk id="8" creationId="{D88BB78E-F2C8-4D36-B954-49FE42C7BD9D}"/>
          </ac:picMkLst>
        </pc:picChg>
      </pc:sldChg>
      <pc:sldChg chg="addSp delSp modSp new mod">
        <pc:chgData name="Peter McGinty" userId="138e04b35f3df159" providerId="LiveId" clId="{FDB10139-A631-45C9-8CCD-E52E89C356A1}" dt="2021-11-21T08:24:12.372" v="1181" actId="167"/>
        <pc:sldMkLst>
          <pc:docMk/>
          <pc:sldMk cId="3957787663" sldId="266"/>
        </pc:sldMkLst>
        <pc:spChg chg="mod">
          <ac:chgData name="Peter McGinty" userId="138e04b35f3df159" providerId="LiveId" clId="{FDB10139-A631-45C9-8CCD-E52E89C356A1}" dt="2021-11-21T08:24:05.230" v="1180" actId="5793"/>
          <ac:spMkLst>
            <pc:docMk/>
            <pc:sldMk cId="3957787663" sldId="266"/>
            <ac:spMk id="2" creationId="{5E13478F-0C5D-456F-8743-443C90DAFB33}"/>
          </ac:spMkLst>
        </pc:spChg>
        <pc:spChg chg="mod">
          <ac:chgData name="Peter McGinty" userId="138e04b35f3df159" providerId="LiveId" clId="{FDB10139-A631-45C9-8CCD-E52E89C356A1}" dt="2021-11-20T21:00:13.829" v="869" actId="14100"/>
          <ac:spMkLst>
            <pc:docMk/>
            <pc:sldMk cId="3957787663" sldId="266"/>
            <ac:spMk id="3" creationId="{3E5DA14A-E9F9-4AD8-9E52-AC64EF26A919}"/>
          </ac:spMkLst>
        </pc:spChg>
        <pc:spChg chg="del">
          <ac:chgData name="Peter McGinty" userId="138e04b35f3df159" providerId="LiveId" clId="{FDB10139-A631-45C9-8CCD-E52E89C356A1}" dt="2021-11-20T20:54:20.866" v="821" actId="478"/>
          <ac:spMkLst>
            <pc:docMk/>
            <pc:sldMk cId="3957787663" sldId="266"/>
            <ac:spMk id="4" creationId="{F4593248-1F1C-4F64-A286-5C2EAB051878}"/>
          </ac:spMkLst>
        </pc:spChg>
        <pc:picChg chg="add del">
          <ac:chgData name="Peter McGinty" userId="138e04b35f3df159" providerId="LiveId" clId="{FDB10139-A631-45C9-8CCD-E52E89C356A1}" dt="2021-11-20T20:58:58.810" v="856" actId="478"/>
          <ac:picMkLst>
            <pc:docMk/>
            <pc:sldMk cId="3957787663" sldId="266"/>
            <ac:picMk id="5" creationId="{2386E63A-6FDF-487E-9BD6-54665F89035A}"/>
          </ac:picMkLst>
        </pc:picChg>
        <pc:picChg chg="add del mod">
          <ac:chgData name="Peter McGinty" userId="138e04b35f3df159" providerId="LiveId" clId="{FDB10139-A631-45C9-8CCD-E52E89C356A1}" dt="2021-11-20T20:59:11.025" v="862" actId="478"/>
          <ac:picMkLst>
            <pc:docMk/>
            <pc:sldMk cId="3957787663" sldId="266"/>
            <ac:picMk id="7" creationId="{12870ECA-44D2-4132-95DF-73F575E7BE84}"/>
          </ac:picMkLst>
        </pc:picChg>
        <pc:picChg chg="add del">
          <ac:chgData name="Peter McGinty" userId="138e04b35f3df159" providerId="LiveId" clId="{FDB10139-A631-45C9-8CCD-E52E89C356A1}" dt="2021-11-20T20:59:09.746" v="861" actId="478"/>
          <ac:picMkLst>
            <pc:docMk/>
            <pc:sldMk cId="3957787663" sldId="266"/>
            <ac:picMk id="8" creationId="{FA3A8ADD-01DF-4A88-907D-D16AAA658F13}"/>
          </ac:picMkLst>
        </pc:picChg>
        <pc:picChg chg="add mod ord">
          <ac:chgData name="Peter McGinty" userId="138e04b35f3df159" providerId="LiveId" clId="{FDB10139-A631-45C9-8CCD-E52E89C356A1}" dt="2021-11-21T08:24:12.372" v="1181" actId="167"/>
          <ac:picMkLst>
            <pc:docMk/>
            <pc:sldMk cId="3957787663" sldId="266"/>
            <ac:picMk id="9" creationId="{8D65F057-89C6-4BE6-9158-D338FD5949C1}"/>
          </ac:picMkLst>
        </pc:picChg>
      </pc:sldChg>
      <pc:sldChg chg="addSp delSp modSp new mod">
        <pc:chgData name="Peter McGinty" userId="138e04b35f3df159" providerId="LiveId" clId="{FDB10139-A631-45C9-8CCD-E52E89C356A1}" dt="2021-11-21T08:24:30.212" v="1195" actId="167"/>
        <pc:sldMkLst>
          <pc:docMk/>
          <pc:sldMk cId="1507689440" sldId="267"/>
        </pc:sldMkLst>
        <pc:spChg chg="mod">
          <ac:chgData name="Peter McGinty" userId="138e04b35f3df159" providerId="LiveId" clId="{FDB10139-A631-45C9-8CCD-E52E89C356A1}" dt="2021-11-21T08:24:23.838" v="1194" actId="5793"/>
          <ac:spMkLst>
            <pc:docMk/>
            <pc:sldMk cId="1507689440" sldId="267"/>
            <ac:spMk id="2" creationId="{9F8199C3-5638-419B-81EE-72E7ECCC4FB8}"/>
          </ac:spMkLst>
        </pc:spChg>
        <pc:spChg chg="mod">
          <ac:chgData name="Peter McGinty" userId="138e04b35f3df159" providerId="LiveId" clId="{FDB10139-A631-45C9-8CCD-E52E89C356A1}" dt="2021-11-21T08:17:31.834" v="1117" actId="12"/>
          <ac:spMkLst>
            <pc:docMk/>
            <pc:sldMk cId="1507689440" sldId="267"/>
            <ac:spMk id="3" creationId="{08D92434-1E8A-4CEF-A2E5-EB8AE1179C10}"/>
          </ac:spMkLst>
        </pc:spChg>
        <pc:spChg chg="del">
          <ac:chgData name="Peter McGinty" userId="138e04b35f3df159" providerId="LiveId" clId="{FDB10139-A631-45C9-8CCD-E52E89C356A1}" dt="2021-11-20T21:01:29.121" v="871" actId="478"/>
          <ac:spMkLst>
            <pc:docMk/>
            <pc:sldMk cId="1507689440" sldId="267"/>
            <ac:spMk id="4" creationId="{780DADD5-F997-46A7-9891-85DB9DB12CA9}"/>
          </ac:spMkLst>
        </pc:spChg>
        <pc:picChg chg="add mod ord">
          <ac:chgData name="Peter McGinty" userId="138e04b35f3df159" providerId="LiveId" clId="{FDB10139-A631-45C9-8CCD-E52E89C356A1}" dt="2021-11-21T08:24:30.212" v="1195" actId="167"/>
          <ac:picMkLst>
            <pc:docMk/>
            <pc:sldMk cId="1507689440" sldId="267"/>
            <ac:picMk id="5" creationId="{1A15BB42-88CF-43BC-87E0-AABA7219A645}"/>
          </ac:picMkLst>
        </pc:picChg>
        <pc:picChg chg="add del mod">
          <ac:chgData name="Peter McGinty" userId="138e04b35f3df159" providerId="LiveId" clId="{FDB10139-A631-45C9-8CCD-E52E89C356A1}" dt="2021-11-21T08:18:48.412" v="1130" actId="478"/>
          <ac:picMkLst>
            <pc:docMk/>
            <pc:sldMk cId="1507689440" sldId="267"/>
            <ac:picMk id="6" creationId="{1669B582-240F-4549-A827-9BF20447C59F}"/>
          </ac:picMkLst>
        </pc:picChg>
      </pc:sldChg>
      <pc:sldChg chg="modSp new mod">
        <pc:chgData name="Peter McGinty" userId="138e04b35f3df159" providerId="LiveId" clId="{FDB10139-A631-45C9-8CCD-E52E89C356A1}" dt="2021-11-21T08:27:39.526" v="1208" actId="20577"/>
        <pc:sldMkLst>
          <pc:docMk/>
          <pc:sldMk cId="2367633517" sldId="268"/>
        </pc:sldMkLst>
        <pc:spChg chg="mod">
          <ac:chgData name="Peter McGinty" userId="138e04b35f3df159" providerId="LiveId" clId="{FDB10139-A631-45C9-8CCD-E52E89C356A1}" dt="2021-11-20T21:09:23.593" v="1100" actId="20577"/>
          <ac:spMkLst>
            <pc:docMk/>
            <pc:sldMk cId="2367633517" sldId="268"/>
            <ac:spMk id="2" creationId="{F9104480-90F9-4EDC-9D21-6C83C16F74DA}"/>
          </ac:spMkLst>
        </pc:spChg>
        <pc:spChg chg="mod">
          <ac:chgData name="Peter McGinty" userId="138e04b35f3df159" providerId="LiveId" clId="{FDB10139-A631-45C9-8CCD-E52E89C356A1}" dt="2021-11-21T08:27:39.526" v="1208" actId="20577"/>
          <ac:spMkLst>
            <pc:docMk/>
            <pc:sldMk cId="2367633517" sldId="268"/>
            <ac:spMk id="3" creationId="{11DC2A8D-1BCB-41AB-8843-B03762A2192A}"/>
          </ac:spMkLst>
        </pc:spChg>
      </pc:sldChg>
      <pc:sldChg chg="modSp new mod">
        <pc:chgData name="Peter McGinty" userId="138e04b35f3df159" providerId="LiveId" clId="{FDB10139-A631-45C9-8CCD-E52E89C356A1}" dt="2021-11-21T08:27:34.413" v="1206" actId="20577"/>
        <pc:sldMkLst>
          <pc:docMk/>
          <pc:sldMk cId="2423991615" sldId="269"/>
        </pc:sldMkLst>
        <pc:spChg chg="mod">
          <ac:chgData name="Peter McGinty" userId="138e04b35f3df159" providerId="LiveId" clId="{FDB10139-A631-45C9-8CCD-E52E89C356A1}" dt="2021-11-20T21:06:21.034" v="1081" actId="20577"/>
          <ac:spMkLst>
            <pc:docMk/>
            <pc:sldMk cId="2423991615" sldId="269"/>
            <ac:spMk id="2" creationId="{B33D2D44-C51D-4809-97BD-13E1E69E4DBF}"/>
          </ac:spMkLst>
        </pc:spChg>
        <pc:spChg chg="mod">
          <ac:chgData name="Peter McGinty" userId="138e04b35f3df159" providerId="LiveId" clId="{FDB10139-A631-45C9-8CCD-E52E89C356A1}" dt="2021-11-21T08:27:34.413" v="1206" actId="20577"/>
          <ac:spMkLst>
            <pc:docMk/>
            <pc:sldMk cId="2423991615" sldId="269"/>
            <ac:spMk id="3" creationId="{F2E770F4-C205-43AD-B737-C20A9BE34C8E}"/>
          </ac:spMkLst>
        </pc:spChg>
      </pc:sldChg>
      <pc:sldChg chg="addSp delSp modSp add del mod ord setBg">
        <pc:chgData name="Peter McGinty" userId="138e04b35f3df159" providerId="LiveId" clId="{FDB10139-A631-45C9-8CCD-E52E89C356A1}" dt="2021-11-21T13:35:41.767" v="5058" actId="26606"/>
        <pc:sldMkLst>
          <pc:docMk/>
          <pc:sldMk cId="1817642535" sldId="270"/>
        </pc:sldMkLst>
        <pc:spChg chg="mod">
          <ac:chgData name="Peter McGinty" userId="138e04b35f3df159" providerId="LiveId" clId="{FDB10139-A631-45C9-8CCD-E52E89C356A1}" dt="2021-11-21T13:35:41.767" v="5058" actId="26606"/>
          <ac:spMkLst>
            <pc:docMk/>
            <pc:sldMk cId="1817642535" sldId="270"/>
            <ac:spMk id="2" creationId="{9F8199C3-5638-419B-81EE-72E7ECCC4FB8}"/>
          </ac:spMkLst>
        </pc:spChg>
        <pc:spChg chg="mod">
          <ac:chgData name="Peter McGinty" userId="138e04b35f3df159" providerId="LiveId" clId="{FDB10139-A631-45C9-8CCD-E52E89C356A1}" dt="2021-11-21T13:35:41.767" v="5058" actId="26606"/>
          <ac:spMkLst>
            <pc:docMk/>
            <pc:sldMk cId="1817642535" sldId="270"/>
            <ac:spMk id="3" creationId="{08D92434-1E8A-4CEF-A2E5-EB8AE1179C10}"/>
          </ac:spMkLst>
        </pc:spChg>
        <pc:spChg chg="add del">
          <ac:chgData name="Peter McGinty" userId="138e04b35f3df159" providerId="LiveId" clId="{FDB10139-A631-45C9-8CCD-E52E89C356A1}" dt="2021-11-21T13:35:41.767" v="5058" actId="26606"/>
          <ac:spMkLst>
            <pc:docMk/>
            <pc:sldMk cId="1817642535" sldId="270"/>
            <ac:spMk id="10" creationId="{5E39A796-BE83-48B1-B33F-35C4A32AAB57}"/>
          </ac:spMkLst>
        </pc:spChg>
        <pc:spChg chg="add del">
          <ac:chgData name="Peter McGinty" userId="138e04b35f3df159" providerId="LiveId" clId="{FDB10139-A631-45C9-8CCD-E52E89C356A1}" dt="2021-11-21T13:35:41.767" v="5058" actId="26606"/>
          <ac:spMkLst>
            <pc:docMk/>
            <pc:sldMk cId="1817642535" sldId="270"/>
            <ac:spMk id="12" creationId="{72F84B47-E267-4194-8194-831DB7B5547F}"/>
          </ac:spMkLst>
        </pc:spChg>
        <pc:picChg chg="add mod ord">
          <ac:chgData name="Peter McGinty" userId="138e04b35f3df159" providerId="LiveId" clId="{FDB10139-A631-45C9-8CCD-E52E89C356A1}" dt="2021-11-21T13:35:41.767" v="5058" actId="26606"/>
          <ac:picMkLst>
            <pc:docMk/>
            <pc:sldMk cId="1817642535" sldId="270"/>
            <ac:picMk id="5" creationId="{30834ABA-AB1B-42DD-9096-CE5E76EDD099}"/>
          </ac:picMkLst>
        </pc:picChg>
        <pc:picChg chg="del">
          <ac:chgData name="Peter McGinty" userId="138e04b35f3df159" providerId="LiveId" clId="{FDB10139-A631-45C9-8CCD-E52E89C356A1}" dt="2021-11-21T08:18:13.477" v="1125" actId="478"/>
          <ac:picMkLst>
            <pc:docMk/>
            <pc:sldMk cId="1817642535" sldId="270"/>
            <ac:picMk id="6" creationId="{1669B582-240F-4549-A827-9BF20447C59F}"/>
          </ac:picMkLst>
        </pc:picChg>
      </pc:sldChg>
      <pc:sldChg chg="modSp new mod ord">
        <pc:chgData name="Peter McGinty" userId="138e04b35f3df159" providerId="LiveId" clId="{FDB10139-A631-45C9-8CCD-E52E89C356A1}" dt="2021-11-21T17:45:10.287" v="5158"/>
        <pc:sldMkLst>
          <pc:docMk/>
          <pc:sldMk cId="3473313067" sldId="271"/>
        </pc:sldMkLst>
        <pc:spChg chg="mod">
          <ac:chgData name="Peter McGinty" userId="138e04b35f3df159" providerId="LiveId" clId="{FDB10139-A631-45C9-8CCD-E52E89C356A1}" dt="2021-11-21T08:29:25.972" v="1292" actId="20577"/>
          <ac:spMkLst>
            <pc:docMk/>
            <pc:sldMk cId="3473313067" sldId="271"/>
            <ac:spMk id="2" creationId="{6032AAD6-DEF8-417F-9B43-4E49561E2B76}"/>
          </ac:spMkLst>
        </pc:spChg>
      </pc:sldChg>
      <pc:sldChg chg="addSp delSp modSp add mod ord">
        <pc:chgData name="Peter McGinty" userId="138e04b35f3df159" providerId="LiveId" clId="{FDB10139-A631-45C9-8CCD-E52E89C356A1}" dt="2021-11-21T17:45:10.287" v="5158"/>
        <pc:sldMkLst>
          <pc:docMk/>
          <pc:sldMk cId="2212191706" sldId="272"/>
        </pc:sldMkLst>
        <pc:spChg chg="mod">
          <ac:chgData name="Peter McGinty" userId="138e04b35f3df159" providerId="LiveId" clId="{FDB10139-A631-45C9-8CCD-E52E89C356A1}" dt="2021-11-21T08:33:13.261" v="1337" actId="20577"/>
          <ac:spMkLst>
            <pc:docMk/>
            <pc:sldMk cId="2212191706" sldId="272"/>
            <ac:spMk id="2" creationId="{9F8199C3-5638-419B-81EE-72E7ECCC4FB8}"/>
          </ac:spMkLst>
        </pc:spChg>
        <pc:spChg chg="mod">
          <ac:chgData name="Peter McGinty" userId="138e04b35f3df159" providerId="LiveId" clId="{FDB10139-A631-45C9-8CCD-E52E89C356A1}" dt="2021-11-21T08:31:38.557" v="1302" actId="14100"/>
          <ac:spMkLst>
            <pc:docMk/>
            <pc:sldMk cId="2212191706" sldId="272"/>
            <ac:spMk id="3" creationId="{08D92434-1E8A-4CEF-A2E5-EB8AE1179C10}"/>
          </ac:spMkLst>
        </pc:spChg>
        <pc:picChg chg="del">
          <ac:chgData name="Peter McGinty" userId="138e04b35f3df159" providerId="LiveId" clId="{FDB10139-A631-45C9-8CCD-E52E89C356A1}" dt="2021-11-21T08:31:57.941" v="1303" actId="478"/>
          <ac:picMkLst>
            <pc:docMk/>
            <pc:sldMk cId="2212191706" sldId="272"/>
            <ac:picMk id="5" creationId="{30834ABA-AB1B-42DD-9096-CE5E76EDD099}"/>
          </ac:picMkLst>
        </pc:picChg>
        <pc:picChg chg="add mod ord">
          <ac:chgData name="Peter McGinty" userId="138e04b35f3df159" providerId="LiveId" clId="{FDB10139-A631-45C9-8CCD-E52E89C356A1}" dt="2021-11-21T08:32:20.464" v="1310" actId="12789"/>
          <ac:picMkLst>
            <pc:docMk/>
            <pc:sldMk cId="2212191706" sldId="272"/>
            <ac:picMk id="6" creationId="{A45DF847-2DF7-463A-9BE5-F30275A491B0}"/>
          </ac:picMkLst>
        </pc:picChg>
      </pc:sldChg>
      <pc:sldChg chg="addSp delSp modSp add mod ord modClrScheme chgLayout">
        <pc:chgData name="Peter McGinty" userId="138e04b35f3df159" providerId="LiveId" clId="{FDB10139-A631-45C9-8CCD-E52E89C356A1}" dt="2021-11-21T17:45:10.287" v="5158"/>
        <pc:sldMkLst>
          <pc:docMk/>
          <pc:sldMk cId="2101665249" sldId="273"/>
        </pc:sldMkLst>
        <pc:spChg chg="del mod ord">
          <ac:chgData name="Peter McGinty" userId="138e04b35f3df159" providerId="LiveId" clId="{FDB10139-A631-45C9-8CCD-E52E89C356A1}" dt="2021-11-21T08:40:17.646" v="1390" actId="478"/>
          <ac:spMkLst>
            <pc:docMk/>
            <pc:sldMk cId="2101665249" sldId="273"/>
            <ac:spMk id="2" creationId="{9F8199C3-5638-419B-81EE-72E7ECCC4FB8}"/>
          </ac:spMkLst>
        </pc:spChg>
        <pc:spChg chg="del mod">
          <ac:chgData name="Peter McGinty" userId="138e04b35f3df159" providerId="LiveId" clId="{FDB10139-A631-45C9-8CCD-E52E89C356A1}" dt="2021-11-21T08:36:01.968" v="1358" actId="478"/>
          <ac:spMkLst>
            <pc:docMk/>
            <pc:sldMk cId="2101665249" sldId="273"/>
            <ac:spMk id="3" creationId="{08D92434-1E8A-4CEF-A2E5-EB8AE1179C10}"/>
          </ac:spMkLst>
        </pc:spChg>
        <pc:spChg chg="add del mod">
          <ac:chgData name="Peter McGinty" userId="138e04b35f3df159" providerId="LiveId" clId="{FDB10139-A631-45C9-8CCD-E52E89C356A1}" dt="2021-11-21T08:40:23.181" v="1391" actId="478"/>
          <ac:spMkLst>
            <pc:docMk/>
            <pc:sldMk cId="2101665249" sldId="273"/>
            <ac:spMk id="14" creationId="{AA322E33-6506-4FFE-9AF0-4A0DC99205FB}"/>
          </ac:spMkLst>
        </pc:spChg>
        <pc:spChg chg="add mod ord">
          <ac:chgData name="Peter McGinty" userId="138e04b35f3df159" providerId="LiveId" clId="{FDB10139-A631-45C9-8CCD-E52E89C356A1}" dt="2021-11-21T08:44:57.895" v="1882" actId="1038"/>
          <ac:spMkLst>
            <pc:docMk/>
            <pc:sldMk cId="2101665249" sldId="273"/>
            <ac:spMk id="15" creationId="{05706BCE-694B-4909-A7B2-15B82ADA0702}"/>
          </ac:spMkLst>
        </pc:spChg>
        <pc:spChg chg="add mod">
          <ac:chgData name="Peter McGinty" userId="138e04b35f3df159" providerId="LiveId" clId="{FDB10139-A631-45C9-8CCD-E52E89C356A1}" dt="2021-11-21T08:45:14.894" v="1890" actId="20577"/>
          <ac:spMkLst>
            <pc:docMk/>
            <pc:sldMk cId="2101665249" sldId="273"/>
            <ac:spMk id="16" creationId="{B1F00226-568A-4FED-9FA0-5C89BFEA41F5}"/>
          </ac:spMkLst>
        </pc:spChg>
        <pc:picChg chg="add mod">
          <ac:chgData name="Peter McGinty" userId="138e04b35f3df159" providerId="LiveId" clId="{FDB10139-A631-45C9-8CCD-E52E89C356A1}" dt="2021-11-21T08:42:30.863" v="1559" actId="1038"/>
          <ac:picMkLst>
            <pc:docMk/>
            <pc:sldMk cId="2101665249" sldId="273"/>
            <ac:picMk id="5" creationId="{E8D86D61-0ADE-407E-B191-550646ADD12E}"/>
          </ac:picMkLst>
        </pc:picChg>
        <pc:picChg chg="del">
          <ac:chgData name="Peter McGinty" userId="138e04b35f3df159" providerId="LiveId" clId="{FDB10139-A631-45C9-8CCD-E52E89C356A1}" dt="2021-11-21T08:35:26.005" v="1357" actId="478"/>
          <ac:picMkLst>
            <pc:docMk/>
            <pc:sldMk cId="2101665249" sldId="273"/>
            <ac:picMk id="6" creationId="{A45DF847-2DF7-463A-9BE5-F30275A491B0}"/>
          </ac:picMkLst>
        </pc:picChg>
        <pc:picChg chg="add mod">
          <ac:chgData name="Peter McGinty" userId="138e04b35f3df159" providerId="LiveId" clId="{FDB10139-A631-45C9-8CCD-E52E89C356A1}" dt="2021-11-21T08:41:45.916" v="1441" actId="1035"/>
          <ac:picMkLst>
            <pc:docMk/>
            <pc:sldMk cId="2101665249" sldId="273"/>
            <ac:picMk id="8" creationId="{029C188D-D8CC-426F-802C-DB27C29FADBB}"/>
          </ac:picMkLst>
        </pc:picChg>
        <pc:picChg chg="add mod">
          <ac:chgData name="Peter McGinty" userId="138e04b35f3df159" providerId="LiveId" clId="{FDB10139-A631-45C9-8CCD-E52E89C356A1}" dt="2021-11-21T08:41:55.327" v="1467" actId="1035"/>
          <ac:picMkLst>
            <pc:docMk/>
            <pc:sldMk cId="2101665249" sldId="273"/>
            <ac:picMk id="10" creationId="{6D69ACF7-B3F8-4ABA-9BA4-5050FD7786EE}"/>
          </ac:picMkLst>
        </pc:picChg>
        <pc:picChg chg="add mod">
          <ac:chgData name="Peter McGinty" userId="138e04b35f3df159" providerId="LiveId" clId="{FDB10139-A631-45C9-8CCD-E52E89C356A1}" dt="2021-11-21T08:42:03.111" v="1492" actId="1037"/>
          <ac:picMkLst>
            <pc:docMk/>
            <pc:sldMk cId="2101665249" sldId="273"/>
            <ac:picMk id="12" creationId="{9CD73E11-81CD-4737-8434-379A730F554A}"/>
          </ac:picMkLst>
        </pc:picChg>
      </pc:sldChg>
      <pc:sldChg chg="modSp new mod">
        <pc:chgData name="Peter McGinty" userId="138e04b35f3df159" providerId="LiveId" clId="{FDB10139-A631-45C9-8CCD-E52E89C356A1}" dt="2021-11-21T09:14:48.565" v="2271" actId="20577"/>
        <pc:sldMkLst>
          <pc:docMk/>
          <pc:sldMk cId="1408806308" sldId="274"/>
        </pc:sldMkLst>
        <pc:spChg chg="mod">
          <ac:chgData name="Peter McGinty" userId="138e04b35f3df159" providerId="LiveId" clId="{FDB10139-A631-45C9-8CCD-E52E89C356A1}" dt="2021-11-21T08:47:02.374" v="1919" actId="20577"/>
          <ac:spMkLst>
            <pc:docMk/>
            <pc:sldMk cId="1408806308" sldId="274"/>
            <ac:spMk id="2" creationId="{0220AE1F-FBD2-4D90-A429-21A5B58F2AEB}"/>
          </ac:spMkLst>
        </pc:spChg>
        <pc:spChg chg="mod">
          <ac:chgData name="Peter McGinty" userId="138e04b35f3df159" providerId="LiveId" clId="{FDB10139-A631-45C9-8CCD-E52E89C356A1}" dt="2021-11-21T09:14:48.565" v="2271" actId="20577"/>
          <ac:spMkLst>
            <pc:docMk/>
            <pc:sldMk cId="1408806308" sldId="274"/>
            <ac:spMk id="3" creationId="{4564AA68-C3B7-4D4F-8712-D095891AC003}"/>
          </ac:spMkLst>
        </pc:spChg>
      </pc:sldChg>
      <pc:sldChg chg="addSp delSp modSp new mod ord">
        <pc:chgData name="Peter McGinty" userId="138e04b35f3df159" providerId="LiveId" clId="{FDB10139-A631-45C9-8CCD-E52E89C356A1}" dt="2021-11-21T09:19:07.821" v="2273"/>
        <pc:sldMkLst>
          <pc:docMk/>
          <pc:sldMk cId="1330148610" sldId="275"/>
        </pc:sldMkLst>
        <pc:spChg chg="mod">
          <ac:chgData name="Peter McGinty" userId="138e04b35f3df159" providerId="LiveId" clId="{FDB10139-A631-45C9-8CCD-E52E89C356A1}" dt="2021-11-21T08:53:48.742" v="1999" actId="20577"/>
          <ac:spMkLst>
            <pc:docMk/>
            <pc:sldMk cId="1330148610" sldId="275"/>
            <ac:spMk id="2" creationId="{1DFCEBDF-422D-4C79-8674-F6316E28CD4C}"/>
          </ac:spMkLst>
        </pc:spChg>
        <pc:spChg chg="mod">
          <ac:chgData name="Peter McGinty" userId="138e04b35f3df159" providerId="LiveId" clId="{FDB10139-A631-45C9-8CCD-E52E89C356A1}" dt="2021-11-21T08:52:21.432" v="1981" actId="27636"/>
          <ac:spMkLst>
            <pc:docMk/>
            <pc:sldMk cId="1330148610" sldId="275"/>
            <ac:spMk id="3" creationId="{C09D6D5A-09CA-4630-BB9C-9AEB733F71EC}"/>
          </ac:spMkLst>
        </pc:spChg>
        <pc:spChg chg="del">
          <ac:chgData name="Peter McGinty" userId="138e04b35f3df159" providerId="LiveId" clId="{FDB10139-A631-45C9-8CCD-E52E89C356A1}" dt="2021-11-21T08:47:21.811" v="1921" actId="478"/>
          <ac:spMkLst>
            <pc:docMk/>
            <pc:sldMk cId="1330148610" sldId="275"/>
            <ac:spMk id="4" creationId="{B2B6FB15-8A3E-4E65-B173-873C6F32D3E2}"/>
          </ac:spMkLst>
        </pc:spChg>
        <pc:picChg chg="add mod">
          <ac:chgData name="Peter McGinty" userId="138e04b35f3df159" providerId="LiveId" clId="{FDB10139-A631-45C9-8CCD-E52E89C356A1}" dt="2021-11-21T08:53:14.438" v="1989" actId="12789"/>
          <ac:picMkLst>
            <pc:docMk/>
            <pc:sldMk cId="1330148610" sldId="275"/>
            <ac:picMk id="5" creationId="{957A52D1-DE4F-4449-8062-5430093A8C42}"/>
          </ac:picMkLst>
        </pc:picChg>
      </pc:sldChg>
      <pc:sldChg chg="addSp delSp modSp add mod ord">
        <pc:chgData name="Peter McGinty" userId="138e04b35f3df159" providerId="LiveId" clId="{FDB10139-A631-45C9-8CCD-E52E89C356A1}" dt="2021-11-21T09:19:07.821" v="2273"/>
        <pc:sldMkLst>
          <pc:docMk/>
          <pc:sldMk cId="936742714" sldId="276"/>
        </pc:sldMkLst>
        <pc:spChg chg="mod">
          <ac:chgData name="Peter McGinty" userId="138e04b35f3df159" providerId="LiveId" clId="{FDB10139-A631-45C9-8CCD-E52E89C356A1}" dt="2021-11-21T08:53:54.415" v="2000" actId="20577"/>
          <ac:spMkLst>
            <pc:docMk/>
            <pc:sldMk cId="936742714" sldId="276"/>
            <ac:spMk id="2" creationId="{1DFCEBDF-422D-4C79-8674-F6316E28CD4C}"/>
          </ac:spMkLst>
        </pc:spChg>
        <pc:spChg chg="mod">
          <ac:chgData name="Peter McGinty" userId="138e04b35f3df159" providerId="LiveId" clId="{FDB10139-A631-45C9-8CCD-E52E89C356A1}" dt="2021-11-21T08:56:05.789" v="2039" actId="1037"/>
          <ac:spMkLst>
            <pc:docMk/>
            <pc:sldMk cId="936742714" sldId="276"/>
            <ac:spMk id="3" creationId="{C09D6D5A-09CA-4630-BB9C-9AEB733F71EC}"/>
          </ac:spMkLst>
        </pc:spChg>
        <pc:picChg chg="del">
          <ac:chgData name="Peter McGinty" userId="138e04b35f3df159" providerId="LiveId" clId="{FDB10139-A631-45C9-8CCD-E52E89C356A1}" dt="2021-11-21T08:56:08.461" v="2040" actId="478"/>
          <ac:picMkLst>
            <pc:docMk/>
            <pc:sldMk cId="936742714" sldId="276"/>
            <ac:picMk id="5" creationId="{957A52D1-DE4F-4449-8062-5430093A8C42}"/>
          </ac:picMkLst>
        </pc:picChg>
        <pc:picChg chg="add mod ord">
          <ac:chgData name="Peter McGinty" userId="138e04b35f3df159" providerId="LiveId" clId="{FDB10139-A631-45C9-8CCD-E52E89C356A1}" dt="2021-11-21T08:57:10.997" v="2047" actId="167"/>
          <ac:picMkLst>
            <pc:docMk/>
            <pc:sldMk cId="936742714" sldId="276"/>
            <ac:picMk id="6" creationId="{523F86AB-9BF7-4D90-AC01-D6FC991CDDF9}"/>
          </ac:picMkLst>
        </pc:picChg>
      </pc:sldChg>
      <pc:sldChg chg="addSp delSp modSp add mod ord">
        <pc:chgData name="Peter McGinty" userId="138e04b35f3df159" providerId="LiveId" clId="{FDB10139-A631-45C9-8CCD-E52E89C356A1}" dt="2021-11-21T09:00:49.245" v="2075" actId="6549"/>
        <pc:sldMkLst>
          <pc:docMk/>
          <pc:sldMk cId="252497662" sldId="277"/>
        </pc:sldMkLst>
        <pc:spChg chg="mod">
          <ac:chgData name="Peter McGinty" userId="138e04b35f3df159" providerId="LiveId" clId="{FDB10139-A631-45C9-8CCD-E52E89C356A1}" dt="2021-11-21T09:00:49.245" v="2075" actId="6549"/>
          <ac:spMkLst>
            <pc:docMk/>
            <pc:sldMk cId="252497662" sldId="277"/>
            <ac:spMk id="2" creationId="{1DFCEBDF-422D-4C79-8674-F6316E28CD4C}"/>
          </ac:spMkLst>
        </pc:spChg>
        <pc:spChg chg="mod">
          <ac:chgData name="Peter McGinty" userId="138e04b35f3df159" providerId="LiveId" clId="{FDB10139-A631-45C9-8CCD-E52E89C356A1}" dt="2021-11-21T09:00:36.816" v="2065" actId="14100"/>
          <ac:spMkLst>
            <pc:docMk/>
            <pc:sldMk cId="252497662" sldId="277"/>
            <ac:spMk id="3" creationId="{C09D6D5A-09CA-4630-BB9C-9AEB733F71EC}"/>
          </ac:spMkLst>
        </pc:spChg>
        <pc:picChg chg="del">
          <ac:chgData name="Peter McGinty" userId="138e04b35f3df159" providerId="LiveId" clId="{FDB10139-A631-45C9-8CCD-E52E89C356A1}" dt="2021-11-21T09:00:01.700" v="2058" actId="478"/>
          <ac:picMkLst>
            <pc:docMk/>
            <pc:sldMk cId="252497662" sldId="277"/>
            <ac:picMk id="5" creationId="{957A52D1-DE4F-4449-8062-5430093A8C42}"/>
          </ac:picMkLst>
        </pc:picChg>
        <pc:picChg chg="add mod">
          <ac:chgData name="Peter McGinty" userId="138e04b35f3df159" providerId="LiveId" clId="{FDB10139-A631-45C9-8CCD-E52E89C356A1}" dt="2021-11-21T09:00:28.106" v="2064" actId="14100"/>
          <ac:picMkLst>
            <pc:docMk/>
            <pc:sldMk cId="252497662" sldId="277"/>
            <ac:picMk id="6" creationId="{3A2174F7-6824-42AF-9C09-10B01090F4B0}"/>
          </ac:picMkLst>
        </pc:picChg>
      </pc:sldChg>
      <pc:sldChg chg="addSp delSp modSp add mod">
        <pc:chgData name="Peter McGinty" userId="138e04b35f3df159" providerId="LiveId" clId="{FDB10139-A631-45C9-8CCD-E52E89C356A1}" dt="2021-11-21T09:02:54.967" v="2099" actId="12789"/>
        <pc:sldMkLst>
          <pc:docMk/>
          <pc:sldMk cId="2404761848" sldId="278"/>
        </pc:sldMkLst>
        <pc:spChg chg="mod">
          <ac:chgData name="Peter McGinty" userId="138e04b35f3df159" providerId="LiveId" clId="{FDB10139-A631-45C9-8CCD-E52E89C356A1}" dt="2021-11-21T09:01:37.716" v="2090" actId="20577"/>
          <ac:spMkLst>
            <pc:docMk/>
            <pc:sldMk cId="2404761848" sldId="278"/>
            <ac:spMk id="2" creationId="{1DFCEBDF-422D-4C79-8674-F6316E28CD4C}"/>
          </ac:spMkLst>
        </pc:spChg>
        <pc:spChg chg="mod">
          <ac:chgData name="Peter McGinty" userId="138e04b35f3df159" providerId="LiveId" clId="{FDB10139-A631-45C9-8CCD-E52E89C356A1}" dt="2021-11-21T09:02:25.126" v="2092" actId="20577"/>
          <ac:spMkLst>
            <pc:docMk/>
            <pc:sldMk cId="2404761848" sldId="278"/>
            <ac:spMk id="3" creationId="{C09D6D5A-09CA-4630-BB9C-9AEB733F71EC}"/>
          </ac:spMkLst>
        </pc:spChg>
        <pc:picChg chg="add mod">
          <ac:chgData name="Peter McGinty" userId="138e04b35f3df159" providerId="LiveId" clId="{FDB10139-A631-45C9-8CCD-E52E89C356A1}" dt="2021-11-21T09:02:54.967" v="2099" actId="12789"/>
          <ac:picMkLst>
            <pc:docMk/>
            <pc:sldMk cId="2404761848" sldId="278"/>
            <ac:picMk id="5" creationId="{1BBDD1E0-6DC1-4B71-85D0-CBBDDEC7F736}"/>
          </ac:picMkLst>
        </pc:picChg>
        <pc:picChg chg="del">
          <ac:chgData name="Peter McGinty" userId="138e04b35f3df159" providerId="LiveId" clId="{FDB10139-A631-45C9-8CCD-E52E89C356A1}" dt="2021-11-21T09:02:30.090" v="2093" actId="478"/>
          <ac:picMkLst>
            <pc:docMk/>
            <pc:sldMk cId="2404761848" sldId="278"/>
            <ac:picMk id="6" creationId="{3A2174F7-6824-42AF-9C09-10B01090F4B0}"/>
          </ac:picMkLst>
        </pc:picChg>
      </pc:sldChg>
      <pc:sldChg chg="addSp delSp modSp add mod chgLayout">
        <pc:chgData name="Peter McGinty" userId="138e04b35f3df159" providerId="LiveId" clId="{FDB10139-A631-45C9-8CCD-E52E89C356A1}" dt="2021-11-21T09:08:29.031" v="2233" actId="167"/>
        <pc:sldMkLst>
          <pc:docMk/>
          <pc:sldMk cId="473794270" sldId="279"/>
        </pc:sldMkLst>
        <pc:spChg chg="mod ord">
          <ac:chgData name="Peter McGinty" userId="138e04b35f3df159" providerId="LiveId" clId="{FDB10139-A631-45C9-8CCD-E52E89C356A1}" dt="2021-11-21T09:04:37.262" v="2117" actId="6264"/>
          <ac:spMkLst>
            <pc:docMk/>
            <pc:sldMk cId="473794270" sldId="279"/>
            <ac:spMk id="2" creationId="{1DFCEBDF-422D-4C79-8674-F6316E28CD4C}"/>
          </ac:spMkLst>
        </pc:spChg>
        <pc:spChg chg="mod ord">
          <ac:chgData name="Peter McGinty" userId="138e04b35f3df159" providerId="LiveId" clId="{FDB10139-A631-45C9-8CCD-E52E89C356A1}" dt="2021-11-21T09:07:52.989" v="2232" actId="20577"/>
          <ac:spMkLst>
            <pc:docMk/>
            <pc:sldMk cId="473794270" sldId="279"/>
            <ac:spMk id="3" creationId="{C09D6D5A-09CA-4630-BB9C-9AEB733F71EC}"/>
          </ac:spMkLst>
        </pc:spChg>
        <pc:spChg chg="add del mod">
          <ac:chgData name="Peter McGinty" userId="138e04b35f3df159" providerId="LiveId" clId="{FDB10139-A631-45C9-8CCD-E52E89C356A1}" dt="2021-11-21T09:04:37.262" v="2117" actId="6264"/>
          <ac:spMkLst>
            <pc:docMk/>
            <pc:sldMk cId="473794270" sldId="279"/>
            <ac:spMk id="4" creationId="{4A9C7564-5EBD-457B-8B15-9D788BE752E1}"/>
          </ac:spMkLst>
        </pc:spChg>
        <pc:spChg chg="add del mod">
          <ac:chgData name="Peter McGinty" userId="138e04b35f3df159" providerId="LiveId" clId="{FDB10139-A631-45C9-8CCD-E52E89C356A1}" dt="2021-11-21T09:04:37.262" v="2117" actId="6264"/>
          <ac:spMkLst>
            <pc:docMk/>
            <pc:sldMk cId="473794270" sldId="279"/>
            <ac:spMk id="6" creationId="{941FDAE1-3A17-4B62-81FE-9F52FD5FA7DF}"/>
          </ac:spMkLst>
        </pc:spChg>
        <pc:spChg chg="add del mod ord">
          <ac:chgData name="Peter McGinty" userId="138e04b35f3df159" providerId="LiveId" clId="{FDB10139-A631-45C9-8CCD-E52E89C356A1}" dt="2021-11-21T09:04:37.262" v="2117" actId="6264"/>
          <ac:spMkLst>
            <pc:docMk/>
            <pc:sldMk cId="473794270" sldId="279"/>
            <ac:spMk id="7" creationId="{23CEE059-1D6D-463E-8F40-0D9DDACABF8D}"/>
          </ac:spMkLst>
        </pc:spChg>
        <pc:picChg chg="del mod ord">
          <ac:chgData name="Peter McGinty" userId="138e04b35f3df159" providerId="LiveId" clId="{FDB10139-A631-45C9-8CCD-E52E89C356A1}" dt="2021-11-21T09:05:35.050" v="2127" actId="478"/>
          <ac:picMkLst>
            <pc:docMk/>
            <pc:sldMk cId="473794270" sldId="279"/>
            <ac:picMk id="5" creationId="{1BBDD1E0-6DC1-4B71-85D0-CBBDDEC7F736}"/>
          </ac:picMkLst>
        </pc:picChg>
        <pc:picChg chg="add mod ord">
          <ac:chgData name="Peter McGinty" userId="138e04b35f3df159" providerId="LiveId" clId="{FDB10139-A631-45C9-8CCD-E52E89C356A1}" dt="2021-11-21T09:08:29.031" v="2233" actId="167"/>
          <ac:picMkLst>
            <pc:docMk/>
            <pc:sldMk cId="473794270" sldId="279"/>
            <ac:picMk id="9" creationId="{D3516C6E-12BC-4342-A1E3-FA98B5819349}"/>
          </ac:picMkLst>
        </pc:picChg>
      </pc:sldChg>
      <pc:sldChg chg="addSp delSp modSp add mod">
        <pc:chgData name="Peter McGinty" userId="138e04b35f3df159" providerId="LiveId" clId="{FDB10139-A631-45C9-8CCD-E52E89C356A1}" dt="2021-11-21T09:14:22.941" v="2255" actId="553"/>
        <pc:sldMkLst>
          <pc:docMk/>
          <pc:sldMk cId="2660637774" sldId="280"/>
        </pc:sldMkLst>
        <pc:spChg chg="mod">
          <ac:chgData name="Peter McGinty" userId="138e04b35f3df159" providerId="LiveId" clId="{FDB10139-A631-45C9-8CCD-E52E89C356A1}" dt="2021-11-21T09:09:06.675" v="2246" actId="6549"/>
          <ac:spMkLst>
            <pc:docMk/>
            <pc:sldMk cId="2660637774" sldId="280"/>
            <ac:spMk id="2" creationId="{1DFCEBDF-422D-4C79-8674-F6316E28CD4C}"/>
          </ac:spMkLst>
        </pc:spChg>
        <pc:spChg chg="mod">
          <ac:chgData name="Peter McGinty" userId="138e04b35f3df159" providerId="LiveId" clId="{FDB10139-A631-45C9-8CCD-E52E89C356A1}" dt="2021-11-21T09:13:46.620" v="2249" actId="255"/>
          <ac:spMkLst>
            <pc:docMk/>
            <pc:sldMk cId="2660637774" sldId="280"/>
            <ac:spMk id="3" creationId="{C09D6D5A-09CA-4630-BB9C-9AEB733F71EC}"/>
          </ac:spMkLst>
        </pc:spChg>
        <pc:picChg chg="del">
          <ac:chgData name="Peter McGinty" userId="138e04b35f3df159" providerId="LiveId" clId="{FDB10139-A631-45C9-8CCD-E52E89C356A1}" dt="2021-11-21T09:08:53.096" v="2235" actId="478"/>
          <ac:picMkLst>
            <pc:docMk/>
            <pc:sldMk cId="2660637774" sldId="280"/>
            <ac:picMk id="5" creationId="{957A52D1-DE4F-4449-8062-5430093A8C42}"/>
          </ac:picMkLst>
        </pc:picChg>
        <pc:picChg chg="add mod">
          <ac:chgData name="Peter McGinty" userId="138e04b35f3df159" providerId="LiveId" clId="{FDB10139-A631-45C9-8CCD-E52E89C356A1}" dt="2021-11-21T09:14:22.941" v="2255" actId="553"/>
          <ac:picMkLst>
            <pc:docMk/>
            <pc:sldMk cId="2660637774" sldId="280"/>
            <ac:picMk id="6" creationId="{49F58A79-AA13-4449-84C6-571738B8A9CF}"/>
          </ac:picMkLst>
        </pc:picChg>
      </pc:sldChg>
      <pc:sldChg chg="modSp new mod">
        <pc:chgData name="Peter McGinty" userId="138e04b35f3df159" providerId="LiveId" clId="{FDB10139-A631-45C9-8CCD-E52E89C356A1}" dt="2021-11-21T09:21:39.858" v="2314" actId="20577"/>
        <pc:sldMkLst>
          <pc:docMk/>
          <pc:sldMk cId="515645051" sldId="281"/>
        </pc:sldMkLst>
        <pc:spChg chg="mod">
          <ac:chgData name="Peter McGinty" userId="138e04b35f3df159" providerId="LiveId" clId="{FDB10139-A631-45C9-8CCD-E52E89C356A1}" dt="2021-11-21T09:21:39.858" v="2314" actId="20577"/>
          <ac:spMkLst>
            <pc:docMk/>
            <pc:sldMk cId="515645051" sldId="281"/>
            <ac:spMk id="2" creationId="{32D55B18-E5CA-4E0C-93B9-286B1BADCB05}"/>
          </ac:spMkLst>
        </pc:spChg>
      </pc:sldChg>
      <pc:sldChg chg="modSp new mod">
        <pc:chgData name="Peter McGinty" userId="138e04b35f3df159" providerId="LiveId" clId="{FDB10139-A631-45C9-8CCD-E52E89C356A1}" dt="2021-11-21T16:17:37.377" v="5156" actId="20577"/>
        <pc:sldMkLst>
          <pc:docMk/>
          <pc:sldMk cId="2759816678" sldId="282"/>
        </pc:sldMkLst>
        <pc:spChg chg="mod">
          <ac:chgData name="Peter McGinty" userId="138e04b35f3df159" providerId="LiveId" clId="{FDB10139-A631-45C9-8CCD-E52E89C356A1}" dt="2021-11-21T09:40:00.020" v="2640" actId="20577"/>
          <ac:spMkLst>
            <pc:docMk/>
            <pc:sldMk cId="2759816678" sldId="282"/>
            <ac:spMk id="2" creationId="{AA222139-42DB-4AC5-A633-6A6151320660}"/>
          </ac:spMkLst>
        </pc:spChg>
        <pc:spChg chg="mod">
          <ac:chgData name="Peter McGinty" userId="138e04b35f3df159" providerId="LiveId" clId="{FDB10139-A631-45C9-8CCD-E52E89C356A1}" dt="2021-11-21T16:17:37.377" v="5156" actId="20577"/>
          <ac:spMkLst>
            <pc:docMk/>
            <pc:sldMk cId="2759816678" sldId="282"/>
            <ac:spMk id="3" creationId="{1DF69DD4-9D1E-44DA-90BC-3BDDF95D0C54}"/>
          </ac:spMkLst>
        </pc:spChg>
      </pc:sldChg>
      <pc:sldChg chg="modSp new mod">
        <pc:chgData name="Peter McGinty" userId="138e04b35f3df159" providerId="LiveId" clId="{FDB10139-A631-45C9-8CCD-E52E89C356A1}" dt="2021-11-21T09:53:03.439" v="3249" actId="20577"/>
        <pc:sldMkLst>
          <pc:docMk/>
          <pc:sldMk cId="1720151516" sldId="283"/>
        </pc:sldMkLst>
        <pc:spChg chg="mod">
          <ac:chgData name="Peter McGinty" userId="138e04b35f3df159" providerId="LiveId" clId="{FDB10139-A631-45C9-8CCD-E52E89C356A1}" dt="2021-11-21T09:44:55.814" v="2843" actId="6549"/>
          <ac:spMkLst>
            <pc:docMk/>
            <pc:sldMk cId="1720151516" sldId="283"/>
            <ac:spMk id="2" creationId="{35D2EE7F-35BF-432E-AC41-F3A8E9EEDC4B}"/>
          </ac:spMkLst>
        </pc:spChg>
        <pc:spChg chg="mod">
          <ac:chgData name="Peter McGinty" userId="138e04b35f3df159" providerId="LiveId" clId="{FDB10139-A631-45C9-8CCD-E52E89C356A1}" dt="2021-11-21T09:53:03.439" v="3249" actId="20577"/>
          <ac:spMkLst>
            <pc:docMk/>
            <pc:sldMk cId="1720151516" sldId="283"/>
            <ac:spMk id="3" creationId="{185AB86A-85D7-42EB-A583-17E41864E76B}"/>
          </ac:spMkLst>
        </pc:spChg>
      </pc:sldChg>
      <pc:sldChg chg="modSp new mod">
        <pc:chgData name="Peter McGinty" userId="138e04b35f3df159" providerId="LiveId" clId="{FDB10139-A631-45C9-8CCD-E52E89C356A1}" dt="2021-11-21T10:17:59.672" v="3846" actId="20577"/>
        <pc:sldMkLst>
          <pc:docMk/>
          <pc:sldMk cId="3425510975" sldId="284"/>
        </pc:sldMkLst>
        <pc:spChg chg="mod">
          <ac:chgData name="Peter McGinty" userId="138e04b35f3df159" providerId="LiveId" clId="{FDB10139-A631-45C9-8CCD-E52E89C356A1}" dt="2021-11-21T10:17:59.672" v="3846" actId="20577"/>
          <ac:spMkLst>
            <pc:docMk/>
            <pc:sldMk cId="3425510975" sldId="284"/>
            <ac:spMk id="2" creationId="{8FA6307B-9D39-4AC9-B7A9-D71BFBDC1BB2}"/>
          </ac:spMkLst>
        </pc:spChg>
        <pc:spChg chg="mod">
          <ac:chgData name="Peter McGinty" userId="138e04b35f3df159" providerId="LiveId" clId="{FDB10139-A631-45C9-8CCD-E52E89C356A1}" dt="2021-11-21T10:16:11.333" v="3811" actId="20577"/>
          <ac:spMkLst>
            <pc:docMk/>
            <pc:sldMk cId="3425510975" sldId="284"/>
            <ac:spMk id="3" creationId="{E2A87381-11AD-4A59-B838-6D2C32606E7F}"/>
          </ac:spMkLst>
        </pc:spChg>
      </pc:sldChg>
      <pc:sldChg chg="modSp new mod">
        <pc:chgData name="Peter McGinty" userId="138e04b35f3df159" providerId="LiveId" clId="{FDB10139-A631-45C9-8CCD-E52E89C356A1}" dt="2021-11-21T10:36:32.891" v="4078" actId="20577"/>
        <pc:sldMkLst>
          <pc:docMk/>
          <pc:sldMk cId="60586892" sldId="285"/>
        </pc:sldMkLst>
        <pc:spChg chg="mod">
          <ac:chgData name="Peter McGinty" userId="138e04b35f3df159" providerId="LiveId" clId="{FDB10139-A631-45C9-8CCD-E52E89C356A1}" dt="2021-11-21T10:18:23.437" v="3850" actId="20577"/>
          <ac:spMkLst>
            <pc:docMk/>
            <pc:sldMk cId="60586892" sldId="285"/>
            <ac:spMk id="2" creationId="{3922DE0E-E003-43AE-9399-ACE36B9D0FA1}"/>
          </ac:spMkLst>
        </pc:spChg>
        <pc:spChg chg="mod">
          <ac:chgData name="Peter McGinty" userId="138e04b35f3df159" providerId="LiveId" clId="{FDB10139-A631-45C9-8CCD-E52E89C356A1}" dt="2021-11-21T10:36:32.891" v="4078" actId="20577"/>
          <ac:spMkLst>
            <pc:docMk/>
            <pc:sldMk cId="60586892" sldId="285"/>
            <ac:spMk id="3" creationId="{93A9F482-C095-45EF-B6B0-517840A9EAF2}"/>
          </ac:spMkLst>
        </pc:spChg>
      </pc:sldChg>
      <pc:sldChg chg="addSp delSp modSp new del mod chgLayout">
        <pc:chgData name="Peter McGinty" userId="138e04b35f3df159" providerId="LiveId" clId="{FDB10139-A631-45C9-8CCD-E52E89C356A1}" dt="2021-11-21T10:44:46.318" v="4234" actId="47"/>
        <pc:sldMkLst>
          <pc:docMk/>
          <pc:sldMk cId="2474340017" sldId="286"/>
        </pc:sldMkLst>
        <pc:spChg chg="mod ord">
          <ac:chgData name="Peter McGinty" userId="138e04b35f3df159" providerId="LiveId" clId="{FDB10139-A631-45C9-8CCD-E52E89C356A1}" dt="2021-11-21T10:41:24.184" v="4131" actId="6264"/>
          <ac:spMkLst>
            <pc:docMk/>
            <pc:sldMk cId="2474340017" sldId="286"/>
            <ac:spMk id="2" creationId="{260B8B62-88D7-4BDE-9FA0-67DD64AC35A9}"/>
          </ac:spMkLst>
        </pc:spChg>
        <pc:spChg chg="add del">
          <ac:chgData name="Peter McGinty" userId="138e04b35f3df159" providerId="LiveId" clId="{FDB10139-A631-45C9-8CCD-E52E89C356A1}" dt="2021-11-21T10:40:36.607" v="4124"/>
          <ac:spMkLst>
            <pc:docMk/>
            <pc:sldMk cId="2474340017" sldId="286"/>
            <ac:spMk id="3" creationId="{6E9D364B-CA16-4ECD-92E1-E5016D2D2FEF}"/>
          </ac:spMkLst>
        </pc:spChg>
        <pc:spChg chg="add del mod">
          <ac:chgData name="Peter McGinty" userId="138e04b35f3df159" providerId="LiveId" clId="{FDB10139-A631-45C9-8CCD-E52E89C356A1}" dt="2021-11-21T10:40:30.537" v="4123"/>
          <ac:spMkLst>
            <pc:docMk/>
            <pc:sldMk cId="2474340017" sldId="286"/>
            <ac:spMk id="4" creationId="{A7533DD7-2318-4CD3-890A-A81B00BBF08E}"/>
          </ac:spMkLst>
        </pc:spChg>
        <pc:spChg chg="add del mod">
          <ac:chgData name="Peter McGinty" userId="138e04b35f3df159" providerId="LiveId" clId="{FDB10139-A631-45C9-8CCD-E52E89C356A1}" dt="2021-11-21T10:40:52.825" v="4128" actId="478"/>
          <ac:spMkLst>
            <pc:docMk/>
            <pc:sldMk cId="2474340017" sldId="286"/>
            <ac:spMk id="5" creationId="{DE94A4E7-EC59-423D-8574-EDF318B781C5}"/>
          </ac:spMkLst>
        </pc:spChg>
        <pc:spChg chg="add del mod">
          <ac:chgData name="Peter McGinty" userId="138e04b35f3df159" providerId="LiveId" clId="{FDB10139-A631-45C9-8CCD-E52E89C356A1}" dt="2021-11-21T10:40:57.359" v="4129"/>
          <ac:spMkLst>
            <pc:docMk/>
            <pc:sldMk cId="2474340017" sldId="286"/>
            <ac:spMk id="6" creationId="{1AA1CA03-CFF0-4709-B719-7BD2F080F02D}"/>
          </ac:spMkLst>
        </pc:spChg>
        <pc:spChg chg="add mod ord">
          <ac:chgData name="Peter McGinty" userId="138e04b35f3df159" providerId="LiveId" clId="{FDB10139-A631-45C9-8CCD-E52E89C356A1}" dt="2021-11-21T10:42:07.634" v="4162" actId="6549"/>
          <ac:spMkLst>
            <pc:docMk/>
            <pc:sldMk cId="2474340017" sldId="286"/>
            <ac:spMk id="7" creationId="{D9E4483D-8400-4333-A554-DD5600D2341E}"/>
          </ac:spMkLst>
        </pc:spChg>
        <pc:spChg chg="add del mod">
          <ac:chgData name="Peter McGinty" userId="138e04b35f3df159" providerId="LiveId" clId="{FDB10139-A631-45C9-8CCD-E52E89C356A1}" dt="2021-11-21T10:41:24.184" v="4131" actId="6264"/>
          <ac:spMkLst>
            <pc:docMk/>
            <pc:sldMk cId="2474340017" sldId="286"/>
            <ac:spMk id="8" creationId="{4490E4DE-9C1E-4789-8800-7D33CD4C1950}"/>
          </ac:spMkLst>
        </pc:spChg>
        <pc:spChg chg="add del mod">
          <ac:chgData name="Peter McGinty" userId="138e04b35f3df159" providerId="LiveId" clId="{FDB10139-A631-45C9-8CCD-E52E89C356A1}" dt="2021-11-21T10:41:24.184" v="4131" actId="6264"/>
          <ac:spMkLst>
            <pc:docMk/>
            <pc:sldMk cId="2474340017" sldId="286"/>
            <ac:spMk id="9" creationId="{52560D94-A49D-475B-8E7C-CA5E6DA43810}"/>
          </ac:spMkLst>
        </pc:spChg>
      </pc:sldChg>
      <pc:sldChg chg="modSp new mod">
        <pc:chgData name="Peter McGinty" userId="138e04b35f3df159" providerId="LiveId" clId="{FDB10139-A631-45C9-8CCD-E52E89C356A1}" dt="2021-11-21T10:44:56.619" v="4235" actId="207"/>
        <pc:sldMkLst>
          <pc:docMk/>
          <pc:sldMk cId="1196896107" sldId="287"/>
        </pc:sldMkLst>
        <pc:spChg chg="mod">
          <ac:chgData name="Peter McGinty" userId="138e04b35f3df159" providerId="LiveId" clId="{FDB10139-A631-45C9-8CCD-E52E89C356A1}" dt="2021-11-21T10:43:39.150" v="4167" actId="207"/>
          <ac:spMkLst>
            <pc:docMk/>
            <pc:sldMk cId="1196896107" sldId="287"/>
            <ac:spMk id="2" creationId="{36F731E0-42C0-41AE-A8BB-F41417473F74}"/>
          </ac:spMkLst>
        </pc:spChg>
        <pc:spChg chg="mod">
          <ac:chgData name="Peter McGinty" userId="138e04b35f3df159" providerId="LiveId" clId="{FDB10139-A631-45C9-8CCD-E52E89C356A1}" dt="2021-11-21T10:44:56.619" v="4235" actId="207"/>
          <ac:spMkLst>
            <pc:docMk/>
            <pc:sldMk cId="1196896107" sldId="287"/>
            <ac:spMk id="3" creationId="{76B5EFEA-4B52-434C-9098-6E1D6DBBC69E}"/>
          </ac:spMkLst>
        </pc:spChg>
      </pc:sldChg>
      <pc:sldChg chg="modSp new mod">
        <pc:chgData name="Peter McGinty" userId="138e04b35f3df159" providerId="LiveId" clId="{FDB10139-A631-45C9-8CCD-E52E89C356A1}" dt="2021-11-21T10:54:06.360" v="4331" actId="20577"/>
        <pc:sldMkLst>
          <pc:docMk/>
          <pc:sldMk cId="3272295682" sldId="288"/>
        </pc:sldMkLst>
        <pc:spChg chg="mod">
          <ac:chgData name="Peter McGinty" userId="138e04b35f3df159" providerId="LiveId" clId="{FDB10139-A631-45C9-8CCD-E52E89C356A1}" dt="2021-11-21T10:53:33.278" v="4296" actId="20577"/>
          <ac:spMkLst>
            <pc:docMk/>
            <pc:sldMk cId="3272295682" sldId="288"/>
            <ac:spMk id="2" creationId="{36FDEC3C-0650-4FB1-9EDD-1465555E60EB}"/>
          </ac:spMkLst>
        </pc:spChg>
        <pc:spChg chg="mod">
          <ac:chgData name="Peter McGinty" userId="138e04b35f3df159" providerId="LiveId" clId="{FDB10139-A631-45C9-8CCD-E52E89C356A1}" dt="2021-11-21T10:54:06.360" v="4331" actId="20577"/>
          <ac:spMkLst>
            <pc:docMk/>
            <pc:sldMk cId="3272295682" sldId="288"/>
            <ac:spMk id="3" creationId="{57BA6692-103A-41E0-95AA-CD7948BA8B5D}"/>
          </ac:spMkLst>
        </pc:spChg>
      </pc:sldChg>
      <pc:sldChg chg="modSp new mod">
        <pc:chgData name="Peter McGinty" userId="138e04b35f3df159" providerId="LiveId" clId="{FDB10139-A631-45C9-8CCD-E52E89C356A1}" dt="2021-11-21T10:54:59.614" v="4363" actId="20577"/>
        <pc:sldMkLst>
          <pc:docMk/>
          <pc:sldMk cId="3062767274" sldId="289"/>
        </pc:sldMkLst>
        <pc:spChg chg="mod">
          <ac:chgData name="Peter McGinty" userId="138e04b35f3df159" providerId="LiveId" clId="{FDB10139-A631-45C9-8CCD-E52E89C356A1}" dt="2021-11-21T10:54:59.614" v="4363" actId="20577"/>
          <ac:spMkLst>
            <pc:docMk/>
            <pc:sldMk cId="3062767274" sldId="289"/>
            <ac:spMk id="2" creationId="{56A4EF57-6083-4B72-A3BB-DE3719EC7956}"/>
          </ac:spMkLst>
        </pc:spChg>
      </pc:sldChg>
      <pc:sldChg chg="modSp new mod">
        <pc:chgData name="Peter McGinty" userId="138e04b35f3df159" providerId="LiveId" clId="{FDB10139-A631-45C9-8CCD-E52E89C356A1}" dt="2021-11-21T11:05:50.782" v="4912" actId="20577"/>
        <pc:sldMkLst>
          <pc:docMk/>
          <pc:sldMk cId="3615599976" sldId="290"/>
        </pc:sldMkLst>
        <pc:spChg chg="mod">
          <ac:chgData name="Peter McGinty" userId="138e04b35f3df159" providerId="LiveId" clId="{FDB10139-A631-45C9-8CCD-E52E89C356A1}" dt="2021-11-21T11:05:50.782" v="4912" actId="20577"/>
          <ac:spMkLst>
            <pc:docMk/>
            <pc:sldMk cId="3615599976" sldId="290"/>
            <ac:spMk id="2" creationId="{20591ECA-E8EB-47EF-9D7D-8CCF7B7AEE32}"/>
          </ac:spMkLst>
        </pc:spChg>
        <pc:spChg chg="mod">
          <ac:chgData name="Peter McGinty" userId="138e04b35f3df159" providerId="LiveId" clId="{FDB10139-A631-45C9-8CCD-E52E89C356A1}" dt="2021-11-21T11:04:26.999" v="4908" actId="20577"/>
          <ac:spMkLst>
            <pc:docMk/>
            <pc:sldMk cId="3615599976" sldId="290"/>
            <ac:spMk id="3" creationId="{D7A0787D-11EF-4040-A431-D876A3D75C56}"/>
          </ac:spMkLst>
        </pc:spChg>
      </pc:sldChg>
      <pc:sldChg chg="modSp add mod">
        <pc:chgData name="Peter McGinty" userId="138e04b35f3df159" providerId="LiveId" clId="{FDB10139-A631-45C9-8CCD-E52E89C356A1}" dt="2021-11-21T11:11:33.085" v="5038" actId="20577"/>
        <pc:sldMkLst>
          <pc:docMk/>
          <pc:sldMk cId="2418848292" sldId="291"/>
        </pc:sldMkLst>
        <pc:spChg chg="mod">
          <ac:chgData name="Peter McGinty" userId="138e04b35f3df159" providerId="LiveId" clId="{FDB10139-A631-45C9-8CCD-E52E89C356A1}" dt="2021-11-21T11:06:03.987" v="4919" actId="20577"/>
          <ac:spMkLst>
            <pc:docMk/>
            <pc:sldMk cId="2418848292" sldId="291"/>
            <ac:spMk id="2" creationId="{20591ECA-E8EB-47EF-9D7D-8CCF7B7AEE32}"/>
          </ac:spMkLst>
        </pc:spChg>
        <pc:spChg chg="mod">
          <ac:chgData name="Peter McGinty" userId="138e04b35f3df159" providerId="LiveId" clId="{FDB10139-A631-45C9-8CCD-E52E89C356A1}" dt="2021-11-21T11:11:33.085" v="5038" actId="20577"/>
          <ac:spMkLst>
            <pc:docMk/>
            <pc:sldMk cId="2418848292" sldId="291"/>
            <ac:spMk id="3" creationId="{D7A0787D-11EF-4040-A431-D876A3D75C56}"/>
          </ac:spMkLst>
        </pc:spChg>
      </pc:sldChg>
      <pc:sldChg chg="modSp add mod">
        <pc:chgData name="Peter McGinty" userId="138e04b35f3df159" providerId="LiveId" clId="{FDB10139-A631-45C9-8CCD-E52E89C356A1}" dt="2021-11-21T12:16:18.910" v="5040" actId="20577"/>
        <pc:sldMkLst>
          <pc:docMk/>
          <pc:sldMk cId="2385944770" sldId="292"/>
        </pc:sldMkLst>
        <pc:spChg chg="mod">
          <ac:chgData name="Peter McGinty" userId="138e04b35f3df159" providerId="LiveId" clId="{FDB10139-A631-45C9-8CCD-E52E89C356A1}" dt="2021-11-21T12:16:18.910" v="5040" actId="20577"/>
          <ac:spMkLst>
            <pc:docMk/>
            <pc:sldMk cId="2385944770" sldId="292"/>
            <ac:spMk id="2" creationId="{20591ECA-E8EB-47EF-9D7D-8CCF7B7AEE32}"/>
          </ac:spMkLst>
        </pc:spChg>
        <pc:spChg chg="mod">
          <ac:chgData name="Peter McGinty" userId="138e04b35f3df159" providerId="LiveId" clId="{FDB10139-A631-45C9-8CCD-E52E89C356A1}" dt="2021-11-21T11:09:47.130" v="5034" actId="20577"/>
          <ac:spMkLst>
            <pc:docMk/>
            <pc:sldMk cId="2385944770" sldId="292"/>
            <ac:spMk id="3" creationId="{D7A0787D-11EF-4040-A431-D876A3D75C56}"/>
          </ac:spMkLst>
        </pc:spChg>
      </pc:sldChg>
      <pc:sldChg chg="addSp delSp modSp add mod setBg">
        <pc:chgData name="Peter McGinty" userId="138e04b35f3df159" providerId="LiveId" clId="{FDB10139-A631-45C9-8CCD-E52E89C356A1}" dt="2021-11-21T13:36:10.557" v="5063" actId="12788"/>
        <pc:sldMkLst>
          <pc:docMk/>
          <pc:sldMk cId="1967668225" sldId="293"/>
        </pc:sldMkLst>
        <pc:spChg chg="mod">
          <ac:chgData name="Peter McGinty" userId="138e04b35f3df159" providerId="LiveId" clId="{FDB10139-A631-45C9-8CCD-E52E89C356A1}" dt="2021-11-21T13:35:46.873" v="5059" actId="26606"/>
          <ac:spMkLst>
            <pc:docMk/>
            <pc:sldMk cId="1967668225" sldId="293"/>
            <ac:spMk id="2" creationId="{9F8199C3-5638-419B-81EE-72E7ECCC4FB8}"/>
          </ac:spMkLst>
        </pc:spChg>
        <pc:spChg chg="del mod">
          <ac:chgData name="Peter McGinty" userId="138e04b35f3df159" providerId="LiveId" clId="{FDB10139-A631-45C9-8CCD-E52E89C356A1}" dt="2021-11-21T13:33:41.635" v="5049" actId="478"/>
          <ac:spMkLst>
            <pc:docMk/>
            <pc:sldMk cId="1967668225" sldId="293"/>
            <ac:spMk id="3" creationId="{08D92434-1E8A-4CEF-A2E5-EB8AE1179C10}"/>
          </ac:spMkLst>
        </pc:spChg>
        <pc:spChg chg="add del mod">
          <ac:chgData name="Peter McGinty" userId="138e04b35f3df159" providerId="LiveId" clId="{FDB10139-A631-45C9-8CCD-E52E89C356A1}" dt="2021-11-21T13:35:54.871" v="5062" actId="478"/>
          <ac:spMkLst>
            <pc:docMk/>
            <pc:sldMk cId="1967668225" sldId="293"/>
            <ac:spMk id="6" creationId="{F4414DCB-038F-457A-8044-F849F503590D}"/>
          </ac:spMkLst>
        </pc:spChg>
        <pc:picChg chg="del">
          <ac:chgData name="Peter McGinty" userId="138e04b35f3df159" providerId="LiveId" clId="{FDB10139-A631-45C9-8CCD-E52E89C356A1}" dt="2021-11-21T13:33:06.597" v="5044" actId="478"/>
          <ac:picMkLst>
            <pc:docMk/>
            <pc:sldMk cId="1967668225" sldId="293"/>
            <ac:picMk id="5" creationId="{30834ABA-AB1B-42DD-9096-CE5E76EDD099}"/>
          </ac:picMkLst>
        </pc:picChg>
        <pc:picChg chg="add mod">
          <ac:chgData name="Peter McGinty" userId="138e04b35f3df159" providerId="LiveId" clId="{FDB10139-A631-45C9-8CCD-E52E89C356A1}" dt="2021-11-21T13:36:10.557" v="5063" actId="12788"/>
          <ac:picMkLst>
            <pc:docMk/>
            <pc:sldMk cId="1967668225" sldId="293"/>
            <ac:picMk id="1026" creationId="{0F80F129-3114-43E6-84D0-0EFF09CA60EE}"/>
          </ac:picMkLst>
        </pc:picChg>
      </pc:sldChg>
      <pc:sldChg chg="addSp delSp modSp new mod ord modClrScheme chgLayout">
        <pc:chgData name="Peter McGinty" userId="138e04b35f3df159" providerId="LiveId" clId="{FDB10139-A631-45C9-8CCD-E52E89C356A1}" dt="2021-11-22T07:12:32.720" v="5495"/>
        <pc:sldMkLst>
          <pc:docMk/>
          <pc:sldMk cId="1007822625" sldId="294"/>
        </pc:sldMkLst>
        <pc:spChg chg="mod ord">
          <ac:chgData name="Peter McGinty" userId="138e04b35f3df159" providerId="LiveId" clId="{FDB10139-A631-45C9-8CCD-E52E89C356A1}" dt="2021-11-22T07:12:07.884" v="5493" actId="2711"/>
          <ac:spMkLst>
            <pc:docMk/>
            <pc:sldMk cId="1007822625" sldId="294"/>
            <ac:spMk id="2" creationId="{9AE9E76B-46F9-4F34-A825-EC733570D530}"/>
          </ac:spMkLst>
        </pc:spChg>
        <pc:spChg chg="del mod ord">
          <ac:chgData name="Peter McGinty" userId="138e04b35f3df159" providerId="LiveId" clId="{FDB10139-A631-45C9-8CCD-E52E89C356A1}" dt="2021-11-22T07:05:12.788" v="5427" actId="700"/>
          <ac:spMkLst>
            <pc:docMk/>
            <pc:sldMk cId="1007822625" sldId="294"/>
            <ac:spMk id="3" creationId="{A3EF4706-CB92-47F4-AB22-FA8877ABAFB2}"/>
          </ac:spMkLst>
        </pc:spChg>
        <pc:spChg chg="add mod ord">
          <ac:chgData name="Peter McGinty" userId="138e04b35f3df159" providerId="LiveId" clId="{FDB10139-A631-45C9-8CCD-E52E89C356A1}" dt="2021-11-22T07:11:25.202" v="5489" actId="12"/>
          <ac:spMkLst>
            <pc:docMk/>
            <pc:sldMk cId="1007822625" sldId="294"/>
            <ac:spMk id="4" creationId="{5735E9C4-1142-4DFF-99D0-194C83B67416}"/>
          </ac:spMkLst>
        </pc:spChg>
        <pc:spChg chg="add mod ord">
          <ac:chgData name="Peter McGinty" userId="138e04b35f3df159" providerId="LiveId" clId="{FDB10139-A631-45C9-8CCD-E52E89C356A1}" dt="2021-11-22T07:11:34.115" v="5492" actId="12"/>
          <ac:spMkLst>
            <pc:docMk/>
            <pc:sldMk cId="1007822625" sldId="294"/>
            <ac:spMk id="5" creationId="{6D546DC8-345F-46C5-A0E2-02A11598A48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8353F1-98C6-4021-A868-3725F37B9AA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GB"/>
        </a:p>
      </dgm:t>
    </dgm:pt>
    <dgm:pt modelId="{EB2F98FA-7C46-4AFD-9FC2-90DE323ACEA7}">
      <dgm:prSet phldrT="[Text]" custT="1"/>
      <dgm:spPr/>
      <dgm:t>
        <a:bodyPr/>
        <a:lstStyle/>
        <a:p>
          <a:r>
            <a:rPr lang="en-GB" sz="4800" b="1"/>
            <a:t>design</a:t>
          </a:r>
          <a:endParaRPr lang="en-GB" sz="4400" b="1"/>
        </a:p>
      </dgm:t>
    </dgm:pt>
    <dgm:pt modelId="{15CF7A05-B000-4D91-BA23-93FCBB7A6AD3}" type="parTrans" cxnId="{3C1C23D8-967E-4D2B-9D0C-D7BA8187AFCE}">
      <dgm:prSet/>
      <dgm:spPr/>
      <dgm:t>
        <a:bodyPr/>
        <a:lstStyle/>
        <a:p>
          <a:endParaRPr lang="en-GB"/>
        </a:p>
      </dgm:t>
    </dgm:pt>
    <dgm:pt modelId="{00F88EB7-B981-4011-ACB4-6F6888D235DF}" type="sibTrans" cxnId="{3C1C23D8-967E-4D2B-9D0C-D7BA8187AFCE}">
      <dgm:prSet/>
      <dgm:spPr>
        <a:solidFill>
          <a:srgbClr val="92D050"/>
        </a:solidFill>
        <a:ln>
          <a:solidFill>
            <a:srgbClr val="92D050"/>
          </a:solidFill>
        </a:ln>
      </dgm:spPr>
      <dgm:t>
        <a:bodyPr/>
        <a:lstStyle/>
        <a:p>
          <a:endParaRPr lang="en-GB"/>
        </a:p>
      </dgm:t>
    </dgm:pt>
    <dgm:pt modelId="{B9B54165-6734-4524-863E-61D3081ED1FE}">
      <dgm:prSet phldrT="[Text]" custT="1"/>
      <dgm:spPr/>
      <dgm:t>
        <a:bodyPr/>
        <a:lstStyle/>
        <a:p>
          <a:r>
            <a:rPr lang="en-GB" sz="4800" b="1"/>
            <a:t>build</a:t>
          </a:r>
          <a:endParaRPr lang="en-GB" sz="4400" b="1"/>
        </a:p>
      </dgm:t>
    </dgm:pt>
    <dgm:pt modelId="{A089990F-2E57-4BD4-9A1F-A697D0139350}" type="parTrans" cxnId="{B744CB23-469F-426D-869A-DDE0668A6D48}">
      <dgm:prSet/>
      <dgm:spPr/>
      <dgm:t>
        <a:bodyPr/>
        <a:lstStyle/>
        <a:p>
          <a:endParaRPr lang="en-GB"/>
        </a:p>
      </dgm:t>
    </dgm:pt>
    <dgm:pt modelId="{4271CDD1-B51F-426C-AF30-2D38B5829203}" type="sibTrans" cxnId="{B744CB23-469F-426D-869A-DDE0668A6D48}">
      <dgm:prSet/>
      <dgm:spPr>
        <a:solidFill>
          <a:srgbClr val="0070C0"/>
        </a:solidFill>
      </dgm:spPr>
      <dgm:t>
        <a:bodyPr/>
        <a:lstStyle/>
        <a:p>
          <a:endParaRPr lang="en-GB"/>
        </a:p>
      </dgm:t>
    </dgm:pt>
    <dgm:pt modelId="{D954A174-FF30-4CBC-B125-7636DD9A3D4F}">
      <dgm:prSet phldrT="[Text]" custT="1"/>
      <dgm:spPr/>
      <dgm:t>
        <a:bodyPr/>
        <a:lstStyle/>
        <a:p>
          <a:r>
            <a:rPr lang="en-GB" sz="4800" b="1"/>
            <a:t>test</a:t>
          </a:r>
          <a:endParaRPr lang="en-GB" sz="4400" b="1"/>
        </a:p>
      </dgm:t>
    </dgm:pt>
    <dgm:pt modelId="{E7035E5F-5C2E-43BE-BE23-0A61DBEEBD04}" type="parTrans" cxnId="{FB162AFE-853F-463A-B677-7EF59151723C}">
      <dgm:prSet/>
      <dgm:spPr/>
      <dgm:t>
        <a:bodyPr/>
        <a:lstStyle/>
        <a:p>
          <a:endParaRPr lang="en-GB"/>
        </a:p>
      </dgm:t>
    </dgm:pt>
    <dgm:pt modelId="{2B92FE83-68DF-42FE-8102-98C10D1B08E5}" type="sibTrans" cxnId="{FB162AFE-853F-463A-B677-7EF59151723C}">
      <dgm:prSet/>
      <dgm:spPr>
        <a:solidFill>
          <a:srgbClr val="7030A0"/>
        </a:solidFill>
        <a:ln>
          <a:noFill/>
        </a:ln>
      </dgm:spPr>
      <dgm:t>
        <a:bodyPr/>
        <a:lstStyle/>
        <a:p>
          <a:endParaRPr lang="en-GB"/>
        </a:p>
      </dgm:t>
    </dgm:pt>
    <dgm:pt modelId="{653522E3-E58C-40DA-AF0B-EFF845986BB3}">
      <dgm:prSet phldrT="[Text]" custT="1"/>
      <dgm:spPr/>
      <dgm:t>
        <a:bodyPr/>
        <a:lstStyle/>
        <a:p>
          <a:r>
            <a:rPr lang="en-GB" sz="4800" b="1"/>
            <a:t>evaluate</a:t>
          </a:r>
          <a:endParaRPr lang="en-GB" sz="4400" b="1"/>
        </a:p>
      </dgm:t>
    </dgm:pt>
    <dgm:pt modelId="{BAF9DF54-E5F8-44AF-B70E-A82C53ED3BC1}" type="parTrans" cxnId="{681D1848-C46A-4AE4-9465-04CF2F9474CE}">
      <dgm:prSet/>
      <dgm:spPr/>
      <dgm:t>
        <a:bodyPr/>
        <a:lstStyle/>
        <a:p>
          <a:endParaRPr lang="en-GB"/>
        </a:p>
      </dgm:t>
    </dgm:pt>
    <dgm:pt modelId="{640A1100-2B2E-451F-A7B9-3FDA4D0EBE26}" type="sibTrans" cxnId="{681D1848-C46A-4AE4-9465-04CF2F9474CE}">
      <dgm:prSet/>
      <dgm:spPr>
        <a:solidFill>
          <a:srgbClr val="C00000"/>
        </a:solidFill>
      </dgm:spPr>
      <dgm:t>
        <a:bodyPr/>
        <a:lstStyle/>
        <a:p>
          <a:endParaRPr lang="en-GB"/>
        </a:p>
      </dgm:t>
    </dgm:pt>
    <dgm:pt modelId="{0AF264F9-06BA-4BD8-A40E-D26244D90F1A}">
      <dgm:prSet phldrT="[Text]" custT="1"/>
      <dgm:spPr/>
      <dgm:t>
        <a:bodyPr/>
        <a:lstStyle/>
        <a:p>
          <a:r>
            <a:rPr lang="en-GB" sz="4800" b="1"/>
            <a:t>analyse</a:t>
          </a:r>
        </a:p>
      </dgm:t>
    </dgm:pt>
    <dgm:pt modelId="{DD393C47-C849-4BA8-AC60-D1C2920FE59D}" type="parTrans" cxnId="{48D33303-E4B0-494C-A931-5BA3D3679D7E}">
      <dgm:prSet/>
      <dgm:spPr/>
      <dgm:t>
        <a:bodyPr/>
        <a:lstStyle/>
        <a:p>
          <a:endParaRPr lang="en-GB"/>
        </a:p>
      </dgm:t>
    </dgm:pt>
    <dgm:pt modelId="{30898F9D-D73F-4801-9C04-998B10A44DE2}" type="sibTrans" cxnId="{48D33303-E4B0-494C-A931-5BA3D3679D7E}">
      <dgm:prSet>
        <dgm:style>
          <a:lnRef idx="2">
            <a:schemeClr val="accent2"/>
          </a:lnRef>
          <a:fillRef idx="1">
            <a:schemeClr val="lt1"/>
          </a:fillRef>
          <a:effectRef idx="0">
            <a:schemeClr val="accent2"/>
          </a:effectRef>
          <a:fontRef idx="minor">
            <a:schemeClr val="dk1"/>
          </a:fontRef>
        </dgm:style>
      </dgm:prSet>
      <dgm:spPr>
        <a:solidFill>
          <a:schemeClr val="accent2"/>
        </a:solidFill>
      </dgm:spPr>
      <dgm:t>
        <a:bodyPr/>
        <a:lstStyle/>
        <a:p>
          <a:endParaRPr lang="en-GB">
            <a:solidFill>
              <a:srgbClr val="FFC000"/>
            </a:solidFill>
          </a:endParaRPr>
        </a:p>
      </dgm:t>
    </dgm:pt>
    <dgm:pt modelId="{CB262153-B0DB-4EB2-8002-5E77D36D27DC}" type="pres">
      <dgm:prSet presAssocID="{578353F1-98C6-4021-A868-3725F37B9AAC}" presName="cycle" presStyleCnt="0">
        <dgm:presLayoutVars>
          <dgm:dir/>
          <dgm:resizeHandles val="exact"/>
        </dgm:presLayoutVars>
      </dgm:prSet>
      <dgm:spPr/>
    </dgm:pt>
    <dgm:pt modelId="{FFFB6DE4-7EED-4362-AFC7-A099B09D09F0}" type="pres">
      <dgm:prSet presAssocID="{EB2F98FA-7C46-4AFD-9FC2-90DE323ACEA7}" presName="dummy" presStyleCnt="0"/>
      <dgm:spPr/>
    </dgm:pt>
    <dgm:pt modelId="{76550259-162D-4C52-9BC4-B8467071B609}" type="pres">
      <dgm:prSet presAssocID="{EB2F98FA-7C46-4AFD-9FC2-90DE323ACEA7}" presName="node" presStyleLbl="revTx" presStyleIdx="0" presStyleCnt="5" custScaleX="143753">
        <dgm:presLayoutVars>
          <dgm:bulletEnabled val="1"/>
        </dgm:presLayoutVars>
      </dgm:prSet>
      <dgm:spPr/>
    </dgm:pt>
    <dgm:pt modelId="{B6769CE7-50ED-4B54-9A7E-7602ECB27143}" type="pres">
      <dgm:prSet presAssocID="{00F88EB7-B981-4011-ACB4-6F6888D235DF}" presName="sibTrans" presStyleLbl="node1" presStyleIdx="0" presStyleCnt="5"/>
      <dgm:spPr/>
    </dgm:pt>
    <dgm:pt modelId="{A2BA8FEA-47BC-4AD0-A184-AA52E49F566C}" type="pres">
      <dgm:prSet presAssocID="{B9B54165-6734-4524-863E-61D3081ED1FE}" presName="dummy" presStyleCnt="0"/>
      <dgm:spPr/>
    </dgm:pt>
    <dgm:pt modelId="{BC5B4B6D-9265-48BA-8C6E-D54AE4C35A08}" type="pres">
      <dgm:prSet presAssocID="{B9B54165-6734-4524-863E-61D3081ED1FE}" presName="node" presStyleLbl="revTx" presStyleIdx="1" presStyleCnt="5" custScaleX="143753">
        <dgm:presLayoutVars>
          <dgm:bulletEnabled val="1"/>
        </dgm:presLayoutVars>
      </dgm:prSet>
      <dgm:spPr/>
    </dgm:pt>
    <dgm:pt modelId="{44CADB9C-B7E5-409C-B1A4-194E8C4C46D0}" type="pres">
      <dgm:prSet presAssocID="{4271CDD1-B51F-426C-AF30-2D38B5829203}" presName="sibTrans" presStyleLbl="node1" presStyleIdx="1" presStyleCnt="5"/>
      <dgm:spPr/>
    </dgm:pt>
    <dgm:pt modelId="{4AE34C16-83FE-4235-ADF8-955C14642486}" type="pres">
      <dgm:prSet presAssocID="{D954A174-FF30-4CBC-B125-7636DD9A3D4F}" presName="dummy" presStyleCnt="0"/>
      <dgm:spPr/>
    </dgm:pt>
    <dgm:pt modelId="{F1E69949-136A-46CF-94E5-43BDF7C5285C}" type="pres">
      <dgm:prSet presAssocID="{D954A174-FF30-4CBC-B125-7636DD9A3D4F}" presName="node" presStyleLbl="revTx" presStyleIdx="2" presStyleCnt="5" custScaleX="143753">
        <dgm:presLayoutVars>
          <dgm:bulletEnabled val="1"/>
        </dgm:presLayoutVars>
      </dgm:prSet>
      <dgm:spPr/>
    </dgm:pt>
    <dgm:pt modelId="{29D93D7C-9F12-497A-81E5-DB37041781E7}" type="pres">
      <dgm:prSet presAssocID="{2B92FE83-68DF-42FE-8102-98C10D1B08E5}" presName="sibTrans" presStyleLbl="node1" presStyleIdx="2" presStyleCnt="5"/>
      <dgm:spPr/>
    </dgm:pt>
    <dgm:pt modelId="{E96C88C4-F29C-401D-956A-DA5E1336761E}" type="pres">
      <dgm:prSet presAssocID="{653522E3-E58C-40DA-AF0B-EFF845986BB3}" presName="dummy" presStyleCnt="0"/>
      <dgm:spPr/>
    </dgm:pt>
    <dgm:pt modelId="{D986D824-3701-4BDB-8070-28884198DDE8}" type="pres">
      <dgm:prSet presAssocID="{653522E3-E58C-40DA-AF0B-EFF845986BB3}" presName="node" presStyleLbl="revTx" presStyleIdx="3" presStyleCnt="5" custScaleX="143753">
        <dgm:presLayoutVars>
          <dgm:bulletEnabled val="1"/>
        </dgm:presLayoutVars>
      </dgm:prSet>
      <dgm:spPr/>
    </dgm:pt>
    <dgm:pt modelId="{A16F7ADB-F17B-43F0-B194-3E6720B904B8}" type="pres">
      <dgm:prSet presAssocID="{640A1100-2B2E-451F-A7B9-3FDA4D0EBE26}" presName="sibTrans" presStyleLbl="node1" presStyleIdx="3" presStyleCnt="5"/>
      <dgm:spPr/>
    </dgm:pt>
    <dgm:pt modelId="{AC8E9503-530B-47B9-AB8E-7CADDF70FD3B}" type="pres">
      <dgm:prSet presAssocID="{0AF264F9-06BA-4BD8-A40E-D26244D90F1A}" presName="dummy" presStyleCnt="0"/>
      <dgm:spPr/>
    </dgm:pt>
    <dgm:pt modelId="{214D1154-45D8-4CAA-9338-DE4B8B4A0CA0}" type="pres">
      <dgm:prSet presAssocID="{0AF264F9-06BA-4BD8-A40E-D26244D90F1A}" presName="node" presStyleLbl="revTx" presStyleIdx="4" presStyleCnt="5" custScaleX="143753">
        <dgm:presLayoutVars>
          <dgm:bulletEnabled val="1"/>
        </dgm:presLayoutVars>
      </dgm:prSet>
      <dgm:spPr/>
    </dgm:pt>
    <dgm:pt modelId="{09F88B78-B2B0-4CC7-A092-408FF085C238}" type="pres">
      <dgm:prSet presAssocID="{30898F9D-D73F-4801-9C04-998B10A44DE2}" presName="sibTrans" presStyleLbl="node1" presStyleIdx="4" presStyleCnt="5"/>
      <dgm:spPr/>
    </dgm:pt>
  </dgm:ptLst>
  <dgm:cxnLst>
    <dgm:cxn modelId="{48D33303-E4B0-494C-A931-5BA3D3679D7E}" srcId="{578353F1-98C6-4021-A868-3725F37B9AAC}" destId="{0AF264F9-06BA-4BD8-A40E-D26244D90F1A}" srcOrd="4" destOrd="0" parTransId="{DD393C47-C849-4BA8-AC60-D1C2920FE59D}" sibTransId="{30898F9D-D73F-4801-9C04-998B10A44DE2}"/>
    <dgm:cxn modelId="{F4B7951F-7BEC-48E6-A83E-B2C27495CA01}" type="presOf" srcId="{B9B54165-6734-4524-863E-61D3081ED1FE}" destId="{BC5B4B6D-9265-48BA-8C6E-D54AE4C35A08}" srcOrd="0" destOrd="0" presId="urn:microsoft.com/office/officeart/2005/8/layout/cycle1"/>
    <dgm:cxn modelId="{9603D521-CDC7-4E3C-9F9E-91F66B65AA32}" type="presOf" srcId="{640A1100-2B2E-451F-A7B9-3FDA4D0EBE26}" destId="{A16F7ADB-F17B-43F0-B194-3E6720B904B8}" srcOrd="0" destOrd="0" presId="urn:microsoft.com/office/officeart/2005/8/layout/cycle1"/>
    <dgm:cxn modelId="{B744CB23-469F-426D-869A-DDE0668A6D48}" srcId="{578353F1-98C6-4021-A868-3725F37B9AAC}" destId="{B9B54165-6734-4524-863E-61D3081ED1FE}" srcOrd="1" destOrd="0" parTransId="{A089990F-2E57-4BD4-9A1F-A697D0139350}" sibTransId="{4271CDD1-B51F-426C-AF30-2D38B5829203}"/>
    <dgm:cxn modelId="{4B953360-ED77-4F52-AA65-4F3A5868BC77}" type="presOf" srcId="{4271CDD1-B51F-426C-AF30-2D38B5829203}" destId="{44CADB9C-B7E5-409C-B1A4-194E8C4C46D0}" srcOrd="0" destOrd="0" presId="urn:microsoft.com/office/officeart/2005/8/layout/cycle1"/>
    <dgm:cxn modelId="{681D1848-C46A-4AE4-9465-04CF2F9474CE}" srcId="{578353F1-98C6-4021-A868-3725F37B9AAC}" destId="{653522E3-E58C-40DA-AF0B-EFF845986BB3}" srcOrd="3" destOrd="0" parTransId="{BAF9DF54-E5F8-44AF-B70E-A82C53ED3BC1}" sibTransId="{640A1100-2B2E-451F-A7B9-3FDA4D0EBE26}"/>
    <dgm:cxn modelId="{FF34FA6B-4DA0-404D-9302-0C73B428FDAA}" type="presOf" srcId="{578353F1-98C6-4021-A868-3725F37B9AAC}" destId="{CB262153-B0DB-4EB2-8002-5E77D36D27DC}" srcOrd="0" destOrd="0" presId="urn:microsoft.com/office/officeart/2005/8/layout/cycle1"/>
    <dgm:cxn modelId="{1A64E383-9A90-4E91-A631-E9A329BB92A7}" type="presOf" srcId="{D954A174-FF30-4CBC-B125-7636DD9A3D4F}" destId="{F1E69949-136A-46CF-94E5-43BDF7C5285C}" srcOrd="0" destOrd="0" presId="urn:microsoft.com/office/officeart/2005/8/layout/cycle1"/>
    <dgm:cxn modelId="{3E9CBBA6-5D65-48C9-9DCE-C15E50DC581F}" type="presOf" srcId="{2B92FE83-68DF-42FE-8102-98C10D1B08E5}" destId="{29D93D7C-9F12-497A-81E5-DB37041781E7}" srcOrd="0" destOrd="0" presId="urn:microsoft.com/office/officeart/2005/8/layout/cycle1"/>
    <dgm:cxn modelId="{C024F0C0-37CD-4E53-BB3F-376AAEC7F1AE}" type="presOf" srcId="{EB2F98FA-7C46-4AFD-9FC2-90DE323ACEA7}" destId="{76550259-162D-4C52-9BC4-B8467071B609}" srcOrd="0" destOrd="0" presId="urn:microsoft.com/office/officeart/2005/8/layout/cycle1"/>
    <dgm:cxn modelId="{A5F8AFC7-6C85-43E0-AB23-E7E5D87553FD}" type="presOf" srcId="{00F88EB7-B981-4011-ACB4-6F6888D235DF}" destId="{B6769CE7-50ED-4B54-9A7E-7602ECB27143}" srcOrd="0" destOrd="0" presId="urn:microsoft.com/office/officeart/2005/8/layout/cycle1"/>
    <dgm:cxn modelId="{CBDC07D3-7872-457F-8457-FC701B971206}" type="presOf" srcId="{653522E3-E58C-40DA-AF0B-EFF845986BB3}" destId="{D986D824-3701-4BDB-8070-28884198DDE8}" srcOrd="0" destOrd="0" presId="urn:microsoft.com/office/officeart/2005/8/layout/cycle1"/>
    <dgm:cxn modelId="{3C1C23D8-967E-4D2B-9D0C-D7BA8187AFCE}" srcId="{578353F1-98C6-4021-A868-3725F37B9AAC}" destId="{EB2F98FA-7C46-4AFD-9FC2-90DE323ACEA7}" srcOrd="0" destOrd="0" parTransId="{15CF7A05-B000-4D91-BA23-93FCBB7A6AD3}" sibTransId="{00F88EB7-B981-4011-ACB4-6F6888D235DF}"/>
    <dgm:cxn modelId="{9B908EDC-5143-4D38-960D-07B402BEAA69}" type="presOf" srcId="{30898F9D-D73F-4801-9C04-998B10A44DE2}" destId="{09F88B78-B2B0-4CC7-A092-408FF085C238}" srcOrd="0" destOrd="0" presId="urn:microsoft.com/office/officeart/2005/8/layout/cycle1"/>
    <dgm:cxn modelId="{7AE410EA-D823-45E9-BE6E-752033C96559}" type="presOf" srcId="{0AF264F9-06BA-4BD8-A40E-D26244D90F1A}" destId="{214D1154-45D8-4CAA-9338-DE4B8B4A0CA0}" srcOrd="0" destOrd="0" presId="urn:microsoft.com/office/officeart/2005/8/layout/cycle1"/>
    <dgm:cxn modelId="{FB162AFE-853F-463A-B677-7EF59151723C}" srcId="{578353F1-98C6-4021-A868-3725F37B9AAC}" destId="{D954A174-FF30-4CBC-B125-7636DD9A3D4F}" srcOrd="2" destOrd="0" parTransId="{E7035E5F-5C2E-43BE-BE23-0A61DBEEBD04}" sibTransId="{2B92FE83-68DF-42FE-8102-98C10D1B08E5}"/>
    <dgm:cxn modelId="{242A0C3A-5087-427D-AE29-120C22FFB2B0}" type="presParOf" srcId="{CB262153-B0DB-4EB2-8002-5E77D36D27DC}" destId="{FFFB6DE4-7EED-4362-AFC7-A099B09D09F0}" srcOrd="0" destOrd="0" presId="urn:microsoft.com/office/officeart/2005/8/layout/cycle1"/>
    <dgm:cxn modelId="{7828D554-7F25-4373-B68C-8A1104CE1643}" type="presParOf" srcId="{CB262153-B0DB-4EB2-8002-5E77D36D27DC}" destId="{76550259-162D-4C52-9BC4-B8467071B609}" srcOrd="1" destOrd="0" presId="urn:microsoft.com/office/officeart/2005/8/layout/cycle1"/>
    <dgm:cxn modelId="{4D94FFA8-4C1B-42EC-9A03-C31965D5EB32}" type="presParOf" srcId="{CB262153-B0DB-4EB2-8002-5E77D36D27DC}" destId="{B6769CE7-50ED-4B54-9A7E-7602ECB27143}" srcOrd="2" destOrd="0" presId="urn:microsoft.com/office/officeart/2005/8/layout/cycle1"/>
    <dgm:cxn modelId="{9D645DC5-0512-4945-BA19-660B3687ED86}" type="presParOf" srcId="{CB262153-B0DB-4EB2-8002-5E77D36D27DC}" destId="{A2BA8FEA-47BC-4AD0-A184-AA52E49F566C}" srcOrd="3" destOrd="0" presId="urn:microsoft.com/office/officeart/2005/8/layout/cycle1"/>
    <dgm:cxn modelId="{0A80A1F9-A89E-498B-A402-B67147B62380}" type="presParOf" srcId="{CB262153-B0DB-4EB2-8002-5E77D36D27DC}" destId="{BC5B4B6D-9265-48BA-8C6E-D54AE4C35A08}" srcOrd="4" destOrd="0" presId="urn:microsoft.com/office/officeart/2005/8/layout/cycle1"/>
    <dgm:cxn modelId="{BC4A4CF4-00FD-42A6-87D5-F2E0088ED6A2}" type="presParOf" srcId="{CB262153-B0DB-4EB2-8002-5E77D36D27DC}" destId="{44CADB9C-B7E5-409C-B1A4-194E8C4C46D0}" srcOrd="5" destOrd="0" presId="urn:microsoft.com/office/officeart/2005/8/layout/cycle1"/>
    <dgm:cxn modelId="{5C92247E-AD2F-423E-9F92-A3CC993DA0E3}" type="presParOf" srcId="{CB262153-B0DB-4EB2-8002-5E77D36D27DC}" destId="{4AE34C16-83FE-4235-ADF8-955C14642486}" srcOrd="6" destOrd="0" presId="urn:microsoft.com/office/officeart/2005/8/layout/cycle1"/>
    <dgm:cxn modelId="{19B89C2F-2C55-49A7-9252-708CD784BF31}" type="presParOf" srcId="{CB262153-B0DB-4EB2-8002-5E77D36D27DC}" destId="{F1E69949-136A-46CF-94E5-43BDF7C5285C}" srcOrd="7" destOrd="0" presId="urn:microsoft.com/office/officeart/2005/8/layout/cycle1"/>
    <dgm:cxn modelId="{A2D40141-8DF3-4BD9-82F8-50A0FE7762ED}" type="presParOf" srcId="{CB262153-B0DB-4EB2-8002-5E77D36D27DC}" destId="{29D93D7C-9F12-497A-81E5-DB37041781E7}" srcOrd="8" destOrd="0" presId="urn:microsoft.com/office/officeart/2005/8/layout/cycle1"/>
    <dgm:cxn modelId="{E5BFA510-3BFF-4FF0-B217-5D2E1759A834}" type="presParOf" srcId="{CB262153-B0DB-4EB2-8002-5E77D36D27DC}" destId="{E96C88C4-F29C-401D-956A-DA5E1336761E}" srcOrd="9" destOrd="0" presId="urn:microsoft.com/office/officeart/2005/8/layout/cycle1"/>
    <dgm:cxn modelId="{C0D38DD6-EE8B-4A24-88B7-2FFA692738D6}" type="presParOf" srcId="{CB262153-B0DB-4EB2-8002-5E77D36D27DC}" destId="{D986D824-3701-4BDB-8070-28884198DDE8}" srcOrd="10" destOrd="0" presId="urn:microsoft.com/office/officeart/2005/8/layout/cycle1"/>
    <dgm:cxn modelId="{F0BDB762-CBCC-497F-934E-4BAFCB7469C1}" type="presParOf" srcId="{CB262153-B0DB-4EB2-8002-5E77D36D27DC}" destId="{A16F7ADB-F17B-43F0-B194-3E6720B904B8}" srcOrd="11" destOrd="0" presId="urn:microsoft.com/office/officeart/2005/8/layout/cycle1"/>
    <dgm:cxn modelId="{5F2DB272-FA6C-4F24-8C2C-9E1183DCFAB9}" type="presParOf" srcId="{CB262153-B0DB-4EB2-8002-5E77D36D27DC}" destId="{AC8E9503-530B-47B9-AB8E-7CADDF70FD3B}" srcOrd="12" destOrd="0" presId="urn:microsoft.com/office/officeart/2005/8/layout/cycle1"/>
    <dgm:cxn modelId="{E67A59F9-AD24-410A-BA68-A40CFE7D73F8}" type="presParOf" srcId="{CB262153-B0DB-4EB2-8002-5E77D36D27DC}" destId="{214D1154-45D8-4CAA-9338-DE4B8B4A0CA0}" srcOrd="13" destOrd="0" presId="urn:microsoft.com/office/officeart/2005/8/layout/cycle1"/>
    <dgm:cxn modelId="{5F9D0E22-4DD9-4A2C-BD71-372159FF5845}" type="presParOf" srcId="{CB262153-B0DB-4EB2-8002-5E77D36D27DC}" destId="{09F88B78-B2B0-4CC7-A092-408FF085C238}"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50259-162D-4C52-9BC4-B8467071B609}">
      <dsp:nvSpPr>
        <dsp:cNvPr id="0" name=""/>
        <dsp:cNvSpPr/>
      </dsp:nvSpPr>
      <dsp:spPr>
        <a:xfrm>
          <a:off x="5411462" y="50570"/>
          <a:ext cx="2439357" cy="1696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GB" sz="4800" b="1" kern="1200"/>
            <a:t>design</a:t>
          </a:r>
          <a:endParaRPr lang="en-GB" sz="4400" b="1" kern="1200"/>
        </a:p>
      </dsp:txBody>
      <dsp:txXfrm>
        <a:off x="5411462" y="50570"/>
        <a:ext cx="2439357" cy="1696909"/>
      </dsp:txXfrm>
    </dsp:sp>
    <dsp:sp modelId="{B6769CE7-50ED-4B54-9A7E-7602ECB27143}">
      <dsp:nvSpPr>
        <dsp:cNvPr id="0" name=""/>
        <dsp:cNvSpPr/>
      </dsp:nvSpPr>
      <dsp:spPr>
        <a:xfrm>
          <a:off x="1790217" y="1391"/>
          <a:ext cx="6363112" cy="6363112"/>
        </a:xfrm>
        <a:prstGeom prst="circularArrow">
          <a:avLst>
            <a:gd name="adj1" fmla="val 5200"/>
            <a:gd name="adj2" fmla="val 335919"/>
            <a:gd name="adj3" fmla="val 21293217"/>
            <a:gd name="adj4" fmla="val 19766261"/>
            <a:gd name="adj5" fmla="val 6067"/>
          </a:avLst>
        </a:prstGeom>
        <a:solidFill>
          <a:srgbClr val="92D050"/>
        </a:solidFill>
        <a:ln w="12700" cap="flat" cmpd="sng" algn="ctr">
          <a:solidFill>
            <a:srgbClr val="92D05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5B4B6D-9265-48BA-8C6E-D54AE4C35A08}">
      <dsp:nvSpPr>
        <dsp:cNvPr id="0" name=""/>
        <dsp:cNvSpPr/>
      </dsp:nvSpPr>
      <dsp:spPr>
        <a:xfrm>
          <a:off x="6437007" y="3206874"/>
          <a:ext cx="2439357" cy="1696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GB" sz="4800" b="1" kern="1200"/>
            <a:t>build</a:t>
          </a:r>
          <a:endParaRPr lang="en-GB" sz="4400" b="1" kern="1200"/>
        </a:p>
      </dsp:txBody>
      <dsp:txXfrm>
        <a:off x="6437007" y="3206874"/>
        <a:ext cx="2439357" cy="1696909"/>
      </dsp:txXfrm>
    </dsp:sp>
    <dsp:sp modelId="{44CADB9C-B7E5-409C-B1A4-194E8C4C46D0}">
      <dsp:nvSpPr>
        <dsp:cNvPr id="0" name=""/>
        <dsp:cNvSpPr/>
      </dsp:nvSpPr>
      <dsp:spPr>
        <a:xfrm>
          <a:off x="1790217" y="1391"/>
          <a:ext cx="6363112" cy="6363112"/>
        </a:xfrm>
        <a:prstGeom prst="circularArrow">
          <a:avLst>
            <a:gd name="adj1" fmla="val 5200"/>
            <a:gd name="adj2" fmla="val 335919"/>
            <a:gd name="adj3" fmla="val 3528264"/>
            <a:gd name="adj4" fmla="val 2253456"/>
            <a:gd name="adj5" fmla="val 6067"/>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E69949-136A-46CF-94E5-43BDF7C5285C}">
      <dsp:nvSpPr>
        <dsp:cNvPr id="0" name=""/>
        <dsp:cNvSpPr/>
      </dsp:nvSpPr>
      <dsp:spPr>
        <a:xfrm>
          <a:off x="3752095" y="5157577"/>
          <a:ext cx="2439357" cy="1696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GB" sz="4800" b="1" kern="1200"/>
            <a:t>test</a:t>
          </a:r>
          <a:endParaRPr lang="en-GB" sz="4400" b="1" kern="1200"/>
        </a:p>
      </dsp:txBody>
      <dsp:txXfrm>
        <a:off x="3752095" y="5157577"/>
        <a:ext cx="2439357" cy="1696909"/>
      </dsp:txXfrm>
    </dsp:sp>
    <dsp:sp modelId="{29D93D7C-9F12-497A-81E5-DB37041781E7}">
      <dsp:nvSpPr>
        <dsp:cNvPr id="0" name=""/>
        <dsp:cNvSpPr/>
      </dsp:nvSpPr>
      <dsp:spPr>
        <a:xfrm>
          <a:off x="1790217" y="1391"/>
          <a:ext cx="6363112" cy="6363112"/>
        </a:xfrm>
        <a:prstGeom prst="circularArrow">
          <a:avLst>
            <a:gd name="adj1" fmla="val 5200"/>
            <a:gd name="adj2" fmla="val 335919"/>
            <a:gd name="adj3" fmla="val 8210625"/>
            <a:gd name="adj4" fmla="val 6935817"/>
            <a:gd name="adj5" fmla="val 6067"/>
          </a:avLst>
        </a:prstGeom>
        <a:solidFill>
          <a:srgbClr val="7030A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86D824-3701-4BDB-8070-28884198DDE8}">
      <dsp:nvSpPr>
        <dsp:cNvPr id="0" name=""/>
        <dsp:cNvSpPr/>
      </dsp:nvSpPr>
      <dsp:spPr>
        <a:xfrm>
          <a:off x="1067182" y="3206874"/>
          <a:ext cx="2439357" cy="1696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GB" sz="4800" b="1" kern="1200"/>
            <a:t>evaluate</a:t>
          </a:r>
          <a:endParaRPr lang="en-GB" sz="4400" b="1" kern="1200"/>
        </a:p>
      </dsp:txBody>
      <dsp:txXfrm>
        <a:off x="1067182" y="3206874"/>
        <a:ext cx="2439357" cy="1696909"/>
      </dsp:txXfrm>
    </dsp:sp>
    <dsp:sp modelId="{A16F7ADB-F17B-43F0-B194-3E6720B904B8}">
      <dsp:nvSpPr>
        <dsp:cNvPr id="0" name=""/>
        <dsp:cNvSpPr/>
      </dsp:nvSpPr>
      <dsp:spPr>
        <a:xfrm>
          <a:off x="1790217" y="1391"/>
          <a:ext cx="6363112" cy="6363112"/>
        </a:xfrm>
        <a:prstGeom prst="circularArrow">
          <a:avLst>
            <a:gd name="adj1" fmla="val 5200"/>
            <a:gd name="adj2" fmla="val 335919"/>
            <a:gd name="adj3" fmla="val 12297820"/>
            <a:gd name="adj4" fmla="val 10770864"/>
            <a:gd name="adj5" fmla="val 6067"/>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4D1154-45D8-4CAA-9338-DE4B8B4A0CA0}">
      <dsp:nvSpPr>
        <dsp:cNvPr id="0" name=""/>
        <dsp:cNvSpPr/>
      </dsp:nvSpPr>
      <dsp:spPr>
        <a:xfrm>
          <a:off x="2092727" y="50570"/>
          <a:ext cx="2439357" cy="1696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GB" sz="4800" b="1" kern="1200"/>
            <a:t>analyse</a:t>
          </a:r>
        </a:p>
      </dsp:txBody>
      <dsp:txXfrm>
        <a:off x="2092727" y="50570"/>
        <a:ext cx="2439357" cy="1696909"/>
      </dsp:txXfrm>
    </dsp:sp>
    <dsp:sp modelId="{09F88B78-B2B0-4CC7-A092-408FF085C238}">
      <dsp:nvSpPr>
        <dsp:cNvPr id="0" name=""/>
        <dsp:cNvSpPr/>
      </dsp:nvSpPr>
      <dsp:spPr>
        <a:xfrm>
          <a:off x="1790217" y="1391"/>
          <a:ext cx="6363112" cy="6363112"/>
        </a:xfrm>
        <a:prstGeom prst="circularArrow">
          <a:avLst>
            <a:gd name="adj1" fmla="val 5200"/>
            <a:gd name="adj2" fmla="val 335919"/>
            <a:gd name="adj3" fmla="val 16401690"/>
            <a:gd name="adj4" fmla="val 15662391"/>
            <a:gd name="adj5" fmla="val 6067"/>
          </a:avLst>
        </a:prstGeom>
        <a:solidFill>
          <a:schemeClr val="accent2"/>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EA3AA-C4A2-4485-8B15-8D9A33C32B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124126-FC39-4FB9-87B2-B857B57F56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206C9F-4394-46DC-8759-12BA48742C6C}"/>
              </a:ext>
            </a:extLst>
          </p:cNvPr>
          <p:cNvSpPr>
            <a:spLocks noGrp="1"/>
          </p:cNvSpPr>
          <p:nvPr>
            <p:ph type="dt" sz="half" idx="10"/>
          </p:nvPr>
        </p:nvSpPr>
        <p:spPr/>
        <p:txBody>
          <a:bodyPr/>
          <a:lstStyle/>
          <a:p>
            <a:fld id="{B2E23727-EE83-43E3-BAF2-05DF0E94BB9D}" type="datetimeFigureOut">
              <a:rPr lang="en-GB" smtClean="0"/>
              <a:t>28/10/2024</a:t>
            </a:fld>
            <a:endParaRPr lang="en-GB"/>
          </a:p>
        </p:txBody>
      </p:sp>
      <p:sp>
        <p:nvSpPr>
          <p:cNvPr id="5" name="Footer Placeholder 4">
            <a:extLst>
              <a:ext uri="{FF2B5EF4-FFF2-40B4-BE49-F238E27FC236}">
                <a16:creationId xmlns:a16="http://schemas.microsoft.com/office/drawing/2014/main" id="{087047A3-F5AD-43ED-BDBE-B3D583B2B1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CE5F26-2775-4249-B1C9-B3AE949EC55A}"/>
              </a:ext>
            </a:extLst>
          </p:cNvPr>
          <p:cNvSpPr>
            <a:spLocks noGrp="1"/>
          </p:cNvSpPr>
          <p:nvPr>
            <p:ph type="sldNum" sz="quarter" idx="12"/>
          </p:nvPr>
        </p:nvSpPr>
        <p:spPr/>
        <p:txBody>
          <a:bodyPr/>
          <a:lstStyle/>
          <a:p>
            <a:fld id="{912F4CD8-3816-4471-853B-565823944A0B}" type="slidenum">
              <a:rPr lang="en-GB" smtClean="0"/>
              <a:t>‹#›</a:t>
            </a:fld>
            <a:endParaRPr lang="en-GB"/>
          </a:p>
        </p:txBody>
      </p:sp>
    </p:spTree>
    <p:extLst>
      <p:ext uri="{BB962C8B-B14F-4D97-AF65-F5344CB8AC3E}">
        <p14:creationId xmlns:p14="http://schemas.microsoft.com/office/powerpoint/2010/main" val="1256565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3BE7-1113-4BA8-977B-CA363042E20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B631BB3-B572-4DC2-9100-9BEC98E693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67C20B-1079-4646-BD1D-64800E2C2C74}"/>
              </a:ext>
            </a:extLst>
          </p:cNvPr>
          <p:cNvSpPr>
            <a:spLocks noGrp="1"/>
          </p:cNvSpPr>
          <p:nvPr>
            <p:ph type="dt" sz="half" idx="10"/>
          </p:nvPr>
        </p:nvSpPr>
        <p:spPr/>
        <p:txBody>
          <a:bodyPr/>
          <a:lstStyle/>
          <a:p>
            <a:fld id="{B2E23727-EE83-43E3-BAF2-05DF0E94BB9D}" type="datetimeFigureOut">
              <a:rPr lang="en-GB" smtClean="0"/>
              <a:t>28/10/2024</a:t>
            </a:fld>
            <a:endParaRPr lang="en-GB"/>
          </a:p>
        </p:txBody>
      </p:sp>
      <p:sp>
        <p:nvSpPr>
          <p:cNvPr id="5" name="Footer Placeholder 4">
            <a:extLst>
              <a:ext uri="{FF2B5EF4-FFF2-40B4-BE49-F238E27FC236}">
                <a16:creationId xmlns:a16="http://schemas.microsoft.com/office/drawing/2014/main" id="{49D2D103-3DE2-493F-91C4-E3B0BCF3BB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FA0EF8-7DFB-4DF9-B47E-B7751925E0B7}"/>
              </a:ext>
            </a:extLst>
          </p:cNvPr>
          <p:cNvSpPr>
            <a:spLocks noGrp="1"/>
          </p:cNvSpPr>
          <p:nvPr>
            <p:ph type="sldNum" sz="quarter" idx="12"/>
          </p:nvPr>
        </p:nvSpPr>
        <p:spPr/>
        <p:txBody>
          <a:bodyPr/>
          <a:lstStyle/>
          <a:p>
            <a:fld id="{912F4CD8-3816-4471-853B-565823944A0B}" type="slidenum">
              <a:rPr lang="en-GB" smtClean="0"/>
              <a:t>‹#›</a:t>
            </a:fld>
            <a:endParaRPr lang="en-GB"/>
          </a:p>
        </p:txBody>
      </p:sp>
    </p:spTree>
    <p:extLst>
      <p:ext uri="{BB962C8B-B14F-4D97-AF65-F5344CB8AC3E}">
        <p14:creationId xmlns:p14="http://schemas.microsoft.com/office/powerpoint/2010/main" val="409241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F8DF35-5CB9-4F3A-8354-099BD0EB80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871D25-86EE-41D6-83C2-496EC26A37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04E4FC-FF5C-4850-9972-ADA65F27F9AD}"/>
              </a:ext>
            </a:extLst>
          </p:cNvPr>
          <p:cNvSpPr>
            <a:spLocks noGrp="1"/>
          </p:cNvSpPr>
          <p:nvPr>
            <p:ph type="dt" sz="half" idx="10"/>
          </p:nvPr>
        </p:nvSpPr>
        <p:spPr/>
        <p:txBody>
          <a:bodyPr/>
          <a:lstStyle/>
          <a:p>
            <a:fld id="{B2E23727-EE83-43E3-BAF2-05DF0E94BB9D}" type="datetimeFigureOut">
              <a:rPr lang="en-GB" smtClean="0"/>
              <a:t>28/10/2024</a:t>
            </a:fld>
            <a:endParaRPr lang="en-GB"/>
          </a:p>
        </p:txBody>
      </p:sp>
      <p:sp>
        <p:nvSpPr>
          <p:cNvPr id="5" name="Footer Placeholder 4">
            <a:extLst>
              <a:ext uri="{FF2B5EF4-FFF2-40B4-BE49-F238E27FC236}">
                <a16:creationId xmlns:a16="http://schemas.microsoft.com/office/drawing/2014/main" id="{EE950A60-D844-444F-80CC-59F6D77AC9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9DB996-0AF3-424C-A0F6-756081D703DC}"/>
              </a:ext>
            </a:extLst>
          </p:cNvPr>
          <p:cNvSpPr>
            <a:spLocks noGrp="1"/>
          </p:cNvSpPr>
          <p:nvPr>
            <p:ph type="sldNum" sz="quarter" idx="12"/>
          </p:nvPr>
        </p:nvSpPr>
        <p:spPr/>
        <p:txBody>
          <a:bodyPr/>
          <a:lstStyle/>
          <a:p>
            <a:fld id="{912F4CD8-3816-4471-853B-565823944A0B}" type="slidenum">
              <a:rPr lang="en-GB" smtClean="0"/>
              <a:t>‹#›</a:t>
            </a:fld>
            <a:endParaRPr lang="en-GB"/>
          </a:p>
        </p:txBody>
      </p:sp>
    </p:spTree>
    <p:extLst>
      <p:ext uri="{BB962C8B-B14F-4D97-AF65-F5344CB8AC3E}">
        <p14:creationId xmlns:p14="http://schemas.microsoft.com/office/powerpoint/2010/main" val="2949746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9EA9-B9D0-4EE7-B42F-F640476FA8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43B846D-6709-4A94-AA27-AF57E4AE09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00FF8D-97B6-4E77-A44D-D4CB1EFD8C08}"/>
              </a:ext>
            </a:extLst>
          </p:cNvPr>
          <p:cNvSpPr>
            <a:spLocks noGrp="1"/>
          </p:cNvSpPr>
          <p:nvPr>
            <p:ph type="dt" sz="half" idx="10"/>
          </p:nvPr>
        </p:nvSpPr>
        <p:spPr/>
        <p:txBody>
          <a:bodyPr/>
          <a:lstStyle/>
          <a:p>
            <a:fld id="{B2E23727-EE83-43E3-BAF2-05DF0E94BB9D}" type="datetimeFigureOut">
              <a:rPr lang="en-GB" smtClean="0"/>
              <a:t>28/10/2024</a:t>
            </a:fld>
            <a:endParaRPr lang="en-GB"/>
          </a:p>
        </p:txBody>
      </p:sp>
      <p:sp>
        <p:nvSpPr>
          <p:cNvPr id="5" name="Footer Placeholder 4">
            <a:extLst>
              <a:ext uri="{FF2B5EF4-FFF2-40B4-BE49-F238E27FC236}">
                <a16:creationId xmlns:a16="http://schemas.microsoft.com/office/drawing/2014/main" id="{2B419B9F-ECEF-423F-BF62-EFCB8FE461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EECB03-5396-46C0-B42D-FD8F93F11817}"/>
              </a:ext>
            </a:extLst>
          </p:cNvPr>
          <p:cNvSpPr>
            <a:spLocks noGrp="1"/>
          </p:cNvSpPr>
          <p:nvPr>
            <p:ph type="sldNum" sz="quarter" idx="12"/>
          </p:nvPr>
        </p:nvSpPr>
        <p:spPr/>
        <p:txBody>
          <a:bodyPr/>
          <a:lstStyle/>
          <a:p>
            <a:fld id="{912F4CD8-3816-4471-853B-565823944A0B}" type="slidenum">
              <a:rPr lang="en-GB" smtClean="0"/>
              <a:t>‹#›</a:t>
            </a:fld>
            <a:endParaRPr lang="en-GB"/>
          </a:p>
        </p:txBody>
      </p:sp>
    </p:spTree>
    <p:extLst>
      <p:ext uri="{BB962C8B-B14F-4D97-AF65-F5344CB8AC3E}">
        <p14:creationId xmlns:p14="http://schemas.microsoft.com/office/powerpoint/2010/main" val="61635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F20F-EB94-4B9F-A29E-FFF2FA721F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02A229F-15A1-4E32-9D4C-4B983C5702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289764-A037-4C55-88E7-6D7BE28B9C16}"/>
              </a:ext>
            </a:extLst>
          </p:cNvPr>
          <p:cNvSpPr>
            <a:spLocks noGrp="1"/>
          </p:cNvSpPr>
          <p:nvPr>
            <p:ph type="dt" sz="half" idx="10"/>
          </p:nvPr>
        </p:nvSpPr>
        <p:spPr/>
        <p:txBody>
          <a:bodyPr/>
          <a:lstStyle/>
          <a:p>
            <a:fld id="{B2E23727-EE83-43E3-BAF2-05DF0E94BB9D}" type="datetimeFigureOut">
              <a:rPr lang="en-GB" smtClean="0"/>
              <a:t>28/10/2024</a:t>
            </a:fld>
            <a:endParaRPr lang="en-GB"/>
          </a:p>
        </p:txBody>
      </p:sp>
      <p:sp>
        <p:nvSpPr>
          <p:cNvPr id="5" name="Footer Placeholder 4">
            <a:extLst>
              <a:ext uri="{FF2B5EF4-FFF2-40B4-BE49-F238E27FC236}">
                <a16:creationId xmlns:a16="http://schemas.microsoft.com/office/drawing/2014/main" id="{359DC009-443B-4CB4-BC84-D9892D0F84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800805-2F42-44CE-B9F8-63A2782286FE}"/>
              </a:ext>
            </a:extLst>
          </p:cNvPr>
          <p:cNvSpPr>
            <a:spLocks noGrp="1"/>
          </p:cNvSpPr>
          <p:nvPr>
            <p:ph type="sldNum" sz="quarter" idx="12"/>
          </p:nvPr>
        </p:nvSpPr>
        <p:spPr/>
        <p:txBody>
          <a:bodyPr/>
          <a:lstStyle/>
          <a:p>
            <a:fld id="{912F4CD8-3816-4471-853B-565823944A0B}" type="slidenum">
              <a:rPr lang="en-GB" smtClean="0"/>
              <a:t>‹#›</a:t>
            </a:fld>
            <a:endParaRPr lang="en-GB"/>
          </a:p>
        </p:txBody>
      </p:sp>
    </p:spTree>
    <p:extLst>
      <p:ext uri="{BB962C8B-B14F-4D97-AF65-F5344CB8AC3E}">
        <p14:creationId xmlns:p14="http://schemas.microsoft.com/office/powerpoint/2010/main" val="2643978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19BF-8FD0-4FD5-8868-479A75386E5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BDC8115-BB00-428A-83FA-B87398A1F8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A1F37B-F731-4D51-A016-79762A2549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729B286-FF26-4436-8FCF-56E449454489}"/>
              </a:ext>
            </a:extLst>
          </p:cNvPr>
          <p:cNvSpPr>
            <a:spLocks noGrp="1"/>
          </p:cNvSpPr>
          <p:nvPr>
            <p:ph type="dt" sz="half" idx="10"/>
          </p:nvPr>
        </p:nvSpPr>
        <p:spPr/>
        <p:txBody>
          <a:bodyPr/>
          <a:lstStyle/>
          <a:p>
            <a:fld id="{B2E23727-EE83-43E3-BAF2-05DF0E94BB9D}" type="datetimeFigureOut">
              <a:rPr lang="en-GB" smtClean="0"/>
              <a:t>28/10/2024</a:t>
            </a:fld>
            <a:endParaRPr lang="en-GB"/>
          </a:p>
        </p:txBody>
      </p:sp>
      <p:sp>
        <p:nvSpPr>
          <p:cNvPr id="6" name="Footer Placeholder 5">
            <a:extLst>
              <a:ext uri="{FF2B5EF4-FFF2-40B4-BE49-F238E27FC236}">
                <a16:creationId xmlns:a16="http://schemas.microsoft.com/office/drawing/2014/main" id="{9328067B-3D7F-4757-9A9F-E17E87699F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DB833E-5EE4-491A-A32A-044611F9470B}"/>
              </a:ext>
            </a:extLst>
          </p:cNvPr>
          <p:cNvSpPr>
            <a:spLocks noGrp="1"/>
          </p:cNvSpPr>
          <p:nvPr>
            <p:ph type="sldNum" sz="quarter" idx="12"/>
          </p:nvPr>
        </p:nvSpPr>
        <p:spPr/>
        <p:txBody>
          <a:bodyPr/>
          <a:lstStyle/>
          <a:p>
            <a:fld id="{912F4CD8-3816-4471-853B-565823944A0B}" type="slidenum">
              <a:rPr lang="en-GB" smtClean="0"/>
              <a:t>‹#›</a:t>
            </a:fld>
            <a:endParaRPr lang="en-GB"/>
          </a:p>
        </p:txBody>
      </p:sp>
    </p:spTree>
    <p:extLst>
      <p:ext uri="{BB962C8B-B14F-4D97-AF65-F5344CB8AC3E}">
        <p14:creationId xmlns:p14="http://schemas.microsoft.com/office/powerpoint/2010/main" val="3124000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0AB42-2C58-43E1-BEF8-45CECEA87F2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E4CF811-2DEE-47AE-824B-B404DDAB79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639D13-65D5-4819-98FD-A01746A53F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37D09B5-C0DB-4918-B811-5F33505613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B16C0F-384B-42E2-829B-6AE7471D46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E78D39B-536A-41B9-9427-F2CED797B294}"/>
              </a:ext>
            </a:extLst>
          </p:cNvPr>
          <p:cNvSpPr>
            <a:spLocks noGrp="1"/>
          </p:cNvSpPr>
          <p:nvPr>
            <p:ph type="dt" sz="half" idx="10"/>
          </p:nvPr>
        </p:nvSpPr>
        <p:spPr/>
        <p:txBody>
          <a:bodyPr/>
          <a:lstStyle/>
          <a:p>
            <a:fld id="{B2E23727-EE83-43E3-BAF2-05DF0E94BB9D}" type="datetimeFigureOut">
              <a:rPr lang="en-GB" smtClean="0"/>
              <a:t>28/10/2024</a:t>
            </a:fld>
            <a:endParaRPr lang="en-GB"/>
          </a:p>
        </p:txBody>
      </p:sp>
      <p:sp>
        <p:nvSpPr>
          <p:cNvPr id="8" name="Footer Placeholder 7">
            <a:extLst>
              <a:ext uri="{FF2B5EF4-FFF2-40B4-BE49-F238E27FC236}">
                <a16:creationId xmlns:a16="http://schemas.microsoft.com/office/drawing/2014/main" id="{11E0D6C5-7EF6-4265-BC89-00380B28C34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BF57CAC-2F3B-406A-824D-C958E3981FC0}"/>
              </a:ext>
            </a:extLst>
          </p:cNvPr>
          <p:cNvSpPr>
            <a:spLocks noGrp="1"/>
          </p:cNvSpPr>
          <p:nvPr>
            <p:ph type="sldNum" sz="quarter" idx="12"/>
          </p:nvPr>
        </p:nvSpPr>
        <p:spPr/>
        <p:txBody>
          <a:bodyPr/>
          <a:lstStyle/>
          <a:p>
            <a:fld id="{912F4CD8-3816-4471-853B-565823944A0B}" type="slidenum">
              <a:rPr lang="en-GB" smtClean="0"/>
              <a:t>‹#›</a:t>
            </a:fld>
            <a:endParaRPr lang="en-GB"/>
          </a:p>
        </p:txBody>
      </p:sp>
    </p:spTree>
    <p:extLst>
      <p:ext uri="{BB962C8B-B14F-4D97-AF65-F5344CB8AC3E}">
        <p14:creationId xmlns:p14="http://schemas.microsoft.com/office/powerpoint/2010/main" val="3287162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A85E5-437F-4426-8BC6-1489A2F1A8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39D081-9184-4888-9A6C-ED0795BD5440}"/>
              </a:ext>
            </a:extLst>
          </p:cNvPr>
          <p:cNvSpPr>
            <a:spLocks noGrp="1"/>
          </p:cNvSpPr>
          <p:nvPr>
            <p:ph type="dt" sz="half" idx="10"/>
          </p:nvPr>
        </p:nvSpPr>
        <p:spPr/>
        <p:txBody>
          <a:bodyPr/>
          <a:lstStyle/>
          <a:p>
            <a:fld id="{B2E23727-EE83-43E3-BAF2-05DF0E94BB9D}" type="datetimeFigureOut">
              <a:rPr lang="en-GB" smtClean="0"/>
              <a:t>28/10/2024</a:t>
            </a:fld>
            <a:endParaRPr lang="en-GB"/>
          </a:p>
        </p:txBody>
      </p:sp>
      <p:sp>
        <p:nvSpPr>
          <p:cNvPr id="4" name="Footer Placeholder 3">
            <a:extLst>
              <a:ext uri="{FF2B5EF4-FFF2-40B4-BE49-F238E27FC236}">
                <a16:creationId xmlns:a16="http://schemas.microsoft.com/office/drawing/2014/main" id="{4A05F82A-BA7F-44F1-9D41-2EB6102812F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5D4469B-CF55-4AF4-BA5E-D8BD29641A9A}"/>
              </a:ext>
            </a:extLst>
          </p:cNvPr>
          <p:cNvSpPr>
            <a:spLocks noGrp="1"/>
          </p:cNvSpPr>
          <p:nvPr>
            <p:ph type="sldNum" sz="quarter" idx="12"/>
          </p:nvPr>
        </p:nvSpPr>
        <p:spPr/>
        <p:txBody>
          <a:bodyPr/>
          <a:lstStyle/>
          <a:p>
            <a:fld id="{912F4CD8-3816-4471-853B-565823944A0B}" type="slidenum">
              <a:rPr lang="en-GB" smtClean="0"/>
              <a:t>‹#›</a:t>
            </a:fld>
            <a:endParaRPr lang="en-GB"/>
          </a:p>
        </p:txBody>
      </p:sp>
    </p:spTree>
    <p:extLst>
      <p:ext uri="{BB962C8B-B14F-4D97-AF65-F5344CB8AC3E}">
        <p14:creationId xmlns:p14="http://schemas.microsoft.com/office/powerpoint/2010/main" val="2167030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937DDC-7B7B-4813-A363-E8D4C5E2ACC7}"/>
              </a:ext>
            </a:extLst>
          </p:cNvPr>
          <p:cNvSpPr>
            <a:spLocks noGrp="1"/>
          </p:cNvSpPr>
          <p:nvPr>
            <p:ph type="dt" sz="half" idx="10"/>
          </p:nvPr>
        </p:nvSpPr>
        <p:spPr/>
        <p:txBody>
          <a:bodyPr/>
          <a:lstStyle/>
          <a:p>
            <a:fld id="{B2E23727-EE83-43E3-BAF2-05DF0E94BB9D}" type="datetimeFigureOut">
              <a:rPr lang="en-GB" smtClean="0"/>
              <a:t>28/10/2024</a:t>
            </a:fld>
            <a:endParaRPr lang="en-GB"/>
          </a:p>
        </p:txBody>
      </p:sp>
      <p:sp>
        <p:nvSpPr>
          <p:cNvPr id="3" name="Footer Placeholder 2">
            <a:extLst>
              <a:ext uri="{FF2B5EF4-FFF2-40B4-BE49-F238E27FC236}">
                <a16:creationId xmlns:a16="http://schemas.microsoft.com/office/drawing/2014/main" id="{A28CA6F7-A211-447E-9C27-B42BD7BE2F1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BC86439-42E8-4B53-B91D-6F0BFC010FAB}"/>
              </a:ext>
            </a:extLst>
          </p:cNvPr>
          <p:cNvSpPr>
            <a:spLocks noGrp="1"/>
          </p:cNvSpPr>
          <p:nvPr>
            <p:ph type="sldNum" sz="quarter" idx="12"/>
          </p:nvPr>
        </p:nvSpPr>
        <p:spPr/>
        <p:txBody>
          <a:bodyPr/>
          <a:lstStyle/>
          <a:p>
            <a:fld id="{912F4CD8-3816-4471-853B-565823944A0B}" type="slidenum">
              <a:rPr lang="en-GB" smtClean="0"/>
              <a:t>‹#›</a:t>
            </a:fld>
            <a:endParaRPr lang="en-GB"/>
          </a:p>
        </p:txBody>
      </p:sp>
    </p:spTree>
    <p:extLst>
      <p:ext uri="{BB962C8B-B14F-4D97-AF65-F5344CB8AC3E}">
        <p14:creationId xmlns:p14="http://schemas.microsoft.com/office/powerpoint/2010/main" val="424908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1701-1F3E-45E9-9420-3A0A60F1AA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1F3382-71DB-4603-B242-C3DB46850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B37B124-764A-4077-BD73-CC35D55AE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4B231-96E4-46F1-AF10-886EA0D088F2}"/>
              </a:ext>
            </a:extLst>
          </p:cNvPr>
          <p:cNvSpPr>
            <a:spLocks noGrp="1"/>
          </p:cNvSpPr>
          <p:nvPr>
            <p:ph type="dt" sz="half" idx="10"/>
          </p:nvPr>
        </p:nvSpPr>
        <p:spPr/>
        <p:txBody>
          <a:bodyPr/>
          <a:lstStyle/>
          <a:p>
            <a:fld id="{B2E23727-EE83-43E3-BAF2-05DF0E94BB9D}" type="datetimeFigureOut">
              <a:rPr lang="en-GB" smtClean="0"/>
              <a:t>28/10/2024</a:t>
            </a:fld>
            <a:endParaRPr lang="en-GB"/>
          </a:p>
        </p:txBody>
      </p:sp>
      <p:sp>
        <p:nvSpPr>
          <p:cNvPr id="6" name="Footer Placeholder 5">
            <a:extLst>
              <a:ext uri="{FF2B5EF4-FFF2-40B4-BE49-F238E27FC236}">
                <a16:creationId xmlns:a16="http://schemas.microsoft.com/office/drawing/2014/main" id="{11626AE6-A69F-4362-8843-8BB1C51F8B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2B4A8C-3238-4305-A6F2-011B65C31191}"/>
              </a:ext>
            </a:extLst>
          </p:cNvPr>
          <p:cNvSpPr>
            <a:spLocks noGrp="1"/>
          </p:cNvSpPr>
          <p:nvPr>
            <p:ph type="sldNum" sz="quarter" idx="12"/>
          </p:nvPr>
        </p:nvSpPr>
        <p:spPr/>
        <p:txBody>
          <a:bodyPr/>
          <a:lstStyle/>
          <a:p>
            <a:fld id="{912F4CD8-3816-4471-853B-565823944A0B}" type="slidenum">
              <a:rPr lang="en-GB" smtClean="0"/>
              <a:t>‹#›</a:t>
            </a:fld>
            <a:endParaRPr lang="en-GB"/>
          </a:p>
        </p:txBody>
      </p:sp>
    </p:spTree>
    <p:extLst>
      <p:ext uri="{BB962C8B-B14F-4D97-AF65-F5344CB8AC3E}">
        <p14:creationId xmlns:p14="http://schemas.microsoft.com/office/powerpoint/2010/main" val="237559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1995-DF3D-4428-8A52-C6D0E36101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B5330D3-D94F-4D74-ABB5-843BB7FAAE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2BFD79E-38AD-4C75-9E74-AC96D825A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8E18F2-CE35-487D-B0F1-EC982C13AE12}"/>
              </a:ext>
            </a:extLst>
          </p:cNvPr>
          <p:cNvSpPr>
            <a:spLocks noGrp="1"/>
          </p:cNvSpPr>
          <p:nvPr>
            <p:ph type="dt" sz="half" idx="10"/>
          </p:nvPr>
        </p:nvSpPr>
        <p:spPr/>
        <p:txBody>
          <a:bodyPr/>
          <a:lstStyle/>
          <a:p>
            <a:fld id="{B2E23727-EE83-43E3-BAF2-05DF0E94BB9D}" type="datetimeFigureOut">
              <a:rPr lang="en-GB" smtClean="0"/>
              <a:t>28/10/2024</a:t>
            </a:fld>
            <a:endParaRPr lang="en-GB"/>
          </a:p>
        </p:txBody>
      </p:sp>
      <p:sp>
        <p:nvSpPr>
          <p:cNvPr id="6" name="Footer Placeholder 5">
            <a:extLst>
              <a:ext uri="{FF2B5EF4-FFF2-40B4-BE49-F238E27FC236}">
                <a16:creationId xmlns:a16="http://schemas.microsoft.com/office/drawing/2014/main" id="{1EE01016-B779-49EF-9584-595B2BD462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F2FE18-7AAC-4759-BA17-536C0A524643}"/>
              </a:ext>
            </a:extLst>
          </p:cNvPr>
          <p:cNvSpPr>
            <a:spLocks noGrp="1"/>
          </p:cNvSpPr>
          <p:nvPr>
            <p:ph type="sldNum" sz="quarter" idx="12"/>
          </p:nvPr>
        </p:nvSpPr>
        <p:spPr/>
        <p:txBody>
          <a:bodyPr/>
          <a:lstStyle/>
          <a:p>
            <a:fld id="{912F4CD8-3816-4471-853B-565823944A0B}" type="slidenum">
              <a:rPr lang="en-GB" smtClean="0"/>
              <a:t>‹#›</a:t>
            </a:fld>
            <a:endParaRPr lang="en-GB"/>
          </a:p>
        </p:txBody>
      </p:sp>
    </p:spTree>
    <p:extLst>
      <p:ext uri="{BB962C8B-B14F-4D97-AF65-F5344CB8AC3E}">
        <p14:creationId xmlns:p14="http://schemas.microsoft.com/office/powerpoint/2010/main" val="2734679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31E536-5A17-49DA-8610-0689AF1E03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137DB3-9BC2-4DB3-A088-B66988ACE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7D8878-B984-456B-AF2D-98EE506D1A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23727-EE83-43E3-BAF2-05DF0E94BB9D}" type="datetimeFigureOut">
              <a:rPr lang="en-GB" smtClean="0"/>
              <a:t>28/10/2024</a:t>
            </a:fld>
            <a:endParaRPr lang="en-GB"/>
          </a:p>
        </p:txBody>
      </p:sp>
      <p:sp>
        <p:nvSpPr>
          <p:cNvPr id="5" name="Footer Placeholder 4">
            <a:extLst>
              <a:ext uri="{FF2B5EF4-FFF2-40B4-BE49-F238E27FC236}">
                <a16:creationId xmlns:a16="http://schemas.microsoft.com/office/drawing/2014/main" id="{0A3AA551-F127-403F-BF9E-AFA9DCED3C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D4C895D-084C-43C8-9420-7D549E1BB6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F4CD8-3816-4471-853B-565823944A0B}" type="slidenum">
              <a:rPr lang="en-GB" smtClean="0"/>
              <a:t>‹#›</a:t>
            </a:fld>
            <a:endParaRPr lang="en-GB"/>
          </a:p>
        </p:txBody>
      </p:sp>
    </p:spTree>
    <p:extLst>
      <p:ext uri="{BB962C8B-B14F-4D97-AF65-F5344CB8AC3E}">
        <p14:creationId xmlns:p14="http://schemas.microsoft.com/office/powerpoint/2010/main" val="2454551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matplotlib.org/" TargetMode="External"/><Relationship Id="rId3" Type="http://schemas.openxmlformats.org/officeDocument/2006/relationships/hyperlink" Target="https://www.w3schools.com/python/default.asp" TargetMode="External"/><Relationship Id="rId7" Type="http://schemas.openxmlformats.org/officeDocument/2006/relationships/hyperlink" Target="https://numpy.org/" TargetMode="External"/><Relationship Id="rId2" Type="http://schemas.openxmlformats.org/officeDocument/2006/relationships/hyperlink" Target="https://www.python.org/" TargetMode="External"/><Relationship Id="rId1" Type="http://schemas.openxmlformats.org/officeDocument/2006/relationships/slideLayout" Target="../slideLayouts/slideLayout4.xml"/><Relationship Id="rId6" Type="http://schemas.openxmlformats.org/officeDocument/2006/relationships/hyperlink" Target="https://pandas.pydata.org/" TargetMode="External"/><Relationship Id="rId5" Type="http://schemas.openxmlformats.org/officeDocument/2006/relationships/hyperlink" Target="https://www.gutenberg.org/" TargetMode="External"/><Relationship Id="rId10" Type="http://schemas.openxmlformats.org/officeDocument/2006/relationships/hyperlink" Target="https://bokeh.org/" TargetMode="External"/><Relationship Id="rId4" Type="http://schemas.openxmlformats.org/officeDocument/2006/relationships/hyperlink" Target="https://realpython.com/" TargetMode="External"/><Relationship Id="rId9" Type="http://schemas.openxmlformats.org/officeDocument/2006/relationships/hyperlink" Target="https://seaborn.pydata.org/"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F0728-A986-4918-ABAD-CD86DE2E1D01}"/>
              </a:ext>
            </a:extLst>
          </p:cNvPr>
          <p:cNvSpPr>
            <a:spLocks noGrp="1"/>
          </p:cNvSpPr>
          <p:nvPr>
            <p:ph type="ctrTitle"/>
          </p:nvPr>
        </p:nvSpPr>
        <p:spPr/>
        <p:txBody>
          <a:bodyPr>
            <a:normAutofit fontScale="90000"/>
          </a:bodyPr>
          <a:lstStyle/>
          <a:p>
            <a:r>
              <a:rPr lang="en-GB" dirty="0"/>
              <a:t>Coding for Linguists</a:t>
            </a:r>
            <a:br>
              <a:rPr lang="en-GB" dirty="0"/>
            </a:br>
            <a:br>
              <a:rPr lang="en-GB" dirty="0"/>
            </a:br>
            <a:r>
              <a:rPr lang="en-GB" dirty="0"/>
              <a:t>week 6. Data Visualisation</a:t>
            </a:r>
          </a:p>
        </p:txBody>
      </p:sp>
      <p:sp>
        <p:nvSpPr>
          <p:cNvPr id="3" name="Subtitle 2">
            <a:extLst>
              <a:ext uri="{FF2B5EF4-FFF2-40B4-BE49-F238E27FC236}">
                <a16:creationId xmlns:a16="http://schemas.microsoft.com/office/drawing/2014/main" id="{8657AFC1-664E-4A06-B181-6C77E8702B5A}"/>
              </a:ext>
            </a:extLst>
          </p:cNvPr>
          <p:cNvSpPr>
            <a:spLocks noGrp="1"/>
          </p:cNvSpPr>
          <p:nvPr>
            <p:ph type="subTitle" idx="1"/>
          </p:nvPr>
        </p:nvSpPr>
        <p:spPr/>
        <p:txBody>
          <a:bodyPr/>
          <a:lstStyle/>
          <a:p>
            <a:endParaRPr lang="en-GB"/>
          </a:p>
          <a:p>
            <a:r>
              <a:rPr lang="en-GB"/>
              <a:t>Pandas</a:t>
            </a:r>
            <a:r>
              <a:rPr lang="en-GB" dirty="0"/>
              <a:t>, Numpy, MatPlotLib, Seaborn, Bokeh &amp; Jupyter</a:t>
            </a:r>
          </a:p>
        </p:txBody>
      </p:sp>
    </p:spTree>
    <p:extLst>
      <p:ext uri="{BB962C8B-B14F-4D97-AF65-F5344CB8AC3E}">
        <p14:creationId xmlns:p14="http://schemas.microsoft.com/office/powerpoint/2010/main" val="303195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3EBBD-7C6E-AB31-F0CC-4987D80447AD}"/>
              </a:ext>
            </a:extLst>
          </p:cNvPr>
          <p:cNvSpPr>
            <a:spLocks noGrp="1"/>
          </p:cNvSpPr>
          <p:nvPr>
            <p:ph type="title"/>
          </p:nvPr>
        </p:nvSpPr>
        <p:spPr/>
        <p:txBody>
          <a:bodyPr/>
          <a:lstStyle/>
          <a:p>
            <a:r>
              <a:rPr lang="en-GB" dirty="0"/>
              <a:t>Example import statements</a:t>
            </a:r>
          </a:p>
        </p:txBody>
      </p:sp>
      <p:sp>
        <p:nvSpPr>
          <p:cNvPr id="3" name="Text Placeholder 2">
            <a:extLst>
              <a:ext uri="{FF2B5EF4-FFF2-40B4-BE49-F238E27FC236}">
                <a16:creationId xmlns:a16="http://schemas.microsoft.com/office/drawing/2014/main" id="{A776B808-B1A4-091E-9FE8-592D8EE5F0F8}"/>
              </a:ext>
            </a:extLst>
          </p:cNvPr>
          <p:cNvSpPr>
            <a:spLocks noGrp="1"/>
          </p:cNvSpPr>
          <p:nvPr>
            <p:ph type="body" idx="1"/>
          </p:nvPr>
        </p:nvSpPr>
        <p:spPr/>
        <p:txBody>
          <a:bodyPr/>
          <a:lstStyle/>
          <a:p>
            <a:r>
              <a:rPr lang="en-GB" dirty="0">
                <a:latin typeface="Lucida Console" panose="020B0609040504020204" pitchFamily="49" charset="0"/>
              </a:rPr>
              <a:t>file3.py</a:t>
            </a:r>
          </a:p>
        </p:txBody>
      </p:sp>
      <p:sp>
        <p:nvSpPr>
          <p:cNvPr id="4" name="Content Placeholder 3">
            <a:extLst>
              <a:ext uri="{FF2B5EF4-FFF2-40B4-BE49-F238E27FC236}">
                <a16:creationId xmlns:a16="http://schemas.microsoft.com/office/drawing/2014/main" id="{AC935B94-7105-52C4-7445-9D7F4CCE6AD0}"/>
              </a:ext>
            </a:extLst>
          </p:cNvPr>
          <p:cNvSpPr>
            <a:spLocks noGrp="1"/>
          </p:cNvSpPr>
          <p:nvPr>
            <p:ph sz="half" idx="2"/>
          </p:nvPr>
        </p:nvSpPr>
        <p:spPr/>
        <p:txBody>
          <a:bodyPr>
            <a:normAutofit/>
          </a:bodyPr>
          <a:lstStyle/>
          <a:p>
            <a:pPr marL="0" indent="0">
              <a:buNone/>
            </a:pPr>
            <a:endParaRPr lang="en-GB" sz="2400" dirty="0">
              <a:latin typeface="Lucida Console" panose="020B0609040504020204" pitchFamily="49" charset="0"/>
            </a:endParaRPr>
          </a:p>
          <a:p>
            <a:pPr marL="0" indent="0">
              <a:buNone/>
            </a:pPr>
            <a:r>
              <a:rPr lang="en-GB" sz="2400" dirty="0">
                <a:latin typeface="Lucida Console" panose="020B0609040504020204" pitchFamily="49" charset="0"/>
              </a:rPr>
              <a:t>import file1</a:t>
            </a:r>
          </a:p>
          <a:p>
            <a:pPr marL="0" indent="0">
              <a:buNone/>
            </a:pPr>
            <a:r>
              <a:rPr lang="en-GB" sz="2400" dirty="0">
                <a:latin typeface="Lucida Console" panose="020B0609040504020204" pitchFamily="49" charset="0"/>
              </a:rPr>
              <a:t>import file2 as prog2</a:t>
            </a:r>
          </a:p>
          <a:p>
            <a:pPr marL="0" indent="0">
              <a:buNone/>
            </a:pPr>
            <a:r>
              <a:rPr lang="en-GB" sz="2400" dirty="0">
                <a:latin typeface="Lucida Console" panose="020B0609040504020204" pitchFamily="49" charset="0"/>
              </a:rPr>
              <a:t>print( file1.f1() )</a:t>
            </a:r>
          </a:p>
          <a:p>
            <a:pPr marL="0" indent="0">
              <a:buNone/>
            </a:pPr>
            <a:r>
              <a:rPr lang="en-GB" sz="2400" dirty="0">
                <a:latin typeface="Lucida Console" panose="020B0609040504020204" pitchFamily="49" charset="0"/>
              </a:rPr>
              <a:t>print( prog2.f1() )</a:t>
            </a:r>
          </a:p>
          <a:p>
            <a:pPr marL="0" indent="0">
              <a:buNone/>
            </a:pPr>
            <a:r>
              <a:rPr lang="en-GB" sz="2400" dirty="0">
                <a:latin typeface="Lucida Console" panose="020B0609040504020204" pitchFamily="49" charset="0"/>
              </a:rPr>
              <a:t>print( prog2.f2() )</a:t>
            </a:r>
          </a:p>
        </p:txBody>
      </p:sp>
      <p:sp>
        <p:nvSpPr>
          <p:cNvPr id="5" name="Text Placeholder 4">
            <a:extLst>
              <a:ext uri="{FF2B5EF4-FFF2-40B4-BE49-F238E27FC236}">
                <a16:creationId xmlns:a16="http://schemas.microsoft.com/office/drawing/2014/main" id="{076C849E-99D8-A0F1-C452-4CFA0D616643}"/>
              </a:ext>
            </a:extLst>
          </p:cNvPr>
          <p:cNvSpPr>
            <a:spLocks noGrp="1"/>
          </p:cNvSpPr>
          <p:nvPr>
            <p:ph type="body" sz="quarter" idx="3"/>
          </p:nvPr>
        </p:nvSpPr>
        <p:spPr/>
        <p:txBody>
          <a:bodyPr/>
          <a:lstStyle/>
          <a:p>
            <a:r>
              <a:rPr lang="en-GB" dirty="0">
                <a:latin typeface="Lucida Console" panose="020B0609040504020204" pitchFamily="49" charset="0"/>
              </a:rPr>
              <a:t>file4.py</a:t>
            </a:r>
          </a:p>
        </p:txBody>
      </p:sp>
      <p:sp>
        <p:nvSpPr>
          <p:cNvPr id="6" name="Content Placeholder 5">
            <a:extLst>
              <a:ext uri="{FF2B5EF4-FFF2-40B4-BE49-F238E27FC236}">
                <a16:creationId xmlns:a16="http://schemas.microsoft.com/office/drawing/2014/main" id="{ADD2A810-554B-DB8E-E254-9ECADBEAEC5C}"/>
              </a:ext>
            </a:extLst>
          </p:cNvPr>
          <p:cNvSpPr>
            <a:spLocks noGrp="1"/>
          </p:cNvSpPr>
          <p:nvPr>
            <p:ph sz="quarter" idx="4"/>
          </p:nvPr>
        </p:nvSpPr>
        <p:spPr/>
        <p:txBody>
          <a:bodyPr>
            <a:normAutofit/>
          </a:bodyPr>
          <a:lstStyle/>
          <a:p>
            <a:pPr marL="0" indent="0">
              <a:buNone/>
            </a:pPr>
            <a:endParaRPr lang="en-GB" sz="2400" dirty="0">
              <a:latin typeface="Lucida Console" panose="020B0609040504020204" pitchFamily="49" charset="0"/>
            </a:endParaRPr>
          </a:p>
          <a:p>
            <a:pPr marL="0" indent="0">
              <a:buNone/>
            </a:pPr>
            <a:r>
              <a:rPr lang="en-GB" sz="2400" dirty="0">
                <a:latin typeface="Lucida Console" panose="020B0609040504020204" pitchFamily="49" charset="0"/>
              </a:rPr>
              <a:t>from file1 import f1 as g1</a:t>
            </a:r>
          </a:p>
          <a:p>
            <a:pPr marL="0" indent="0">
              <a:buNone/>
            </a:pPr>
            <a:r>
              <a:rPr lang="en-GB" sz="2400" dirty="0">
                <a:latin typeface="Lucida Console" panose="020B0609040504020204" pitchFamily="49" charset="0"/>
              </a:rPr>
              <a:t>from file2 import *</a:t>
            </a:r>
          </a:p>
          <a:p>
            <a:pPr marL="0" indent="0">
              <a:buNone/>
            </a:pPr>
            <a:r>
              <a:rPr lang="en-GB" sz="2400" dirty="0">
                <a:latin typeface="Lucida Console" panose="020B0609040504020204" pitchFamily="49" charset="0"/>
              </a:rPr>
              <a:t>print( g1.f1() )</a:t>
            </a:r>
          </a:p>
          <a:p>
            <a:pPr marL="0" indent="0">
              <a:buNone/>
            </a:pPr>
            <a:r>
              <a:rPr lang="en-GB" sz="2400" dirty="0">
                <a:latin typeface="Lucida Console" panose="020B0609040504020204" pitchFamily="49" charset="0"/>
              </a:rPr>
              <a:t>print( f1() )</a:t>
            </a:r>
          </a:p>
          <a:p>
            <a:pPr marL="0" indent="0">
              <a:buNone/>
            </a:pPr>
            <a:r>
              <a:rPr lang="en-GB" sz="2400" dirty="0">
                <a:latin typeface="Lucida Console" panose="020B0609040504020204" pitchFamily="49" charset="0"/>
              </a:rPr>
              <a:t>print( f2() )</a:t>
            </a:r>
          </a:p>
        </p:txBody>
      </p:sp>
    </p:spTree>
    <p:extLst>
      <p:ext uri="{BB962C8B-B14F-4D97-AF65-F5344CB8AC3E}">
        <p14:creationId xmlns:p14="http://schemas.microsoft.com/office/powerpoint/2010/main" val="125471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6F56F-0610-8EDE-C567-0B328A71BB9B}"/>
              </a:ext>
            </a:extLst>
          </p:cNvPr>
          <p:cNvSpPr>
            <a:spLocks noGrp="1"/>
          </p:cNvSpPr>
          <p:nvPr>
            <p:ph type="title"/>
          </p:nvPr>
        </p:nvSpPr>
        <p:spPr/>
        <p:txBody>
          <a:bodyPr/>
          <a:lstStyle/>
          <a:p>
            <a:r>
              <a:rPr lang="en-GB" dirty="0"/>
              <a:t>Enough of that</a:t>
            </a:r>
            <a:br>
              <a:rPr lang="en-GB" dirty="0"/>
            </a:br>
            <a:r>
              <a:rPr lang="en-GB" dirty="0"/>
              <a:t>    Lets do some charts!</a:t>
            </a:r>
          </a:p>
        </p:txBody>
      </p:sp>
      <p:sp>
        <p:nvSpPr>
          <p:cNvPr id="3" name="Text Placeholder 2">
            <a:extLst>
              <a:ext uri="{FF2B5EF4-FFF2-40B4-BE49-F238E27FC236}">
                <a16:creationId xmlns:a16="http://schemas.microsoft.com/office/drawing/2014/main" id="{FEBB9206-88F4-5E87-116C-4341EACE8D1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274832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line chart&#10;&#10;Description automatically generated">
            <a:extLst>
              <a:ext uri="{FF2B5EF4-FFF2-40B4-BE49-F238E27FC236}">
                <a16:creationId xmlns:a16="http://schemas.microsoft.com/office/drawing/2014/main" id="{D88BB78E-F2C8-4D36-B954-49FE42C7B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1243578"/>
            <a:ext cx="6266109" cy="4680000"/>
          </a:xfrm>
          <a:prstGeom prst="rect">
            <a:avLst/>
          </a:prstGeom>
        </p:spPr>
      </p:pic>
      <p:sp>
        <p:nvSpPr>
          <p:cNvPr id="2" name="Title 1">
            <a:extLst>
              <a:ext uri="{FF2B5EF4-FFF2-40B4-BE49-F238E27FC236}">
                <a16:creationId xmlns:a16="http://schemas.microsoft.com/office/drawing/2014/main" id="{58EA2F2F-747D-4E87-8B5C-D6BEAA50B82C}"/>
              </a:ext>
            </a:extLst>
          </p:cNvPr>
          <p:cNvSpPr>
            <a:spLocks noGrp="1"/>
          </p:cNvSpPr>
          <p:nvPr>
            <p:ph type="title"/>
          </p:nvPr>
        </p:nvSpPr>
        <p:spPr/>
        <p:txBody>
          <a:bodyPr/>
          <a:lstStyle/>
          <a:p>
            <a:r>
              <a:rPr lang="en-GB" dirty="0"/>
              <a:t>Drawing a chart – example 1</a:t>
            </a:r>
          </a:p>
        </p:txBody>
      </p:sp>
      <p:sp>
        <p:nvSpPr>
          <p:cNvPr id="4" name="Content Placeholder 3">
            <a:extLst>
              <a:ext uri="{FF2B5EF4-FFF2-40B4-BE49-F238E27FC236}">
                <a16:creationId xmlns:a16="http://schemas.microsoft.com/office/drawing/2014/main" id="{8DF5C5BE-B24A-4D71-9EC7-FEB076266455}"/>
              </a:ext>
            </a:extLst>
          </p:cNvPr>
          <p:cNvSpPr>
            <a:spLocks noGrp="1"/>
          </p:cNvSpPr>
          <p:nvPr>
            <p:ph sz="half" idx="1"/>
          </p:nvPr>
        </p:nvSpPr>
        <p:spPr/>
        <p:txBody>
          <a:bodyPr>
            <a:normAutofit/>
          </a:bodyPr>
          <a:lstStyle/>
          <a:p>
            <a:pPr marL="0" indent="0">
              <a:buNone/>
            </a:pPr>
            <a:r>
              <a:rPr lang="en-GB" sz="2000" dirty="0">
                <a:solidFill>
                  <a:srgbClr val="0000CD"/>
                </a:solidFill>
                <a:effectLst/>
                <a:latin typeface="Lucida Console" panose="020B0609040504020204" pitchFamily="49" charset="0"/>
              </a:rPr>
              <a:t>import</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matplotlib.pyplot</a:t>
            </a:r>
            <a:r>
              <a:rPr lang="en-GB" sz="2000" dirty="0">
                <a:solidFill>
                  <a:srgbClr val="000000"/>
                </a:solidFill>
                <a:effectLst/>
                <a:latin typeface="Lucida Console" panose="020B0609040504020204" pitchFamily="49" charset="0"/>
              </a:rPr>
              <a:t> </a:t>
            </a:r>
            <a:r>
              <a:rPr lang="en-GB" sz="2000" dirty="0">
                <a:solidFill>
                  <a:srgbClr val="0000CD"/>
                </a:solidFill>
                <a:effectLst/>
                <a:latin typeface="Lucida Console" panose="020B0609040504020204" pitchFamily="49" charset="0"/>
              </a:rPr>
              <a:t>as</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plt</a:t>
            </a:r>
            <a:br>
              <a:rPr lang="en-GB" sz="2000" dirty="0">
                <a:solidFill>
                  <a:srgbClr val="000000"/>
                </a:solidFill>
                <a:effectLst/>
                <a:latin typeface="Lucida Console" panose="020B0609040504020204" pitchFamily="49" charset="0"/>
              </a:rPr>
            </a:br>
            <a:r>
              <a:rPr lang="en-GB" sz="2000" dirty="0">
                <a:solidFill>
                  <a:srgbClr val="0000CD"/>
                </a:solidFill>
                <a:effectLst/>
                <a:latin typeface="Lucida Console" panose="020B0609040504020204" pitchFamily="49" charset="0"/>
              </a:rPr>
              <a:t>import</a:t>
            </a:r>
            <a:r>
              <a:rPr lang="en-GB" sz="2000" dirty="0">
                <a:solidFill>
                  <a:srgbClr val="000000"/>
                </a:solidFill>
                <a:effectLst/>
                <a:latin typeface="Lucida Console" panose="020B0609040504020204" pitchFamily="49" charset="0"/>
              </a:rPr>
              <a:t> numpy </a:t>
            </a:r>
            <a:r>
              <a:rPr lang="en-GB" sz="2000" dirty="0">
                <a:solidFill>
                  <a:srgbClr val="0000CD"/>
                </a:solidFill>
                <a:effectLst/>
                <a:latin typeface="Lucida Console" panose="020B0609040504020204" pitchFamily="49" charset="0"/>
              </a:rPr>
              <a:t>as</a:t>
            </a:r>
            <a:r>
              <a:rPr lang="en-GB" sz="2000" dirty="0">
                <a:solidFill>
                  <a:srgbClr val="000000"/>
                </a:solidFill>
                <a:effectLst/>
                <a:latin typeface="Lucida Console" panose="020B0609040504020204" pitchFamily="49" charset="0"/>
              </a:rPr>
              <a:t> np</a:t>
            </a:r>
            <a:br>
              <a:rPr lang="en-GB" sz="2000" dirty="0">
                <a:solidFill>
                  <a:srgbClr val="000000"/>
                </a:solidFill>
                <a:effectLst/>
                <a:latin typeface="Lucida Console" panose="020B0609040504020204" pitchFamily="49" charset="0"/>
              </a:rPr>
            </a:b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xpoints</a:t>
            </a:r>
            <a:r>
              <a:rPr lang="en-GB" sz="2000" dirty="0">
                <a:solidFill>
                  <a:srgbClr val="000000"/>
                </a:solidFill>
                <a:effectLst/>
                <a:latin typeface="Lucida Console" panose="020B0609040504020204" pitchFamily="49" charset="0"/>
              </a:rPr>
              <a:t> = </a:t>
            </a:r>
            <a:r>
              <a:rPr lang="en-GB" sz="2000" dirty="0" err="1">
                <a:solidFill>
                  <a:srgbClr val="000000"/>
                </a:solidFill>
                <a:effectLst/>
                <a:latin typeface="Lucida Console" panose="020B0609040504020204" pitchFamily="49" charset="0"/>
              </a:rPr>
              <a:t>np.array</a:t>
            </a:r>
            <a:r>
              <a:rPr lang="en-GB" sz="2000" dirty="0">
                <a:solidFill>
                  <a:srgbClr val="000000"/>
                </a:solidFill>
                <a:effectLst/>
                <a:latin typeface="Lucida Console" panose="020B0609040504020204" pitchFamily="49" charset="0"/>
              </a:rPr>
              <a:t>([</a:t>
            </a:r>
            <a:r>
              <a:rPr lang="en-GB" sz="2000" dirty="0">
                <a:solidFill>
                  <a:srgbClr val="FF0000"/>
                </a:solidFill>
                <a:effectLst/>
                <a:latin typeface="Lucida Console" panose="020B0609040504020204" pitchFamily="49" charset="0"/>
              </a:rPr>
              <a:t>0</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6</a:t>
            </a:r>
            <a:r>
              <a:rPr lang="en-GB" sz="2000" dirty="0">
                <a:solidFill>
                  <a:srgbClr val="000000"/>
                </a:solidFill>
                <a:effectLst/>
                <a:latin typeface="Lucida Console" panose="020B0609040504020204" pitchFamily="49" charset="0"/>
              </a:rPr>
              <a:t>])</a:t>
            </a:r>
          </a:p>
          <a:p>
            <a:pPr marL="0" indent="0">
              <a:buNone/>
            </a:pP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ypoints</a:t>
            </a:r>
            <a:r>
              <a:rPr lang="en-GB" sz="2000" dirty="0">
                <a:solidFill>
                  <a:srgbClr val="000000"/>
                </a:solidFill>
                <a:effectLst/>
                <a:latin typeface="Lucida Console" panose="020B0609040504020204" pitchFamily="49" charset="0"/>
              </a:rPr>
              <a:t> = </a:t>
            </a:r>
            <a:r>
              <a:rPr lang="en-GB" sz="2000" dirty="0" err="1">
                <a:solidFill>
                  <a:srgbClr val="000000"/>
                </a:solidFill>
                <a:effectLst/>
                <a:latin typeface="Lucida Console" panose="020B0609040504020204" pitchFamily="49" charset="0"/>
              </a:rPr>
              <a:t>np.array</a:t>
            </a:r>
            <a:r>
              <a:rPr lang="en-GB" sz="2000" dirty="0">
                <a:solidFill>
                  <a:srgbClr val="000000"/>
                </a:solidFill>
                <a:effectLst/>
                <a:latin typeface="Lucida Console" panose="020B0609040504020204" pitchFamily="49" charset="0"/>
              </a:rPr>
              <a:t>([</a:t>
            </a:r>
            <a:r>
              <a:rPr lang="en-GB" sz="2000" dirty="0">
                <a:solidFill>
                  <a:srgbClr val="FF0000"/>
                </a:solidFill>
                <a:effectLst/>
                <a:latin typeface="Lucida Console" panose="020B0609040504020204" pitchFamily="49" charset="0"/>
              </a:rPr>
              <a:t>0</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250</a:t>
            </a:r>
            <a:r>
              <a:rPr lang="en-GB" sz="2000" dirty="0">
                <a:solidFill>
                  <a:srgbClr val="000000"/>
                </a:solidFill>
                <a:effectLst/>
                <a:latin typeface="Lucida Console" panose="020B0609040504020204" pitchFamily="49" charset="0"/>
              </a:rPr>
              <a:t>])</a:t>
            </a:r>
            <a:br>
              <a:rPr lang="en-GB" sz="2000" dirty="0">
                <a:solidFill>
                  <a:srgbClr val="000000"/>
                </a:solidFill>
                <a:effectLst/>
                <a:latin typeface="Lucida Console" panose="020B0609040504020204" pitchFamily="49" charset="0"/>
              </a:rPr>
            </a:b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plt.plot</a:t>
            </a:r>
            <a:r>
              <a:rPr lang="en-GB" sz="2000" dirty="0">
                <a:solidFill>
                  <a:srgbClr val="000000"/>
                </a:solidFill>
                <a:effectLst/>
                <a:latin typeface="Lucida Console" panose="020B0609040504020204" pitchFamily="49" charset="0"/>
              </a:rPr>
              <a:t>(</a:t>
            </a:r>
            <a:r>
              <a:rPr lang="en-GB" sz="2000" dirty="0" err="1">
                <a:solidFill>
                  <a:srgbClr val="000000"/>
                </a:solidFill>
                <a:effectLst/>
                <a:latin typeface="Lucida Console" panose="020B0609040504020204" pitchFamily="49" charset="0"/>
              </a:rPr>
              <a:t>xpoints</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ypoints</a:t>
            </a:r>
            <a:r>
              <a:rPr lang="en-GB" sz="2000" dirty="0">
                <a:solidFill>
                  <a:srgbClr val="000000"/>
                </a:solidFill>
                <a:effectLst/>
                <a:latin typeface="Lucida Console" panose="020B0609040504020204" pitchFamily="49" charset="0"/>
              </a:rPr>
              <a:t>)</a:t>
            </a: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plt.show</a:t>
            </a:r>
            <a:r>
              <a:rPr lang="en-GB" sz="2000" dirty="0">
                <a:solidFill>
                  <a:srgbClr val="000000"/>
                </a:solidFill>
                <a:effectLst/>
                <a:latin typeface="Lucida Console" panose="020B0609040504020204" pitchFamily="49" charset="0"/>
              </a:rPr>
              <a:t>()</a:t>
            </a:r>
            <a:endParaRPr lang="en-GB" sz="2000" dirty="0">
              <a:solidFill>
                <a:srgbClr val="000000"/>
              </a:solidFill>
              <a:latin typeface="Lucida Console" panose="020B0609040504020204" pitchFamily="49" charset="0"/>
            </a:endParaRPr>
          </a:p>
          <a:p>
            <a:pPr marL="0" indent="0">
              <a:buNone/>
            </a:pPr>
            <a:endParaRPr lang="en-GB" sz="3200" dirty="0">
              <a:latin typeface="Lucida Console" panose="020B0609040504020204" pitchFamily="49" charset="0"/>
            </a:endParaRPr>
          </a:p>
        </p:txBody>
      </p:sp>
    </p:spTree>
    <p:extLst>
      <p:ext uri="{BB962C8B-B14F-4D97-AF65-F5344CB8AC3E}">
        <p14:creationId xmlns:p14="http://schemas.microsoft.com/office/powerpoint/2010/main" val="111097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E071-DB8E-2376-7B43-315D6D355DAC}"/>
              </a:ext>
            </a:extLst>
          </p:cNvPr>
          <p:cNvSpPr>
            <a:spLocks noGrp="1"/>
          </p:cNvSpPr>
          <p:nvPr>
            <p:ph type="title"/>
          </p:nvPr>
        </p:nvSpPr>
        <p:spPr/>
        <p:txBody>
          <a:bodyPr/>
          <a:lstStyle/>
          <a:p>
            <a:r>
              <a:rPr lang="en-GB" dirty="0"/>
              <a:t>FYI - Numpy arrays and Python lists</a:t>
            </a:r>
          </a:p>
        </p:txBody>
      </p:sp>
      <p:sp>
        <p:nvSpPr>
          <p:cNvPr id="3" name="Content Placeholder 2">
            <a:extLst>
              <a:ext uri="{FF2B5EF4-FFF2-40B4-BE49-F238E27FC236}">
                <a16:creationId xmlns:a16="http://schemas.microsoft.com/office/drawing/2014/main" id="{BCCB45F3-D868-9175-EB02-C508213DE5CD}"/>
              </a:ext>
            </a:extLst>
          </p:cNvPr>
          <p:cNvSpPr>
            <a:spLocks noGrp="1"/>
          </p:cNvSpPr>
          <p:nvPr>
            <p:ph idx="1"/>
          </p:nvPr>
        </p:nvSpPr>
        <p:spPr/>
        <p:txBody>
          <a:bodyPr/>
          <a:lstStyle/>
          <a:p>
            <a:r>
              <a:rPr lang="en-GB" dirty="0"/>
              <a:t>For these simple examples it is not necessary to create numpy arrays.</a:t>
            </a:r>
          </a:p>
          <a:p>
            <a:endParaRPr lang="en-GB" dirty="0"/>
          </a:p>
          <a:p>
            <a:r>
              <a:rPr lang="en-GB" dirty="0"/>
              <a:t>Python lists work equally well. Try it and see.</a:t>
            </a:r>
          </a:p>
          <a:p>
            <a:endParaRPr lang="en-GB" dirty="0"/>
          </a:p>
          <a:p>
            <a:r>
              <a:rPr lang="en-GB" dirty="0"/>
              <a:t>The reason numpy </a:t>
            </a:r>
            <a:r>
              <a:rPr lang="en-GB" b="1" dirty="0"/>
              <a:t>is</a:t>
            </a:r>
            <a:r>
              <a:rPr lang="en-GB" dirty="0"/>
              <a:t> used in these examples is that when you search for notebooks online they will more often than not be using numpy to analyse the data. It’s therefore it's important you can recognise numpy when you see it.</a:t>
            </a:r>
          </a:p>
        </p:txBody>
      </p:sp>
    </p:spTree>
    <p:extLst>
      <p:ext uri="{BB962C8B-B14F-4D97-AF65-F5344CB8AC3E}">
        <p14:creationId xmlns:p14="http://schemas.microsoft.com/office/powerpoint/2010/main" val="1683053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line chart&#10;&#10;Description automatically generated">
            <a:extLst>
              <a:ext uri="{FF2B5EF4-FFF2-40B4-BE49-F238E27FC236}">
                <a16:creationId xmlns:a16="http://schemas.microsoft.com/office/drawing/2014/main" id="{D88BB78E-F2C8-4D36-B954-49FE42C7B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1243578"/>
            <a:ext cx="6266109" cy="4680000"/>
          </a:xfrm>
          <a:prstGeom prst="rect">
            <a:avLst/>
          </a:prstGeom>
        </p:spPr>
      </p:pic>
      <p:sp>
        <p:nvSpPr>
          <p:cNvPr id="2" name="Title 1">
            <a:extLst>
              <a:ext uri="{FF2B5EF4-FFF2-40B4-BE49-F238E27FC236}">
                <a16:creationId xmlns:a16="http://schemas.microsoft.com/office/drawing/2014/main" id="{58EA2F2F-747D-4E87-8B5C-D6BEAA50B82C}"/>
              </a:ext>
            </a:extLst>
          </p:cNvPr>
          <p:cNvSpPr>
            <a:spLocks noGrp="1"/>
          </p:cNvSpPr>
          <p:nvPr>
            <p:ph type="title"/>
          </p:nvPr>
        </p:nvSpPr>
        <p:spPr/>
        <p:txBody>
          <a:bodyPr/>
          <a:lstStyle/>
          <a:p>
            <a:r>
              <a:rPr lang="en-GB" dirty="0"/>
              <a:t>Drawing a chart – example 1 with Python lists</a:t>
            </a:r>
          </a:p>
        </p:txBody>
      </p:sp>
      <p:sp>
        <p:nvSpPr>
          <p:cNvPr id="4" name="Content Placeholder 3">
            <a:extLst>
              <a:ext uri="{FF2B5EF4-FFF2-40B4-BE49-F238E27FC236}">
                <a16:creationId xmlns:a16="http://schemas.microsoft.com/office/drawing/2014/main" id="{8DF5C5BE-B24A-4D71-9EC7-FEB076266455}"/>
              </a:ext>
            </a:extLst>
          </p:cNvPr>
          <p:cNvSpPr>
            <a:spLocks noGrp="1"/>
          </p:cNvSpPr>
          <p:nvPr>
            <p:ph sz="half" idx="1"/>
          </p:nvPr>
        </p:nvSpPr>
        <p:spPr/>
        <p:txBody>
          <a:bodyPr>
            <a:normAutofit/>
          </a:bodyPr>
          <a:lstStyle/>
          <a:p>
            <a:pPr marL="0" indent="0">
              <a:buNone/>
            </a:pPr>
            <a:r>
              <a:rPr lang="en-GB" sz="2000" dirty="0">
                <a:solidFill>
                  <a:srgbClr val="0000CD"/>
                </a:solidFill>
                <a:effectLst/>
                <a:latin typeface="Lucida Console" panose="020B0609040504020204" pitchFamily="49" charset="0"/>
              </a:rPr>
              <a:t>import</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matplotlib.pyplot</a:t>
            </a:r>
            <a:r>
              <a:rPr lang="en-GB" sz="2000" dirty="0">
                <a:solidFill>
                  <a:srgbClr val="000000"/>
                </a:solidFill>
                <a:effectLst/>
                <a:latin typeface="Lucida Console" panose="020B0609040504020204" pitchFamily="49" charset="0"/>
              </a:rPr>
              <a:t> </a:t>
            </a:r>
            <a:r>
              <a:rPr lang="en-GB" sz="2000" dirty="0">
                <a:solidFill>
                  <a:srgbClr val="0000CD"/>
                </a:solidFill>
                <a:effectLst/>
                <a:latin typeface="Lucida Console" panose="020B0609040504020204" pitchFamily="49" charset="0"/>
              </a:rPr>
              <a:t>as</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plt</a:t>
            </a:r>
            <a:br>
              <a:rPr lang="en-GB" sz="2000" dirty="0">
                <a:solidFill>
                  <a:srgbClr val="000000"/>
                </a:solidFill>
                <a:effectLst/>
                <a:latin typeface="Lucida Console" panose="020B0609040504020204" pitchFamily="49" charset="0"/>
              </a:rPr>
            </a:br>
            <a:r>
              <a:rPr lang="en-GB" sz="2000" dirty="0">
                <a:solidFill>
                  <a:srgbClr val="000000"/>
                </a:solidFill>
                <a:effectLst/>
                <a:latin typeface="Lucida Console" panose="020B0609040504020204" pitchFamily="49" charset="0"/>
              </a:rPr>
              <a:t># </a:t>
            </a:r>
            <a:r>
              <a:rPr lang="en-GB" sz="2000" dirty="0">
                <a:solidFill>
                  <a:srgbClr val="0000CD"/>
                </a:solidFill>
                <a:effectLst/>
                <a:latin typeface="Lucida Console" panose="020B0609040504020204" pitchFamily="49" charset="0"/>
              </a:rPr>
              <a:t>import</a:t>
            </a:r>
            <a:r>
              <a:rPr lang="en-GB" sz="2000" dirty="0">
                <a:solidFill>
                  <a:srgbClr val="000000"/>
                </a:solidFill>
                <a:effectLst/>
                <a:latin typeface="Lucida Console" panose="020B0609040504020204" pitchFamily="49" charset="0"/>
              </a:rPr>
              <a:t> numpy </a:t>
            </a:r>
            <a:r>
              <a:rPr lang="en-GB" sz="2000" dirty="0">
                <a:solidFill>
                  <a:srgbClr val="0000CD"/>
                </a:solidFill>
                <a:effectLst/>
                <a:latin typeface="Lucida Console" panose="020B0609040504020204" pitchFamily="49" charset="0"/>
              </a:rPr>
              <a:t>as</a:t>
            </a:r>
            <a:r>
              <a:rPr lang="en-GB" sz="2000" dirty="0">
                <a:solidFill>
                  <a:srgbClr val="000000"/>
                </a:solidFill>
                <a:effectLst/>
                <a:latin typeface="Lucida Console" panose="020B0609040504020204" pitchFamily="49" charset="0"/>
              </a:rPr>
              <a:t> np</a:t>
            </a:r>
            <a:br>
              <a:rPr lang="en-GB" sz="2000" dirty="0">
                <a:solidFill>
                  <a:srgbClr val="000000"/>
                </a:solidFill>
                <a:effectLst/>
                <a:latin typeface="Lucida Console" panose="020B0609040504020204" pitchFamily="49" charset="0"/>
              </a:rPr>
            </a:b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xpoints</a:t>
            </a:r>
            <a:r>
              <a:rPr lang="en-GB" sz="2000" dirty="0">
                <a:solidFill>
                  <a:srgbClr val="000000"/>
                </a:solidFill>
                <a:effectLst/>
                <a:latin typeface="Lucida Console" panose="020B0609040504020204" pitchFamily="49" charset="0"/>
              </a:rPr>
              <a:t> = [</a:t>
            </a:r>
            <a:r>
              <a:rPr lang="en-GB" sz="2000" dirty="0">
                <a:solidFill>
                  <a:srgbClr val="FF0000"/>
                </a:solidFill>
                <a:effectLst/>
                <a:latin typeface="Lucida Console" panose="020B0609040504020204" pitchFamily="49" charset="0"/>
              </a:rPr>
              <a:t>0</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6</a:t>
            </a:r>
            <a:r>
              <a:rPr lang="en-GB" sz="2000" dirty="0">
                <a:solidFill>
                  <a:srgbClr val="000000"/>
                </a:solidFill>
                <a:effectLst/>
                <a:latin typeface="Lucida Console" panose="020B0609040504020204" pitchFamily="49" charset="0"/>
              </a:rPr>
              <a:t>]</a:t>
            </a:r>
          </a:p>
          <a:p>
            <a:pPr marL="0" indent="0">
              <a:buNone/>
            </a:pP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ypoints</a:t>
            </a:r>
            <a:r>
              <a:rPr lang="en-GB" sz="2000" dirty="0">
                <a:solidFill>
                  <a:srgbClr val="000000"/>
                </a:solidFill>
                <a:effectLst/>
                <a:latin typeface="Lucida Console" panose="020B0609040504020204" pitchFamily="49" charset="0"/>
              </a:rPr>
              <a:t> = [</a:t>
            </a:r>
            <a:r>
              <a:rPr lang="en-GB" sz="2000" dirty="0">
                <a:solidFill>
                  <a:srgbClr val="FF0000"/>
                </a:solidFill>
                <a:effectLst/>
                <a:latin typeface="Lucida Console" panose="020B0609040504020204" pitchFamily="49" charset="0"/>
              </a:rPr>
              <a:t>0</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250</a:t>
            </a:r>
            <a:r>
              <a:rPr lang="en-GB" sz="2000" dirty="0">
                <a:solidFill>
                  <a:srgbClr val="000000"/>
                </a:solidFill>
                <a:effectLst/>
                <a:latin typeface="Lucida Console" panose="020B0609040504020204" pitchFamily="49" charset="0"/>
              </a:rPr>
              <a:t>]</a:t>
            </a:r>
            <a:br>
              <a:rPr lang="en-GB" sz="2000" dirty="0">
                <a:solidFill>
                  <a:srgbClr val="000000"/>
                </a:solidFill>
                <a:effectLst/>
                <a:latin typeface="Lucida Console" panose="020B0609040504020204" pitchFamily="49" charset="0"/>
              </a:rPr>
            </a:b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plt.plot</a:t>
            </a:r>
            <a:r>
              <a:rPr lang="en-GB" sz="2000" dirty="0">
                <a:solidFill>
                  <a:srgbClr val="000000"/>
                </a:solidFill>
                <a:effectLst/>
                <a:latin typeface="Lucida Console" panose="020B0609040504020204" pitchFamily="49" charset="0"/>
              </a:rPr>
              <a:t>(</a:t>
            </a:r>
            <a:r>
              <a:rPr lang="en-GB" sz="2000" dirty="0" err="1">
                <a:solidFill>
                  <a:srgbClr val="000000"/>
                </a:solidFill>
                <a:effectLst/>
                <a:latin typeface="Lucida Console" panose="020B0609040504020204" pitchFamily="49" charset="0"/>
              </a:rPr>
              <a:t>xpoints</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ypoints</a:t>
            </a:r>
            <a:r>
              <a:rPr lang="en-GB" sz="2000" dirty="0">
                <a:solidFill>
                  <a:srgbClr val="000000"/>
                </a:solidFill>
                <a:effectLst/>
                <a:latin typeface="Lucida Console" panose="020B0609040504020204" pitchFamily="49" charset="0"/>
              </a:rPr>
              <a:t>)</a:t>
            </a: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plt.show</a:t>
            </a:r>
            <a:r>
              <a:rPr lang="en-GB" sz="2000" dirty="0">
                <a:solidFill>
                  <a:srgbClr val="000000"/>
                </a:solidFill>
                <a:effectLst/>
                <a:latin typeface="Lucida Console" panose="020B0609040504020204" pitchFamily="49" charset="0"/>
              </a:rPr>
              <a:t>()</a:t>
            </a:r>
            <a:endParaRPr lang="en-GB" sz="2000" dirty="0">
              <a:solidFill>
                <a:srgbClr val="000000"/>
              </a:solidFill>
              <a:latin typeface="Lucida Console" panose="020B0609040504020204" pitchFamily="49" charset="0"/>
            </a:endParaRPr>
          </a:p>
          <a:p>
            <a:pPr marL="0" indent="0">
              <a:buNone/>
            </a:pPr>
            <a:endParaRPr lang="en-GB" sz="3200" dirty="0">
              <a:latin typeface="Lucida Console" panose="020B0609040504020204" pitchFamily="49" charset="0"/>
            </a:endParaRPr>
          </a:p>
        </p:txBody>
      </p:sp>
    </p:spTree>
    <p:extLst>
      <p:ext uri="{BB962C8B-B14F-4D97-AF65-F5344CB8AC3E}">
        <p14:creationId xmlns:p14="http://schemas.microsoft.com/office/powerpoint/2010/main" val="2190253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E7A2B613-D0E0-4D02-AA2A-8CE28719A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891" y="1089000"/>
            <a:ext cx="6266109" cy="4680000"/>
          </a:xfrm>
          <a:prstGeom prst="rect">
            <a:avLst/>
          </a:prstGeom>
        </p:spPr>
      </p:pic>
      <p:sp>
        <p:nvSpPr>
          <p:cNvPr id="2" name="Title 1">
            <a:extLst>
              <a:ext uri="{FF2B5EF4-FFF2-40B4-BE49-F238E27FC236}">
                <a16:creationId xmlns:a16="http://schemas.microsoft.com/office/drawing/2014/main" id="{58EA2F2F-747D-4E87-8B5C-D6BEAA50B82C}"/>
              </a:ext>
            </a:extLst>
          </p:cNvPr>
          <p:cNvSpPr>
            <a:spLocks noGrp="1"/>
          </p:cNvSpPr>
          <p:nvPr>
            <p:ph type="title"/>
          </p:nvPr>
        </p:nvSpPr>
        <p:spPr/>
        <p:txBody>
          <a:bodyPr/>
          <a:lstStyle/>
          <a:p>
            <a:r>
              <a:rPr lang="en-GB" dirty="0"/>
              <a:t>Drawing a chart – example 2</a:t>
            </a:r>
          </a:p>
        </p:txBody>
      </p:sp>
      <p:sp>
        <p:nvSpPr>
          <p:cNvPr id="4" name="Content Placeholder 3">
            <a:extLst>
              <a:ext uri="{FF2B5EF4-FFF2-40B4-BE49-F238E27FC236}">
                <a16:creationId xmlns:a16="http://schemas.microsoft.com/office/drawing/2014/main" id="{8DF5C5BE-B24A-4D71-9EC7-FEB076266455}"/>
              </a:ext>
            </a:extLst>
          </p:cNvPr>
          <p:cNvSpPr>
            <a:spLocks noGrp="1"/>
          </p:cNvSpPr>
          <p:nvPr>
            <p:ph sz="half" idx="1"/>
          </p:nvPr>
        </p:nvSpPr>
        <p:spPr>
          <a:xfrm>
            <a:off x="838200" y="1825625"/>
            <a:ext cx="5295736" cy="4351338"/>
          </a:xfrm>
        </p:spPr>
        <p:txBody>
          <a:bodyPr>
            <a:normAutofit/>
          </a:bodyPr>
          <a:lstStyle/>
          <a:p>
            <a:pPr marL="0" indent="0">
              <a:buNone/>
            </a:pPr>
            <a:r>
              <a:rPr lang="en-GB" sz="2000" dirty="0">
                <a:solidFill>
                  <a:srgbClr val="0000CD"/>
                </a:solidFill>
                <a:effectLst/>
                <a:latin typeface="Lucida Console" panose="020B0609040504020204" pitchFamily="49" charset="0"/>
              </a:rPr>
              <a:t>import</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matplotlib.pyplot</a:t>
            </a:r>
            <a:r>
              <a:rPr lang="en-GB" sz="2000" dirty="0">
                <a:solidFill>
                  <a:srgbClr val="000000"/>
                </a:solidFill>
                <a:effectLst/>
                <a:latin typeface="Lucida Console" panose="020B0609040504020204" pitchFamily="49" charset="0"/>
              </a:rPr>
              <a:t> </a:t>
            </a:r>
            <a:r>
              <a:rPr lang="en-GB" sz="2000" dirty="0">
                <a:solidFill>
                  <a:srgbClr val="0000CD"/>
                </a:solidFill>
                <a:effectLst/>
                <a:latin typeface="Lucida Console" panose="020B0609040504020204" pitchFamily="49" charset="0"/>
              </a:rPr>
              <a:t>as</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plt</a:t>
            </a:r>
            <a:br>
              <a:rPr lang="en-GB" sz="2000" dirty="0">
                <a:solidFill>
                  <a:srgbClr val="000000"/>
                </a:solidFill>
                <a:effectLst/>
                <a:latin typeface="Lucida Console" panose="020B0609040504020204" pitchFamily="49" charset="0"/>
              </a:rPr>
            </a:br>
            <a:r>
              <a:rPr lang="en-GB" sz="2000" dirty="0">
                <a:solidFill>
                  <a:srgbClr val="0000CD"/>
                </a:solidFill>
                <a:effectLst/>
                <a:latin typeface="Lucida Console" panose="020B0609040504020204" pitchFamily="49" charset="0"/>
              </a:rPr>
              <a:t>import</a:t>
            </a:r>
            <a:r>
              <a:rPr lang="en-GB" sz="2000" dirty="0">
                <a:solidFill>
                  <a:srgbClr val="000000"/>
                </a:solidFill>
                <a:effectLst/>
                <a:latin typeface="Lucida Console" panose="020B0609040504020204" pitchFamily="49" charset="0"/>
              </a:rPr>
              <a:t> numpy </a:t>
            </a:r>
            <a:r>
              <a:rPr lang="en-GB" sz="2000" dirty="0">
                <a:solidFill>
                  <a:srgbClr val="0000CD"/>
                </a:solidFill>
                <a:effectLst/>
                <a:latin typeface="Lucida Console" panose="020B0609040504020204" pitchFamily="49" charset="0"/>
              </a:rPr>
              <a:t>as</a:t>
            </a:r>
            <a:r>
              <a:rPr lang="en-GB" sz="2000" dirty="0">
                <a:solidFill>
                  <a:srgbClr val="000000"/>
                </a:solidFill>
                <a:effectLst/>
                <a:latin typeface="Lucida Console" panose="020B0609040504020204" pitchFamily="49" charset="0"/>
              </a:rPr>
              <a:t> np</a:t>
            </a:r>
            <a:br>
              <a:rPr lang="en-GB" sz="2000" dirty="0">
                <a:solidFill>
                  <a:srgbClr val="000000"/>
                </a:solidFill>
                <a:effectLst/>
                <a:latin typeface="Lucida Console" panose="020B0609040504020204" pitchFamily="49" charset="0"/>
              </a:rPr>
            </a:b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xpoints</a:t>
            </a:r>
            <a:r>
              <a:rPr lang="en-GB" sz="2000" dirty="0">
                <a:solidFill>
                  <a:srgbClr val="000000"/>
                </a:solidFill>
                <a:effectLst/>
                <a:latin typeface="Lucida Console" panose="020B0609040504020204" pitchFamily="49" charset="0"/>
              </a:rPr>
              <a:t> = </a:t>
            </a:r>
            <a:r>
              <a:rPr lang="en-GB" sz="2000" dirty="0" err="1">
                <a:solidFill>
                  <a:srgbClr val="000000"/>
                </a:solidFill>
                <a:effectLst/>
                <a:latin typeface="Lucida Console" panose="020B0609040504020204" pitchFamily="49" charset="0"/>
              </a:rPr>
              <a:t>np.array</a:t>
            </a:r>
            <a:r>
              <a:rPr lang="en-GB" sz="2000" dirty="0">
                <a:solidFill>
                  <a:srgbClr val="000000"/>
                </a:solidFill>
                <a:effectLst/>
                <a:latin typeface="Lucida Console" panose="020B0609040504020204" pitchFamily="49" charset="0"/>
              </a:rPr>
              <a:t>([</a:t>
            </a:r>
            <a:r>
              <a:rPr lang="en-GB" sz="2000" dirty="0">
                <a:solidFill>
                  <a:srgbClr val="FF0000"/>
                </a:solidFill>
                <a:effectLst/>
                <a:latin typeface="Lucida Console" panose="020B0609040504020204" pitchFamily="49" charset="0"/>
              </a:rPr>
              <a:t>1</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2</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6</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8</a:t>
            </a:r>
            <a:r>
              <a:rPr lang="en-GB" sz="2000" dirty="0">
                <a:solidFill>
                  <a:srgbClr val="000000"/>
                </a:solidFill>
                <a:effectLst/>
                <a:latin typeface="Lucida Console" panose="020B0609040504020204" pitchFamily="49" charset="0"/>
              </a:rPr>
              <a:t>])</a:t>
            </a:r>
          </a:p>
          <a:p>
            <a:pPr marL="0" indent="0">
              <a:buNone/>
            </a:pP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ypoints</a:t>
            </a:r>
            <a:r>
              <a:rPr lang="en-GB" sz="2000" dirty="0">
                <a:solidFill>
                  <a:srgbClr val="000000"/>
                </a:solidFill>
                <a:effectLst/>
                <a:latin typeface="Lucida Console" panose="020B0609040504020204" pitchFamily="49" charset="0"/>
              </a:rPr>
              <a:t> = </a:t>
            </a:r>
            <a:r>
              <a:rPr lang="en-GB" sz="2000" dirty="0" err="1">
                <a:solidFill>
                  <a:srgbClr val="000000"/>
                </a:solidFill>
                <a:effectLst/>
                <a:latin typeface="Lucida Console" panose="020B0609040504020204" pitchFamily="49" charset="0"/>
              </a:rPr>
              <a:t>np.array</a:t>
            </a:r>
            <a:r>
              <a:rPr lang="en-GB" sz="2000" dirty="0">
                <a:solidFill>
                  <a:srgbClr val="000000"/>
                </a:solidFill>
                <a:effectLst/>
                <a:latin typeface="Lucida Console" panose="020B0609040504020204" pitchFamily="49" charset="0"/>
              </a:rPr>
              <a:t>([</a:t>
            </a:r>
            <a:r>
              <a:rPr lang="en-GB" sz="2000" dirty="0">
                <a:solidFill>
                  <a:srgbClr val="FF0000"/>
                </a:solidFill>
                <a:effectLst/>
                <a:latin typeface="Lucida Console" panose="020B0609040504020204" pitchFamily="49" charset="0"/>
              </a:rPr>
              <a:t>3</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8</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1</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10</a:t>
            </a:r>
            <a:r>
              <a:rPr lang="en-GB" sz="2000" dirty="0">
                <a:solidFill>
                  <a:srgbClr val="000000"/>
                </a:solidFill>
                <a:effectLst/>
                <a:latin typeface="Lucida Console" panose="020B0609040504020204" pitchFamily="49" charset="0"/>
              </a:rPr>
              <a:t>])</a:t>
            </a:r>
            <a:br>
              <a:rPr lang="en-GB" sz="2000" dirty="0">
                <a:solidFill>
                  <a:srgbClr val="000000"/>
                </a:solidFill>
                <a:effectLst/>
                <a:latin typeface="Lucida Console" panose="020B0609040504020204" pitchFamily="49" charset="0"/>
              </a:rPr>
            </a:b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plt.plot</a:t>
            </a:r>
            <a:r>
              <a:rPr lang="en-GB" sz="2000" dirty="0">
                <a:solidFill>
                  <a:srgbClr val="000000"/>
                </a:solidFill>
                <a:effectLst/>
                <a:latin typeface="Lucida Console" panose="020B0609040504020204" pitchFamily="49" charset="0"/>
              </a:rPr>
              <a:t>(</a:t>
            </a:r>
            <a:r>
              <a:rPr lang="en-GB" sz="2000" dirty="0" err="1">
                <a:solidFill>
                  <a:srgbClr val="000000"/>
                </a:solidFill>
                <a:effectLst/>
                <a:latin typeface="Lucida Console" panose="020B0609040504020204" pitchFamily="49" charset="0"/>
              </a:rPr>
              <a:t>xpoints</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ypoints</a:t>
            </a:r>
            <a:r>
              <a:rPr lang="en-GB" sz="2000" dirty="0">
                <a:solidFill>
                  <a:srgbClr val="000000"/>
                </a:solidFill>
                <a:effectLst/>
                <a:latin typeface="Lucida Console" panose="020B0609040504020204" pitchFamily="49" charset="0"/>
              </a:rPr>
              <a:t>)</a:t>
            </a: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plt.show</a:t>
            </a:r>
            <a:r>
              <a:rPr lang="en-GB" sz="2000" dirty="0">
                <a:solidFill>
                  <a:srgbClr val="000000"/>
                </a:solidFill>
                <a:effectLst/>
                <a:latin typeface="Lucida Console" panose="020B0609040504020204" pitchFamily="49" charset="0"/>
              </a:rPr>
              <a:t>()</a:t>
            </a:r>
            <a:endParaRPr lang="en-GB" sz="3200" dirty="0">
              <a:latin typeface="Lucida Console" panose="020B0609040504020204" pitchFamily="49" charset="0"/>
            </a:endParaRPr>
          </a:p>
        </p:txBody>
      </p:sp>
    </p:spTree>
    <p:extLst>
      <p:ext uri="{BB962C8B-B14F-4D97-AF65-F5344CB8AC3E}">
        <p14:creationId xmlns:p14="http://schemas.microsoft.com/office/powerpoint/2010/main" val="28047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65F057-89C6-4BE6-9158-D338FD5949C1}"/>
              </a:ext>
            </a:extLst>
          </p:cNvPr>
          <p:cNvPicPr>
            <a:picLocks noChangeAspect="1"/>
          </p:cNvPicPr>
          <p:nvPr/>
        </p:nvPicPr>
        <p:blipFill>
          <a:blip r:embed="rId2"/>
          <a:stretch>
            <a:fillRect/>
          </a:stretch>
        </p:blipFill>
        <p:spPr>
          <a:xfrm>
            <a:off x="5925891" y="1089000"/>
            <a:ext cx="6266109" cy="4680000"/>
          </a:xfrm>
          <a:prstGeom prst="rect">
            <a:avLst/>
          </a:prstGeom>
        </p:spPr>
      </p:pic>
      <p:sp>
        <p:nvSpPr>
          <p:cNvPr id="2" name="Title 1">
            <a:extLst>
              <a:ext uri="{FF2B5EF4-FFF2-40B4-BE49-F238E27FC236}">
                <a16:creationId xmlns:a16="http://schemas.microsoft.com/office/drawing/2014/main" id="{5E13478F-0C5D-456F-8743-443C90DAFB33}"/>
              </a:ext>
            </a:extLst>
          </p:cNvPr>
          <p:cNvSpPr>
            <a:spLocks noGrp="1"/>
          </p:cNvSpPr>
          <p:nvPr>
            <p:ph type="title"/>
          </p:nvPr>
        </p:nvSpPr>
        <p:spPr/>
        <p:txBody>
          <a:bodyPr/>
          <a:lstStyle/>
          <a:p>
            <a:r>
              <a:rPr lang="en-GB" dirty="0"/>
              <a:t>Drawing a chart – example 3</a:t>
            </a:r>
          </a:p>
        </p:txBody>
      </p:sp>
      <p:sp>
        <p:nvSpPr>
          <p:cNvPr id="3" name="Content Placeholder 2">
            <a:extLst>
              <a:ext uri="{FF2B5EF4-FFF2-40B4-BE49-F238E27FC236}">
                <a16:creationId xmlns:a16="http://schemas.microsoft.com/office/drawing/2014/main" id="{3E5DA14A-E9F9-4AD8-9E52-AC64EF26A919}"/>
              </a:ext>
            </a:extLst>
          </p:cNvPr>
          <p:cNvSpPr>
            <a:spLocks noGrp="1"/>
          </p:cNvSpPr>
          <p:nvPr>
            <p:ph sz="half" idx="1"/>
          </p:nvPr>
        </p:nvSpPr>
        <p:spPr>
          <a:xfrm>
            <a:off x="838199" y="1825625"/>
            <a:ext cx="5293139" cy="4351338"/>
          </a:xfrm>
        </p:spPr>
        <p:txBody>
          <a:bodyPr>
            <a:normAutofit/>
          </a:bodyPr>
          <a:lstStyle/>
          <a:p>
            <a:pPr marL="0" indent="0">
              <a:buNone/>
            </a:pPr>
            <a:r>
              <a:rPr lang="en-GB" sz="2000" dirty="0">
                <a:solidFill>
                  <a:srgbClr val="0000CD"/>
                </a:solidFill>
                <a:effectLst/>
                <a:latin typeface="Lucida Console" panose="020B0609040504020204" pitchFamily="49" charset="0"/>
              </a:rPr>
              <a:t>import</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matplotlib.pyplot</a:t>
            </a:r>
            <a:r>
              <a:rPr lang="en-GB" sz="2000" dirty="0">
                <a:solidFill>
                  <a:srgbClr val="000000"/>
                </a:solidFill>
                <a:effectLst/>
                <a:latin typeface="Lucida Console" panose="020B0609040504020204" pitchFamily="49" charset="0"/>
              </a:rPr>
              <a:t> </a:t>
            </a:r>
            <a:r>
              <a:rPr lang="en-GB" sz="2000" dirty="0">
                <a:solidFill>
                  <a:srgbClr val="0000CD"/>
                </a:solidFill>
                <a:effectLst/>
                <a:latin typeface="Lucida Console" panose="020B0609040504020204" pitchFamily="49" charset="0"/>
              </a:rPr>
              <a:t>as</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plt</a:t>
            </a:r>
            <a:br>
              <a:rPr lang="en-GB" sz="2000" dirty="0">
                <a:solidFill>
                  <a:srgbClr val="000000"/>
                </a:solidFill>
                <a:effectLst/>
                <a:latin typeface="Lucida Console" panose="020B0609040504020204" pitchFamily="49" charset="0"/>
              </a:rPr>
            </a:br>
            <a:r>
              <a:rPr lang="en-GB" sz="2000" dirty="0">
                <a:solidFill>
                  <a:srgbClr val="0000CD"/>
                </a:solidFill>
                <a:effectLst/>
                <a:latin typeface="Lucida Console" panose="020B0609040504020204" pitchFamily="49" charset="0"/>
              </a:rPr>
              <a:t>import</a:t>
            </a:r>
            <a:r>
              <a:rPr lang="en-GB" sz="2000" dirty="0">
                <a:solidFill>
                  <a:srgbClr val="000000"/>
                </a:solidFill>
                <a:effectLst/>
                <a:latin typeface="Lucida Console" panose="020B0609040504020204" pitchFamily="49" charset="0"/>
              </a:rPr>
              <a:t> numpy </a:t>
            </a:r>
            <a:r>
              <a:rPr lang="en-GB" sz="2000" dirty="0">
                <a:solidFill>
                  <a:srgbClr val="0000CD"/>
                </a:solidFill>
                <a:effectLst/>
                <a:latin typeface="Lucida Console" panose="020B0609040504020204" pitchFamily="49" charset="0"/>
              </a:rPr>
              <a:t>as</a:t>
            </a:r>
            <a:r>
              <a:rPr lang="en-GB" sz="2000" dirty="0">
                <a:solidFill>
                  <a:srgbClr val="000000"/>
                </a:solidFill>
                <a:effectLst/>
                <a:latin typeface="Lucida Console" panose="020B0609040504020204" pitchFamily="49" charset="0"/>
              </a:rPr>
              <a:t> np</a:t>
            </a:r>
            <a:br>
              <a:rPr lang="en-GB" sz="2000" dirty="0">
                <a:solidFill>
                  <a:srgbClr val="000000"/>
                </a:solidFill>
                <a:effectLst/>
                <a:latin typeface="Lucida Console" panose="020B0609040504020204" pitchFamily="49" charset="0"/>
              </a:rPr>
            </a:b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ypoints</a:t>
            </a:r>
            <a:r>
              <a:rPr lang="en-GB" sz="2000" dirty="0">
                <a:solidFill>
                  <a:srgbClr val="000000"/>
                </a:solidFill>
                <a:effectLst/>
                <a:latin typeface="Lucida Console" panose="020B0609040504020204" pitchFamily="49" charset="0"/>
              </a:rPr>
              <a:t> = </a:t>
            </a:r>
            <a:r>
              <a:rPr lang="en-GB" sz="2000" dirty="0" err="1">
                <a:solidFill>
                  <a:srgbClr val="000000"/>
                </a:solidFill>
                <a:effectLst/>
                <a:latin typeface="Lucida Console" panose="020B0609040504020204" pitchFamily="49" charset="0"/>
              </a:rPr>
              <a:t>np.array</a:t>
            </a:r>
            <a:r>
              <a:rPr lang="en-GB" sz="2000" dirty="0">
                <a:solidFill>
                  <a:srgbClr val="000000"/>
                </a:solidFill>
                <a:effectLst/>
                <a:latin typeface="Lucida Console" panose="020B0609040504020204" pitchFamily="49" charset="0"/>
              </a:rPr>
              <a:t>([</a:t>
            </a:r>
            <a:r>
              <a:rPr lang="en-GB" sz="2000" dirty="0">
                <a:solidFill>
                  <a:srgbClr val="FF0000"/>
                </a:solidFill>
                <a:effectLst/>
                <a:latin typeface="Lucida Console" panose="020B0609040504020204" pitchFamily="49" charset="0"/>
              </a:rPr>
              <a:t>3</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8</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1</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10</a:t>
            </a:r>
            <a:r>
              <a:rPr lang="en-GB" sz="2000" dirty="0">
                <a:solidFill>
                  <a:srgbClr val="000000"/>
                </a:solidFill>
                <a:effectLst/>
                <a:latin typeface="Lucida Console" panose="020B0609040504020204" pitchFamily="49" charset="0"/>
              </a:rPr>
              <a:t>])</a:t>
            </a:r>
            <a:br>
              <a:rPr lang="en-GB" sz="2000" dirty="0">
                <a:solidFill>
                  <a:srgbClr val="000000"/>
                </a:solidFill>
                <a:effectLst/>
                <a:latin typeface="Lucida Console" panose="020B0609040504020204" pitchFamily="49" charset="0"/>
              </a:rPr>
            </a:b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plt.plot</a:t>
            </a:r>
            <a:r>
              <a:rPr lang="en-GB" sz="2000" dirty="0">
                <a:solidFill>
                  <a:srgbClr val="000000"/>
                </a:solidFill>
                <a:effectLst/>
                <a:latin typeface="Lucida Console" panose="020B0609040504020204" pitchFamily="49" charset="0"/>
              </a:rPr>
              <a:t>(</a:t>
            </a:r>
            <a:r>
              <a:rPr lang="en-GB" sz="2000" dirty="0" err="1">
                <a:solidFill>
                  <a:srgbClr val="000000"/>
                </a:solidFill>
                <a:effectLst/>
                <a:latin typeface="Lucida Console" panose="020B0609040504020204" pitchFamily="49" charset="0"/>
              </a:rPr>
              <a:t>ypoints</a:t>
            </a:r>
            <a:r>
              <a:rPr lang="en-GB" sz="2000" dirty="0">
                <a:solidFill>
                  <a:srgbClr val="000000"/>
                </a:solidFill>
                <a:effectLst/>
                <a:latin typeface="Lucida Console" panose="020B0609040504020204" pitchFamily="49" charset="0"/>
              </a:rPr>
              <a:t>, marker = </a:t>
            </a:r>
            <a:r>
              <a:rPr lang="en-GB" sz="2000" dirty="0">
                <a:solidFill>
                  <a:srgbClr val="A52A2A"/>
                </a:solidFill>
                <a:effectLst/>
                <a:latin typeface="Lucida Console" panose="020B0609040504020204" pitchFamily="49" charset="0"/>
              </a:rPr>
              <a:t>'o'</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ms</a:t>
            </a:r>
            <a:r>
              <a:rPr lang="en-GB" sz="2000" dirty="0">
                <a:solidFill>
                  <a:srgbClr val="000000"/>
                </a:solidFill>
                <a:effectLst/>
                <a:latin typeface="Lucida Console" panose="020B0609040504020204" pitchFamily="49" charset="0"/>
              </a:rPr>
              <a:t> = </a:t>
            </a:r>
            <a:r>
              <a:rPr lang="en-GB" sz="2000" dirty="0">
                <a:solidFill>
                  <a:srgbClr val="FF0000"/>
                </a:solidFill>
                <a:effectLst/>
                <a:latin typeface="Lucida Console" panose="020B0609040504020204" pitchFamily="49" charset="0"/>
              </a:rPr>
              <a:t>20</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mec</a:t>
            </a:r>
            <a:r>
              <a:rPr lang="en-GB" sz="2000" dirty="0">
                <a:solidFill>
                  <a:srgbClr val="000000"/>
                </a:solidFill>
                <a:effectLst/>
                <a:latin typeface="Lucida Console" panose="020B0609040504020204" pitchFamily="49" charset="0"/>
              </a:rPr>
              <a:t> = </a:t>
            </a:r>
            <a:r>
              <a:rPr lang="en-GB" sz="2000" dirty="0">
                <a:solidFill>
                  <a:srgbClr val="A52A2A"/>
                </a:solidFill>
                <a:effectLst/>
                <a:latin typeface="Lucida Console" panose="020B0609040504020204" pitchFamily="49" charset="0"/>
              </a:rPr>
              <a:t>'r'</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mfc</a:t>
            </a:r>
            <a:r>
              <a:rPr lang="en-GB" sz="2000" dirty="0">
                <a:solidFill>
                  <a:srgbClr val="000000"/>
                </a:solidFill>
                <a:effectLst/>
                <a:latin typeface="Lucida Console" panose="020B0609040504020204" pitchFamily="49" charset="0"/>
              </a:rPr>
              <a:t> = </a:t>
            </a:r>
            <a:r>
              <a:rPr lang="en-GB" sz="2000" dirty="0">
                <a:solidFill>
                  <a:srgbClr val="A52A2A"/>
                </a:solidFill>
                <a:effectLst/>
                <a:latin typeface="Lucida Console" panose="020B0609040504020204" pitchFamily="49" charset="0"/>
              </a:rPr>
              <a:t>'r’</a:t>
            </a:r>
            <a:r>
              <a:rPr lang="en-GB" sz="2000" dirty="0">
                <a:solidFill>
                  <a:srgbClr val="000000"/>
                </a:solidFill>
                <a:effectLst/>
                <a:latin typeface="Lucida Console" panose="020B0609040504020204" pitchFamily="49" charset="0"/>
              </a:rPr>
              <a:t>)</a:t>
            </a:r>
          </a:p>
          <a:p>
            <a:pPr marL="0" indent="0">
              <a:buNone/>
            </a:pP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plt.show</a:t>
            </a:r>
            <a:r>
              <a:rPr lang="en-GB" sz="2000" dirty="0">
                <a:solidFill>
                  <a:srgbClr val="000000"/>
                </a:solidFill>
                <a:effectLst/>
                <a:latin typeface="Lucida Console" panose="020B0609040504020204" pitchFamily="49" charset="0"/>
              </a:rPr>
              <a:t>()</a:t>
            </a:r>
            <a:endParaRPr lang="en-GB" sz="2000" dirty="0">
              <a:latin typeface="Lucida Console" panose="020B0609040504020204" pitchFamily="49" charset="0"/>
            </a:endParaRPr>
          </a:p>
        </p:txBody>
      </p:sp>
    </p:spTree>
    <p:extLst>
      <p:ext uri="{BB962C8B-B14F-4D97-AF65-F5344CB8AC3E}">
        <p14:creationId xmlns:p14="http://schemas.microsoft.com/office/powerpoint/2010/main" val="3957787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1A15BB42-88CF-43BC-87E0-AABA7219A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891" y="1089000"/>
            <a:ext cx="6266109" cy="4680000"/>
          </a:xfrm>
          <a:prstGeom prst="rect">
            <a:avLst/>
          </a:prstGeom>
        </p:spPr>
      </p:pic>
      <p:sp>
        <p:nvSpPr>
          <p:cNvPr id="2" name="Title 1">
            <a:extLst>
              <a:ext uri="{FF2B5EF4-FFF2-40B4-BE49-F238E27FC236}">
                <a16:creationId xmlns:a16="http://schemas.microsoft.com/office/drawing/2014/main" id="{9F8199C3-5638-419B-81EE-72E7ECCC4FB8}"/>
              </a:ext>
            </a:extLst>
          </p:cNvPr>
          <p:cNvSpPr>
            <a:spLocks noGrp="1"/>
          </p:cNvSpPr>
          <p:nvPr>
            <p:ph type="title"/>
          </p:nvPr>
        </p:nvSpPr>
        <p:spPr/>
        <p:txBody>
          <a:bodyPr/>
          <a:lstStyle/>
          <a:p>
            <a:r>
              <a:rPr lang="en-GB" dirty="0"/>
              <a:t>Drawing a chart – example 4</a:t>
            </a:r>
          </a:p>
        </p:txBody>
      </p:sp>
      <p:sp>
        <p:nvSpPr>
          <p:cNvPr id="3" name="Content Placeholder 2">
            <a:extLst>
              <a:ext uri="{FF2B5EF4-FFF2-40B4-BE49-F238E27FC236}">
                <a16:creationId xmlns:a16="http://schemas.microsoft.com/office/drawing/2014/main" id="{08D92434-1E8A-4CEF-A2E5-EB8AE1179C10}"/>
              </a:ext>
            </a:extLst>
          </p:cNvPr>
          <p:cNvSpPr>
            <a:spLocks noGrp="1"/>
          </p:cNvSpPr>
          <p:nvPr>
            <p:ph sz="half" idx="1"/>
          </p:nvPr>
        </p:nvSpPr>
        <p:spPr/>
        <p:txBody>
          <a:bodyPr>
            <a:normAutofit/>
          </a:bodyPr>
          <a:lstStyle/>
          <a:p>
            <a:pPr marL="0" indent="0">
              <a:buNone/>
            </a:pPr>
            <a:r>
              <a:rPr lang="en-GB" sz="2000" dirty="0">
                <a:solidFill>
                  <a:srgbClr val="0000CD"/>
                </a:solidFill>
                <a:effectLst/>
                <a:latin typeface="Lucida Console" panose="020B0609040504020204" pitchFamily="49" charset="0"/>
              </a:rPr>
              <a:t>import</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matplotlib.pyplot</a:t>
            </a:r>
            <a:r>
              <a:rPr lang="en-GB" sz="2000" dirty="0">
                <a:solidFill>
                  <a:srgbClr val="000000"/>
                </a:solidFill>
                <a:effectLst/>
                <a:latin typeface="Lucida Console" panose="020B0609040504020204" pitchFamily="49" charset="0"/>
              </a:rPr>
              <a:t> </a:t>
            </a:r>
            <a:r>
              <a:rPr lang="en-GB" sz="2000" dirty="0">
                <a:solidFill>
                  <a:srgbClr val="0000CD"/>
                </a:solidFill>
                <a:effectLst/>
                <a:latin typeface="Lucida Console" panose="020B0609040504020204" pitchFamily="49" charset="0"/>
              </a:rPr>
              <a:t>as</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plt</a:t>
            </a:r>
            <a:br>
              <a:rPr lang="en-GB" sz="2000" dirty="0">
                <a:solidFill>
                  <a:srgbClr val="000000"/>
                </a:solidFill>
                <a:effectLst/>
                <a:latin typeface="Lucida Console" panose="020B0609040504020204" pitchFamily="49" charset="0"/>
              </a:rPr>
            </a:br>
            <a:r>
              <a:rPr lang="en-GB" sz="2000" dirty="0">
                <a:solidFill>
                  <a:srgbClr val="0000CD"/>
                </a:solidFill>
                <a:effectLst/>
                <a:latin typeface="Lucida Console" panose="020B0609040504020204" pitchFamily="49" charset="0"/>
              </a:rPr>
              <a:t>import</a:t>
            </a:r>
            <a:r>
              <a:rPr lang="en-GB" sz="2000" dirty="0">
                <a:solidFill>
                  <a:srgbClr val="000000"/>
                </a:solidFill>
                <a:effectLst/>
                <a:latin typeface="Lucida Console" panose="020B0609040504020204" pitchFamily="49" charset="0"/>
              </a:rPr>
              <a:t> numpy </a:t>
            </a:r>
            <a:r>
              <a:rPr lang="en-GB" sz="2000" dirty="0">
                <a:solidFill>
                  <a:srgbClr val="0000CD"/>
                </a:solidFill>
                <a:effectLst/>
                <a:latin typeface="Lucida Console" panose="020B0609040504020204" pitchFamily="49" charset="0"/>
              </a:rPr>
              <a:t>as</a:t>
            </a:r>
            <a:r>
              <a:rPr lang="en-GB" sz="2000" dirty="0">
                <a:solidFill>
                  <a:srgbClr val="000000"/>
                </a:solidFill>
                <a:effectLst/>
                <a:latin typeface="Lucida Console" panose="020B0609040504020204" pitchFamily="49" charset="0"/>
              </a:rPr>
              <a:t> np</a:t>
            </a:r>
            <a:br>
              <a:rPr lang="en-GB" sz="2000" dirty="0">
                <a:solidFill>
                  <a:srgbClr val="000000"/>
                </a:solidFill>
                <a:effectLst/>
                <a:latin typeface="Lucida Console" panose="020B0609040504020204" pitchFamily="49" charset="0"/>
              </a:rPr>
            </a:br>
            <a:br>
              <a:rPr lang="en-GB" sz="2000" dirty="0">
                <a:solidFill>
                  <a:srgbClr val="000000"/>
                </a:solidFill>
                <a:effectLst/>
                <a:latin typeface="Lucida Console" panose="020B0609040504020204" pitchFamily="49" charset="0"/>
              </a:rPr>
            </a:br>
            <a:r>
              <a:rPr lang="en-GB" sz="2000" dirty="0">
                <a:solidFill>
                  <a:srgbClr val="000000"/>
                </a:solidFill>
                <a:effectLst/>
                <a:latin typeface="Lucida Console" panose="020B0609040504020204" pitchFamily="49" charset="0"/>
              </a:rPr>
              <a:t>y1 = </a:t>
            </a:r>
            <a:r>
              <a:rPr lang="en-GB" sz="2000" dirty="0" err="1">
                <a:solidFill>
                  <a:srgbClr val="000000"/>
                </a:solidFill>
                <a:effectLst/>
                <a:latin typeface="Lucida Console" panose="020B0609040504020204" pitchFamily="49" charset="0"/>
              </a:rPr>
              <a:t>np.array</a:t>
            </a:r>
            <a:r>
              <a:rPr lang="en-GB" sz="2000" dirty="0">
                <a:solidFill>
                  <a:srgbClr val="000000"/>
                </a:solidFill>
                <a:effectLst/>
                <a:latin typeface="Lucida Console" panose="020B0609040504020204" pitchFamily="49" charset="0"/>
              </a:rPr>
              <a:t>([</a:t>
            </a:r>
            <a:r>
              <a:rPr lang="en-GB" sz="2000" dirty="0">
                <a:solidFill>
                  <a:srgbClr val="FF0000"/>
                </a:solidFill>
                <a:effectLst/>
                <a:latin typeface="Lucida Console" panose="020B0609040504020204" pitchFamily="49" charset="0"/>
              </a:rPr>
              <a:t>3</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8</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1</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10</a:t>
            </a:r>
            <a:r>
              <a:rPr lang="en-GB" sz="2000" dirty="0">
                <a:solidFill>
                  <a:srgbClr val="000000"/>
                </a:solidFill>
                <a:effectLst/>
                <a:latin typeface="Lucida Console" panose="020B0609040504020204" pitchFamily="49" charset="0"/>
              </a:rPr>
              <a:t>])</a:t>
            </a:r>
            <a:br>
              <a:rPr lang="en-GB" sz="2000" dirty="0">
                <a:solidFill>
                  <a:srgbClr val="000000"/>
                </a:solidFill>
                <a:effectLst/>
                <a:latin typeface="Lucida Console" panose="020B0609040504020204" pitchFamily="49" charset="0"/>
              </a:rPr>
            </a:br>
            <a:r>
              <a:rPr lang="en-GB" sz="2000" dirty="0">
                <a:solidFill>
                  <a:srgbClr val="000000"/>
                </a:solidFill>
                <a:effectLst/>
                <a:latin typeface="Lucida Console" panose="020B0609040504020204" pitchFamily="49" charset="0"/>
              </a:rPr>
              <a:t>y2 = </a:t>
            </a:r>
            <a:r>
              <a:rPr lang="en-GB" sz="2000" dirty="0" err="1">
                <a:solidFill>
                  <a:srgbClr val="000000"/>
                </a:solidFill>
                <a:effectLst/>
                <a:latin typeface="Lucida Console" panose="020B0609040504020204" pitchFamily="49" charset="0"/>
              </a:rPr>
              <a:t>np.array</a:t>
            </a:r>
            <a:r>
              <a:rPr lang="en-GB" sz="2000" dirty="0">
                <a:solidFill>
                  <a:srgbClr val="000000"/>
                </a:solidFill>
                <a:effectLst/>
                <a:latin typeface="Lucida Console" panose="020B0609040504020204" pitchFamily="49" charset="0"/>
              </a:rPr>
              <a:t>([</a:t>
            </a:r>
            <a:r>
              <a:rPr lang="en-GB" sz="2000" dirty="0">
                <a:solidFill>
                  <a:srgbClr val="FF0000"/>
                </a:solidFill>
                <a:effectLst/>
                <a:latin typeface="Lucida Console" panose="020B0609040504020204" pitchFamily="49" charset="0"/>
              </a:rPr>
              <a:t>6</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2</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7</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11</a:t>
            </a:r>
            <a:r>
              <a:rPr lang="en-GB" sz="2000" dirty="0">
                <a:solidFill>
                  <a:srgbClr val="000000"/>
                </a:solidFill>
                <a:effectLst/>
                <a:latin typeface="Lucida Console" panose="020B0609040504020204" pitchFamily="49" charset="0"/>
              </a:rPr>
              <a:t>])</a:t>
            </a:r>
            <a:br>
              <a:rPr lang="en-GB" sz="2000" dirty="0">
                <a:solidFill>
                  <a:srgbClr val="000000"/>
                </a:solidFill>
                <a:effectLst/>
                <a:latin typeface="Lucida Console" panose="020B0609040504020204" pitchFamily="49" charset="0"/>
              </a:rPr>
            </a:b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plt.plot</a:t>
            </a:r>
            <a:r>
              <a:rPr lang="en-GB" sz="2000" dirty="0">
                <a:solidFill>
                  <a:srgbClr val="000000"/>
                </a:solidFill>
                <a:effectLst/>
                <a:latin typeface="Lucida Console" panose="020B0609040504020204" pitchFamily="49" charset="0"/>
              </a:rPr>
              <a:t>(y1)</a:t>
            </a: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plt.plot</a:t>
            </a:r>
            <a:r>
              <a:rPr lang="en-GB" sz="2000" dirty="0">
                <a:solidFill>
                  <a:srgbClr val="000000"/>
                </a:solidFill>
                <a:effectLst/>
                <a:latin typeface="Lucida Console" panose="020B0609040504020204" pitchFamily="49" charset="0"/>
              </a:rPr>
              <a:t>(y2)</a:t>
            </a:r>
            <a:br>
              <a:rPr lang="en-GB" sz="2000" dirty="0">
                <a:solidFill>
                  <a:srgbClr val="000000"/>
                </a:solidFill>
                <a:effectLst/>
                <a:latin typeface="Lucida Console" panose="020B0609040504020204" pitchFamily="49" charset="0"/>
              </a:rPr>
            </a:b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plt.show</a:t>
            </a:r>
            <a:r>
              <a:rPr lang="en-GB" sz="2000" dirty="0">
                <a:solidFill>
                  <a:srgbClr val="000000"/>
                </a:solidFill>
                <a:effectLst/>
                <a:latin typeface="Lucida Console" panose="020B0609040504020204" pitchFamily="49" charset="0"/>
              </a:rPr>
              <a:t>()</a:t>
            </a:r>
            <a:endParaRPr lang="en-GB" sz="2000" dirty="0">
              <a:latin typeface="Lucida Console" panose="020B0609040504020204" pitchFamily="49" charset="0"/>
            </a:endParaRPr>
          </a:p>
        </p:txBody>
      </p:sp>
    </p:spTree>
    <p:extLst>
      <p:ext uri="{BB962C8B-B14F-4D97-AF65-F5344CB8AC3E}">
        <p14:creationId xmlns:p14="http://schemas.microsoft.com/office/powerpoint/2010/main" val="1507689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30834ABA-AB1B-42DD-9096-CE5E76EDD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891" y="1089000"/>
            <a:ext cx="6266109" cy="4680000"/>
          </a:xfrm>
          <a:prstGeom prst="rect">
            <a:avLst/>
          </a:prstGeom>
        </p:spPr>
      </p:pic>
      <p:sp>
        <p:nvSpPr>
          <p:cNvPr id="2" name="Title 1">
            <a:extLst>
              <a:ext uri="{FF2B5EF4-FFF2-40B4-BE49-F238E27FC236}">
                <a16:creationId xmlns:a16="http://schemas.microsoft.com/office/drawing/2014/main" id="{9F8199C3-5638-419B-81EE-72E7ECCC4FB8}"/>
              </a:ext>
            </a:extLst>
          </p:cNvPr>
          <p:cNvSpPr>
            <a:spLocks noGrp="1"/>
          </p:cNvSpPr>
          <p:nvPr>
            <p:ph type="title"/>
          </p:nvPr>
        </p:nvSpPr>
        <p:spPr/>
        <p:txBody>
          <a:bodyPr/>
          <a:lstStyle/>
          <a:p>
            <a:r>
              <a:rPr lang="en-GB"/>
              <a:t>Drawing a chart – example 5</a:t>
            </a:r>
            <a:endParaRPr lang="en-GB" dirty="0"/>
          </a:p>
        </p:txBody>
      </p:sp>
      <p:sp>
        <p:nvSpPr>
          <p:cNvPr id="3" name="Content Placeholder 2">
            <a:extLst>
              <a:ext uri="{FF2B5EF4-FFF2-40B4-BE49-F238E27FC236}">
                <a16:creationId xmlns:a16="http://schemas.microsoft.com/office/drawing/2014/main" id="{08D92434-1E8A-4CEF-A2E5-EB8AE1179C10}"/>
              </a:ext>
            </a:extLst>
          </p:cNvPr>
          <p:cNvSpPr>
            <a:spLocks noGrp="1"/>
          </p:cNvSpPr>
          <p:nvPr>
            <p:ph sz="half" idx="1"/>
          </p:nvPr>
        </p:nvSpPr>
        <p:spPr/>
        <p:txBody>
          <a:bodyPr>
            <a:normAutofit/>
          </a:bodyPr>
          <a:lstStyle/>
          <a:p>
            <a:pPr marL="0" indent="0">
              <a:buNone/>
            </a:pPr>
            <a:r>
              <a:rPr lang="en-GB" sz="2000" dirty="0">
                <a:solidFill>
                  <a:srgbClr val="0000CD"/>
                </a:solidFill>
                <a:effectLst/>
                <a:latin typeface="Lucida Console" panose="020B0609040504020204" pitchFamily="49" charset="0"/>
              </a:rPr>
              <a:t>import</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matplotlib.pyplot</a:t>
            </a:r>
            <a:r>
              <a:rPr lang="en-GB" sz="2000" dirty="0">
                <a:solidFill>
                  <a:srgbClr val="000000"/>
                </a:solidFill>
                <a:effectLst/>
                <a:latin typeface="Lucida Console" panose="020B0609040504020204" pitchFamily="49" charset="0"/>
              </a:rPr>
              <a:t> </a:t>
            </a:r>
            <a:r>
              <a:rPr lang="en-GB" sz="2000" dirty="0">
                <a:solidFill>
                  <a:srgbClr val="0000CD"/>
                </a:solidFill>
                <a:effectLst/>
                <a:latin typeface="Lucida Console" panose="020B0609040504020204" pitchFamily="49" charset="0"/>
              </a:rPr>
              <a:t>as</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plt</a:t>
            </a:r>
            <a:br>
              <a:rPr lang="en-GB" sz="2000" dirty="0">
                <a:solidFill>
                  <a:srgbClr val="000000"/>
                </a:solidFill>
                <a:effectLst/>
                <a:latin typeface="Lucida Console" panose="020B0609040504020204" pitchFamily="49" charset="0"/>
              </a:rPr>
            </a:br>
            <a:r>
              <a:rPr lang="en-GB" sz="2000" dirty="0">
                <a:solidFill>
                  <a:srgbClr val="0000CD"/>
                </a:solidFill>
                <a:effectLst/>
                <a:latin typeface="Lucida Console" panose="020B0609040504020204" pitchFamily="49" charset="0"/>
              </a:rPr>
              <a:t>import</a:t>
            </a:r>
            <a:r>
              <a:rPr lang="en-GB" sz="2000" dirty="0">
                <a:solidFill>
                  <a:srgbClr val="000000"/>
                </a:solidFill>
                <a:effectLst/>
                <a:latin typeface="Lucida Console" panose="020B0609040504020204" pitchFamily="49" charset="0"/>
              </a:rPr>
              <a:t> numpy </a:t>
            </a:r>
            <a:r>
              <a:rPr lang="en-GB" sz="2000" dirty="0">
                <a:solidFill>
                  <a:srgbClr val="0000CD"/>
                </a:solidFill>
                <a:effectLst/>
                <a:latin typeface="Lucida Console" panose="020B0609040504020204" pitchFamily="49" charset="0"/>
              </a:rPr>
              <a:t>as</a:t>
            </a:r>
            <a:r>
              <a:rPr lang="en-GB" sz="2000" dirty="0">
                <a:solidFill>
                  <a:srgbClr val="000000"/>
                </a:solidFill>
                <a:effectLst/>
                <a:latin typeface="Lucida Console" panose="020B0609040504020204" pitchFamily="49" charset="0"/>
              </a:rPr>
              <a:t> np</a:t>
            </a:r>
            <a:br>
              <a:rPr lang="en-GB" sz="2000" dirty="0">
                <a:solidFill>
                  <a:srgbClr val="000000"/>
                </a:solidFill>
                <a:effectLst/>
                <a:latin typeface="Lucida Console" panose="020B0609040504020204" pitchFamily="49" charset="0"/>
              </a:rPr>
            </a:br>
            <a:br>
              <a:rPr lang="en-GB" sz="2000" dirty="0">
                <a:solidFill>
                  <a:srgbClr val="000000"/>
                </a:solidFill>
                <a:effectLst/>
                <a:latin typeface="Lucida Console" panose="020B0609040504020204" pitchFamily="49" charset="0"/>
              </a:rPr>
            </a:br>
            <a:r>
              <a:rPr lang="en-GB" sz="2000" dirty="0">
                <a:solidFill>
                  <a:srgbClr val="000000"/>
                </a:solidFill>
                <a:effectLst/>
                <a:latin typeface="Lucida Console" panose="020B0609040504020204" pitchFamily="49" charset="0"/>
              </a:rPr>
              <a:t>x1 = </a:t>
            </a:r>
            <a:r>
              <a:rPr lang="en-GB" sz="2000" dirty="0" err="1">
                <a:solidFill>
                  <a:srgbClr val="000000"/>
                </a:solidFill>
                <a:effectLst/>
                <a:latin typeface="Lucida Console" panose="020B0609040504020204" pitchFamily="49" charset="0"/>
              </a:rPr>
              <a:t>np.array</a:t>
            </a:r>
            <a:r>
              <a:rPr lang="en-GB" sz="2000" dirty="0">
                <a:solidFill>
                  <a:srgbClr val="000000"/>
                </a:solidFill>
                <a:effectLst/>
                <a:latin typeface="Lucida Console" panose="020B0609040504020204" pitchFamily="49" charset="0"/>
              </a:rPr>
              <a:t>([</a:t>
            </a:r>
            <a:r>
              <a:rPr lang="en-GB" sz="2000" dirty="0">
                <a:solidFill>
                  <a:srgbClr val="FF0000"/>
                </a:solidFill>
                <a:effectLst/>
                <a:latin typeface="Lucida Console" panose="020B0609040504020204" pitchFamily="49" charset="0"/>
              </a:rPr>
              <a:t>0</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1</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2</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3</a:t>
            </a:r>
            <a:r>
              <a:rPr lang="en-GB" sz="2000" dirty="0">
                <a:solidFill>
                  <a:srgbClr val="000000"/>
                </a:solidFill>
                <a:effectLst/>
                <a:latin typeface="Lucida Console" panose="020B0609040504020204" pitchFamily="49" charset="0"/>
              </a:rPr>
              <a:t>])</a:t>
            </a:r>
            <a:br>
              <a:rPr lang="en-GB" sz="2000" dirty="0">
                <a:solidFill>
                  <a:srgbClr val="000000"/>
                </a:solidFill>
                <a:effectLst/>
                <a:latin typeface="Lucida Console" panose="020B0609040504020204" pitchFamily="49" charset="0"/>
              </a:rPr>
            </a:br>
            <a:r>
              <a:rPr lang="en-GB" sz="2000" dirty="0">
                <a:solidFill>
                  <a:srgbClr val="000000"/>
                </a:solidFill>
                <a:effectLst/>
                <a:latin typeface="Lucida Console" panose="020B0609040504020204" pitchFamily="49" charset="0"/>
              </a:rPr>
              <a:t>y1 = </a:t>
            </a:r>
            <a:r>
              <a:rPr lang="en-GB" sz="2000" dirty="0" err="1">
                <a:solidFill>
                  <a:srgbClr val="000000"/>
                </a:solidFill>
                <a:effectLst/>
                <a:latin typeface="Lucida Console" panose="020B0609040504020204" pitchFamily="49" charset="0"/>
              </a:rPr>
              <a:t>np.array</a:t>
            </a:r>
            <a:r>
              <a:rPr lang="en-GB" sz="2000" dirty="0">
                <a:solidFill>
                  <a:srgbClr val="000000"/>
                </a:solidFill>
                <a:effectLst/>
                <a:latin typeface="Lucida Console" panose="020B0609040504020204" pitchFamily="49" charset="0"/>
              </a:rPr>
              <a:t>([</a:t>
            </a:r>
            <a:r>
              <a:rPr lang="en-GB" sz="2000" dirty="0">
                <a:solidFill>
                  <a:srgbClr val="FF0000"/>
                </a:solidFill>
                <a:effectLst/>
                <a:latin typeface="Lucida Console" panose="020B0609040504020204" pitchFamily="49" charset="0"/>
              </a:rPr>
              <a:t>3</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8</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1</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10</a:t>
            </a:r>
            <a:r>
              <a:rPr lang="en-GB" sz="2000" dirty="0">
                <a:solidFill>
                  <a:srgbClr val="000000"/>
                </a:solidFill>
                <a:effectLst/>
                <a:latin typeface="Lucida Console" panose="020B0609040504020204" pitchFamily="49" charset="0"/>
              </a:rPr>
              <a:t>])</a:t>
            </a:r>
          </a:p>
          <a:p>
            <a:pPr marL="0" indent="0">
              <a:buNone/>
            </a:pPr>
            <a:br>
              <a:rPr lang="en-GB" sz="2000" dirty="0">
                <a:solidFill>
                  <a:srgbClr val="000000"/>
                </a:solidFill>
                <a:effectLst/>
                <a:latin typeface="Lucida Console" panose="020B0609040504020204" pitchFamily="49" charset="0"/>
              </a:rPr>
            </a:br>
            <a:r>
              <a:rPr lang="en-GB" sz="2000" dirty="0">
                <a:solidFill>
                  <a:srgbClr val="000000"/>
                </a:solidFill>
                <a:effectLst/>
                <a:latin typeface="Lucida Console" panose="020B0609040504020204" pitchFamily="49" charset="0"/>
              </a:rPr>
              <a:t>x2 = </a:t>
            </a:r>
            <a:r>
              <a:rPr lang="en-GB" sz="2000" dirty="0" err="1">
                <a:solidFill>
                  <a:srgbClr val="000000"/>
                </a:solidFill>
                <a:effectLst/>
                <a:latin typeface="Lucida Console" panose="020B0609040504020204" pitchFamily="49" charset="0"/>
              </a:rPr>
              <a:t>np.array</a:t>
            </a:r>
            <a:r>
              <a:rPr lang="en-GB" sz="2000" dirty="0">
                <a:solidFill>
                  <a:srgbClr val="000000"/>
                </a:solidFill>
                <a:effectLst/>
                <a:latin typeface="Lucida Console" panose="020B0609040504020204" pitchFamily="49" charset="0"/>
              </a:rPr>
              <a:t>([</a:t>
            </a:r>
            <a:r>
              <a:rPr lang="en-GB" sz="2000" dirty="0">
                <a:solidFill>
                  <a:srgbClr val="FF0000"/>
                </a:solidFill>
                <a:effectLst/>
                <a:latin typeface="Lucida Console" panose="020B0609040504020204" pitchFamily="49" charset="0"/>
              </a:rPr>
              <a:t>0</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1</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2</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3</a:t>
            </a:r>
            <a:r>
              <a:rPr lang="en-GB" sz="2000" dirty="0">
                <a:solidFill>
                  <a:srgbClr val="000000"/>
                </a:solidFill>
                <a:effectLst/>
                <a:latin typeface="Lucida Console" panose="020B0609040504020204" pitchFamily="49" charset="0"/>
              </a:rPr>
              <a:t>])</a:t>
            </a:r>
            <a:br>
              <a:rPr lang="en-GB" sz="2000" dirty="0">
                <a:solidFill>
                  <a:srgbClr val="000000"/>
                </a:solidFill>
                <a:effectLst/>
                <a:latin typeface="Lucida Console" panose="020B0609040504020204" pitchFamily="49" charset="0"/>
              </a:rPr>
            </a:br>
            <a:r>
              <a:rPr lang="en-GB" sz="2000" dirty="0">
                <a:solidFill>
                  <a:srgbClr val="000000"/>
                </a:solidFill>
                <a:effectLst/>
                <a:latin typeface="Lucida Console" panose="020B0609040504020204" pitchFamily="49" charset="0"/>
              </a:rPr>
              <a:t>y2 = </a:t>
            </a:r>
            <a:r>
              <a:rPr lang="en-GB" sz="2000" dirty="0" err="1">
                <a:solidFill>
                  <a:srgbClr val="000000"/>
                </a:solidFill>
                <a:effectLst/>
                <a:latin typeface="Lucida Console" panose="020B0609040504020204" pitchFamily="49" charset="0"/>
              </a:rPr>
              <a:t>np.array</a:t>
            </a:r>
            <a:r>
              <a:rPr lang="en-GB" sz="2000" dirty="0">
                <a:solidFill>
                  <a:srgbClr val="000000"/>
                </a:solidFill>
                <a:effectLst/>
                <a:latin typeface="Lucida Console" panose="020B0609040504020204" pitchFamily="49" charset="0"/>
              </a:rPr>
              <a:t>([</a:t>
            </a:r>
            <a:r>
              <a:rPr lang="en-GB" sz="2000" dirty="0">
                <a:solidFill>
                  <a:srgbClr val="FF0000"/>
                </a:solidFill>
                <a:effectLst/>
                <a:latin typeface="Lucida Console" panose="020B0609040504020204" pitchFamily="49" charset="0"/>
              </a:rPr>
              <a:t>6</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2</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7</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11</a:t>
            </a:r>
            <a:r>
              <a:rPr lang="en-GB" sz="2000" dirty="0">
                <a:solidFill>
                  <a:srgbClr val="000000"/>
                </a:solidFill>
                <a:effectLst/>
                <a:latin typeface="Lucida Console" panose="020B0609040504020204" pitchFamily="49" charset="0"/>
              </a:rPr>
              <a:t>])</a:t>
            </a:r>
            <a:br>
              <a:rPr lang="en-GB" sz="2000" dirty="0">
                <a:solidFill>
                  <a:srgbClr val="000000"/>
                </a:solidFill>
                <a:effectLst/>
                <a:latin typeface="Lucida Console" panose="020B0609040504020204" pitchFamily="49" charset="0"/>
              </a:rPr>
            </a:b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plt.plot</a:t>
            </a:r>
            <a:r>
              <a:rPr lang="en-GB" sz="2000" dirty="0">
                <a:solidFill>
                  <a:srgbClr val="000000"/>
                </a:solidFill>
                <a:effectLst/>
                <a:latin typeface="Lucida Console" panose="020B0609040504020204" pitchFamily="49" charset="0"/>
              </a:rPr>
              <a:t>(x1, y1, x2, y2)</a:t>
            </a: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plt.show</a:t>
            </a:r>
            <a:r>
              <a:rPr lang="en-GB" sz="2000" dirty="0">
                <a:solidFill>
                  <a:srgbClr val="000000"/>
                </a:solidFill>
                <a:effectLst/>
                <a:latin typeface="Lucida Console" panose="020B0609040504020204" pitchFamily="49" charset="0"/>
              </a:rPr>
              <a:t>()</a:t>
            </a:r>
            <a:endParaRPr lang="en-GB" sz="3200" dirty="0">
              <a:latin typeface="Lucida Console" panose="020B0609040504020204" pitchFamily="49" charset="0"/>
            </a:endParaRPr>
          </a:p>
        </p:txBody>
      </p:sp>
    </p:spTree>
    <p:extLst>
      <p:ext uri="{BB962C8B-B14F-4D97-AF65-F5344CB8AC3E}">
        <p14:creationId xmlns:p14="http://schemas.microsoft.com/office/powerpoint/2010/main" val="1817642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199C3-5638-419B-81EE-72E7ECCC4FB8}"/>
              </a:ext>
            </a:extLst>
          </p:cNvPr>
          <p:cNvSpPr>
            <a:spLocks noGrp="1"/>
          </p:cNvSpPr>
          <p:nvPr>
            <p:ph type="title"/>
          </p:nvPr>
        </p:nvSpPr>
        <p:spPr/>
        <p:txBody>
          <a:bodyPr/>
          <a:lstStyle/>
          <a:p>
            <a:r>
              <a:rPr lang="en-GB" dirty="0"/>
              <a:t>Drawing a chart – example 6</a:t>
            </a:r>
          </a:p>
        </p:txBody>
      </p:sp>
      <p:pic>
        <p:nvPicPr>
          <p:cNvPr id="1026" name="Picture 2">
            <a:extLst>
              <a:ext uri="{FF2B5EF4-FFF2-40B4-BE49-F238E27FC236}">
                <a16:creationId xmlns:a16="http://schemas.microsoft.com/office/drawing/2014/main" id="{0F80F129-3114-43E6-84D0-0EFF09CA6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0516" y="1368839"/>
            <a:ext cx="7170968" cy="46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668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F800-8EFE-409A-A3A3-6A7610956DF8}"/>
              </a:ext>
            </a:extLst>
          </p:cNvPr>
          <p:cNvSpPr>
            <a:spLocks noGrp="1"/>
          </p:cNvSpPr>
          <p:nvPr>
            <p:ph type="title"/>
          </p:nvPr>
        </p:nvSpPr>
        <p:spPr/>
        <p:txBody>
          <a:bodyPr/>
          <a:lstStyle/>
          <a:p>
            <a:r>
              <a:rPr lang="en-GB" dirty="0"/>
              <a:t>Last week – Files &amp; File Processing</a:t>
            </a:r>
          </a:p>
        </p:txBody>
      </p:sp>
      <p:sp>
        <p:nvSpPr>
          <p:cNvPr id="3" name="Content Placeholder 2">
            <a:extLst>
              <a:ext uri="{FF2B5EF4-FFF2-40B4-BE49-F238E27FC236}">
                <a16:creationId xmlns:a16="http://schemas.microsoft.com/office/drawing/2014/main" id="{F489BFF0-E6A0-44D3-80E2-69A90C60728A}"/>
              </a:ext>
            </a:extLst>
          </p:cNvPr>
          <p:cNvSpPr>
            <a:spLocks noGrp="1"/>
          </p:cNvSpPr>
          <p:nvPr>
            <p:ph sz="half" idx="1"/>
          </p:nvPr>
        </p:nvSpPr>
        <p:spPr/>
        <p:txBody>
          <a:bodyPr/>
          <a:lstStyle/>
          <a:p>
            <a:r>
              <a:rPr lang="en-GB" dirty="0"/>
              <a:t>What a file is</a:t>
            </a:r>
          </a:p>
          <a:p>
            <a:r>
              <a:rPr lang="en-GB" dirty="0"/>
              <a:t>Data and metadata</a:t>
            </a:r>
          </a:p>
          <a:p>
            <a:r>
              <a:rPr lang="en-GB" dirty="0"/>
              <a:t>Binary files and text files</a:t>
            </a:r>
          </a:p>
          <a:p>
            <a:r>
              <a:rPr lang="en-GB" dirty="0"/>
              <a:t>Unicode utf-8</a:t>
            </a:r>
          </a:p>
          <a:p>
            <a:endParaRPr lang="en-GB" dirty="0"/>
          </a:p>
        </p:txBody>
      </p:sp>
      <p:sp>
        <p:nvSpPr>
          <p:cNvPr id="4" name="Content Placeholder 3">
            <a:extLst>
              <a:ext uri="{FF2B5EF4-FFF2-40B4-BE49-F238E27FC236}">
                <a16:creationId xmlns:a16="http://schemas.microsoft.com/office/drawing/2014/main" id="{933ED353-B579-4457-9548-B43D5BFEEF3F}"/>
              </a:ext>
            </a:extLst>
          </p:cNvPr>
          <p:cNvSpPr>
            <a:spLocks noGrp="1"/>
          </p:cNvSpPr>
          <p:nvPr>
            <p:ph sz="half" idx="2"/>
          </p:nvPr>
        </p:nvSpPr>
        <p:spPr>
          <a:xfrm>
            <a:off x="6172202" y="1849172"/>
            <a:ext cx="5181600" cy="4351338"/>
          </a:xfrm>
        </p:spPr>
        <p:txBody>
          <a:bodyPr/>
          <a:lstStyle/>
          <a:p>
            <a:r>
              <a:rPr lang="en-GB" dirty="0"/>
              <a:t>Read a text file</a:t>
            </a:r>
          </a:p>
          <a:p>
            <a:r>
              <a:rPr lang="en-GB" dirty="0"/>
              <a:t>Write a text file</a:t>
            </a:r>
          </a:p>
          <a:p>
            <a:r>
              <a:rPr lang="en-GB" dirty="0"/>
              <a:t>Append a text file</a:t>
            </a:r>
          </a:p>
          <a:p>
            <a:endParaRPr lang="en-GB" dirty="0"/>
          </a:p>
        </p:txBody>
      </p:sp>
    </p:spTree>
    <p:extLst>
      <p:ext uri="{BB962C8B-B14F-4D97-AF65-F5344CB8AC3E}">
        <p14:creationId xmlns:p14="http://schemas.microsoft.com/office/powerpoint/2010/main" val="3934206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2D44-C51D-4809-97BD-13E1E69E4DBF}"/>
              </a:ext>
            </a:extLst>
          </p:cNvPr>
          <p:cNvSpPr>
            <a:spLocks noGrp="1"/>
          </p:cNvSpPr>
          <p:nvPr>
            <p:ph type="title"/>
          </p:nvPr>
        </p:nvSpPr>
        <p:spPr/>
        <p:txBody>
          <a:bodyPr/>
          <a:lstStyle/>
          <a:p>
            <a:r>
              <a:rPr lang="en-GB" dirty="0"/>
              <a:t>Now you do it – w3schools.com</a:t>
            </a:r>
          </a:p>
        </p:txBody>
      </p:sp>
      <p:sp>
        <p:nvSpPr>
          <p:cNvPr id="3" name="Text Placeholder 2">
            <a:extLst>
              <a:ext uri="{FF2B5EF4-FFF2-40B4-BE49-F238E27FC236}">
                <a16:creationId xmlns:a16="http://schemas.microsoft.com/office/drawing/2014/main" id="{F2E770F4-C205-43AD-B737-C20A9BE34C8E}"/>
              </a:ext>
            </a:extLst>
          </p:cNvPr>
          <p:cNvSpPr>
            <a:spLocks noGrp="1"/>
          </p:cNvSpPr>
          <p:nvPr>
            <p:ph type="body" idx="1"/>
          </p:nvPr>
        </p:nvSpPr>
        <p:spPr/>
        <p:txBody>
          <a:bodyPr>
            <a:normAutofit/>
          </a:bodyPr>
          <a:lstStyle/>
          <a:p>
            <a:r>
              <a:rPr lang="en-GB" dirty="0"/>
              <a:t>Execute the examples yourself at W3Schools.com</a:t>
            </a:r>
          </a:p>
          <a:p>
            <a:r>
              <a:rPr lang="en-GB" dirty="0"/>
              <a:t>Modify the code to increase your understanding.</a:t>
            </a:r>
          </a:p>
        </p:txBody>
      </p:sp>
    </p:spTree>
    <p:extLst>
      <p:ext uri="{BB962C8B-B14F-4D97-AF65-F5344CB8AC3E}">
        <p14:creationId xmlns:p14="http://schemas.microsoft.com/office/powerpoint/2010/main" val="1815934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55B18-E5CA-4E0C-93B9-286B1BADCB05}"/>
              </a:ext>
            </a:extLst>
          </p:cNvPr>
          <p:cNvSpPr>
            <a:spLocks noGrp="1"/>
          </p:cNvSpPr>
          <p:nvPr>
            <p:ph type="title"/>
          </p:nvPr>
        </p:nvSpPr>
        <p:spPr/>
        <p:txBody>
          <a:bodyPr/>
          <a:lstStyle/>
          <a:p>
            <a:r>
              <a:rPr lang="en-GB" dirty="0"/>
              <a:t>Assignments - Review</a:t>
            </a:r>
          </a:p>
        </p:txBody>
      </p:sp>
      <p:sp>
        <p:nvSpPr>
          <p:cNvPr id="3" name="Text Placeholder 2">
            <a:extLst>
              <a:ext uri="{FF2B5EF4-FFF2-40B4-BE49-F238E27FC236}">
                <a16:creationId xmlns:a16="http://schemas.microsoft.com/office/drawing/2014/main" id="{7DFF9CD8-E186-4D4F-B402-019014056CA4}"/>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515645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22139-42DB-4AC5-A633-6A6151320660}"/>
              </a:ext>
            </a:extLst>
          </p:cNvPr>
          <p:cNvSpPr>
            <a:spLocks noGrp="1"/>
          </p:cNvSpPr>
          <p:nvPr>
            <p:ph type="title"/>
          </p:nvPr>
        </p:nvSpPr>
        <p:spPr/>
        <p:txBody>
          <a:bodyPr/>
          <a:lstStyle/>
          <a:p>
            <a:r>
              <a:rPr lang="en-GB" dirty="0"/>
              <a:t>General feedback &amp; advice</a:t>
            </a:r>
          </a:p>
        </p:txBody>
      </p:sp>
      <p:sp>
        <p:nvSpPr>
          <p:cNvPr id="3" name="Content Placeholder 2">
            <a:extLst>
              <a:ext uri="{FF2B5EF4-FFF2-40B4-BE49-F238E27FC236}">
                <a16:creationId xmlns:a16="http://schemas.microsoft.com/office/drawing/2014/main" id="{1DF69DD4-9D1E-44DA-90BC-3BDDF95D0C54}"/>
              </a:ext>
            </a:extLst>
          </p:cNvPr>
          <p:cNvSpPr>
            <a:spLocks noGrp="1"/>
          </p:cNvSpPr>
          <p:nvPr>
            <p:ph idx="1"/>
          </p:nvPr>
        </p:nvSpPr>
        <p:spPr/>
        <p:txBody>
          <a:bodyPr/>
          <a:lstStyle/>
          <a:p>
            <a:pPr marL="514350" indent="-514350">
              <a:buFont typeface="+mj-lt"/>
              <a:buAutoNum type="arabicPeriod"/>
            </a:pPr>
            <a:r>
              <a:rPr lang="en-GB" dirty="0"/>
              <a:t>Take more time to</a:t>
            </a:r>
          </a:p>
          <a:p>
            <a:pPr marL="971550" lvl="1" indent="-514350">
              <a:buFont typeface="+mj-lt"/>
              <a:buAutoNum type="alphaLcParenR"/>
            </a:pPr>
            <a:r>
              <a:rPr lang="en-GB" dirty="0"/>
              <a:t>Analyse the problem</a:t>
            </a:r>
          </a:p>
          <a:p>
            <a:pPr marL="971550" lvl="1" indent="-514350">
              <a:buFont typeface="+mj-lt"/>
              <a:buAutoNum type="alphaLcParenR"/>
            </a:pPr>
            <a:r>
              <a:rPr lang="en-GB" dirty="0"/>
              <a:t>Design the algorithm</a:t>
            </a:r>
          </a:p>
          <a:p>
            <a:pPr marL="514350" indent="-514350">
              <a:buFont typeface="+mj-lt"/>
              <a:buAutoNum type="arabicPeriod"/>
            </a:pPr>
            <a:r>
              <a:rPr lang="en-GB" dirty="0"/>
              <a:t>Write the algorithm on paper using pseudocode BEFORE coding</a:t>
            </a:r>
          </a:p>
          <a:p>
            <a:pPr marL="514350" indent="-514350">
              <a:buFont typeface="+mj-lt"/>
              <a:buAutoNum type="arabicPeriod"/>
            </a:pPr>
            <a:r>
              <a:rPr lang="en-GB" dirty="0"/>
              <a:t>Keep expressions simple and use brackets</a:t>
            </a:r>
          </a:p>
          <a:p>
            <a:pPr marL="514350" indent="-514350">
              <a:buFont typeface="+mj-lt"/>
              <a:buAutoNum type="arabicPeriod"/>
            </a:pPr>
            <a:r>
              <a:rPr lang="en-GB" dirty="0"/>
              <a:t>Execute statements in the IDLE shell to confirm your logic</a:t>
            </a:r>
          </a:p>
          <a:p>
            <a:pPr marL="514350" indent="-514350">
              <a:buFont typeface="+mj-lt"/>
              <a:buAutoNum type="arabicPeriod"/>
            </a:pPr>
            <a:r>
              <a:rPr lang="en-GB" dirty="0"/>
              <a:t>Test your code. </a:t>
            </a:r>
          </a:p>
          <a:p>
            <a:pPr lvl="1"/>
            <a:r>
              <a:rPr lang="en-GB" dirty="0"/>
              <a:t>Ideally, write the test statements BEFORE the code(TDD*)</a:t>
            </a:r>
          </a:p>
        </p:txBody>
      </p:sp>
      <p:sp>
        <p:nvSpPr>
          <p:cNvPr id="4" name="TextBox 3">
            <a:extLst>
              <a:ext uri="{FF2B5EF4-FFF2-40B4-BE49-F238E27FC236}">
                <a16:creationId xmlns:a16="http://schemas.microsoft.com/office/drawing/2014/main" id="{66E68966-BB96-ACF7-4FFE-405189E4AC4B}"/>
              </a:ext>
            </a:extLst>
          </p:cNvPr>
          <p:cNvSpPr txBox="1"/>
          <p:nvPr/>
        </p:nvSpPr>
        <p:spPr>
          <a:xfrm>
            <a:off x="8694482" y="5709995"/>
            <a:ext cx="2659318" cy="369332"/>
          </a:xfrm>
          <a:prstGeom prst="rect">
            <a:avLst/>
          </a:prstGeom>
          <a:noFill/>
        </p:spPr>
        <p:txBody>
          <a:bodyPr wrap="none" rtlCol="0">
            <a:spAutoFit/>
          </a:bodyPr>
          <a:lstStyle/>
          <a:p>
            <a:r>
              <a:rPr lang="en-GB" dirty="0"/>
              <a:t>*Test Driven Development</a:t>
            </a:r>
          </a:p>
        </p:txBody>
      </p:sp>
    </p:spTree>
    <p:extLst>
      <p:ext uri="{BB962C8B-B14F-4D97-AF65-F5344CB8AC3E}">
        <p14:creationId xmlns:p14="http://schemas.microsoft.com/office/powerpoint/2010/main" val="2759816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EE7F-35BF-432E-AC41-F3A8E9EEDC4B}"/>
              </a:ext>
            </a:extLst>
          </p:cNvPr>
          <p:cNvSpPr>
            <a:spLocks noGrp="1"/>
          </p:cNvSpPr>
          <p:nvPr>
            <p:ph type="title"/>
          </p:nvPr>
        </p:nvSpPr>
        <p:spPr/>
        <p:txBody>
          <a:bodyPr>
            <a:normAutofit/>
          </a:bodyPr>
          <a:lstStyle/>
          <a:p>
            <a:r>
              <a:rPr lang="en-GB" dirty="0"/>
              <a:t>Analyse and Design before build</a:t>
            </a:r>
          </a:p>
        </p:txBody>
      </p:sp>
      <p:sp>
        <p:nvSpPr>
          <p:cNvPr id="3" name="Content Placeholder 2">
            <a:extLst>
              <a:ext uri="{FF2B5EF4-FFF2-40B4-BE49-F238E27FC236}">
                <a16:creationId xmlns:a16="http://schemas.microsoft.com/office/drawing/2014/main" id="{185AB86A-85D7-42EB-A583-17E41864E76B}"/>
              </a:ext>
            </a:extLst>
          </p:cNvPr>
          <p:cNvSpPr>
            <a:spLocks noGrp="1"/>
          </p:cNvSpPr>
          <p:nvPr>
            <p:ph idx="1"/>
          </p:nvPr>
        </p:nvSpPr>
        <p:spPr/>
        <p:txBody>
          <a:bodyPr/>
          <a:lstStyle/>
          <a:p>
            <a:r>
              <a:rPr lang="en-GB" dirty="0"/>
              <a:t>Understand the fundamental problem, discard extraneous detail</a:t>
            </a:r>
          </a:p>
          <a:p>
            <a:r>
              <a:rPr lang="en-GB" dirty="0"/>
              <a:t>Think - How would I solve this problem with paper &amp; pencil?</a:t>
            </a:r>
          </a:p>
          <a:p>
            <a:r>
              <a:rPr lang="en-GB" dirty="0"/>
              <a:t>Describe the algorithm (the process or recipe) for solving this problem to another person, ideally one five years old</a:t>
            </a:r>
          </a:p>
          <a:p>
            <a:r>
              <a:rPr lang="en-GB" dirty="0"/>
              <a:t>Outline the procedure with pseudocode </a:t>
            </a:r>
          </a:p>
          <a:p>
            <a:r>
              <a:rPr lang="en-GB" dirty="0"/>
              <a:t>Desk-check your pseudocode</a:t>
            </a:r>
          </a:p>
          <a:p>
            <a:r>
              <a:rPr lang="en-GB" dirty="0"/>
              <a:t>Write the code</a:t>
            </a:r>
          </a:p>
          <a:p>
            <a:r>
              <a:rPr lang="en-GB" dirty="0"/>
              <a:t>Look at the big picture, avoid getting trapped in the details</a:t>
            </a:r>
          </a:p>
          <a:p>
            <a:pPr marL="0" indent="0">
              <a:buNone/>
            </a:pPr>
            <a:endParaRPr lang="en-GB" dirty="0"/>
          </a:p>
        </p:txBody>
      </p:sp>
    </p:spTree>
    <p:extLst>
      <p:ext uri="{BB962C8B-B14F-4D97-AF65-F5344CB8AC3E}">
        <p14:creationId xmlns:p14="http://schemas.microsoft.com/office/powerpoint/2010/main" val="47186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9BF4-8B39-DE02-1BA2-22474A8860E5}"/>
              </a:ext>
            </a:extLst>
          </p:cNvPr>
          <p:cNvSpPr>
            <a:spLocks noGrp="1"/>
          </p:cNvSpPr>
          <p:nvPr>
            <p:ph type="title"/>
          </p:nvPr>
        </p:nvSpPr>
        <p:spPr/>
        <p:txBody>
          <a:bodyPr/>
          <a:lstStyle/>
          <a:p>
            <a:r>
              <a:rPr lang="en-GB" dirty="0"/>
              <a:t>And Now for Something Completely Different</a:t>
            </a:r>
          </a:p>
        </p:txBody>
      </p:sp>
      <p:sp>
        <p:nvSpPr>
          <p:cNvPr id="3" name="Text Placeholder 2">
            <a:extLst>
              <a:ext uri="{FF2B5EF4-FFF2-40B4-BE49-F238E27FC236}">
                <a16:creationId xmlns:a16="http://schemas.microsoft.com/office/drawing/2014/main" id="{08F9B931-E199-3F3D-8C84-42F9CF9A5F24}"/>
              </a:ext>
            </a:extLst>
          </p:cNvPr>
          <p:cNvSpPr>
            <a:spLocks noGrp="1"/>
          </p:cNvSpPr>
          <p:nvPr>
            <p:ph type="body" idx="1"/>
          </p:nvPr>
        </p:nvSpPr>
        <p:spPr/>
        <p:txBody>
          <a:bodyPr/>
          <a:lstStyle/>
          <a:p>
            <a:r>
              <a:rPr lang="en-GB" dirty="0"/>
              <a:t>Film, released in 1971</a:t>
            </a:r>
          </a:p>
        </p:txBody>
      </p:sp>
    </p:spTree>
    <p:extLst>
      <p:ext uri="{BB962C8B-B14F-4D97-AF65-F5344CB8AC3E}">
        <p14:creationId xmlns:p14="http://schemas.microsoft.com/office/powerpoint/2010/main" val="1138541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4480-90F9-4EDC-9D21-6C83C16F74DA}"/>
              </a:ext>
            </a:extLst>
          </p:cNvPr>
          <p:cNvSpPr>
            <a:spLocks noGrp="1"/>
          </p:cNvSpPr>
          <p:nvPr>
            <p:ph type="title"/>
          </p:nvPr>
        </p:nvSpPr>
        <p:spPr/>
        <p:txBody>
          <a:bodyPr/>
          <a:lstStyle/>
          <a:p>
            <a:r>
              <a:rPr lang="en-GB" dirty="0"/>
              <a:t>Use Anaconda:  It is </a:t>
            </a:r>
            <a:r>
              <a:rPr lang="en-GB" b="1" dirty="0"/>
              <a:t>_so_</a:t>
            </a:r>
            <a:r>
              <a:rPr lang="en-GB" dirty="0"/>
              <a:t> much easier</a:t>
            </a:r>
          </a:p>
        </p:txBody>
      </p:sp>
      <p:sp>
        <p:nvSpPr>
          <p:cNvPr id="3" name="Content Placeholder 2">
            <a:extLst>
              <a:ext uri="{FF2B5EF4-FFF2-40B4-BE49-F238E27FC236}">
                <a16:creationId xmlns:a16="http://schemas.microsoft.com/office/drawing/2014/main" id="{11DC2A8D-1BCB-41AB-8843-B03762A2192A}"/>
              </a:ext>
            </a:extLst>
          </p:cNvPr>
          <p:cNvSpPr>
            <a:spLocks noGrp="1"/>
          </p:cNvSpPr>
          <p:nvPr>
            <p:ph idx="1"/>
          </p:nvPr>
        </p:nvSpPr>
        <p:spPr/>
        <p:txBody>
          <a:bodyPr/>
          <a:lstStyle/>
          <a:p>
            <a:r>
              <a:rPr lang="en-GB" dirty="0"/>
              <a:t>Make sure you have Anaconda installed and working on your PC</a:t>
            </a:r>
          </a:p>
          <a:p>
            <a:r>
              <a:rPr lang="en-GB" dirty="0"/>
              <a:t>Anaconda has Pandas, Numpy, Matplotlib, Seaborn, Bokeh, Jupyter, and many more packages pre-installed</a:t>
            </a:r>
          </a:p>
          <a:p>
            <a:r>
              <a:rPr lang="en-GB" dirty="0"/>
              <a:t>Start Python IDLE</a:t>
            </a:r>
          </a:p>
          <a:p>
            <a:r>
              <a:rPr lang="en-GB" dirty="0"/>
              <a:t>Write and run the practice examples in the normal way</a:t>
            </a:r>
          </a:p>
        </p:txBody>
      </p:sp>
    </p:spTree>
    <p:extLst>
      <p:ext uri="{BB962C8B-B14F-4D97-AF65-F5344CB8AC3E}">
        <p14:creationId xmlns:p14="http://schemas.microsoft.com/office/powerpoint/2010/main" val="2803629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9F6F-FB56-7532-4C7D-A7A73C9A362C}"/>
              </a:ext>
            </a:extLst>
          </p:cNvPr>
          <p:cNvSpPr>
            <a:spLocks noGrp="1"/>
          </p:cNvSpPr>
          <p:nvPr>
            <p:ph type="title"/>
          </p:nvPr>
        </p:nvSpPr>
        <p:spPr/>
        <p:txBody>
          <a:bodyPr/>
          <a:lstStyle/>
          <a:p>
            <a:r>
              <a:rPr lang="en-GB" dirty="0"/>
              <a:t>Jupyter Notebooks</a:t>
            </a:r>
          </a:p>
        </p:txBody>
      </p:sp>
      <p:sp>
        <p:nvSpPr>
          <p:cNvPr id="3" name="Text Placeholder 2">
            <a:extLst>
              <a:ext uri="{FF2B5EF4-FFF2-40B4-BE49-F238E27FC236}">
                <a16:creationId xmlns:a16="http://schemas.microsoft.com/office/drawing/2014/main" id="{7D5831FD-7821-709C-E25A-2903FE1402D2}"/>
              </a:ext>
            </a:extLst>
          </p:cNvPr>
          <p:cNvSpPr>
            <a:spLocks noGrp="1"/>
          </p:cNvSpPr>
          <p:nvPr>
            <p:ph type="body" idx="1"/>
          </p:nvPr>
        </p:nvSpPr>
        <p:spPr/>
        <p:txBody>
          <a:bodyPr/>
          <a:lstStyle/>
          <a:p>
            <a:r>
              <a:rPr lang="en-GB" dirty="0"/>
              <a:t>Designed for interactive coding and data exploration</a:t>
            </a:r>
          </a:p>
        </p:txBody>
      </p:sp>
      <p:pic>
        <p:nvPicPr>
          <p:cNvPr id="5" name="Picture 4">
            <a:extLst>
              <a:ext uri="{FF2B5EF4-FFF2-40B4-BE49-F238E27FC236}">
                <a16:creationId xmlns:a16="http://schemas.microsoft.com/office/drawing/2014/main" id="{4700A48B-807F-C782-11CA-85030B77C01E}"/>
              </a:ext>
            </a:extLst>
          </p:cNvPr>
          <p:cNvPicPr>
            <a:picLocks noChangeAspect="1"/>
          </p:cNvPicPr>
          <p:nvPr/>
        </p:nvPicPr>
        <p:blipFill>
          <a:blip r:embed="rId2"/>
          <a:stretch>
            <a:fillRect/>
          </a:stretch>
        </p:blipFill>
        <p:spPr>
          <a:xfrm>
            <a:off x="2479489" y="289939"/>
            <a:ext cx="7233022" cy="3486329"/>
          </a:xfrm>
          <a:prstGeom prst="rect">
            <a:avLst/>
          </a:prstGeom>
        </p:spPr>
      </p:pic>
    </p:spTree>
    <p:extLst>
      <p:ext uri="{BB962C8B-B14F-4D97-AF65-F5344CB8AC3E}">
        <p14:creationId xmlns:p14="http://schemas.microsoft.com/office/powerpoint/2010/main" val="2222937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09C1F26-A4E2-B858-8731-ADA9B8E0E88F}"/>
              </a:ext>
            </a:extLst>
          </p:cNvPr>
          <p:cNvPicPr>
            <a:picLocks noChangeAspect="1"/>
          </p:cNvPicPr>
          <p:nvPr/>
        </p:nvPicPr>
        <p:blipFill>
          <a:blip r:embed="rId2"/>
          <a:stretch>
            <a:fillRect/>
          </a:stretch>
        </p:blipFill>
        <p:spPr>
          <a:xfrm>
            <a:off x="1262075" y="0"/>
            <a:ext cx="9667849" cy="6858000"/>
          </a:xfrm>
          <a:prstGeom prst="rect">
            <a:avLst/>
          </a:prstGeom>
        </p:spPr>
      </p:pic>
    </p:spTree>
    <p:extLst>
      <p:ext uri="{BB962C8B-B14F-4D97-AF65-F5344CB8AC3E}">
        <p14:creationId xmlns:p14="http://schemas.microsoft.com/office/powerpoint/2010/main" val="3654492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496AA-22AD-72C0-DDDD-30B73A0A2E16}"/>
              </a:ext>
            </a:extLst>
          </p:cNvPr>
          <p:cNvSpPr>
            <a:spLocks noGrp="1"/>
          </p:cNvSpPr>
          <p:nvPr>
            <p:ph type="title"/>
          </p:nvPr>
        </p:nvSpPr>
        <p:spPr/>
        <p:txBody>
          <a:bodyPr/>
          <a:lstStyle/>
          <a:p>
            <a:r>
              <a:rPr lang="en-GB" dirty="0"/>
              <a:t>Jupyter Notebooks – Pros &amp; Cons</a:t>
            </a:r>
          </a:p>
        </p:txBody>
      </p:sp>
      <p:sp>
        <p:nvSpPr>
          <p:cNvPr id="4" name="Text Placeholder 3">
            <a:extLst>
              <a:ext uri="{FF2B5EF4-FFF2-40B4-BE49-F238E27FC236}">
                <a16:creationId xmlns:a16="http://schemas.microsoft.com/office/drawing/2014/main" id="{2AFFA18A-59AD-BB59-196A-533C49597732}"/>
              </a:ext>
            </a:extLst>
          </p:cNvPr>
          <p:cNvSpPr>
            <a:spLocks noGrp="1"/>
          </p:cNvSpPr>
          <p:nvPr>
            <p:ph type="body" idx="1"/>
          </p:nvPr>
        </p:nvSpPr>
        <p:spPr/>
        <p:txBody>
          <a:bodyPr/>
          <a:lstStyle/>
          <a:p>
            <a:r>
              <a:rPr lang="en-GB" dirty="0"/>
              <a:t>Positives</a:t>
            </a:r>
          </a:p>
        </p:txBody>
      </p:sp>
      <p:sp>
        <p:nvSpPr>
          <p:cNvPr id="5" name="Content Placeholder 4">
            <a:extLst>
              <a:ext uri="{FF2B5EF4-FFF2-40B4-BE49-F238E27FC236}">
                <a16:creationId xmlns:a16="http://schemas.microsoft.com/office/drawing/2014/main" id="{2F5D94BA-CFDB-447B-1575-F9F797C164A0}"/>
              </a:ext>
            </a:extLst>
          </p:cNvPr>
          <p:cNvSpPr>
            <a:spLocks noGrp="1"/>
          </p:cNvSpPr>
          <p:nvPr>
            <p:ph sz="half" idx="2"/>
          </p:nvPr>
        </p:nvSpPr>
        <p:spPr/>
        <p:txBody>
          <a:bodyPr>
            <a:normAutofit lnSpcReduction="10000"/>
          </a:bodyPr>
          <a:lstStyle/>
          <a:p>
            <a:r>
              <a:rPr lang="en-GB" dirty="0"/>
              <a:t>It’s visual – so much more intuitive</a:t>
            </a:r>
          </a:p>
          <a:p>
            <a:r>
              <a:rPr lang="en-GB" dirty="0"/>
              <a:t>Great for trying things out and exploring ideas</a:t>
            </a:r>
          </a:p>
          <a:p>
            <a:r>
              <a:rPr lang="en-GB" dirty="0"/>
              <a:t>Great for presenting your work attractively and persuasively</a:t>
            </a:r>
          </a:p>
          <a:p>
            <a:r>
              <a:rPr lang="en-GB" dirty="0"/>
              <a:t>Re-use other people’s work as a starting point. Run cell by cell to understand what the code does</a:t>
            </a:r>
          </a:p>
        </p:txBody>
      </p:sp>
      <p:sp>
        <p:nvSpPr>
          <p:cNvPr id="6" name="Text Placeholder 5">
            <a:extLst>
              <a:ext uri="{FF2B5EF4-FFF2-40B4-BE49-F238E27FC236}">
                <a16:creationId xmlns:a16="http://schemas.microsoft.com/office/drawing/2014/main" id="{B6CD97EC-C018-46EE-9E4E-758AE664EE4D}"/>
              </a:ext>
            </a:extLst>
          </p:cNvPr>
          <p:cNvSpPr>
            <a:spLocks noGrp="1"/>
          </p:cNvSpPr>
          <p:nvPr>
            <p:ph type="body" sz="quarter" idx="3"/>
          </p:nvPr>
        </p:nvSpPr>
        <p:spPr/>
        <p:txBody>
          <a:bodyPr/>
          <a:lstStyle/>
          <a:p>
            <a:r>
              <a:rPr lang="en-GB" dirty="0"/>
              <a:t>Negatives</a:t>
            </a:r>
          </a:p>
        </p:txBody>
      </p:sp>
      <p:sp>
        <p:nvSpPr>
          <p:cNvPr id="7" name="Content Placeholder 6">
            <a:extLst>
              <a:ext uri="{FF2B5EF4-FFF2-40B4-BE49-F238E27FC236}">
                <a16:creationId xmlns:a16="http://schemas.microsoft.com/office/drawing/2014/main" id="{938FD418-6A8B-C950-29DA-1F9B04E824F9}"/>
              </a:ext>
            </a:extLst>
          </p:cNvPr>
          <p:cNvSpPr>
            <a:spLocks noGrp="1"/>
          </p:cNvSpPr>
          <p:nvPr>
            <p:ph sz="quarter" idx="4"/>
          </p:nvPr>
        </p:nvSpPr>
        <p:spPr/>
        <p:txBody>
          <a:bodyPr>
            <a:normAutofit lnSpcReduction="10000"/>
          </a:bodyPr>
          <a:lstStyle/>
          <a:p>
            <a:r>
              <a:rPr lang="en-GB" dirty="0"/>
              <a:t>Notebooks can easily become a mess of half formed ideas and jottings</a:t>
            </a:r>
          </a:p>
          <a:p>
            <a:r>
              <a:rPr lang="en-GB" dirty="0"/>
              <a:t>Code is scattered across many cells which can hide interdependencies and makes code re-use tricky</a:t>
            </a:r>
          </a:p>
          <a:p>
            <a:r>
              <a:rPr lang="en-GB" dirty="0"/>
              <a:t>Version control</a:t>
            </a:r>
          </a:p>
        </p:txBody>
      </p:sp>
    </p:spTree>
    <p:extLst>
      <p:ext uri="{BB962C8B-B14F-4D97-AF65-F5344CB8AC3E}">
        <p14:creationId xmlns:p14="http://schemas.microsoft.com/office/powerpoint/2010/main" val="6089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0AE1F-FBD2-4D90-A429-21A5B58F2AEB}"/>
              </a:ext>
            </a:extLst>
          </p:cNvPr>
          <p:cNvSpPr>
            <a:spLocks noGrp="1"/>
          </p:cNvSpPr>
          <p:nvPr>
            <p:ph type="title"/>
          </p:nvPr>
        </p:nvSpPr>
        <p:spPr/>
        <p:txBody>
          <a:bodyPr/>
          <a:lstStyle/>
          <a:p>
            <a:r>
              <a:rPr lang="en-GB" dirty="0"/>
              <a:t>More Charts and More Options</a:t>
            </a:r>
          </a:p>
        </p:txBody>
      </p:sp>
      <p:sp>
        <p:nvSpPr>
          <p:cNvPr id="3" name="Text Placeholder 2">
            <a:extLst>
              <a:ext uri="{FF2B5EF4-FFF2-40B4-BE49-F238E27FC236}">
                <a16:creationId xmlns:a16="http://schemas.microsoft.com/office/drawing/2014/main" id="{4564AA68-C3B7-4D4F-8712-D095891AC003}"/>
              </a:ext>
            </a:extLst>
          </p:cNvPr>
          <p:cNvSpPr>
            <a:spLocks noGrp="1"/>
          </p:cNvSpPr>
          <p:nvPr>
            <p:ph type="body" idx="1"/>
          </p:nvPr>
        </p:nvSpPr>
        <p:spPr/>
        <p:txBody>
          <a:bodyPr/>
          <a:lstStyle/>
          <a:p>
            <a:r>
              <a:rPr lang="en-GB"/>
              <a:t>Some examples:</a:t>
            </a:r>
          </a:p>
        </p:txBody>
      </p:sp>
    </p:spTree>
    <p:extLst>
      <p:ext uri="{BB962C8B-B14F-4D97-AF65-F5344CB8AC3E}">
        <p14:creationId xmlns:p14="http://schemas.microsoft.com/office/powerpoint/2010/main" val="1408806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FA46D-26C5-F796-F7C7-FA6B24AFD87C}"/>
              </a:ext>
            </a:extLst>
          </p:cNvPr>
          <p:cNvSpPr>
            <a:spLocks noGrp="1"/>
          </p:cNvSpPr>
          <p:nvPr>
            <p:ph type="title"/>
          </p:nvPr>
        </p:nvSpPr>
        <p:spPr/>
        <p:txBody>
          <a:bodyPr/>
          <a:lstStyle/>
          <a:p>
            <a:r>
              <a:rPr lang="en-GB" dirty="0"/>
              <a:t>The string prefixes ‘f’, ‘r’ and ‘u’</a:t>
            </a:r>
          </a:p>
        </p:txBody>
      </p:sp>
      <p:sp>
        <p:nvSpPr>
          <p:cNvPr id="3" name="Content Placeholder 2">
            <a:extLst>
              <a:ext uri="{FF2B5EF4-FFF2-40B4-BE49-F238E27FC236}">
                <a16:creationId xmlns:a16="http://schemas.microsoft.com/office/drawing/2014/main" id="{AB0AA86C-8A17-5F71-D488-4A97065D0F1F}"/>
              </a:ext>
            </a:extLst>
          </p:cNvPr>
          <p:cNvSpPr>
            <a:spLocks noGrp="1"/>
          </p:cNvSpPr>
          <p:nvPr>
            <p:ph idx="1"/>
          </p:nvPr>
        </p:nvSpPr>
        <p:spPr/>
        <p:txBody>
          <a:bodyPr/>
          <a:lstStyle/>
          <a:p>
            <a:r>
              <a:rPr lang="en-GB" dirty="0"/>
              <a:t>As if there wasn’t already more than enough to remember about strings</a:t>
            </a:r>
          </a:p>
          <a:p>
            <a:r>
              <a:rPr lang="en-GB" dirty="0"/>
              <a:t>‘f’ is the format prefix</a:t>
            </a:r>
          </a:p>
          <a:p>
            <a:pPr lvl="1"/>
            <a:r>
              <a:rPr lang="en-GB" dirty="0"/>
              <a:t> f “the value of the variable x = {x} is placed between the curly brackets”</a:t>
            </a:r>
          </a:p>
          <a:p>
            <a:r>
              <a:rPr lang="en-GB" dirty="0"/>
              <a:t>‘r’ is the raw prefix</a:t>
            </a:r>
          </a:p>
          <a:p>
            <a:pPr lvl="1"/>
            <a:r>
              <a:rPr lang="en-GB" dirty="0"/>
              <a:t> r “treat escape sequences such as \n and \t as plain text”</a:t>
            </a:r>
          </a:p>
          <a:p>
            <a:r>
              <a:rPr lang="en-GB" dirty="0"/>
              <a:t>‘u’ is the Unicode prefix</a:t>
            </a:r>
          </a:p>
          <a:p>
            <a:pPr lvl="1"/>
            <a:r>
              <a:rPr lang="en-GB" dirty="0"/>
              <a:t> u “this is a Unicode string – the u prefix is not required in Python v3”</a:t>
            </a:r>
          </a:p>
        </p:txBody>
      </p:sp>
    </p:spTree>
    <p:extLst>
      <p:ext uri="{BB962C8B-B14F-4D97-AF65-F5344CB8AC3E}">
        <p14:creationId xmlns:p14="http://schemas.microsoft.com/office/powerpoint/2010/main" val="1840629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EBDF-422D-4C79-8674-F6316E28CD4C}"/>
              </a:ext>
            </a:extLst>
          </p:cNvPr>
          <p:cNvSpPr>
            <a:spLocks noGrp="1"/>
          </p:cNvSpPr>
          <p:nvPr>
            <p:ph type="title"/>
          </p:nvPr>
        </p:nvSpPr>
        <p:spPr/>
        <p:txBody>
          <a:bodyPr/>
          <a:lstStyle/>
          <a:p>
            <a:r>
              <a:rPr lang="en-GB" dirty="0"/>
              <a:t>Bar Chart</a:t>
            </a:r>
          </a:p>
        </p:txBody>
      </p:sp>
      <p:sp>
        <p:nvSpPr>
          <p:cNvPr id="3" name="Content Placeholder 2">
            <a:extLst>
              <a:ext uri="{FF2B5EF4-FFF2-40B4-BE49-F238E27FC236}">
                <a16:creationId xmlns:a16="http://schemas.microsoft.com/office/drawing/2014/main" id="{C09D6D5A-09CA-4630-BB9C-9AEB733F71EC}"/>
              </a:ext>
            </a:extLst>
          </p:cNvPr>
          <p:cNvSpPr>
            <a:spLocks noGrp="1"/>
          </p:cNvSpPr>
          <p:nvPr>
            <p:ph sz="half" idx="1"/>
          </p:nvPr>
        </p:nvSpPr>
        <p:spPr>
          <a:xfrm>
            <a:off x="838200" y="1825625"/>
            <a:ext cx="5501628" cy="4351338"/>
          </a:xfrm>
        </p:spPr>
        <p:txBody>
          <a:bodyPr>
            <a:normAutofit/>
          </a:bodyPr>
          <a:lstStyle/>
          <a:p>
            <a:pPr marL="0" indent="0">
              <a:buNone/>
            </a:pPr>
            <a:r>
              <a:rPr lang="en-GB" sz="2000" dirty="0">
                <a:solidFill>
                  <a:srgbClr val="0000CD"/>
                </a:solidFill>
                <a:effectLst/>
                <a:latin typeface="Lucida Console" panose="020B0609040504020204" pitchFamily="49" charset="0"/>
              </a:rPr>
              <a:t>import</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matplotlib.pyplot</a:t>
            </a:r>
            <a:r>
              <a:rPr lang="en-GB" sz="2000" dirty="0">
                <a:solidFill>
                  <a:srgbClr val="000000"/>
                </a:solidFill>
                <a:effectLst/>
                <a:latin typeface="Lucida Console" panose="020B0609040504020204" pitchFamily="49" charset="0"/>
              </a:rPr>
              <a:t> </a:t>
            </a:r>
            <a:r>
              <a:rPr lang="en-GB" sz="2000" dirty="0">
                <a:solidFill>
                  <a:srgbClr val="0000CD"/>
                </a:solidFill>
                <a:effectLst/>
                <a:latin typeface="Lucida Console" panose="020B0609040504020204" pitchFamily="49" charset="0"/>
              </a:rPr>
              <a:t>as</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plt</a:t>
            </a:r>
            <a:br>
              <a:rPr lang="en-GB" sz="2000" dirty="0">
                <a:solidFill>
                  <a:srgbClr val="000000"/>
                </a:solidFill>
                <a:effectLst/>
                <a:latin typeface="Lucida Console" panose="020B0609040504020204" pitchFamily="49" charset="0"/>
              </a:rPr>
            </a:br>
            <a:r>
              <a:rPr lang="en-GB" sz="2000" dirty="0">
                <a:solidFill>
                  <a:srgbClr val="0000CD"/>
                </a:solidFill>
                <a:effectLst/>
                <a:latin typeface="Lucida Console" panose="020B0609040504020204" pitchFamily="49" charset="0"/>
              </a:rPr>
              <a:t>import</a:t>
            </a:r>
            <a:r>
              <a:rPr lang="en-GB" sz="2000" dirty="0">
                <a:solidFill>
                  <a:srgbClr val="000000"/>
                </a:solidFill>
                <a:effectLst/>
                <a:latin typeface="Lucida Console" panose="020B0609040504020204" pitchFamily="49" charset="0"/>
              </a:rPr>
              <a:t> numpy </a:t>
            </a:r>
            <a:r>
              <a:rPr lang="en-GB" sz="2000" dirty="0">
                <a:solidFill>
                  <a:srgbClr val="0000CD"/>
                </a:solidFill>
                <a:effectLst/>
                <a:latin typeface="Lucida Console" panose="020B0609040504020204" pitchFamily="49" charset="0"/>
              </a:rPr>
              <a:t>as</a:t>
            </a:r>
            <a:r>
              <a:rPr lang="en-GB" sz="2000" dirty="0">
                <a:solidFill>
                  <a:srgbClr val="000000"/>
                </a:solidFill>
                <a:effectLst/>
                <a:latin typeface="Lucida Console" panose="020B0609040504020204" pitchFamily="49" charset="0"/>
              </a:rPr>
              <a:t> np</a:t>
            </a:r>
            <a:br>
              <a:rPr lang="en-GB" sz="2000" dirty="0">
                <a:solidFill>
                  <a:srgbClr val="000000"/>
                </a:solidFill>
                <a:effectLst/>
                <a:latin typeface="Lucida Console" panose="020B0609040504020204" pitchFamily="49" charset="0"/>
              </a:rPr>
            </a:br>
            <a:br>
              <a:rPr lang="en-GB" sz="2000" dirty="0">
                <a:solidFill>
                  <a:srgbClr val="000000"/>
                </a:solidFill>
                <a:effectLst/>
                <a:latin typeface="Lucida Console" panose="020B0609040504020204" pitchFamily="49" charset="0"/>
              </a:rPr>
            </a:br>
            <a:r>
              <a:rPr lang="en-GB" sz="2000" dirty="0">
                <a:solidFill>
                  <a:srgbClr val="000000"/>
                </a:solidFill>
                <a:effectLst/>
                <a:latin typeface="Lucida Console" panose="020B0609040504020204" pitchFamily="49" charset="0"/>
              </a:rPr>
              <a:t>x = </a:t>
            </a:r>
            <a:r>
              <a:rPr lang="en-GB" sz="2000" dirty="0" err="1">
                <a:solidFill>
                  <a:srgbClr val="000000"/>
                </a:solidFill>
                <a:effectLst/>
                <a:latin typeface="Lucida Console" panose="020B0609040504020204" pitchFamily="49" charset="0"/>
              </a:rPr>
              <a:t>np.array</a:t>
            </a:r>
            <a:r>
              <a:rPr lang="en-GB" sz="2000" dirty="0">
                <a:solidFill>
                  <a:srgbClr val="000000"/>
                </a:solidFill>
                <a:effectLst/>
                <a:latin typeface="Lucida Console" panose="020B0609040504020204" pitchFamily="49" charset="0"/>
              </a:rPr>
              <a:t>([</a:t>
            </a:r>
            <a:r>
              <a:rPr lang="en-GB" sz="2000" dirty="0">
                <a:solidFill>
                  <a:srgbClr val="A52A2A"/>
                </a:solidFill>
                <a:effectLst/>
                <a:latin typeface="Lucida Console" panose="020B0609040504020204" pitchFamily="49" charset="0"/>
              </a:rPr>
              <a:t>"A"</a:t>
            </a:r>
            <a:r>
              <a:rPr lang="en-GB" sz="2000" dirty="0">
                <a:solidFill>
                  <a:srgbClr val="000000"/>
                </a:solidFill>
                <a:effectLst/>
                <a:latin typeface="Lucida Console" panose="020B0609040504020204" pitchFamily="49" charset="0"/>
              </a:rPr>
              <a:t>, </a:t>
            </a:r>
            <a:r>
              <a:rPr lang="en-GB" sz="2000" dirty="0">
                <a:solidFill>
                  <a:srgbClr val="A52A2A"/>
                </a:solidFill>
                <a:effectLst/>
                <a:latin typeface="Lucida Console" panose="020B0609040504020204" pitchFamily="49" charset="0"/>
              </a:rPr>
              <a:t>"B"</a:t>
            </a:r>
            <a:r>
              <a:rPr lang="en-GB" sz="2000" dirty="0">
                <a:solidFill>
                  <a:srgbClr val="000000"/>
                </a:solidFill>
                <a:effectLst/>
                <a:latin typeface="Lucida Console" panose="020B0609040504020204" pitchFamily="49" charset="0"/>
              </a:rPr>
              <a:t>, </a:t>
            </a:r>
            <a:r>
              <a:rPr lang="en-GB" sz="2000" dirty="0">
                <a:solidFill>
                  <a:srgbClr val="A52A2A"/>
                </a:solidFill>
                <a:effectLst/>
                <a:latin typeface="Lucida Console" panose="020B0609040504020204" pitchFamily="49" charset="0"/>
              </a:rPr>
              <a:t>"C"</a:t>
            </a:r>
            <a:r>
              <a:rPr lang="en-GB" sz="2000" dirty="0">
                <a:solidFill>
                  <a:srgbClr val="000000"/>
                </a:solidFill>
                <a:effectLst/>
                <a:latin typeface="Lucida Console" panose="020B0609040504020204" pitchFamily="49" charset="0"/>
              </a:rPr>
              <a:t>, </a:t>
            </a:r>
            <a:r>
              <a:rPr lang="en-GB" sz="2000" dirty="0">
                <a:solidFill>
                  <a:srgbClr val="A52A2A"/>
                </a:solidFill>
                <a:effectLst/>
                <a:latin typeface="Lucida Console" panose="020B0609040504020204" pitchFamily="49" charset="0"/>
              </a:rPr>
              <a:t>"D"</a:t>
            </a:r>
            <a:r>
              <a:rPr lang="en-GB" sz="2000" dirty="0">
                <a:solidFill>
                  <a:srgbClr val="000000"/>
                </a:solidFill>
                <a:effectLst/>
                <a:latin typeface="Lucida Console" panose="020B0609040504020204" pitchFamily="49" charset="0"/>
              </a:rPr>
              <a:t>])</a:t>
            </a:r>
            <a:br>
              <a:rPr lang="en-GB" sz="2000" dirty="0">
                <a:solidFill>
                  <a:srgbClr val="000000"/>
                </a:solidFill>
                <a:effectLst/>
                <a:latin typeface="Lucida Console" panose="020B0609040504020204" pitchFamily="49" charset="0"/>
              </a:rPr>
            </a:br>
            <a:r>
              <a:rPr lang="en-GB" sz="2000" dirty="0">
                <a:solidFill>
                  <a:srgbClr val="000000"/>
                </a:solidFill>
                <a:effectLst/>
                <a:latin typeface="Lucida Console" panose="020B0609040504020204" pitchFamily="49" charset="0"/>
              </a:rPr>
              <a:t>y = </a:t>
            </a:r>
            <a:r>
              <a:rPr lang="en-GB" sz="2000" dirty="0" err="1">
                <a:solidFill>
                  <a:srgbClr val="000000"/>
                </a:solidFill>
                <a:effectLst/>
                <a:latin typeface="Lucida Console" panose="020B0609040504020204" pitchFamily="49" charset="0"/>
              </a:rPr>
              <a:t>np.array</a:t>
            </a:r>
            <a:r>
              <a:rPr lang="en-GB" sz="2000" dirty="0">
                <a:solidFill>
                  <a:srgbClr val="000000"/>
                </a:solidFill>
                <a:effectLst/>
                <a:latin typeface="Lucida Console" panose="020B0609040504020204" pitchFamily="49" charset="0"/>
              </a:rPr>
              <a:t>([</a:t>
            </a:r>
            <a:r>
              <a:rPr lang="en-GB" sz="2000" dirty="0">
                <a:solidFill>
                  <a:srgbClr val="FF0000"/>
                </a:solidFill>
                <a:effectLst/>
                <a:latin typeface="Lucida Console" panose="020B0609040504020204" pitchFamily="49" charset="0"/>
              </a:rPr>
              <a:t>3</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8</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1</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10</a:t>
            </a:r>
            <a:r>
              <a:rPr lang="en-GB" sz="2000" dirty="0">
                <a:solidFill>
                  <a:srgbClr val="000000"/>
                </a:solidFill>
                <a:effectLst/>
                <a:latin typeface="Lucida Console" panose="020B0609040504020204" pitchFamily="49" charset="0"/>
              </a:rPr>
              <a:t>])</a:t>
            </a:r>
            <a:br>
              <a:rPr lang="en-GB" sz="2000" dirty="0">
                <a:solidFill>
                  <a:srgbClr val="000000"/>
                </a:solidFill>
                <a:effectLst/>
                <a:latin typeface="Lucida Console" panose="020B0609040504020204" pitchFamily="49" charset="0"/>
              </a:rPr>
            </a:b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plt.bar</a:t>
            </a:r>
            <a:r>
              <a:rPr lang="en-GB" sz="2000" dirty="0">
                <a:solidFill>
                  <a:srgbClr val="000000"/>
                </a:solidFill>
                <a:effectLst/>
                <a:latin typeface="Lucida Console" panose="020B0609040504020204" pitchFamily="49" charset="0"/>
              </a:rPr>
              <a:t>(x, y, </a:t>
            </a:r>
            <a:r>
              <a:rPr lang="en-GB" sz="2000" dirty="0" err="1">
                <a:solidFill>
                  <a:srgbClr val="000000"/>
                </a:solidFill>
                <a:effectLst/>
                <a:latin typeface="Lucida Console" panose="020B0609040504020204" pitchFamily="49" charset="0"/>
              </a:rPr>
              <a:t>color</a:t>
            </a:r>
            <a:r>
              <a:rPr lang="en-GB" sz="2000" dirty="0">
                <a:solidFill>
                  <a:srgbClr val="000000"/>
                </a:solidFill>
                <a:effectLst/>
                <a:latin typeface="Lucida Console" panose="020B0609040504020204" pitchFamily="49" charset="0"/>
              </a:rPr>
              <a:t> = </a:t>
            </a:r>
            <a:r>
              <a:rPr lang="en-GB" sz="2000" dirty="0">
                <a:solidFill>
                  <a:srgbClr val="A52A2A"/>
                </a:solidFill>
                <a:effectLst/>
                <a:latin typeface="Lucida Console" panose="020B0609040504020204" pitchFamily="49" charset="0"/>
              </a:rPr>
              <a:t>"</a:t>
            </a:r>
            <a:r>
              <a:rPr lang="en-GB" sz="2000" dirty="0" err="1">
                <a:solidFill>
                  <a:srgbClr val="A52A2A"/>
                </a:solidFill>
                <a:effectLst/>
                <a:latin typeface="Lucida Console" panose="020B0609040504020204" pitchFamily="49" charset="0"/>
              </a:rPr>
              <a:t>hotpink</a:t>
            </a:r>
            <a:r>
              <a:rPr lang="en-GB" sz="2000" dirty="0">
                <a:solidFill>
                  <a:srgbClr val="A52A2A"/>
                </a:solidFill>
                <a:effectLst/>
                <a:latin typeface="Lucida Console" panose="020B0609040504020204" pitchFamily="49" charset="0"/>
              </a:rPr>
              <a:t>"</a:t>
            </a:r>
            <a:r>
              <a:rPr lang="en-GB" sz="2000" dirty="0">
                <a:solidFill>
                  <a:srgbClr val="000000"/>
                </a:solidFill>
                <a:effectLst/>
                <a:latin typeface="Lucida Console" panose="020B0609040504020204" pitchFamily="49" charset="0"/>
              </a:rPr>
              <a:t>)</a:t>
            </a: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plt.show</a:t>
            </a:r>
            <a:r>
              <a:rPr lang="en-GB" sz="2000" dirty="0">
                <a:solidFill>
                  <a:srgbClr val="000000"/>
                </a:solidFill>
                <a:effectLst/>
                <a:latin typeface="Lucida Console" panose="020B0609040504020204" pitchFamily="49" charset="0"/>
              </a:rPr>
              <a:t>()</a:t>
            </a:r>
            <a:endParaRPr lang="en-GB" sz="3200" dirty="0">
              <a:latin typeface="Lucida Console" panose="020B0609040504020204" pitchFamily="49" charset="0"/>
            </a:endParaRPr>
          </a:p>
        </p:txBody>
      </p:sp>
      <p:pic>
        <p:nvPicPr>
          <p:cNvPr id="6" name="Picture 5" descr="Chart, bar chart&#10;&#10;Description automatically generated">
            <a:extLst>
              <a:ext uri="{FF2B5EF4-FFF2-40B4-BE49-F238E27FC236}">
                <a16:creationId xmlns:a16="http://schemas.microsoft.com/office/drawing/2014/main" id="{3A2174F7-6824-42AF-9C09-10B01090F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828" y="1243579"/>
            <a:ext cx="6266109" cy="4680000"/>
          </a:xfrm>
          <a:prstGeom prst="rect">
            <a:avLst/>
          </a:prstGeom>
        </p:spPr>
      </p:pic>
    </p:spTree>
    <p:extLst>
      <p:ext uri="{BB962C8B-B14F-4D97-AF65-F5344CB8AC3E}">
        <p14:creationId xmlns:p14="http://schemas.microsoft.com/office/powerpoint/2010/main" val="252497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EBDF-422D-4C79-8674-F6316E28CD4C}"/>
              </a:ext>
            </a:extLst>
          </p:cNvPr>
          <p:cNvSpPr>
            <a:spLocks noGrp="1"/>
          </p:cNvSpPr>
          <p:nvPr>
            <p:ph type="title"/>
          </p:nvPr>
        </p:nvSpPr>
        <p:spPr/>
        <p:txBody>
          <a:bodyPr/>
          <a:lstStyle/>
          <a:p>
            <a:r>
              <a:rPr lang="en-GB" dirty="0"/>
              <a:t>Horizontal Bar Chart</a:t>
            </a:r>
          </a:p>
        </p:txBody>
      </p:sp>
      <p:sp>
        <p:nvSpPr>
          <p:cNvPr id="3" name="Content Placeholder 2">
            <a:extLst>
              <a:ext uri="{FF2B5EF4-FFF2-40B4-BE49-F238E27FC236}">
                <a16:creationId xmlns:a16="http://schemas.microsoft.com/office/drawing/2014/main" id="{C09D6D5A-09CA-4630-BB9C-9AEB733F71EC}"/>
              </a:ext>
            </a:extLst>
          </p:cNvPr>
          <p:cNvSpPr>
            <a:spLocks noGrp="1"/>
          </p:cNvSpPr>
          <p:nvPr>
            <p:ph sz="half" idx="1"/>
          </p:nvPr>
        </p:nvSpPr>
        <p:spPr>
          <a:xfrm>
            <a:off x="838200" y="1825625"/>
            <a:ext cx="5501628" cy="4351338"/>
          </a:xfrm>
        </p:spPr>
        <p:txBody>
          <a:bodyPr>
            <a:normAutofit/>
          </a:bodyPr>
          <a:lstStyle/>
          <a:p>
            <a:pPr marL="0" indent="0">
              <a:buNone/>
            </a:pPr>
            <a:r>
              <a:rPr lang="en-GB" sz="2000" dirty="0">
                <a:solidFill>
                  <a:srgbClr val="0000CD"/>
                </a:solidFill>
                <a:effectLst/>
                <a:latin typeface="Lucida Console" panose="020B0609040504020204" pitchFamily="49" charset="0"/>
              </a:rPr>
              <a:t>import</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matplotlib.pyplot</a:t>
            </a:r>
            <a:r>
              <a:rPr lang="en-GB" sz="2000" dirty="0">
                <a:solidFill>
                  <a:srgbClr val="000000"/>
                </a:solidFill>
                <a:effectLst/>
                <a:latin typeface="Lucida Console" panose="020B0609040504020204" pitchFamily="49" charset="0"/>
              </a:rPr>
              <a:t> </a:t>
            </a:r>
            <a:r>
              <a:rPr lang="en-GB" sz="2000" dirty="0">
                <a:solidFill>
                  <a:srgbClr val="0000CD"/>
                </a:solidFill>
                <a:effectLst/>
                <a:latin typeface="Lucida Console" panose="020B0609040504020204" pitchFamily="49" charset="0"/>
              </a:rPr>
              <a:t>as</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plt</a:t>
            </a:r>
            <a:br>
              <a:rPr lang="en-GB" sz="2000" dirty="0">
                <a:solidFill>
                  <a:srgbClr val="000000"/>
                </a:solidFill>
                <a:effectLst/>
                <a:latin typeface="Lucida Console" panose="020B0609040504020204" pitchFamily="49" charset="0"/>
              </a:rPr>
            </a:br>
            <a:r>
              <a:rPr lang="en-GB" sz="2000" dirty="0">
                <a:solidFill>
                  <a:srgbClr val="0000CD"/>
                </a:solidFill>
                <a:effectLst/>
                <a:latin typeface="Lucida Console" panose="020B0609040504020204" pitchFamily="49" charset="0"/>
              </a:rPr>
              <a:t>import</a:t>
            </a:r>
            <a:r>
              <a:rPr lang="en-GB" sz="2000" dirty="0">
                <a:solidFill>
                  <a:srgbClr val="000000"/>
                </a:solidFill>
                <a:effectLst/>
                <a:latin typeface="Lucida Console" panose="020B0609040504020204" pitchFamily="49" charset="0"/>
              </a:rPr>
              <a:t> numpy </a:t>
            </a:r>
            <a:r>
              <a:rPr lang="en-GB" sz="2000" dirty="0">
                <a:solidFill>
                  <a:srgbClr val="0000CD"/>
                </a:solidFill>
                <a:effectLst/>
                <a:latin typeface="Lucida Console" panose="020B0609040504020204" pitchFamily="49" charset="0"/>
              </a:rPr>
              <a:t>as</a:t>
            </a:r>
            <a:r>
              <a:rPr lang="en-GB" sz="2000" dirty="0">
                <a:solidFill>
                  <a:srgbClr val="000000"/>
                </a:solidFill>
                <a:effectLst/>
                <a:latin typeface="Lucida Console" panose="020B0609040504020204" pitchFamily="49" charset="0"/>
              </a:rPr>
              <a:t> np</a:t>
            </a:r>
            <a:br>
              <a:rPr lang="en-GB" sz="2000" dirty="0">
                <a:solidFill>
                  <a:srgbClr val="000000"/>
                </a:solidFill>
                <a:effectLst/>
                <a:latin typeface="Lucida Console" panose="020B0609040504020204" pitchFamily="49" charset="0"/>
              </a:rPr>
            </a:br>
            <a:br>
              <a:rPr lang="en-GB" sz="2000" dirty="0">
                <a:solidFill>
                  <a:srgbClr val="000000"/>
                </a:solidFill>
                <a:effectLst/>
                <a:latin typeface="Lucida Console" panose="020B0609040504020204" pitchFamily="49" charset="0"/>
              </a:rPr>
            </a:br>
            <a:r>
              <a:rPr lang="en-GB" sz="2000" dirty="0">
                <a:solidFill>
                  <a:srgbClr val="000000"/>
                </a:solidFill>
                <a:effectLst/>
                <a:latin typeface="Lucida Console" panose="020B0609040504020204" pitchFamily="49" charset="0"/>
              </a:rPr>
              <a:t>x = </a:t>
            </a:r>
            <a:r>
              <a:rPr lang="en-GB" sz="2000" dirty="0" err="1">
                <a:solidFill>
                  <a:srgbClr val="000000"/>
                </a:solidFill>
                <a:effectLst/>
                <a:latin typeface="Lucida Console" panose="020B0609040504020204" pitchFamily="49" charset="0"/>
              </a:rPr>
              <a:t>np.array</a:t>
            </a:r>
            <a:r>
              <a:rPr lang="en-GB" sz="2000" dirty="0">
                <a:solidFill>
                  <a:srgbClr val="000000"/>
                </a:solidFill>
                <a:effectLst/>
                <a:latin typeface="Lucida Console" panose="020B0609040504020204" pitchFamily="49" charset="0"/>
              </a:rPr>
              <a:t>([</a:t>
            </a:r>
            <a:r>
              <a:rPr lang="en-GB" sz="2000" dirty="0">
                <a:solidFill>
                  <a:srgbClr val="A52A2A"/>
                </a:solidFill>
                <a:effectLst/>
                <a:latin typeface="Lucida Console" panose="020B0609040504020204" pitchFamily="49" charset="0"/>
              </a:rPr>
              <a:t>"A"</a:t>
            </a:r>
            <a:r>
              <a:rPr lang="en-GB" sz="2000" dirty="0">
                <a:solidFill>
                  <a:srgbClr val="000000"/>
                </a:solidFill>
                <a:effectLst/>
                <a:latin typeface="Lucida Console" panose="020B0609040504020204" pitchFamily="49" charset="0"/>
              </a:rPr>
              <a:t>, </a:t>
            </a:r>
            <a:r>
              <a:rPr lang="en-GB" sz="2000" dirty="0">
                <a:solidFill>
                  <a:srgbClr val="A52A2A"/>
                </a:solidFill>
                <a:effectLst/>
                <a:latin typeface="Lucida Console" panose="020B0609040504020204" pitchFamily="49" charset="0"/>
              </a:rPr>
              <a:t>"B"</a:t>
            </a:r>
            <a:r>
              <a:rPr lang="en-GB" sz="2000" dirty="0">
                <a:solidFill>
                  <a:srgbClr val="000000"/>
                </a:solidFill>
                <a:effectLst/>
                <a:latin typeface="Lucida Console" panose="020B0609040504020204" pitchFamily="49" charset="0"/>
              </a:rPr>
              <a:t>, </a:t>
            </a:r>
            <a:r>
              <a:rPr lang="en-GB" sz="2000" dirty="0">
                <a:solidFill>
                  <a:srgbClr val="A52A2A"/>
                </a:solidFill>
                <a:effectLst/>
                <a:latin typeface="Lucida Console" panose="020B0609040504020204" pitchFamily="49" charset="0"/>
              </a:rPr>
              <a:t>"C"</a:t>
            </a:r>
            <a:r>
              <a:rPr lang="en-GB" sz="2000" dirty="0">
                <a:solidFill>
                  <a:srgbClr val="000000"/>
                </a:solidFill>
                <a:effectLst/>
                <a:latin typeface="Lucida Console" panose="020B0609040504020204" pitchFamily="49" charset="0"/>
              </a:rPr>
              <a:t>, </a:t>
            </a:r>
            <a:r>
              <a:rPr lang="en-GB" sz="2000" dirty="0">
                <a:solidFill>
                  <a:srgbClr val="A52A2A"/>
                </a:solidFill>
                <a:effectLst/>
                <a:latin typeface="Lucida Console" panose="020B0609040504020204" pitchFamily="49" charset="0"/>
              </a:rPr>
              <a:t>"D"</a:t>
            </a:r>
            <a:r>
              <a:rPr lang="en-GB" sz="2000" dirty="0">
                <a:solidFill>
                  <a:srgbClr val="000000"/>
                </a:solidFill>
                <a:effectLst/>
                <a:latin typeface="Lucida Console" panose="020B0609040504020204" pitchFamily="49" charset="0"/>
              </a:rPr>
              <a:t>])</a:t>
            </a:r>
            <a:br>
              <a:rPr lang="en-GB" sz="2000" dirty="0">
                <a:solidFill>
                  <a:srgbClr val="000000"/>
                </a:solidFill>
                <a:effectLst/>
                <a:latin typeface="Lucida Console" panose="020B0609040504020204" pitchFamily="49" charset="0"/>
              </a:rPr>
            </a:br>
            <a:r>
              <a:rPr lang="en-GB" sz="2000" dirty="0">
                <a:solidFill>
                  <a:srgbClr val="000000"/>
                </a:solidFill>
                <a:effectLst/>
                <a:latin typeface="Lucida Console" panose="020B0609040504020204" pitchFamily="49" charset="0"/>
              </a:rPr>
              <a:t>y = </a:t>
            </a:r>
            <a:r>
              <a:rPr lang="en-GB" sz="2000" dirty="0" err="1">
                <a:solidFill>
                  <a:srgbClr val="000000"/>
                </a:solidFill>
                <a:effectLst/>
                <a:latin typeface="Lucida Console" panose="020B0609040504020204" pitchFamily="49" charset="0"/>
              </a:rPr>
              <a:t>np.array</a:t>
            </a:r>
            <a:r>
              <a:rPr lang="en-GB" sz="2000" dirty="0">
                <a:solidFill>
                  <a:srgbClr val="000000"/>
                </a:solidFill>
                <a:effectLst/>
                <a:latin typeface="Lucida Console" panose="020B0609040504020204" pitchFamily="49" charset="0"/>
              </a:rPr>
              <a:t>([</a:t>
            </a:r>
            <a:r>
              <a:rPr lang="en-GB" sz="2000" dirty="0">
                <a:solidFill>
                  <a:srgbClr val="FF0000"/>
                </a:solidFill>
                <a:effectLst/>
                <a:latin typeface="Lucida Console" panose="020B0609040504020204" pitchFamily="49" charset="0"/>
              </a:rPr>
              <a:t>3</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8</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1</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10</a:t>
            </a:r>
            <a:r>
              <a:rPr lang="en-GB" sz="2000" dirty="0">
                <a:solidFill>
                  <a:srgbClr val="000000"/>
                </a:solidFill>
                <a:effectLst/>
                <a:latin typeface="Lucida Console" panose="020B0609040504020204" pitchFamily="49" charset="0"/>
              </a:rPr>
              <a:t>])</a:t>
            </a:r>
            <a:br>
              <a:rPr lang="en-GB" sz="2000" dirty="0">
                <a:solidFill>
                  <a:srgbClr val="000000"/>
                </a:solidFill>
                <a:effectLst/>
                <a:latin typeface="Lucida Console" panose="020B0609040504020204" pitchFamily="49" charset="0"/>
              </a:rPr>
            </a:b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plt.barh</a:t>
            </a:r>
            <a:r>
              <a:rPr lang="en-GB" sz="2000" dirty="0">
                <a:solidFill>
                  <a:srgbClr val="000000"/>
                </a:solidFill>
                <a:effectLst/>
                <a:latin typeface="Lucida Console" panose="020B0609040504020204" pitchFamily="49" charset="0"/>
              </a:rPr>
              <a:t>(x, y)</a:t>
            </a: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plt.show</a:t>
            </a:r>
            <a:r>
              <a:rPr lang="en-GB" sz="2000" dirty="0">
                <a:solidFill>
                  <a:srgbClr val="000000"/>
                </a:solidFill>
                <a:effectLst/>
                <a:latin typeface="Lucida Console" panose="020B0609040504020204" pitchFamily="49" charset="0"/>
              </a:rPr>
              <a:t>()</a:t>
            </a:r>
            <a:endParaRPr lang="en-GB" sz="3200" dirty="0">
              <a:latin typeface="Lucida Console" panose="020B0609040504020204" pitchFamily="49" charset="0"/>
            </a:endParaRPr>
          </a:p>
        </p:txBody>
      </p:sp>
      <p:pic>
        <p:nvPicPr>
          <p:cNvPr id="5" name="Picture 4" descr="Chart, bar chart&#10;&#10;Description automatically generated">
            <a:extLst>
              <a:ext uri="{FF2B5EF4-FFF2-40B4-BE49-F238E27FC236}">
                <a16:creationId xmlns:a16="http://schemas.microsoft.com/office/drawing/2014/main" id="{1BBDD1E0-6DC1-4B71-85D0-CBBDDEC7F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891" y="1089000"/>
            <a:ext cx="6266109" cy="4680000"/>
          </a:xfrm>
          <a:prstGeom prst="rect">
            <a:avLst/>
          </a:prstGeom>
        </p:spPr>
      </p:pic>
    </p:spTree>
    <p:extLst>
      <p:ext uri="{BB962C8B-B14F-4D97-AF65-F5344CB8AC3E}">
        <p14:creationId xmlns:p14="http://schemas.microsoft.com/office/powerpoint/2010/main" val="2404761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histogram&#10;&#10;Description automatically generated">
            <a:extLst>
              <a:ext uri="{FF2B5EF4-FFF2-40B4-BE49-F238E27FC236}">
                <a16:creationId xmlns:a16="http://schemas.microsoft.com/office/drawing/2014/main" id="{D3516C6E-12BC-4342-A1E3-FA98B5819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891" y="1089000"/>
            <a:ext cx="6266109" cy="4680000"/>
          </a:xfrm>
          <a:prstGeom prst="rect">
            <a:avLst/>
          </a:prstGeom>
        </p:spPr>
      </p:pic>
      <p:sp>
        <p:nvSpPr>
          <p:cNvPr id="2" name="Title 1">
            <a:extLst>
              <a:ext uri="{FF2B5EF4-FFF2-40B4-BE49-F238E27FC236}">
                <a16:creationId xmlns:a16="http://schemas.microsoft.com/office/drawing/2014/main" id="{1DFCEBDF-422D-4C79-8674-F6316E28CD4C}"/>
              </a:ext>
            </a:extLst>
          </p:cNvPr>
          <p:cNvSpPr>
            <a:spLocks noGrp="1"/>
          </p:cNvSpPr>
          <p:nvPr>
            <p:ph type="title"/>
          </p:nvPr>
        </p:nvSpPr>
        <p:spPr/>
        <p:txBody>
          <a:bodyPr/>
          <a:lstStyle/>
          <a:p>
            <a:r>
              <a:rPr lang="en-GB"/>
              <a:t>Histograms</a:t>
            </a:r>
            <a:endParaRPr lang="en-GB" dirty="0"/>
          </a:p>
        </p:txBody>
      </p:sp>
      <p:sp>
        <p:nvSpPr>
          <p:cNvPr id="3" name="Content Placeholder 2">
            <a:extLst>
              <a:ext uri="{FF2B5EF4-FFF2-40B4-BE49-F238E27FC236}">
                <a16:creationId xmlns:a16="http://schemas.microsoft.com/office/drawing/2014/main" id="{C09D6D5A-09CA-4630-BB9C-9AEB733F71EC}"/>
              </a:ext>
            </a:extLst>
          </p:cNvPr>
          <p:cNvSpPr>
            <a:spLocks noGrp="1"/>
          </p:cNvSpPr>
          <p:nvPr>
            <p:ph sz="half" idx="1"/>
          </p:nvPr>
        </p:nvSpPr>
        <p:spPr>
          <a:xfrm>
            <a:off x="838200" y="1825625"/>
            <a:ext cx="5382075" cy="4351338"/>
          </a:xfrm>
        </p:spPr>
        <p:txBody>
          <a:bodyPr>
            <a:normAutofit/>
          </a:bodyPr>
          <a:lstStyle/>
          <a:p>
            <a:pPr marL="0" indent="0">
              <a:buNone/>
            </a:pPr>
            <a:r>
              <a:rPr lang="en-GB" sz="2000" dirty="0">
                <a:solidFill>
                  <a:srgbClr val="0000CD"/>
                </a:solidFill>
                <a:effectLst/>
                <a:latin typeface="Lucida Console" panose="020B0609040504020204" pitchFamily="49" charset="0"/>
              </a:rPr>
              <a:t>import</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matplotlib.pyplot</a:t>
            </a:r>
            <a:r>
              <a:rPr lang="en-GB" sz="2000" dirty="0">
                <a:solidFill>
                  <a:srgbClr val="000000"/>
                </a:solidFill>
                <a:effectLst/>
                <a:latin typeface="Lucida Console" panose="020B0609040504020204" pitchFamily="49" charset="0"/>
              </a:rPr>
              <a:t> </a:t>
            </a:r>
            <a:r>
              <a:rPr lang="en-GB" sz="2000" dirty="0">
                <a:solidFill>
                  <a:srgbClr val="0000CD"/>
                </a:solidFill>
                <a:effectLst/>
                <a:latin typeface="Lucida Console" panose="020B0609040504020204" pitchFamily="49" charset="0"/>
              </a:rPr>
              <a:t>as</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plt</a:t>
            </a:r>
            <a:br>
              <a:rPr lang="en-GB" sz="2000" dirty="0">
                <a:solidFill>
                  <a:srgbClr val="000000"/>
                </a:solidFill>
                <a:effectLst/>
                <a:latin typeface="Lucida Console" panose="020B0609040504020204" pitchFamily="49" charset="0"/>
              </a:rPr>
            </a:br>
            <a:r>
              <a:rPr lang="en-GB" sz="2000" dirty="0">
                <a:solidFill>
                  <a:srgbClr val="0000CD"/>
                </a:solidFill>
                <a:effectLst/>
                <a:latin typeface="Lucida Console" panose="020B0609040504020204" pitchFamily="49" charset="0"/>
              </a:rPr>
              <a:t>import</a:t>
            </a:r>
            <a:r>
              <a:rPr lang="en-GB" sz="2000" dirty="0">
                <a:solidFill>
                  <a:srgbClr val="000000"/>
                </a:solidFill>
                <a:effectLst/>
                <a:latin typeface="Lucida Console" panose="020B0609040504020204" pitchFamily="49" charset="0"/>
              </a:rPr>
              <a:t> numpy </a:t>
            </a:r>
            <a:r>
              <a:rPr lang="en-GB" sz="2000" dirty="0">
                <a:solidFill>
                  <a:srgbClr val="0000CD"/>
                </a:solidFill>
                <a:effectLst/>
                <a:latin typeface="Lucida Console" panose="020B0609040504020204" pitchFamily="49" charset="0"/>
              </a:rPr>
              <a:t>as</a:t>
            </a:r>
            <a:r>
              <a:rPr lang="en-GB" sz="2000" dirty="0">
                <a:solidFill>
                  <a:srgbClr val="000000"/>
                </a:solidFill>
                <a:effectLst/>
                <a:latin typeface="Lucida Console" panose="020B0609040504020204" pitchFamily="49" charset="0"/>
              </a:rPr>
              <a:t> np</a:t>
            </a:r>
            <a:br>
              <a:rPr lang="en-GB" sz="2000" dirty="0">
                <a:solidFill>
                  <a:srgbClr val="000000"/>
                </a:solidFill>
                <a:effectLst/>
                <a:latin typeface="Lucida Console" panose="020B0609040504020204" pitchFamily="49" charset="0"/>
              </a:rPr>
            </a:br>
            <a:endParaRPr lang="en-GB" sz="2000" dirty="0">
              <a:solidFill>
                <a:srgbClr val="000000"/>
              </a:solidFill>
              <a:effectLst/>
              <a:latin typeface="Lucida Console" panose="020B0609040504020204" pitchFamily="49" charset="0"/>
            </a:endParaRPr>
          </a:p>
          <a:p>
            <a:pPr marL="0" indent="0">
              <a:buNone/>
            </a:pPr>
            <a:r>
              <a:rPr lang="en-GB" sz="2000" dirty="0">
                <a:solidFill>
                  <a:srgbClr val="000000"/>
                </a:solidFill>
                <a:latin typeface="Lucida Console" panose="020B0609040504020204" pitchFamily="49" charset="0"/>
              </a:rPr>
              <a:t># generate 250 random data points</a:t>
            </a:r>
          </a:p>
          <a:p>
            <a:pPr marL="0" indent="0">
              <a:buNone/>
            </a:pPr>
            <a:r>
              <a:rPr lang="en-GB" sz="2000" dirty="0">
                <a:solidFill>
                  <a:srgbClr val="000000"/>
                </a:solidFill>
                <a:latin typeface="Lucida Console" panose="020B0609040504020204" pitchFamily="49" charset="0"/>
              </a:rPr>
              <a:t># normally distributed around 170</a:t>
            </a:r>
          </a:p>
          <a:p>
            <a:pPr marL="0" indent="0">
              <a:buNone/>
            </a:pPr>
            <a:r>
              <a:rPr lang="en-GB" sz="2000" dirty="0">
                <a:solidFill>
                  <a:srgbClr val="000000"/>
                </a:solidFill>
                <a:latin typeface="Lucida Console" panose="020B0609040504020204" pitchFamily="49" charset="0"/>
              </a:rPr>
              <a:t># with a SD of 10</a:t>
            </a:r>
          </a:p>
          <a:p>
            <a:pPr marL="0" indent="0">
              <a:buNone/>
            </a:pPr>
            <a:r>
              <a:rPr lang="en-GB" sz="2000" dirty="0">
                <a:solidFill>
                  <a:srgbClr val="000000"/>
                </a:solidFill>
                <a:latin typeface="Lucida Console" panose="020B0609040504020204" pitchFamily="49" charset="0"/>
              </a:rPr>
              <a:t>  </a:t>
            </a:r>
            <a:br>
              <a:rPr lang="en-GB" sz="2000" dirty="0">
                <a:solidFill>
                  <a:srgbClr val="000000"/>
                </a:solidFill>
                <a:effectLst/>
                <a:latin typeface="Lucida Console" panose="020B0609040504020204" pitchFamily="49" charset="0"/>
              </a:rPr>
            </a:br>
            <a:r>
              <a:rPr lang="en-GB" sz="2000" dirty="0">
                <a:solidFill>
                  <a:srgbClr val="000000"/>
                </a:solidFill>
                <a:effectLst/>
                <a:latin typeface="Lucida Console" panose="020B0609040504020204" pitchFamily="49" charset="0"/>
              </a:rPr>
              <a:t>x = </a:t>
            </a:r>
            <a:r>
              <a:rPr lang="en-GB" sz="2000" dirty="0" err="1">
                <a:solidFill>
                  <a:srgbClr val="000000"/>
                </a:solidFill>
                <a:effectLst/>
                <a:latin typeface="Lucida Console" panose="020B0609040504020204" pitchFamily="49" charset="0"/>
              </a:rPr>
              <a:t>np.random.normal</a:t>
            </a:r>
            <a:r>
              <a:rPr lang="en-GB" sz="2000" dirty="0">
                <a:solidFill>
                  <a:srgbClr val="000000"/>
                </a:solidFill>
                <a:effectLst/>
                <a:latin typeface="Lucida Console" panose="020B0609040504020204" pitchFamily="49" charset="0"/>
              </a:rPr>
              <a:t>(</a:t>
            </a:r>
            <a:r>
              <a:rPr lang="en-GB" sz="2000" dirty="0">
                <a:solidFill>
                  <a:srgbClr val="FF0000"/>
                </a:solidFill>
                <a:effectLst/>
                <a:latin typeface="Lucida Console" panose="020B0609040504020204" pitchFamily="49" charset="0"/>
              </a:rPr>
              <a:t>170</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10</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250</a:t>
            </a:r>
            <a:r>
              <a:rPr lang="en-GB" sz="2000" dirty="0">
                <a:solidFill>
                  <a:srgbClr val="000000"/>
                </a:solidFill>
                <a:effectLst/>
                <a:latin typeface="Lucida Console" panose="020B0609040504020204" pitchFamily="49" charset="0"/>
              </a:rPr>
              <a:t>)</a:t>
            </a:r>
            <a:br>
              <a:rPr lang="en-GB" sz="2000" dirty="0">
                <a:solidFill>
                  <a:srgbClr val="000000"/>
                </a:solidFill>
                <a:effectLst/>
                <a:latin typeface="Lucida Console" panose="020B0609040504020204" pitchFamily="49" charset="0"/>
              </a:rPr>
            </a:b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plt.hist</a:t>
            </a:r>
            <a:r>
              <a:rPr lang="en-GB" sz="2000" dirty="0">
                <a:solidFill>
                  <a:srgbClr val="000000"/>
                </a:solidFill>
                <a:effectLst/>
                <a:latin typeface="Lucida Console" panose="020B0609040504020204" pitchFamily="49" charset="0"/>
              </a:rPr>
              <a:t>(x)</a:t>
            </a: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plt.show</a:t>
            </a:r>
            <a:r>
              <a:rPr lang="en-GB" sz="2000" dirty="0">
                <a:solidFill>
                  <a:srgbClr val="000000"/>
                </a:solidFill>
                <a:effectLst/>
                <a:latin typeface="Lucida Console" panose="020B0609040504020204" pitchFamily="49" charset="0"/>
              </a:rPr>
              <a:t>() </a:t>
            </a:r>
            <a:endParaRPr lang="en-GB" sz="2000" dirty="0">
              <a:latin typeface="Lucida Console" panose="020B0609040504020204" pitchFamily="49" charset="0"/>
            </a:endParaRPr>
          </a:p>
        </p:txBody>
      </p:sp>
    </p:spTree>
    <p:extLst>
      <p:ext uri="{BB962C8B-B14F-4D97-AF65-F5344CB8AC3E}">
        <p14:creationId xmlns:p14="http://schemas.microsoft.com/office/powerpoint/2010/main" val="473794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EBDF-422D-4C79-8674-F6316E28CD4C}"/>
              </a:ext>
            </a:extLst>
          </p:cNvPr>
          <p:cNvSpPr>
            <a:spLocks noGrp="1"/>
          </p:cNvSpPr>
          <p:nvPr>
            <p:ph type="title"/>
          </p:nvPr>
        </p:nvSpPr>
        <p:spPr/>
        <p:txBody>
          <a:bodyPr/>
          <a:lstStyle/>
          <a:p>
            <a:r>
              <a:rPr lang="en-GB" dirty="0"/>
              <a:t>Pie Chart</a:t>
            </a:r>
          </a:p>
        </p:txBody>
      </p:sp>
      <p:sp>
        <p:nvSpPr>
          <p:cNvPr id="3" name="Content Placeholder 2">
            <a:extLst>
              <a:ext uri="{FF2B5EF4-FFF2-40B4-BE49-F238E27FC236}">
                <a16:creationId xmlns:a16="http://schemas.microsoft.com/office/drawing/2014/main" id="{C09D6D5A-09CA-4630-BB9C-9AEB733F71EC}"/>
              </a:ext>
            </a:extLst>
          </p:cNvPr>
          <p:cNvSpPr>
            <a:spLocks noGrp="1"/>
          </p:cNvSpPr>
          <p:nvPr>
            <p:ph sz="half" idx="1"/>
          </p:nvPr>
        </p:nvSpPr>
        <p:spPr/>
        <p:txBody>
          <a:bodyPr>
            <a:normAutofit/>
          </a:bodyPr>
          <a:lstStyle/>
          <a:p>
            <a:pPr marL="0" indent="0">
              <a:buNone/>
            </a:pPr>
            <a:r>
              <a:rPr lang="en-GB" sz="2000" dirty="0">
                <a:solidFill>
                  <a:srgbClr val="0000CD"/>
                </a:solidFill>
                <a:effectLst/>
                <a:latin typeface="Lucida Console" panose="020B0609040504020204" pitchFamily="49" charset="0"/>
              </a:rPr>
              <a:t>import</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matplotlib.pyplot</a:t>
            </a:r>
            <a:r>
              <a:rPr lang="en-GB" sz="2000" dirty="0">
                <a:solidFill>
                  <a:srgbClr val="000000"/>
                </a:solidFill>
                <a:effectLst/>
                <a:latin typeface="Lucida Console" panose="020B0609040504020204" pitchFamily="49" charset="0"/>
              </a:rPr>
              <a:t> </a:t>
            </a:r>
            <a:r>
              <a:rPr lang="en-GB" sz="2000" dirty="0">
                <a:solidFill>
                  <a:srgbClr val="0000CD"/>
                </a:solidFill>
                <a:effectLst/>
                <a:latin typeface="Lucida Console" panose="020B0609040504020204" pitchFamily="49" charset="0"/>
              </a:rPr>
              <a:t>as</a:t>
            </a:r>
            <a:r>
              <a:rPr lang="en-GB" sz="2000" dirty="0">
                <a:solidFill>
                  <a:srgbClr val="000000"/>
                </a:solidFill>
                <a:effectLst/>
                <a:latin typeface="Lucida Console" panose="020B0609040504020204" pitchFamily="49" charset="0"/>
              </a:rPr>
              <a:t> </a:t>
            </a:r>
            <a:r>
              <a:rPr lang="en-GB" sz="2000" dirty="0" err="1">
                <a:solidFill>
                  <a:srgbClr val="000000"/>
                </a:solidFill>
                <a:effectLst/>
                <a:latin typeface="Lucida Console" panose="020B0609040504020204" pitchFamily="49" charset="0"/>
              </a:rPr>
              <a:t>plt</a:t>
            </a:r>
            <a:br>
              <a:rPr lang="en-GB" sz="2000" dirty="0">
                <a:solidFill>
                  <a:srgbClr val="000000"/>
                </a:solidFill>
                <a:effectLst/>
                <a:latin typeface="Lucida Console" panose="020B0609040504020204" pitchFamily="49" charset="0"/>
              </a:rPr>
            </a:br>
            <a:r>
              <a:rPr lang="en-GB" sz="2000" dirty="0">
                <a:solidFill>
                  <a:srgbClr val="0000CD"/>
                </a:solidFill>
                <a:effectLst/>
                <a:latin typeface="Lucida Console" panose="020B0609040504020204" pitchFamily="49" charset="0"/>
              </a:rPr>
              <a:t>import</a:t>
            </a:r>
            <a:r>
              <a:rPr lang="en-GB" sz="2000" dirty="0">
                <a:solidFill>
                  <a:srgbClr val="000000"/>
                </a:solidFill>
                <a:effectLst/>
                <a:latin typeface="Lucida Console" panose="020B0609040504020204" pitchFamily="49" charset="0"/>
              </a:rPr>
              <a:t> numpy </a:t>
            </a:r>
            <a:r>
              <a:rPr lang="en-GB" sz="2000" dirty="0">
                <a:solidFill>
                  <a:srgbClr val="0000CD"/>
                </a:solidFill>
                <a:effectLst/>
                <a:latin typeface="Lucida Console" panose="020B0609040504020204" pitchFamily="49" charset="0"/>
              </a:rPr>
              <a:t>as</a:t>
            </a:r>
            <a:r>
              <a:rPr lang="en-GB" sz="2000" dirty="0">
                <a:solidFill>
                  <a:srgbClr val="000000"/>
                </a:solidFill>
                <a:effectLst/>
                <a:latin typeface="Lucida Console" panose="020B0609040504020204" pitchFamily="49" charset="0"/>
              </a:rPr>
              <a:t> np</a:t>
            </a:r>
            <a:br>
              <a:rPr lang="en-GB" sz="2000" dirty="0">
                <a:solidFill>
                  <a:srgbClr val="000000"/>
                </a:solidFill>
                <a:effectLst/>
                <a:latin typeface="Lucida Console" panose="020B0609040504020204" pitchFamily="49" charset="0"/>
              </a:rPr>
            </a:br>
            <a:br>
              <a:rPr lang="en-GB" sz="2000" dirty="0">
                <a:solidFill>
                  <a:srgbClr val="000000"/>
                </a:solidFill>
                <a:effectLst/>
                <a:latin typeface="Lucida Console" panose="020B0609040504020204" pitchFamily="49" charset="0"/>
              </a:rPr>
            </a:br>
            <a:r>
              <a:rPr lang="en-GB" sz="2000" dirty="0">
                <a:solidFill>
                  <a:srgbClr val="000000"/>
                </a:solidFill>
                <a:effectLst/>
                <a:latin typeface="Lucida Console" panose="020B0609040504020204" pitchFamily="49" charset="0"/>
              </a:rPr>
              <a:t>y = </a:t>
            </a:r>
            <a:r>
              <a:rPr lang="en-GB" sz="2000" dirty="0" err="1">
                <a:solidFill>
                  <a:srgbClr val="000000"/>
                </a:solidFill>
                <a:effectLst/>
                <a:latin typeface="Lucida Console" panose="020B0609040504020204" pitchFamily="49" charset="0"/>
              </a:rPr>
              <a:t>np.array</a:t>
            </a:r>
            <a:r>
              <a:rPr lang="en-GB" sz="2000" dirty="0">
                <a:solidFill>
                  <a:srgbClr val="000000"/>
                </a:solidFill>
                <a:effectLst/>
                <a:latin typeface="Lucida Console" panose="020B0609040504020204" pitchFamily="49" charset="0"/>
              </a:rPr>
              <a:t>([</a:t>
            </a:r>
            <a:r>
              <a:rPr lang="en-GB" sz="2000" dirty="0">
                <a:solidFill>
                  <a:srgbClr val="FF0000"/>
                </a:solidFill>
                <a:effectLst/>
                <a:latin typeface="Lucida Console" panose="020B0609040504020204" pitchFamily="49" charset="0"/>
              </a:rPr>
              <a:t>35</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25</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25</a:t>
            </a:r>
            <a:r>
              <a:rPr lang="en-GB" sz="2000" dirty="0">
                <a:solidFill>
                  <a:srgbClr val="000000"/>
                </a:solidFill>
                <a:effectLst/>
                <a:latin typeface="Lucida Console" panose="020B0609040504020204" pitchFamily="49" charset="0"/>
              </a:rPr>
              <a:t>, </a:t>
            </a:r>
            <a:r>
              <a:rPr lang="en-GB" sz="2000" dirty="0">
                <a:solidFill>
                  <a:srgbClr val="FF0000"/>
                </a:solidFill>
                <a:effectLst/>
                <a:latin typeface="Lucida Console" panose="020B0609040504020204" pitchFamily="49" charset="0"/>
              </a:rPr>
              <a:t>15</a:t>
            </a:r>
            <a:r>
              <a:rPr lang="en-GB" sz="2000" dirty="0">
                <a:solidFill>
                  <a:srgbClr val="000000"/>
                </a:solidFill>
                <a:effectLst/>
                <a:latin typeface="Lucida Console" panose="020B0609040504020204" pitchFamily="49" charset="0"/>
              </a:rPr>
              <a:t>])</a:t>
            </a: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mylabels</a:t>
            </a:r>
            <a:r>
              <a:rPr lang="en-GB" sz="2000" dirty="0">
                <a:solidFill>
                  <a:srgbClr val="000000"/>
                </a:solidFill>
                <a:effectLst/>
                <a:latin typeface="Lucida Console" panose="020B0609040504020204" pitchFamily="49" charset="0"/>
              </a:rPr>
              <a:t> = [</a:t>
            </a:r>
            <a:r>
              <a:rPr lang="en-GB" sz="2000" dirty="0">
                <a:solidFill>
                  <a:srgbClr val="A52A2A"/>
                </a:solidFill>
                <a:effectLst/>
                <a:latin typeface="Lucida Console" panose="020B0609040504020204" pitchFamily="49" charset="0"/>
              </a:rPr>
              <a:t>"Apples"</a:t>
            </a:r>
            <a:r>
              <a:rPr lang="en-GB" sz="2000" dirty="0">
                <a:solidFill>
                  <a:srgbClr val="000000"/>
                </a:solidFill>
                <a:effectLst/>
                <a:latin typeface="Lucida Console" panose="020B0609040504020204" pitchFamily="49" charset="0"/>
              </a:rPr>
              <a:t>, </a:t>
            </a:r>
            <a:r>
              <a:rPr lang="en-GB" sz="2000" dirty="0">
                <a:solidFill>
                  <a:srgbClr val="A52A2A"/>
                </a:solidFill>
                <a:effectLst/>
                <a:latin typeface="Lucida Console" panose="020B0609040504020204" pitchFamily="49" charset="0"/>
              </a:rPr>
              <a:t>"Bananas"</a:t>
            </a:r>
            <a:r>
              <a:rPr lang="en-GB" sz="2000" dirty="0">
                <a:solidFill>
                  <a:srgbClr val="000000"/>
                </a:solidFill>
                <a:effectLst/>
                <a:latin typeface="Lucida Console" panose="020B0609040504020204" pitchFamily="49" charset="0"/>
              </a:rPr>
              <a:t>, </a:t>
            </a:r>
            <a:r>
              <a:rPr lang="en-GB" sz="2000" dirty="0">
                <a:solidFill>
                  <a:srgbClr val="A52A2A"/>
                </a:solidFill>
                <a:effectLst/>
                <a:latin typeface="Lucida Console" panose="020B0609040504020204" pitchFamily="49" charset="0"/>
              </a:rPr>
              <a:t>"Cherries"</a:t>
            </a:r>
            <a:r>
              <a:rPr lang="en-GB" sz="2000" dirty="0">
                <a:solidFill>
                  <a:srgbClr val="000000"/>
                </a:solidFill>
                <a:effectLst/>
                <a:latin typeface="Lucida Console" panose="020B0609040504020204" pitchFamily="49" charset="0"/>
              </a:rPr>
              <a:t>, </a:t>
            </a:r>
            <a:r>
              <a:rPr lang="en-GB" sz="2000" dirty="0">
                <a:solidFill>
                  <a:srgbClr val="A52A2A"/>
                </a:solidFill>
                <a:effectLst/>
                <a:latin typeface="Lucida Console" panose="020B0609040504020204" pitchFamily="49" charset="0"/>
              </a:rPr>
              <a:t>"Dates"</a:t>
            </a:r>
            <a:r>
              <a:rPr lang="en-GB" sz="2000" dirty="0">
                <a:solidFill>
                  <a:srgbClr val="000000"/>
                </a:solidFill>
                <a:effectLst/>
                <a:latin typeface="Lucida Console" panose="020B0609040504020204" pitchFamily="49" charset="0"/>
              </a:rPr>
              <a:t>]</a:t>
            </a:r>
            <a:br>
              <a:rPr lang="en-GB" sz="2000" dirty="0">
                <a:solidFill>
                  <a:srgbClr val="000000"/>
                </a:solidFill>
                <a:effectLst/>
                <a:latin typeface="Lucida Console" panose="020B0609040504020204" pitchFamily="49" charset="0"/>
              </a:rPr>
            </a:b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plt.pie</a:t>
            </a:r>
            <a:r>
              <a:rPr lang="en-GB" sz="2000" dirty="0">
                <a:solidFill>
                  <a:srgbClr val="000000"/>
                </a:solidFill>
                <a:effectLst/>
                <a:latin typeface="Lucida Console" panose="020B0609040504020204" pitchFamily="49" charset="0"/>
              </a:rPr>
              <a:t>(y, labels = </a:t>
            </a:r>
            <a:r>
              <a:rPr lang="en-GB" sz="2000" dirty="0" err="1">
                <a:solidFill>
                  <a:srgbClr val="000000"/>
                </a:solidFill>
                <a:effectLst/>
                <a:latin typeface="Lucida Console" panose="020B0609040504020204" pitchFamily="49" charset="0"/>
              </a:rPr>
              <a:t>mylabels</a:t>
            </a:r>
            <a:r>
              <a:rPr lang="en-GB" sz="2000" dirty="0">
                <a:solidFill>
                  <a:srgbClr val="000000"/>
                </a:solidFill>
                <a:effectLst/>
                <a:latin typeface="Lucida Console" panose="020B0609040504020204" pitchFamily="49" charset="0"/>
              </a:rPr>
              <a:t>)</a:t>
            </a:r>
            <a:br>
              <a:rPr lang="en-GB" sz="2000" dirty="0">
                <a:solidFill>
                  <a:srgbClr val="000000"/>
                </a:solidFill>
                <a:effectLst/>
                <a:latin typeface="Lucida Console" panose="020B0609040504020204" pitchFamily="49" charset="0"/>
              </a:rPr>
            </a:br>
            <a:r>
              <a:rPr lang="en-GB" sz="2000" dirty="0" err="1">
                <a:solidFill>
                  <a:srgbClr val="000000"/>
                </a:solidFill>
                <a:effectLst/>
                <a:latin typeface="Lucida Console" panose="020B0609040504020204" pitchFamily="49" charset="0"/>
              </a:rPr>
              <a:t>plt.show</a:t>
            </a:r>
            <a:r>
              <a:rPr lang="en-GB" sz="2000" dirty="0">
                <a:solidFill>
                  <a:srgbClr val="000000"/>
                </a:solidFill>
                <a:effectLst/>
                <a:latin typeface="Lucida Console" panose="020B0609040504020204" pitchFamily="49" charset="0"/>
              </a:rPr>
              <a:t>() </a:t>
            </a:r>
            <a:endParaRPr lang="en-GB" sz="2000" dirty="0">
              <a:latin typeface="Lucida Console" panose="020B0609040504020204" pitchFamily="49" charset="0"/>
            </a:endParaRPr>
          </a:p>
        </p:txBody>
      </p:sp>
      <p:pic>
        <p:nvPicPr>
          <p:cNvPr id="6" name="Picture 5" descr="Chart, pie chart&#10;&#10;Description automatically generated">
            <a:extLst>
              <a:ext uri="{FF2B5EF4-FFF2-40B4-BE49-F238E27FC236}">
                <a16:creationId xmlns:a16="http://schemas.microsoft.com/office/drawing/2014/main" id="{49F58A79-AA13-4449-84C6-571738B8A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891" y="1089000"/>
            <a:ext cx="6266109" cy="4680000"/>
          </a:xfrm>
          <a:prstGeom prst="rect">
            <a:avLst/>
          </a:prstGeom>
        </p:spPr>
      </p:pic>
    </p:spTree>
    <p:extLst>
      <p:ext uri="{BB962C8B-B14F-4D97-AF65-F5344CB8AC3E}">
        <p14:creationId xmlns:p14="http://schemas.microsoft.com/office/powerpoint/2010/main" val="2660637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EBDF-422D-4C79-8674-F6316E28CD4C}"/>
              </a:ext>
            </a:extLst>
          </p:cNvPr>
          <p:cNvSpPr>
            <a:spLocks noGrp="1"/>
          </p:cNvSpPr>
          <p:nvPr>
            <p:ph type="title"/>
          </p:nvPr>
        </p:nvSpPr>
        <p:spPr/>
        <p:txBody>
          <a:bodyPr/>
          <a:lstStyle/>
          <a:p>
            <a:r>
              <a:rPr lang="en-GB" dirty="0"/>
              <a:t>Scatter Plot</a:t>
            </a:r>
          </a:p>
        </p:txBody>
      </p:sp>
      <p:sp>
        <p:nvSpPr>
          <p:cNvPr id="3" name="Content Placeholder 2">
            <a:extLst>
              <a:ext uri="{FF2B5EF4-FFF2-40B4-BE49-F238E27FC236}">
                <a16:creationId xmlns:a16="http://schemas.microsoft.com/office/drawing/2014/main" id="{C09D6D5A-09CA-4630-BB9C-9AEB733F71EC}"/>
              </a:ext>
            </a:extLst>
          </p:cNvPr>
          <p:cNvSpPr>
            <a:spLocks noGrp="1"/>
          </p:cNvSpPr>
          <p:nvPr>
            <p:ph sz="half" idx="1"/>
          </p:nvPr>
        </p:nvSpPr>
        <p:spPr/>
        <p:txBody>
          <a:bodyPr>
            <a:normAutofit/>
          </a:bodyPr>
          <a:lstStyle/>
          <a:p>
            <a:pPr marL="0" indent="0">
              <a:buNone/>
            </a:pPr>
            <a:r>
              <a:rPr lang="en-GB" sz="1600" dirty="0">
                <a:solidFill>
                  <a:srgbClr val="0000CD"/>
                </a:solidFill>
                <a:effectLst/>
                <a:latin typeface="Lucida Console" panose="020B0609040504020204" pitchFamily="49" charset="0"/>
              </a:rPr>
              <a:t>import</a:t>
            </a:r>
            <a:r>
              <a:rPr lang="en-GB" sz="1600" dirty="0">
                <a:solidFill>
                  <a:srgbClr val="000000"/>
                </a:solidFill>
                <a:effectLst/>
                <a:latin typeface="Lucida Console" panose="020B0609040504020204" pitchFamily="49" charset="0"/>
              </a:rPr>
              <a:t> </a:t>
            </a:r>
            <a:r>
              <a:rPr lang="en-GB" sz="1600" dirty="0" err="1">
                <a:solidFill>
                  <a:srgbClr val="000000"/>
                </a:solidFill>
                <a:effectLst/>
                <a:latin typeface="Lucida Console" panose="020B0609040504020204" pitchFamily="49" charset="0"/>
              </a:rPr>
              <a:t>matplotlib.pyplot</a:t>
            </a:r>
            <a:r>
              <a:rPr lang="en-GB" sz="1600" dirty="0">
                <a:solidFill>
                  <a:srgbClr val="000000"/>
                </a:solidFill>
                <a:effectLst/>
                <a:latin typeface="Lucida Console" panose="020B0609040504020204" pitchFamily="49" charset="0"/>
              </a:rPr>
              <a:t> </a:t>
            </a:r>
            <a:r>
              <a:rPr lang="en-GB" sz="1600" dirty="0">
                <a:solidFill>
                  <a:srgbClr val="0000CD"/>
                </a:solidFill>
                <a:effectLst/>
                <a:latin typeface="Lucida Console" panose="020B0609040504020204" pitchFamily="49" charset="0"/>
              </a:rPr>
              <a:t>as</a:t>
            </a:r>
            <a:r>
              <a:rPr lang="en-GB" sz="1600" dirty="0">
                <a:solidFill>
                  <a:srgbClr val="000000"/>
                </a:solidFill>
                <a:effectLst/>
                <a:latin typeface="Lucida Console" panose="020B0609040504020204" pitchFamily="49" charset="0"/>
              </a:rPr>
              <a:t> </a:t>
            </a:r>
            <a:r>
              <a:rPr lang="en-GB" sz="1600" dirty="0" err="1">
                <a:solidFill>
                  <a:srgbClr val="000000"/>
                </a:solidFill>
                <a:effectLst/>
                <a:latin typeface="Lucida Console" panose="020B0609040504020204" pitchFamily="49" charset="0"/>
              </a:rPr>
              <a:t>plt</a:t>
            </a:r>
            <a:br>
              <a:rPr lang="en-GB" sz="1600" dirty="0">
                <a:solidFill>
                  <a:srgbClr val="000000"/>
                </a:solidFill>
                <a:effectLst/>
                <a:latin typeface="Lucida Console" panose="020B0609040504020204" pitchFamily="49" charset="0"/>
              </a:rPr>
            </a:br>
            <a:r>
              <a:rPr lang="en-GB" sz="1600" dirty="0">
                <a:solidFill>
                  <a:srgbClr val="0000CD"/>
                </a:solidFill>
                <a:effectLst/>
                <a:latin typeface="Lucida Console" panose="020B0609040504020204" pitchFamily="49" charset="0"/>
              </a:rPr>
              <a:t>import</a:t>
            </a:r>
            <a:r>
              <a:rPr lang="en-GB" sz="1600" dirty="0">
                <a:solidFill>
                  <a:srgbClr val="000000"/>
                </a:solidFill>
                <a:effectLst/>
                <a:latin typeface="Lucida Console" panose="020B0609040504020204" pitchFamily="49" charset="0"/>
              </a:rPr>
              <a:t> numpy </a:t>
            </a:r>
            <a:r>
              <a:rPr lang="en-GB" sz="1600" dirty="0">
                <a:solidFill>
                  <a:srgbClr val="0000CD"/>
                </a:solidFill>
                <a:effectLst/>
                <a:latin typeface="Lucida Console" panose="020B0609040504020204" pitchFamily="49" charset="0"/>
              </a:rPr>
              <a:t>as</a:t>
            </a:r>
            <a:r>
              <a:rPr lang="en-GB" sz="1600" dirty="0">
                <a:solidFill>
                  <a:srgbClr val="000000"/>
                </a:solidFill>
                <a:effectLst/>
                <a:latin typeface="Lucida Console" panose="020B0609040504020204" pitchFamily="49" charset="0"/>
              </a:rPr>
              <a:t> np</a:t>
            </a:r>
            <a:br>
              <a:rPr lang="en-GB" sz="1600" dirty="0">
                <a:solidFill>
                  <a:srgbClr val="000000"/>
                </a:solidFill>
                <a:effectLst/>
                <a:latin typeface="Lucida Console" panose="020B0609040504020204" pitchFamily="49" charset="0"/>
              </a:rPr>
            </a:br>
            <a:br>
              <a:rPr lang="en-GB" sz="1600" dirty="0">
                <a:solidFill>
                  <a:srgbClr val="000000"/>
                </a:solidFill>
                <a:effectLst/>
                <a:latin typeface="Lucida Console" panose="020B0609040504020204" pitchFamily="49" charset="0"/>
              </a:rPr>
            </a:br>
            <a:r>
              <a:rPr lang="en-GB" sz="1600" dirty="0">
                <a:solidFill>
                  <a:srgbClr val="008000"/>
                </a:solidFill>
                <a:effectLst/>
                <a:latin typeface="Lucida Console" panose="020B0609040504020204" pitchFamily="49" charset="0"/>
              </a:rPr>
              <a:t>#day one, the age and speed of 13 cars:</a:t>
            </a:r>
            <a:br>
              <a:rPr lang="en-GB" sz="1600" dirty="0">
                <a:solidFill>
                  <a:srgbClr val="008000"/>
                </a:solidFill>
                <a:effectLst/>
                <a:latin typeface="Lucida Console" panose="020B0609040504020204" pitchFamily="49" charset="0"/>
              </a:rPr>
            </a:br>
            <a:r>
              <a:rPr lang="en-GB" sz="1600" dirty="0">
                <a:solidFill>
                  <a:srgbClr val="000000"/>
                </a:solidFill>
                <a:effectLst/>
                <a:latin typeface="Lucida Console" panose="020B0609040504020204" pitchFamily="49" charset="0"/>
              </a:rPr>
              <a:t>x = </a:t>
            </a:r>
            <a:r>
              <a:rPr lang="en-GB" sz="1600" dirty="0" err="1">
                <a:solidFill>
                  <a:srgbClr val="000000"/>
                </a:solidFill>
                <a:effectLst/>
                <a:latin typeface="Lucida Console" panose="020B0609040504020204" pitchFamily="49" charset="0"/>
              </a:rPr>
              <a:t>np.array</a:t>
            </a:r>
            <a:r>
              <a:rPr lang="en-GB" sz="1600" dirty="0">
                <a:solidFill>
                  <a:srgbClr val="000000"/>
                </a:solidFill>
                <a:effectLst/>
                <a:latin typeface="Lucida Console" panose="020B0609040504020204" pitchFamily="49" charset="0"/>
              </a:rPr>
              <a:t>( [</a:t>
            </a:r>
            <a:r>
              <a:rPr lang="en-GB" sz="1600" dirty="0">
                <a:solidFill>
                  <a:srgbClr val="FF0000"/>
                </a:solidFill>
                <a:effectLst/>
                <a:latin typeface="Lucida Console" panose="020B0609040504020204" pitchFamily="49" charset="0"/>
              </a:rPr>
              <a:t>5</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7</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8</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7</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2</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17</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2</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9</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4</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11</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12</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9</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6</a:t>
            </a:r>
            <a:r>
              <a:rPr lang="en-GB" sz="1600" dirty="0">
                <a:solidFill>
                  <a:srgbClr val="000000"/>
                </a:solidFill>
                <a:effectLst/>
                <a:latin typeface="Lucida Console" panose="020B0609040504020204" pitchFamily="49" charset="0"/>
              </a:rPr>
              <a:t>])</a:t>
            </a:r>
            <a:br>
              <a:rPr lang="en-GB" sz="1600" dirty="0">
                <a:solidFill>
                  <a:srgbClr val="000000"/>
                </a:solidFill>
                <a:effectLst/>
                <a:latin typeface="Lucida Console" panose="020B0609040504020204" pitchFamily="49" charset="0"/>
              </a:rPr>
            </a:br>
            <a:r>
              <a:rPr lang="en-GB" sz="1600" dirty="0">
                <a:solidFill>
                  <a:srgbClr val="000000"/>
                </a:solidFill>
                <a:effectLst/>
                <a:latin typeface="Lucida Console" panose="020B0609040504020204" pitchFamily="49" charset="0"/>
              </a:rPr>
              <a:t>y = </a:t>
            </a:r>
            <a:r>
              <a:rPr lang="en-GB" sz="1600" dirty="0" err="1">
                <a:solidFill>
                  <a:srgbClr val="000000"/>
                </a:solidFill>
                <a:effectLst/>
                <a:latin typeface="Lucida Console" panose="020B0609040504020204" pitchFamily="49" charset="0"/>
              </a:rPr>
              <a:t>np.array</a:t>
            </a:r>
            <a:r>
              <a:rPr lang="en-GB" sz="1600" dirty="0">
                <a:solidFill>
                  <a:srgbClr val="000000"/>
                </a:solidFill>
                <a:effectLst/>
                <a:latin typeface="Lucida Console" panose="020B0609040504020204" pitchFamily="49" charset="0"/>
              </a:rPr>
              <a:t>( [</a:t>
            </a:r>
            <a:r>
              <a:rPr lang="en-GB" sz="1600" dirty="0">
                <a:solidFill>
                  <a:srgbClr val="FF0000"/>
                </a:solidFill>
                <a:effectLst/>
                <a:latin typeface="Lucida Console" panose="020B0609040504020204" pitchFamily="49" charset="0"/>
              </a:rPr>
              <a:t>99</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86</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87</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88</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111</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86</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103</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87</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94</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78</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77</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85</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86</a:t>
            </a:r>
            <a:r>
              <a:rPr lang="en-GB" sz="1600" dirty="0">
                <a:solidFill>
                  <a:srgbClr val="000000"/>
                </a:solidFill>
                <a:effectLst/>
                <a:latin typeface="Lucida Console" panose="020B0609040504020204" pitchFamily="49" charset="0"/>
              </a:rPr>
              <a:t>])</a:t>
            </a:r>
            <a:br>
              <a:rPr lang="en-GB" sz="1600" dirty="0">
                <a:solidFill>
                  <a:srgbClr val="000000"/>
                </a:solidFill>
                <a:effectLst/>
                <a:latin typeface="Lucida Console" panose="020B0609040504020204" pitchFamily="49" charset="0"/>
              </a:rPr>
            </a:br>
            <a:r>
              <a:rPr lang="en-GB" sz="1600" dirty="0" err="1">
                <a:solidFill>
                  <a:srgbClr val="000000"/>
                </a:solidFill>
                <a:effectLst/>
                <a:latin typeface="Lucida Console" panose="020B0609040504020204" pitchFamily="49" charset="0"/>
              </a:rPr>
              <a:t>plt.scatter</a:t>
            </a:r>
            <a:r>
              <a:rPr lang="en-GB" sz="1600" dirty="0">
                <a:solidFill>
                  <a:srgbClr val="000000"/>
                </a:solidFill>
                <a:effectLst/>
                <a:latin typeface="Lucida Console" panose="020B0609040504020204" pitchFamily="49" charset="0"/>
              </a:rPr>
              <a:t>(x, y)</a:t>
            </a:r>
            <a:br>
              <a:rPr lang="en-GB" sz="1600" dirty="0">
                <a:solidFill>
                  <a:srgbClr val="000000"/>
                </a:solidFill>
                <a:effectLst/>
                <a:latin typeface="Lucida Console" panose="020B0609040504020204" pitchFamily="49" charset="0"/>
              </a:rPr>
            </a:br>
            <a:br>
              <a:rPr lang="en-GB" sz="1600" dirty="0">
                <a:solidFill>
                  <a:srgbClr val="000000"/>
                </a:solidFill>
                <a:effectLst/>
                <a:latin typeface="Lucida Console" panose="020B0609040504020204" pitchFamily="49" charset="0"/>
              </a:rPr>
            </a:br>
            <a:r>
              <a:rPr lang="en-GB" sz="1600" dirty="0">
                <a:solidFill>
                  <a:srgbClr val="008000"/>
                </a:solidFill>
                <a:effectLst/>
                <a:latin typeface="Lucida Console" panose="020B0609040504020204" pitchFamily="49" charset="0"/>
              </a:rPr>
              <a:t>#day two, the age and speed of 15 cars:</a:t>
            </a:r>
            <a:br>
              <a:rPr lang="en-GB" sz="1600" dirty="0">
                <a:solidFill>
                  <a:srgbClr val="008000"/>
                </a:solidFill>
                <a:effectLst/>
                <a:latin typeface="Lucida Console" panose="020B0609040504020204" pitchFamily="49" charset="0"/>
              </a:rPr>
            </a:br>
            <a:r>
              <a:rPr lang="en-GB" sz="1600" dirty="0">
                <a:solidFill>
                  <a:srgbClr val="000000"/>
                </a:solidFill>
                <a:effectLst/>
                <a:latin typeface="Lucida Console" panose="020B0609040504020204" pitchFamily="49" charset="0"/>
              </a:rPr>
              <a:t>x = </a:t>
            </a:r>
            <a:r>
              <a:rPr lang="en-GB" sz="1600" dirty="0" err="1">
                <a:solidFill>
                  <a:srgbClr val="000000"/>
                </a:solidFill>
                <a:effectLst/>
                <a:latin typeface="Lucida Console" panose="020B0609040504020204" pitchFamily="49" charset="0"/>
              </a:rPr>
              <a:t>np.array</a:t>
            </a:r>
            <a:r>
              <a:rPr lang="en-GB" sz="1600" dirty="0">
                <a:solidFill>
                  <a:srgbClr val="000000"/>
                </a:solidFill>
                <a:effectLst/>
                <a:latin typeface="Lucida Console" panose="020B0609040504020204" pitchFamily="49" charset="0"/>
              </a:rPr>
              <a:t>( [</a:t>
            </a:r>
            <a:r>
              <a:rPr lang="en-GB" sz="1600" dirty="0">
                <a:solidFill>
                  <a:srgbClr val="FF0000"/>
                </a:solidFill>
                <a:effectLst/>
                <a:latin typeface="Lucida Console" panose="020B0609040504020204" pitchFamily="49" charset="0"/>
              </a:rPr>
              <a:t>2</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2</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8</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1</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15</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8</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12</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9</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7</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3</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11</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4</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7</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14</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12</a:t>
            </a:r>
            <a:r>
              <a:rPr lang="en-GB" sz="1600" dirty="0">
                <a:solidFill>
                  <a:srgbClr val="000000"/>
                </a:solidFill>
                <a:effectLst/>
                <a:latin typeface="Lucida Console" panose="020B0609040504020204" pitchFamily="49" charset="0"/>
              </a:rPr>
              <a:t>])</a:t>
            </a:r>
            <a:br>
              <a:rPr lang="en-GB" sz="1600" dirty="0">
                <a:solidFill>
                  <a:srgbClr val="000000"/>
                </a:solidFill>
                <a:effectLst/>
                <a:latin typeface="Lucida Console" panose="020B0609040504020204" pitchFamily="49" charset="0"/>
              </a:rPr>
            </a:br>
            <a:r>
              <a:rPr lang="en-GB" sz="1600" dirty="0">
                <a:solidFill>
                  <a:srgbClr val="000000"/>
                </a:solidFill>
                <a:effectLst/>
                <a:latin typeface="Lucida Console" panose="020B0609040504020204" pitchFamily="49" charset="0"/>
              </a:rPr>
              <a:t>y = </a:t>
            </a:r>
            <a:r>
              <a:rPr lang="en-GB" sz="1600" dirty="0" err="1">
                <a:solidFill>
                  <a:srgbClr val="000000"/>
                </a:solidFill>
                <a:effectLst/>
                <a:latin typeface="Lucida Console" panose="020B0609040504020204" pitchFamily="49" charset="0"/>
              </a:rPr>
              <a:t>np.array</a:t>
            </a:r>
            <a:r>
              <a:rPr lang="en-GB" sz="1600" dirty="0">
                <a:solidFill>
                  <a:srgbClr val="000000"/>
                </a:solidFill>
                <a:effectLst/>
                <a:latin typeface="Lucida Console" panose="020B0609040504020204" pitchFamily="49" charset="0"/>
              </a:rPr>
              <a:t>( [</a:t>
            </a:r>
            <a:r>
              <a:rPr lang="en-GB" sz="1600" dirty="0">
                <a:solidFill>
                  <a:srgbClr val="FF0000"/>
                </a:solidFill>
                <a:effectLst/>
                <a:latin typeface="Lucida Console" panose="020B0609040504020204" pitchFamily="49" charset="0"/>
              </a:rPr>
              <a:t>100</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105</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84</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105</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90</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99</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90</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95</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94</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100</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79</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112</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91</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80</a:t>
            </a:r>
            <a:r>
              <a:rPr lang="en-GB" sz="1600" dirty="0">
                <a:solidFill>
                  <a:srgbClr val="000000"/>
                </a:solidFill>
                <a:effectLst/>
                <a:latin typeface="Lucida Console" panose="020B0609040504020204" pitchFamily="49" charset="0"/>
              </a:rPr>
              <a:t>,</a:t>
            </a:r>
            <a:r>
              <a:rPr lang="en-GB" sz="1600" dirty="0">
                <a:solidFill>
                  <a:srgbClr val="FF0000"/>
                </a:solidFill>
                <a:effectLst/>
                <a:latin typeface="Lucida Console" panose="020B0609040504020204" pitchFamily="49" charset="0"/>
              </a:rPr>
              <a:t>85</a:t>
            </a:r>
            <a:r>
              <a:rPr lang="en-GB" sz="1600" dirty="0">
                <a:solidFill>
                  <a:srgbClr val="000000"/>
                </a:solidFill>
                <a:effectLst/>
                <a:latin typeface="Lucida Console" panose="020B0609040504020204" pitchFamily="49" charset="0"/>
              </a:rPr>
              <a:t>])</a:t>
            </a:r>
            <a:br>
              <a:rPr lang="en-GB" sz="1600" dirty="0">
                <a:solidFill>
                  <a:srgbClr val="000000"/>
                </a:solidFill>
                <a:effectLst/>
                <a:latin typeface="Lucida Console" panose="020B0609040504020204" pitchFamily="49" charset="0"/>
              </a:rPr>
            </a:br>
            <a:r>
              <a:rPr lang="en-GB" sz="1600" dirty="0" err="1">
                <a:solidFill>
                  <a:srgbClr val="000000"/>
                </a:solidFill>
                <a:effectLst/>
                <a:latin typeface="Lucida Console" panose="020B0609040504020204" pitchFamily="49" charset="0"/>
              </a:rPr>
              <a:t>plt.scatter</a:t>
            </a:r>
            <a:r>
              <a:rPr lang="en-GB" sz="1600" dirty="0">
                <a:solidFill>
                  <a:srgbClr val="000000"/>
                </a:solidFill>
                <a:effectLst/>
                <a:latin typeface="Lucida Console" panose="020B0609040504020204" pitchFamily="49" charset="0"/>
              </a:rPr>
              <a:t>(x, y)</a:t>
            </a:r>
            <a:br>
              <a:rPr lang="en-GB" sz="1600" dirty="0">
                <a:solidFill>
                  <a:srgbClr val="000000"/>
                </a:solidFill>
                <a:effectLst/>
                <a:latin typeface="Lucida Console" panose="020B0609040504020204" pitchFamily="49" charset="0"/>
              </a:rPr>
            </a:br>
            <a:r>
              <a:rPr lang="en-GB" sz="1600" dirty="0" err="1">
                <a:solidFill>
                  <a:srgbClr val="000000"/>
                </a:solidFill>
                <a:effectLst/>
                <a:latin typeface="Lucida Console" panose="020B0609040504020204" pitchFamily="49" charset="0"/>
              </a:rPr>
              <a:t>plt.show</a:t>
            </a:r>
            <a:r>
              <a:rPr lang="en-GB" sz="1600" dirty="0">
                <a:solidFill>
                  <a:srgbClr val="000000"/>
                </a:solidFill>
                <a:effectLst/>
                <a:latin typeface="Lucida Console" panose="020B0609040504020204" pitchFamily="49" charset="0"/>
              </a:rPr>
              <a:t>()</a:t>
            </a:r>
            <a:endParaRPr lang="en-GB" sz="1600" dirty="0">
              <a:latin typeface="Lucida Console" panose="020B0609040504020204" pitchFamily="49" charset="0"/>
            </a:endParaRPr>
          </a:p>
        </p:txBody>
      </p:sp>
      <p:pic>
        <p:nvPicPr>
          <p:cNvPr id="5" name="Picture 4" descr="Chart, scatter chart&#10;&#10;Description automatically generated">
            <a:extLst>
              <a:ext uri="{FF2B5EF4-FFF2-40B4-BE49-F238E27FC236}">
                <a16:creationId xmlns:a16="http://schemas.microsoft.com/office/drawing/2014/main" id="{957A52D1-DE4F-4449-8062-5430093A8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891" y="1089000"/>
            <a:ext cx="6266109" cy="4680000"/>
          </a:xfrm>
          <a:prstGeom prst="rect">
            <a:avLst/>
          </a:prstGeom>
        </p:spPr>
      </p:pic>
    </p:spTree>
    <p:extLst>
      <p:ext uri="{BB962C8B-B14F-4D97-AF65-F5344CB8AC3E}">
        <p14:creationId xmlns:p14="http://schemas.microsoft.com/office/powerpoint/2010/main" val="1330148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bubble chart&#10;&#10;Description automatically generated">
            <a:extLst>
              <a:ext uri="{FF2B5EF4-FFF2-40B4-BE49-F238E27FC236}">
                <a16:creationId xmlns:a16="http://schemas.microsoft.com/office/drawing/2014/main" id="{523F86AB-9BF7-4D90-AC01-D6FC991CD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891" y="1089000"/>
            <a:ext cx="6266109" cy="4680000"/>
          </a:xfrm>
          <a:prstGeom prst="rect">
            <a:avLst/>
          </a:prstGeom>
        </p:spPr>
      </p:pic>
      <p:sp>
        <p:nvSpPr>
          <p:cNvPr id="2" name="Title 1">
            <a:extLst>
              <a:ext uri="{FF2B5EF4-FFF2-40B4-BE49-F238E27FC236}">
                <a16:creationId xmlns:a16="http://schemas.microsoft.com/office/drawing/2014/main" id="{1DFCEBDF-422D-4C79-8674-F6316E28CD4C}"/>
              </a:ext>
            </a:extLst>
          </p:cNvPr>
          <p:cNvSpPr>
            <a:spLocks noGrp="1"/>
          </p:cNvSpPr>
          <p:nvPr>
            <p:ph type="title"/>
          </p:nvPr>
        </p:nvSpPr>
        <p:spPr/>
        <p:txBody>
          <a:bodyPr/>
          <a:lstStyle/>
          <a:p>
            <a:r>
              <a:rPr lang="en-GB" dirty="0"/>
              <a:t>Colourful Scatter Plot</a:t>
            </a:r>
          </a:p>
        </p:txBody>
      </p:sp>
      <p:sp>
        <p:nvSpPr>
          <p:cNvPr id="3" name="Content Placeholder 2">
            <a:extLst>
              <a:ext uri="{FF2B5EF4-FFF2-40B4-BE49-F238E27FC236}">
                <a16:creationId xmlns:a16="http://schemas.microsoft.com/office/drawing/2014/main" id="{C09D6D5A-09CA-4630-BB9C-9AEB733F71EC}"/>
              </a:ext>
            </a:extLst>
          </p:cNvPr>
          <p:cNvSpPr>
            <a:spLocks noGrp="1"/>
          </p:cNvSpPr>
          <p:nvPr>
            <p:ph sz="half" idx="1"/>
          </p:nvPr>
        </p:nvSpPr>
        <p:spPr/>
        <p:txBody>
          <a:bodyPr>
            <a:normAutofit fontScale="85000" lnSpcReduction="20000"/>
          </a:bodyPr>
          <a:lstStyle/>
          <a:p>
            <a:pPr marL="0" indent="0">
              <a:buNone/>
            </a:pPr>
            <a:r>
              <a:rPr lang="en-GB" dirty="0"/>
              <a:t>import </a:t>
            </a:r>
            <a:r>
              <a:rPr lang="en-GB" dirty="0" err="1"/>
              <a:t>matplotlib.pyplot</a:t>
            </a:r>
            <a:r>
              <a:rPr lang="en-GB" dirty="0"/>
              <a:t> as </a:t>
            </a:r>
            <a:r>
              <a:rPr lang="en-GB" dirty="0" err="1"/>
              <a:t>plt</a:t>
            </a:r>
            <a:br>
              <a:rPr lang="en-GB" dirty="0"/>
            </a:br>
            <a:r>
              <a:rPr lang="en-GB" dirty="0"/>
              <a:t>import numpy as np</a:t>
            </a:r>
            <a:br>
              <a:rPr lang="en-GB" dirty="0"/>
            </a:br>
            <a:br>
              <a:rPr lang="en-GB" dirty="0"/>
            </a:br>
            <a:r>
              <a:rPr lang="en-GB" dirty="0"/>
              <a:t>x = </a:t>
            </a:r>
            <a:r>
              <a:rPr lang="en-GB" dirty="0" err="1"/>
              <a:t>np.random.randint</a:t>
            </a:r>
            <a:r>
              <a:rPr lang="en-GB" dirty="0"/>
              <a:t>(100, size=(100))</a:t>
            </a:r>
            <a:br>
              <a:rPr lang="en-GB" dirty="0"/>
            </a:br>
            <a:r>
              <a:rPr lang="en-GB" dirty="0"/>
              <a:t>y = </a:t>
            </a:r>
            <a:r>
              <a:rPr lang="en-GB" dirty="0" err="1"/>
              <a:t>np.random.randint</a:t>
            </a:r>
            <a:r>
              <a:rPr lang="en-GB" dirty="0"/>
              <a:t>(100, size=(100))</a:t>
            </a:r>
            <a:br>
              <a:rPr lang="en-GB" dirty="0"/>
            </a:br>
            <a:r>
              <a:rPr lang="en-GB" dirty="0" err="1"/>
              <a:t>colors</a:t>
            </a:r>
            <a:r>
              <a:rPr lang="en-GB" dirty="0"/>
              <a:t> = </a:t>
            </a:r>
            <a:r>
              <a:rPr lang="en-GB" dirty="0" err="1"/>
              <a:t>np.random.randint</a:t>
            </a:r>
            <a:r>
              <a:rPr lang="en-GB" dirty="0"/>
              <a:t>(100, size=(100))</a:t>
            </a:r>
            <a:br>
              <a:rPr lang="en-GB" dirty="0"/>
            </a:br>
            <a:r>
              <a:rPr lang="en-GB" dirty="0"/>
              <a:t>sizes = 10 * </a:t>
            </a:r>
            <a:r>
              <a:rPr lang="en-GB" dirty="0" err="1"/>
              <a:t>np.random.randint</a:t>
            </a:r>
            <a:r>
              <a:rPr lang="en-GB" dirty="0"/>
              <a:t>(100, size=(100))</a:t>
            </a:r>
            <a:br>
              <a:rPr lang="en-GB" dirty="0"/>
            </a:br>
            <a:br>
              <a:rPr lang="en-GB" dirty="0"/>
            </a:br>
            <a:r>
              <a:rPr lang="en-GB" dirty="0" err="1"/>
              <a:t>plt.scatter</a:t>
            </a:r>
            <a:r>
              <a:rPr lang="en-GB" dirty="0"/>
              <a:t>(x, y, c=</a:t>
            </a:r>
            <a:r>
              <a:rPr lang="en-GB" dirty="0" err="1"/>
              <a:t>colors</a:t>
            </a:r>
            <a:r>
              <a:rPr lang="en-GB" dirty="0"/>
              <a:t>, s=sizes, alpha=0.5, </a:t>
            </a:r>
            <a:r>
              <a:rPr lang="en-GB" dirty="0" err="1"/>
              <a:t>cmap</a:t>
            </a:r>
            <a:r>
              <a:rPr lang="en-GB" dirty="0"/>
              <a:t>='</a:t>
            </a:r>
            <a:r>
              <a:rPr lang="en-GB" dirty="0" err="1"/>
              <a:t>nipy_spectral</a:t>
            </a:r>
            <a:r>
              <a:rPr lang="en-GB" dirty="0"/>
              <a:t>')</a:t>
            </a:r>
            <a:br>
              <a:rPr lang="en-GB" dirty="0"/>
            </a:br>
            <a:br>
              <a:rPr lang="en-GB" dirty="0"/>
            </a:br>
            <a:r>
              <a:rPr lang="en-GB" dirty="0" err="1"/>
              <a:t>plt.colorbar</a:t>
            </a:r>
            <a:r>
              <a:rPr lang="en-GB" dirty="0"/>
              <a:t>()</a:t>
            </a:r>
            <a:br>
              <a:rPr lang="en-GB" dirty="0"/>
            </a:br>
            <a:br>
              <a:rPr lang="en-GB" dirty="0"/>
            </a:br>
            <a:r>
              <a:rPr lang="en-GB" dirty="0" err="1"/>
              <a:t>plt.show</a:t>
            </a:r>
            <a:r>
              <a:rPr lang="en-GB" dirty="0"/>
              <a:t>() </a:t>
            </a:r>
          </a:p>
        </p:txBody>
      </p:sp>
    </p:spTree>
    <p:extLst>
      <p:ext uri="{BB962C8B-B14F-4D97-AF65-F5344CB8AC3E}">
        <p14:creationId xmlns:p14="http://schemas.microsoft.com/office/powerpoint/2010/main" val="936742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06AD-06F7-AA5D-5E80-CC85CA8CA06B}"/>
              </a:ext>
            </a:extLst>
          </p:cNvPr>
          <p:cNvSpPr>
            <a:spLocks noGrp="1"/>
          </p:cNvSpPr>
          <p:nvPr>
            <p:ph type="title"/>
          </p:nvPr>
        </p:nvSpPr>
        <p:spPr/>
        <p:txBody>
          <a:bodyPr/>
          <a:lstStyle/>
          <a:p>
            <a:r>
              <a:rPr lang="en-GB" dirty="0"/>
              <a:t>Now you try</a:t>
            </a:r>
          </a:p>
        </p:txBody>
      </p:sp>
      <p:sp>
        <p:nvSpPr>
          <p:cNvPr id="3" name="Text Placeholder 2">
            <a:extLst>
              <a:ext uri="{FF2B5EF4-FFF2-40B4-BE49-F238E27FC236}">
                <a16:creationId xmlns:a16="http://schemas.microsoft.com/office/drawing/2014/main" id="{295AA991-42B4-4A42-D345-269F059ACC47}"/>
              </a:ext>
            </a:extLst>
          </p:cNvPr>
          <p:cNvSpPr>
            <a:spLocks noGrp="1"/>
          </p:cNvSpPr>
          <p:nvPr>
            <p:ph type="body" idx="1"/>
          </p:nvPr>
        </p:nvSpPr>
        <p:spPr/>
        <p:txBody>
          <a:bodyPr/>
          <a:lstStyle/>
          <a:p>
            <a:r>
              <a:rPr lang="en-GB" dirty="0"/>
              <a:t>Create, execute, and save your own notebooks </a:t>
            </a:r>
          </a:p>
        </p:txBody>
      </p:sp>
    </p:spTree>
    <p:extLst>
      <p:ext uri="{BB962C8B-B14F-4D97-AF65-F5344CB8AC3E}">
        <p14:creationId xmlns:p14="http://schemas.microsoft.com/office/powerpoint/2010/main" val="2583327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AAD6-DEF8-417F-9B43-4E49561E2B76}"/>
              </a:ext>
            </a:extLst>
          </p:cNvPr>
          <p:cNvSpPr>
            <a:spLocks noGrp="1"/>
          </p:cNvSpPr>
          <p:nvPr>
            <p:ph type="title"/>
          </p:nvPr>
        </p:nvSpPr>
        <p:spPr/>
        <p:txBody>
          <a:bodyPr/>
          <a:lstStyle/>
          <a:p>
            <a:r>
              <a:rPr lang="en-GB" dirty="0"/>
              <a:t>Labelling and Grouping Charts</a:t>
            </a:r>
          </a:p>
        </p:txBody>
      </p:sp>
      <p:sp>
        <p:nvSpPr>
          <p:cNvPr id="3" name="Text Placeholder 2">
            <a:extLst>
              <a:ext uri="{FF2B5EF4-FFF2-40B4-BE49-F238E27FC236}">
                <a16:creationId xmlns:a16="http://schemas.microsoft.com/office/drawing/2014/main" id="{759666C1-EB39-444B-8A65-3AAF72D35ADC}"/>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473313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A45DF847-2DF7-463A-9BE5-F30275A49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828" y="1089000"/>
            <a:ext cx="6240000" cy="4680000"/>
          </a:xfrm>
          <a:prstGeom prst="rect">
            <a:avLst/>
          </a:prstGeom>
        </p:spPr>
      </p:pic>
      <p:sp>
        <p:nvSpPr>
          <p:cNvPr id="2" name="Title 1">
            <a:extLst>
              <a:ext uri="{FF2B5EF4-FFF2-40B4-BE49-F238E27FC236}">
                <a16:creationId xmlns:a16="http://schemas.microsoft.com/office/drawing/2014/main" id="{9F8199C3-5638-419B-81EE-72E7ECCC4FB8}"/>
              </a:ext>
            </a:extLst>
          </p:cNvPr>
          <p:cNvSpPr>
            <a:spLocks noGrp="1"/>
          </p:cNvSpPr>
          <p:nvPr>
            <p:ph type="title"/>
          </p:nvPr>
        </p:nvSpPr>
        <p:spPr/>
        <p:txBody>
          <a:bodyPr/>
          <a:lstStyle/>
          <a:p>
            <a:r>
              <a:rPr lang="en-GB"/>
              <a:t>Labelling </a:t>
            </a:r>
            <a:r>
              <a:rPr lang="en-GB" dirty="0"/>
              <a:t>a chart</a:t>
            </a:r>
          </a:p>
        </p:txBody>
      </p:sp>
      <p:sp>
        <p:nvSpPr>
          <p:cNvPr id="3" name="Content Placeholder 2">
            <a:extLst>
              <a:ext uri="{FF2B5EF4-FFF2-40B4-BE49-F238E27FC236}">
                <a16:creationId xmlns:a16="http://schemas.microsoft.com/office/drawing/2014/main" id="{08D92434-1E8A-4CEF-A2E5-EB8AE1179C10}"/>
              </a:ext>
            </a:extLst>
          </p:cNvPr>
          <p:cNvSpPr>
            <a:spLocks noGrp="1"/>
          </p:cNvSpPr>
          <p:nvPr>
            <p:ph sz="half" idx="1"/>
          </p:nvPr>
        </p:nvSpPr>
        <p:spPr>
          <a:xfrm>
            <a:off x="838199" y="1825625"/>
            <a:ext cx="5299661" cy="4351338"/>
          </a:xfrm>
        </p:spPr>
        <p:txBody>
          <a:bodyPr>
            <a:normAutofit/>
          </a:bodyPr>
          <a:lstStyle/>
          <a:p>
            <a:pPr marL="0" indent="0">
              <a:buNone/>
            </a:pPr>
            <a:r>
              <a:rPr lang="en-GB" sz="1400" dirty="0">
                <a:solidFill>
                  <a:srgbClr val="0000CD"/>
                </a:solidFill>
                <a:effectLst/>
                <a:latin typeface="Lucida Console" panose="020B0609040504020204" pitchFamily="49" charset="0"/>
              </a:rPr>
              <a:t>import</a:t>
            </a:r>
            <a:r>
              <a:rPr lang="en-GB" sz="1400" dirty="0">
                <a:solidFill>
                  <a:srgbClr val="000000"/>
                </a:solidFill>
                <a:effectLst/>
                <a:latin typeface="Lucida Console" panose="020B0609040504020204" pitchFamily="49" charset="0"/>
              </a:rPr>
              <a:t> numpy </a:t>
            </a:r>
            <a:r>
              <a:rPr lang="en-GB" sz="1400" dirty="0">
                <a:solidFill>
                  <a:srgbClr val="0000CD"/>
                </a:solidFill>
                <a:effectLst/>
                <a:latin typeface="Lucida Console" panose="020B0609040504020204" pitchFamily="49" charset="0"/>
              </a:rPr>
              <a:t>as</a:t>
            </a:r>
            <a:r>
              <a:rPr lang="en-GB" sz="1400" dirty="0">
                <a:solidFill>
                  <a:srgbClr val="000000"/>
                </a:solidFill>
                <a:effectLst/>
                <a:latin typeface="Lucida Console" panose="020B0609040504020204" pitchFamily="49" charset="0"/>
              </a:rPr>
              <a:t> np</a:t>
            </a:r>
            <a:br>
              <a:rPr lang="en-GB" sz="1400" dirty="0">
                <a:solidFill>
                  <a:srgbClr val="000000"/>
                </a:solidFill>
                <a:effectLst/>
                <a:latin typeface="Lucida Console" panose="020B0609040504020204" pitchFamily="49" charset="0"/>
              </a:rPr>
            </a:br>
            <a:r>
              <a:rPr lang="en-GB" sz="1400" dirty="0">
                <a:solidFill>
                  <a:srgbClr val="0000CD"/>
                </a:solidFill>
                <a:effectLst/>
                <a:latin typeface="Lucida Console" panose="020B0609040504020204" pitchFamily="49" charset="0"/>
              </a:rPr>
              <a:t>import</a:t>
            </a:r>
            <a:r>
              <a:rPr lang="en-GB" sz="1400" dirty="0">
                <a:solidFill>
                  <a:srgbClr val="000000"/>
                </a:solidFill>
                <a:effectLst/>
                <a:latin typeface="Lucida Console" panose="020B0609040504020204" pitchFamily="49" charset="0"/>
              </a:rPr>
              <a:t> </a:t>
            </a:r>
            <a:r>
              <a:rPr lang="en-GB" sz="1400" dirty="0" err="1">
                <a:solidFill>
                  <a:srgbClr val="000000"/>
                </a:solidFill>
                <a:effectLst/>
                <a:latin typeface="Lucida Console" panose="020B0609040504020204" pitchFamily="49" charset="0"/>
              </a:rPr>
              <a:t>matplotlib.pyplot</a:t>
            </a:r>
            <a:r>
              <a:rPr lang="en-GB" sz="1400" dirty="0">
                <a:solidFill>
                  <a:srgbClr val="000000"/>
                </a:solidFill>
                <a:effectLst/>
                <a:latin typeface="Lucida Console" panose="020B0609040504020204" pitchFamily="49" charset="0"/>
              </a:rPr>
              <a:t> </a:t>
            </a:r>
            <a:r>
              <a:rPr lang="en-GB" sz="1400" dirty="0">
                <a:solidFill>
                  <a:srgbClr val="0000CD"/>
                </a:solidFill>
                <a:effectLst/>
                <a:latin typeface="Lucida Console" panose="020B0609040504020204" pitchFamily="49" charset="0"/>
              </a:rPr>
              <a:t>as</a:t>
            </a:r>
            <a:r>
              <a:rPr lang="en-GB" sz="1400" dirty="0">
                <a:solidFill>
                  <a:srgbClr val="000000"/>
                </a:solidFill>
                <a:effectLst/>
                <a:latin typeface="Lucida Console" panose="020B0609040504020204" pitchFamily="49" charset="0"/>
              </a:rPr>
              <a:t> </a:t>
            </a:r>
            <a:r>
              <a:rPr lang="en-GB" sz="1400" dirty="0" err="1">
                <a:solidFill>
                  <a:srgbClr val="000000"/>
                </a:solidFill>
                <a:effectLst/>
                <a:latin typeface="Lucida Console" panose="020B0609040504020204" pitchFamily="49" charset="0"/>
              </a:rPr>
              <a:t>plt</a:t>
            </a:r>
            <a:br>
              <a:rPr lang="en-GB" sz="1400" dirty="0">
                <a:solidFill>
                  <a:srgbClr val="000000"/>
                </a:solidFill>
                <a:effectLst/>
                <a:latin typeface="Lucida Console" panose="020B0609040504020204" pitchFamily="49" charset="0"/>
              </a:rPr>
            </a:br>
            <a:br>
              <a:rPr lang="en-GB" sz="1400" dirty="0">
                <a:solidFill>
                  <a:srgbClr val="000000"/>
                </a:solidFill>
                <a:effectLst/>
                <a:latin typeface="Lucida Console" panose="020B0609040504020204" pitchFamily="49" charset="0"/>
              </a:rPr>
            </a:br>
            <a:r>
              <a:rPr lang="en-GB" sz="1400" dirty="0">
                <a:solidFill>
                  <a:srgbClr val="000000"/>
                </a:solidFill>
                <a:effectLst/>
                <a:latin typeface="Lucida Console" panose="020B0609040504020204" pitchFamily="49" charset="0"/>
              </a:rPr>
              <a:t>x = </a:t>
            </a:r>
            <a:r>
              <a:rPr lang="en-GB" sz="1400" dirty="0" err="1">
                <a:solidFill>
                  <a:srgbClr val="000000"/>
                </a:solidFill>
                <a:effectLst/>
                <a:latin typeface="Lucida Console" panose="020B0609040504020204" pitchFamily="49" charset="0"/>
              </a:rPr>
              <a:t>np.array</a:t>
            </a:r>
            <a:r>
              <a:rPr lang="en-GB" sz="1400" dirty="0">
                <a:solidFill>
                  <a:srgbClr val="000000"/>
                </a:solidFill>
                <a:effectLst/>
                <a:latin typeface="Lucida Console" panose="020B0609040504020204" pitchFamily="49" charset="0"/>
              </a:rPr>
              <a:t>([</a:t>
            </a:r>
            <a:r>
              <a:rPr lang="en-GB" sz="1400" dirty="0">
                <a:solidFill>
                  <a:srgbClr val="FF0000"/>
                </a:solidFill>
                <a:effectLst/>
                <a:latin typeface="Lucida Console" panose="020B0609040504020204" pitchFamily="49" charset="0"/>
              </a:rPr>
              <a:t>80</a:t>
            </a:r>
            <a:r>
              <a:rPr lang="en-GB" sz="1400" dirty="0">
                <a:solidFill>
                  <a:srgbClr val="000000"/>
                </a:solidFill>
                <a:effectLst/>
                <a:latin typeface="Lucida Console" panose="020B0609040504020204" pitchFamily="49" charset="0"/>
              </a:rPr>
              <a:t>, </a:t>
            </a:r>
            <a:r>
              <a:rPr lang="en-GB" sz="1400" dirty="0">
                <a:solidFill>
                  <a:srgbClr val="FF0000"/>
                </a:solidFill>
                <a:effectLst/>
                <a:latin typeface="Lucida Console" panose="020B0609040504020204" pitchFamily="49" charset="0"/>
              </a:rPr>
              <a:t>85</a:t>
            </a:r>
            <a:r>
              <a:rPr lang="en-GB" sz="1400" dirty="0">
                <a:solidFill>
                  <a:srgbClr val="000000"/>
                </a:solidFill>
                <a:effectLst/>
                <a:latin typeface="Lucida Console" panose="020B0609040504020204" pitchFamily="49" charset="0"/>
              </a:rPr>
              <a:t>, </a:t>
            </a:r>
            <a:r>
              <a:rPr lang="en-GB" sz="1400" dirty="0">
                <a:solidFill>
                  <a:srgbClr val="FF0000"/>
                </a:solidFill>
                <a:effectLst/>
                <a:latin typeface="Lucida Console" panose="020B0609040504020204" pitchFamily="49" charset="0"/>
              </a:rPr>
              <a:t>90</a:t>
            </a:r>
            <a:r>
              <a:rPr lang="en-GB" sz="1400" dirty="0">
                <a:solidFill>
                  <a:srgbClr val="000000"/>
                </a:solidFill>
                <a:effectLst/>
                <a:latin typeface="Lucida Console" panose="020B0609040504020204" pitchFamily="49" charset="0"/>
              </a:rPr>
              <a:t>, </a:t>
            </a:r>
            <a:r>
              <a:rPr lang="en-GB" sz="1400" dirty="0">
                <a:solidFill>
                  <a:srgbClr val="FF0000"/>
                </a:solidFill>
                <a:effectLst/>
                <a:latin typeface="Lucida Console" panose="020B0609040504020204" pitchFamily="49" charset="0"/>
              </a:rPr>
              <a:t>95</a:t>
            </a:r>
            <a:r>
              <a:rPr lang="en-GB" sz="1400" dirty="0">
                <a:solidFill>
                  <a:srgbClr val="000000"/>
                </a:solidFill>
                <a:effectLst/>
                <a:latin typeface="Lucida Console" panose="020B0609040504020204" pitchFamily="49" charset="0"/>
              </a:rPr>
              <a:t>, </a:t>
            </a:r>
            <a:r>
              <a:rPr lang="en-GB" sz="1400" dirty="0">
                <a:solidFill>
                  <a:srgbClr val="FF0000"/>
                </a:solidFill>
                <a:effectLst/>
                <a:latin typeface="Lucida Console" panose="020B0609040504020204" pitchFamily="49" charset="0"/>
              </a:rPr>
              <a:t>100</a:t>
            </a:r>
            <a:r>
              <a:rPr lang="en-GB" sz="1400" dirty="0">
                <a:solidFill>
                  <a:srgbClr val="000000"/>
                </a:solidFill>
                <a:effectLst/>
                <a:latin typeface="Lucida Console" panose="020B0609040504020204" pitchFamily="49" charset="0"/>
              </a:rPr>
              <a:t>, </a:t>
            </a:r>
            <a:r>
              <a:rPr lang="en-GB" sz="1400" dirty="0">
                <a:solidFill>
                  <a:srgbClr val="FF0000"/>
                </a:solidFill>
                <a:effectLst/>
                <a:latin typeface="Lucida Console" panose="020B0609040504020204" pitchFamily="49" charset="0"/>
              </a:rPr>
              <a:t>105</a:t>
            </a:r>
            <a:r>
              <a:rPr lang="en-GB" sz="1400" dirty="0">
                <a:solidFill>
                  <a:srgbClr val="000000"/>
                </a:solidFill>
                <a:effectLst/>
                <a:latin typeface="Lucida Console" panose="020B0609040504020204" pitchFamily="49" charset="0"/>
              </a:rPr>
              <a:t>, </a:t>
            </a:r>
            <a:r>
              <a:rPr lang="en-GB" sz="1400" dirty="0">
                <a:solidFill>
                  <a:srgbClr val="FF0000"/>
                </a:solidFill>
                <a:effectLst/>
                <a:latin typeface="Lucida Console" panose="020B0609040504020204" pitchFamily="49" charset="0"/>
              </a:rPr>
              <a:t>110</a:t>
            </a:r>
            <a:r>
              <a:rPr lang="en-GB" sz="1400" dirty="0">
                <a:solidFill>
                  <a:srgbClr val="000000"/>
                </a:solidFill>
                <a:effectLst/>
                <a:latin typeface="Lucida Console" panose="020B0609040504020204" pitchFamily="49" charset="0"/>
              </a:rPr>
              <a:t>, </a:t>
            </a:r>
            <a:r>
              <a:rPr lang="en-GB" sz="1400" dirty="0">
                <a:solidFill>
                  <a:srgbClr val="FF0000"/>
                </a:solidFill>
                <a:effectLst/>
                <a:latin typeface="Lucida Console" panose="020B0609040504020204" pitchFamily="49" charset="0"/>
              </a:rPr>
              <a:t>115</a:t>
            </a:r>
            <a:r>
              <a:rPr lang="en-GB" sz="1400" dirty="0">
                <a:solidFill>
                  <a:srgbClr val="000000"/>
                </a:solidFill>
                <a:effectLst/>
                <a:latin typeface="Lucida Console" panose="020B0609040504020204" pitchFamily="49" charset="0"/>
              </a:rPr>
              <a:t>, </a:t>
            </a:r>
            <a:r>
              <a:rPr lang="en-GB" sz="1400" dirty="0">
                <a:solidFill>
                  <a:srgbClr val="FF0000"/>
                </a:solidFill>
                <a:effectLst/>
                <a:latin typeface="Lucida Console" panose="020B0609040504020204" pitchFamily="49" charset="0"/>
              </a:rPr>
              <a:t>120</a:t>
            </a:r>
            <a:r>
              <a:rPr lang="en-GB" sz="1400" dirty="0">
                <a:solidFill>
                  <a:srgbClr val="000000"/>
                </a:solidFill>
                <a:effectLst/>
                <a:latin typeface="Lucida Console" panose="020B0609040504020204" pitchFamily="49" charset="0"/>
              </a:rPr>
              <a:t>, </a:t>
            </a:r>
            <a:r>
              <a:rPr lang="en-GB" sz="1400" dirty="0">
                <a:solidFill>
                  <a:srgbClr val="FF0000"/>
                </a:solidFill>
                <a:effectLst/>
                <a:latin typeface="Lucida Console" panose="020B0609040504020204" pitchFamily="49" charset="0"/>
              </a:rPr>
              <a:t>125</a:t>
            </a:r>
            <a:r>
              <a:rPr lang="en-GB" sz="1400" dirty="0">
                <a:solidFill>
                  <a:srgbClr val="000000"/>
                </a:solidFill>
                <a:effectLst/>
                <a:latin typeface="Lucida Console" panose="020B0609040504020204" pitchFamily="49" charset="0"/>
              </a:rPr>
              <a:t>])</a:t>
            </a:r>
            <a:br>
              <a:rPr lang="en-GB" sz="1400" dirty="0">
                <a:solidFill>
                  <a:srgbClr val="000000"/>
                </a:solidFill>
                <a:effectLst/>
                <a:latin typeface="Lucida Console" panose="020B0609040504020204" pitchFamily="49" charset="0"/>
              </a:rPr>
            </a:br>
            <a:r>
              <a:rPr lang="en-GB" sz="1400" dirty="0">
                <a:solidFill>
                  <a:srgbClr val="000000"/>
                </a:solidFill>
                <a:effectLst/>
                <a:latin typeface="Lucida Console" panose="020B0609040504020204" pitchFamily="49" charset="0"/>
              </a:rPr>
              <a:t>y = </a:t>
            </a:r>
            <a:r>
              <a:rPr lang="en-GB" sz="1400" dirty="0" err="1">
                <a:solidFill>
                  <a:srgbClr val="000000"/>
                </a:solidFill>
                <a:effectLst/>
                <a:latin typeface="Lucida Console" panose="020B0609040504020204" pitchFamily="49" charset="0"/>
              </a:rPr>
              <a:t>np.array</a:t>
            </a:r>
            <a:r>
              <a:rPr lang="en-GB" sz="1400" dirty="0">
                <a:solidFill>
                  <a:srgbClr val="000000"/>
                </a:solidFill>
                <a:effectLst/>
                <a:latin typeface="Lucida Console" panose="020B0609040504020204" pitchFamily="49" charset="0"/>
              </a:rPr>
              <a:t>([</a:t>
            </a:r>
            <a:r>
              <a:rPr lang="en-GB" sz="1400" dirty="0">
                <a:solidFill>
                  <a:srgbClr val="FF0000"/>
                </a:solidFill>
                <a:effectLst/>
                <a:latin typeface="Lucida Console" panose="020B0609040504020204" pitchFamily="49" charset="0"/>
              </a:rPr>
              <a:t>240</a:t>
            </a:r>
            <a:r>
              <a:rPr lang="en-GB" sz="1400" dirty="0">
                <a:solidFill>
                  <a:srgbClr val="000000"/>
                </a:solidFill>
                <a:effectLst/>
                <a:latin typeface="Lucida Console" panose="020B0609040504020204" pitchFamily="49" charset="0"/>
              </a:rPr>
              <a:t>, </a:t>
            </a:r>
            <a:r>
              <a:rPr lang="en-GB" sz="1400" dirty="0">
                <a:solidFill>
                  <a:srgbClr val="FF0000"/>
                </a:solidFill>
                <a:effectLst/>
                <a:latin typeface="Lucida Console" panose="020B0609040504020204" pitchFamily="49" charset="0"/>
              </a:rPr>
              <a:t>250</a:t>
            </a:r>
            <a:r>
              <a:rPr lang="en-GB" sz="1400" dirty="0">
                <a:solidFill>
                  <a:srgbClr val="000000"/>
                </a:solidFill>
                <a:effectLst/>
                <a:latin typeface="Lucida Console" panose="020B0609040504020204" pitchFamily="49" charset="0"/>
              </a:rPr>
              <a:t>, </a:t>
            </a:r>
            <a:r>
              <a:rPr lang="en-GB" sz="1400" dirty="0">
                <a:solidFill>
                  <a:srgbClr val="FF0000"/>
                </a:solidFill>
                <a:effectLst/>
                <a:latin typeface="Lucida Console" panose="020B0609040504020204" pitchFamily="49" charset="0"/>
              </a:rPr>
              <a:t>260</a:t>
            </a:r>
            <a:r>
              <a:rPr lang="en-GB" sz="1400" dirty="0">
                <a:solidFill>
                  <a:srgbClr val="000000"/>
                </a:solidFill>
                <a:effectLst/>
                <a:latin typeface="Lucida Console" panose="020B0609040504020204" pitchFamily="49" charset="0"/>
              </a:rPr>
              <a:t>, </a:t>
            </a:r>
            <a:r>
              <a:rPr lang="en-GB" sz="1400" dirty="0">
                <a:solidFill>
                  <a:srgbClr val="FF0000"/>
                </a:solidFill>
                <a:effectLst/>
                <a:latin typeface="Lucida Console" panose="020B0609040504020204" pitchFamily="49" charset="0"/>
              </a:rPr>
              <a:t>270</a:t>
            </a:r>
            <a:r>
              <a:rPr lang="en-GB" sz="1400" dirty="0">
                <a:solidFill>
                  <a:srgbClr val="000000"/>
                </a:solidFill>
                <a:effectLst/>
                <a:latin typeface="Lucida Console" panose="020B0609040504020204" pitchFamily="49" charset="0"/>
              </a:rPr>
              <a:t>, </a:t>
            </a:r>
            <a:r>
              <a:rPr lang="en-GB" sz="1400" dirty="0">
                <a:solidFill>
                  <a:srgbClr val="FF0000"/>
                </a:solidFill>
                <a:effectLst/>
                <a:latin typeface="Lucida Console" panose="020B0609040504020204" pitchFamily="49" charset="0"/>
              </a:rPr>
              <a:t>280</a:t>
            </a:r>
            <a:r>
              <a:rPr lang="en-GB" sz="1400" dirty="0">
                <a:solidFill>
                  <a:srgbClr val="000000"/>
                </a:solidFill>
                <a:effectLst/>
                <a:latin typeface="Lucida Console" panose="020B0609040504020204" pitchFamily="49" charset="0"/>
              </a:rPr>
              <a:t>, </a:t>
            </a:r>
            <a:r>
              <a:rPr lang="en-GB" sz="1400" dirty="0">
                <a:solidFill>
                  <a:srgbClr val="FF0000"/>
                </a:solidFill>
                <a:effectLst/>
                <a:latin typeface="Lucida Console" panose="020B0609040504020204" pitchFamily="49" charset="0"/>
              </a:rPr>
              <a:t>290</a:t>
            </a:r>
            <a:r>
              <a:rPr lang="en-GB" sz="1400" dirty="0">
                <a:solidFill>
                  <a:srgbClr val="000000"/>
                </a:solidFill>
                <a:effectLst/>
                <a:latin typeface="Lucida Console" panose="020B0609040504020204" pitchFamily="49" charset="0"/>
              </a:rPr>
              <a:t>, </a:t>
            </a:r>
            <a:r>
              <a:rPr lang="en-GB" sz="1400" dirty="0">
                <a:solidFill>
                  <a:srgbClr val="FF0000"/>
                </a:solidFill>
                <a:effectLst/>
                <a:latin typeface="Lucida Console" panose="020B0609040504020204" pitchFamily="49" charset="0"/>
              </a:rPr>
              <a:t>300</a:t>
            </a:r>
            <a:r>
              <a:rPr lang="en-GB" sz="1400" dirty="0">
                <a:solidFill>
                  <a:srgbClr val="000000"/>
                </a:solidFill>
                <a:effectLst/>
                <a:latin typeface="Lucida Console" panose="020B0609040504020204" pitchFamily="49" charset="0"/>
              </a:rPr>
              <a:t>, </a:t>
            </a:r>
            <a:r>
              <a:rPr lang="en-GB" sz="1400" dirty="0">
                <a:solidFill>
                  <a:srgbClr val="FF0000"/>
                </a:solidFill>
                <a:effectLst/>
                <a:latin typeface="Lucida Console" panose="020B0609040504020204" pitchFamily="49" charset="0"/>
              </a:rPr>
              <a:t>310</a:t>
            </a:r>
            <a:r>
              <a:rPr lang="en-GB" sz="1400" dirty="0">
                <a:solidFill>
                  <a:srgbClr val="000000"/>
                </a:solidFill>
                <a:effectLst/>
                <a:latin typeface="Lucida Console" panose="020B0609040504020204" pitchFamily="49" charset="0"/>
              </a:rPr>
              <a:t>, </a:t>
            </a:r>
            <a:r>
              <a:rPr lang="en-GB" sz="1400" dirty="0">
                <a:solidFill>
                  <a:srgbClr val="FF0000"/>
                </a:solidFill>
                <a:effectLst/>
                <a:latin typeface="Lucida Console" panose="020B0609040504020204" pitchFamily="49" charset="0"/>
              </a:rPr>
              <a:t>320</a:t>
            </a:r>
            <a:r>
              <a:rPr lang="en-GB" sz="1400" dirty="0">
                <a:solidFill>
                  <a:srgbClr val="000000"/>
                </a:solidFill>
                <a:effectLst/>
                <a:latin typeface="Lucida Console" panose="020B0609040504020204" pitchFamily="49" charset="0"/>
              </a:rPr>
              <a:t>, </a:t>
            </a:r>
            <a:r>
              <a:rPr lang="en-GB" sz="1400" dirty="0">
                <a:solidFill>
                  <a:srgbClr val="FF0000"/>
                </a:solidFill>
                <a:effectLst/>
                <a:latin typeface="Lucida Console" panose="020B0609040504020204" pitchFamily="49" charset="0"/>
              </a:rPr>
              <a:t>330</a:t>
            </a:r>
            <a:r>
              <a:rPr lang="en-GB" sz="1400" dirty="0">
                <a:solidFill>
                  <a:srgbClr val="000000"/>
                </a:solidFill>
                <a:effectLst/>
                <a:latin typeface="Lucida Console" panose="020B0609040504020204" pitchFamily="49" charset="0"/>
              </a:rPr>
              <a:t>])</a:t>
            </a:r>
            <a:br>
              <a:rPr lang="en-GB" sz="1400" dirty="0">
                <a:solidFill>
                  <a:srgbClr val="000000"/>
                </a:solidFill>
                <a:effectLst/>
                <a:latin typeface="Lucida Console" panose="020B0609040504020204" pitchFamily="49" charset="0"/>
              </a:rPr>
            </a:br>
            <a:br>
              <a:rPr lang="en-GB" sz="1400" dirty="0">
                <a:solidFill>
                  <a:srgbClr val="000000"/>
                </a:solidFill>
                <a:effectLst/>
                <a:latin typeface="Lucida Console" panose="020B0609040504020204" pitchFamily="49" charset="0"/>
              </a:rPr>
            </a:br>
            <a:r>
              <a:rPr lang="en-GB" sz="1400" dirty="0">
                <a:solidFill>
                  <a:srgbClr val="000000"/>
                </a:solidFill>
                <a:effectLst/>
                <a:latin typeface="Lucida Console" panose="020B0609040504020204" pitchFamily="49" charset="0"/>
              </a:rPr>
              <a:t>font1 = {</a:t>
            </a:r>
            <a:r>
              <a:rPr lang="en-GB" sz="1400" dirty="0">
                <a:solidFill>
                  <a:srgbClr val="A52A2A"/>
                </a:solidFill>
                <a:effectLst/>
                <a:latin typeface="Lucida Console" panose="020B0609040504020204" pitchFamily="49" charset="0"/>
              </a:rPr>
              <a:t>'family'</a:t>
            </a:r>
            <a:r>
              <a:rPr lang="en-GB" sz="1400" dirty="0">
                <a:solidFill>
                  <a:srgbClr val="000000"/>
                </a:solidFill>
                <a:effectLst/>
                <a:latin typeface="Lucida Console" panose="020B0609040504020204" pitchFamily="49" charset="0"/>
              </a:rPr>
              <a:t>:</a:t>
            </a:r>
            <a:r>
              <a:rPr lang="en-GB" sz="1400" dirty="0">
                <a:solidFill>
                  <a:srgbClr val="A52A2A"/>
                </a:solidFill>
                <a:effectLst/>
                <a:latin typeface="Lucida Console" panose="020B0609040504020204" pitchFamily="49" charset="0"/>
              </a:rPr>
              <a:t>'serif'</a:t>
            </a:r>
            <a:r>
              <a:rPr lang="en-GB" sz="1400" dirty="0">
                <a:solidFill>
                  <a:srgbClr val="000000"/>
                </a:solidFill>
                <a:effectLst/>
                <a:latin typeface="Lucida Console" panose="020B0609040504020204" pitchFamily="49" charset="0"/>
              </a:rPr>
              <a:t>,</a:t>
            </a:r>
            <a:r>
              <a:rPr lang="en-GB" sz="1400" dirty="0">
                <a:solidFill>
                  <a:srgbClr val="A52A2A"/>
                </a:solidFill>
                <a:effectLst/>
                <a:latin typeface="Lucida Console" panose="020B0609040504020204" pitchFamily="49" charset="0"/>
              </a:rPr>
              <a:t>'color'</a:t>
            </a:r>
            <a:r>
              <a:rPr lang="en-GB" sz="1400" dirty="0">
                <a:solidFill>
                  <a:srgbClr val="000000"/>
                </a:solidFill>
                <a:effectLst/>
                <a:latin typeface="Lucida Console" panose="020B0609040504020204" pitchFamily="49" charset="0"/>
              </a:rPr>
              <a:t>:</a:t>
            </a:r>
            <a:r>
              <a:rPr lang="en-GB" sz="1400" dirty="0">
                <a:solidFill>
                  <a:srgbClr val="A52A2A"/>
                </a:solidFill>
                <a:effectLst/>
                <a:latin typeface="Lucida Console" panose="020B0609040504020204" pitchFamily="49" charset="0"/>
              </a:rPr>
              <a:t>'blue'</a:t>
            </a:r>
            <a:r>
              <a:rPr lang="en-GB" sz="1400" dirty="0">
                <a:solidFill>
                  <a:srgbClr val="000000"/>
                </a:solidFill>
                <a:effectLst/>
                <a:latin typeface="Lucida Console" panose="020B0609040504020204" pitchFamily="49" charset="0"/>
              </a:rPr>
              <a:t>,</a:t>
            </a:r>
            <a:r>
              <a:rPr lang="en-GB" sz="1400" dirty="0">
                <a:solidFill>
                  <a:srgbClr val="A52A2A"/>
                </a:solidFill>
                <a:effectLst/>
                <a:latin typeface="Lucida Console" panose="020B0609040504020204" pitchFamily="49" charset="0"/>
              </a:rPr>
              <a:t>'size'</a:t>
            </a:r>
            <a:r>
              <a:rPr lang="en-GB" sz="1400" dirty="0">
                <a:solidFill>
                  <a:srgbClr val="000000"/>
                </a:solidFill>
                <a:effectLst/>
                <a:latin typeface="Lucida Console" panose="020B0609040504020204" pitchFamily="49" charset="0"/>
              </a:rPr>
              <a:t>:</a:t>
            </a:r>
            <a:r>
              <a:rPr lang="en-GB" sz="1400" dirty="0">
                <a:solidFill>
                  <a:srgbClr val="FF0000"/>
                </a:solidFill>
                <a:effectLst/>
                <a:latin typeface="Lucida Console" panose="020B0609040504020204" pitchFamily="49" charset="0"/>
              </a:rPr>
              <a:t>20</a:t>
            </a:r>
            <a:r>
              <a:rPr lang="en-GB" sz="1400" dirty="0">
                <a:solidFill>
                  <a:srgbClr val="000000"/>
                </a:solidFill>
                <a:effectLst/>
                <a:latin typeface="Lucida Console" panose="020B0609040504020204" pitchFamily="49" charset="0"/>
              </a:rPr>
              <a:t>}</a:t>
            </a:r>
            <a:br>
              <a:rPr lang="en-GB" sz="1400" dirty="0">
                <a:solidFill>
                  <a:srgbClr val="000000"/>
                </a:solidFill>
                <a:effectLst/>
                <a:latin typeface="Lucida Console" panose="020B0609040504020204" pitchFamily="49" charset="0"/>
              </a:rPr>
            </a:br>
            <a:r>
              <a:rPr lang="en-GB" sz="1400" dirty="0">
                <a:solidFill>
                  <a:srgbClr val="000000"/>
                </a:solidFill>
                <a:effectLst/>
                <a:latin typeface="Lucida Console" panose="020B0609040504020204" pitchFamily="49" charset="0"/>
              </a:rPr>
              <a:t>font2 = {</a:t>
            </a:r>
            <a:r>
              <a:rPr lang="en-GB" sz="1400" dirty="0">
                <a:solidFill>
                  <a:srgbClr val="A52A2A"/>
                </a:solidFill>
                <a:effectLst/>
                <a:latin typeface="Lucida Console" panose="020B0609040504020204" pitchFamily="49" charset="0"/>
              </a:rPr>
              <a:t>'family'</a:t>
            </a:r>
            <a:r>
              <a:rPr lang="en-GB" sz="1400" dirty="0">
                <a:solidFill>
                  <a:srgbClr val="000000"/>
                </a:solidFill>
                <a:effectLst/>
                <a:latin typeface="Lucida Console" panose="020B0609040504020204" pitchFamily="49" charset="0"/>
              </a:rPr>
              <a:t>:</a:t>
            </a:r>
            <a:r>
              <a:rPr lang="en-GB" sz="1400" dirty="0">
                <a:solidFill>
                  <a:srgbClr val="A52A2A"/>
                </a:solidFill>
                <a:effectLst/>
                <a:latin typeface="Lucida Console" panose="020B0609040504020204" pitchFamily="49" charset="0"/>
              </a:rPr>
              <a:t>'serif'</a:t>
            </a:r>
            <a:r>
              <a:rPr lang="en-GB" sz="1400" dirty="0">
                <a:solidFill>
                  <a:srgbClr val="000000"/>
                </a:solidFill>
                <a:effectLst/>
                <a:latin typeface="Lucida Console" panose="020B0609040504020204" pitchFamily="49" charset="0"/>
              </a:rPr>
              <a:t>,</a:t>
            </a:r>
            <a:r>
              <a:rPr lang="en-GB" sz="1400" dirty="0">
                <a:solidFill>
                  <a:srgbClr val="A52A2A"/>
                </a:solidFill>
                <a:effectLst/>
                <a:latin typeface="Lucida Console" panose="020B0609040504020204" pitchFamily="49" charset="0"/>
              </a:rPr>
              <a:t>'color'</a:t>
            </a:r>
            <a:r>
              <a:rPr lang="en-GB" sz="1400" dirty="0">
                <a:solidFill>
                  <a:srgbClr val="000000"/>
                </a:solidFill>
                <a:effectLst/>
                <a:latin typeface="Lucida Console" panose="020B0609040504020204" pitchFamily="49" charset="0"/>
              </a:rPr>
              <a:t>:</a:t>
            </a:r>
            <a:r>
              <a:rPr lang="en-GB" sz="1400" dirty="0">
                <a:solidFill>
                  <a:srgbClr val="A52A2A"/>
                </a:solidFill>
                <a:effectLst/>
                <a:latin typeface="Lucida Console" panose="020B0609040504020204" pitchFamily="49" charset="0"/>
              </a:rPr>
              <a:t>'darkred'</a:t>
            </a:r>
            <a:r>
              <a:rPr lang="en-GB" sz="1400" dirty="0">
                <a:solidFill>
                  <a:srgbClr val="000000"/>
                </a:solidFill>
                <a:effectLst/>
                <a:latin typeface="Lucida Console" panose="020B0609040504020204" pitchFamily="49" charset="0"/>
              </a:rPr>
              <a:t>,</a:t>
            </a:r>
            <a:r>
              <a:rPr lang="en-GB" sz="1400" dirty="0">
                <a:solidFill>
                  <a:srgbClr val="A52A2A"/>
                </a:solidFill>
                <a:effectLst/>
                <a:latin typeface="Lucida Console" panose="020B0609040504020204" pitchFamily="49" charset="0"/>
              </a:rPr>
              <a:t>'size'</a:t>
            </a:r>
            <a:r>
              <a:rPr lang="en-GB" sz="1400" dirty="0">
                <a:solidFill>
                  <a:srgbClr val="000000"/>
                </a:solidFill>
                <a:effectLst/>
                <a:latin typeface="Lucida Console" panose="020B0609040504020204" pitchFamily="49" charset="0"/>
              </a:rPr>
              <a:t>:</a:t>
            </a:r>
            <a:r>
              <a:rPr lang="en-GB" sz="1400" dirty="0">
                <a:solidFill>
                  <a:srgbClr val="FF0000"/>
                </a:solidFill>
                <a:effectLst/>
                <a:latin typeface="Lucida Console" panose="020B0609040504020204" pitchFamily="49" charset="0"/>
              </a:rPr>
              <a:t>15</a:t>
            </a:r>
            <a:r>
              <a:rPr lang="en-GB" sz="1400" dirty="0">
                <a:solidFill>
                  <a:srgbClr val="000000"/>
                </a:solidFill>
                <a:effectLst/>
                <a:latin typeface="Lucida Console" panose="020B0609040504020204" pitchFamily="49" charset="0"/>
              </a:rPr>
              <a:t>}</a:t>
            </a:r>
            <a:br>
              <a:rPr lang="en-GB" sz="1400" dirty="0">
                <a:solidFill>
                  <a:srgbClr val="000000"/>
                </a:solidFill>
                <a:effectLst/>
                <a:latin typeface="Lucida Console" panose="020B0609040504020204" pitchFamily="49" charset="0"/>
              </a:rPr>
            </a:br>
            <a:br>
              <a:rPr lang="en-GB" sz="1400" dirty="0">
                <a:solidFill>
                  <a:srgbClr val="000000"/>
                </a:solidFill>
                <a:effectLst/>
                <a:latin typeface="Lucida Console" panose="020B0609040504020204" pitchFamily="49" charset="0"/>
              </a:rPr>
            </a:br>
            <a:r>
              <a:rPr lang="en-GB" sz="1400" dirty="0" err="1">
                <a:solidFill>
                  <a:srgbClr val="000000"/>
                </a:solidFill>
                <a:effectLst/>
                <a:latin typeface="Lucida Console" panose="020B0609040504020204" pitchFamily="49" charset="0"/>
              </a:rPr>
              <a:t>plt.title</a:t>
            </a:r>
            <a:r>
              <a:rPr lang="en-GB" sz="1400" dirty="0">
                <a:solidFill>
                  <a:srgbClr val="000000"/>
                </a:solidFill>
                <a:effectLst/>
                <a:latin typeface="Lucida Console" panose="020B0609040504020204" pitchFamily="49" charset="0"/>
              </a:rPr>
              <a:t>(</a:t>
            </a:r>
            <a:r>
              <a:rPr lang="en-GB" sz="1400" dirty="0">
                <a:solidFill>
                  <a:srgbClr val="A52A2A"/>
                </a:solidFill>
                <a:effectLst/>
                <a:latin typeface="Lucida Console" panose="020B0609040504020204" pitchFamily="49" charset="0"/>
              </a:rPr>
              <a:t>"Sports Watch Data"</a:t>
            </a:r>
            <a:r>
              <a:rPr lang="en-GB" sz="1400" dirty="0">
                <a:solidFill>
                  <a:srgbClr val="000000"/>
                </a:solidFill>
                <a:effectLst/>
                <a:latin typeface="Lucida Console" panose="020B0609040504020204" pitchFamily="49" charset="0"/>
              </a:rPr>
              <a:t>, </a:t>
            </a:r>
            <a:r>
              <a:rPr lang="en-GB" sz="1400" dirty="0" err="1">
                <a:solidFill>
                  <a:srgbClr val="000000"/>
                </a:solidFill>
                <a:effectLst/>
                <a:latin typeface="Lucida Console" panose="020B0609040504020204" pitchFamily="49" charset="0"/>
              </a:rPr>
              <a:t>fontdict</a:t>
            </a:r>
            <a:r>
              <a:rPr lang="en-GB" sz="1400" dirty="0">
                <a:solidFill>
                  <a:srgbClr val="000000"/>
                </a:solidFill>
                <a:effectLst/>
                <a:latin typeface="Lucida Console" panose="020B0609040504020204" pitchFamily="49" charset="0"/>
              </a:rPr>
              <a:t> = font1)</a:t>
            </a:r>
            <a:br>
              <a:rPr lang="en-GB" sz="1400" dirty="0">
                <a:solidFill>
                  <a:srgbClr val="000000"/>
                </a:solidFill>
                <a:effectLst/>
                <a:latin typeface="Lucida Console" panose="020B0609040504020204" pitchFamily="49" charset="0"/>
              </a:rPr>
            </a:br>
            <a:r>
              <a:rPr lang="en-GB" sz="1400" dirty="0" err="1">
                <a:solidFill>
                  <a:srgbClr val="000000"/>
                </a:solidFill>
                <a:effectLst/>
                <a:latin typeface="Lucida Console" panose="020B0609040504020204" pitchFamily="49" charset="0"/>
              </a:rPr>
              <a:t>plt.xlabel</a:t>
            </a:r>
            <a:r>
              <a:rPr lang="en-GB" sz="1400" dirty="0">
                <a:solidFill>
                  <a:srgbClr val="000000"/>
                </a:solidFill>
                <a:effectLst/>
                <a:latin typeface="Lucida Console" panose="020B0609040504020204" pitchFamily="49" charset="0"/>
              </a:rPr>
              <a:t>(</a:t>
            </a:r>
            <a:r>
              <a:rPr lang="en-GB" sz="1400" dirty="0">
                <a:solidFill>
                  <a:srgbClr val="A52A2A"/>
                </a:solidFill>
                <a:effectLst/>
                <a:latin typeface="Lucida Console" panose="020B0609040504020204" pitchFamily="49" charset="0"/>
              </a:rPr>
              <a:t>"Average Pulse"</a:t>
            </a:r>
            <a:r>
              <a:rPr lang="en-GB" sz="1400" dirty="0">
                <a:solidFill>
                  <a:srgbClr val="000000"/>
                </a:solidFill>
                <a:effectLst/>
                <a:latin typeface="Lucida Console" panose="020B0609040504020204" pitchFamily="49" charset="0"/>
              </a:rPr>
              <a:t>, </a:t>
            </a:r>
            <a:r>
              <a:rPr lang="en-GB" sz="1400" dirty="0" err="1">
                <a:solidFill>
                  <a:srgbClr val="000000"/>
                </a:solidFill>
                <a:effectLst/>
                <a:latin typeface="Lucida Console" panose="020B0609040504020204" pitchFamily="49" charset="0"/>
              </a:rPr>
              <a:t>fontdict</a:t>
            </a:r>
            <a:r>
              <a:rPr lang="en-GB" sz="1400" dirty="0">
                <a:solidFill>
                  <a:srgbClr val="000000"/>
                </a:solidFill>
                <a:effectLst/>
                <a:latin typeface="Lucida Console" panose="020B0609040504020204" pitchFamily="49" charset="0"/>
              </a:rPr>
              <a:t> = font2)</a:t>
            </a:r>
            <a:br>
              <a:rPr lang="en-GB" sz="1400" dirty="0">
                <a:solidFill>
                  <a:srgbClr val="000000"/>
                </a:solidFill>
                <a:effectLst/>
                <a:latin typeface="Lucida Console" panose="020B0609040504020204" pitchFamily="49" charset="0"/>
              </a:rPr>
            </a:br>
            <a:r>
              <a:rPr lang="en-GB" sz="1400" dirty="0" err="1">
                <a:solidFill>
                  <a:srgbClr val="000000"/>
                </a:solidFill>
                <a:effectLst/>
                <a:latin typeface="Lucida Console" panose="020B0609040504020204" pitchFamily="49" charset="0"/>
              </a:rPr>
              <a:t>plt.ylabel</a:t>
            </a:r>
            <a:r>
              <a:rPr lang="en-GB" sz="1400" dirty="0">
                <a:solidFill>
                  <a:srgbClr val="000000"/>
                </a:solidFill>
                <a:effectLst/>
                <a:latin typeface="Lucida Console" panose="020B0609040504020204" pitchFamily="49" charset="0"/>
              </a:rPr>
              <a:t>(</a:t>
            </a:r>
            <a:r>
              <a:rPr lang="en-GB" sz="1400" dirty="0">
                <a:solidFill>
                  <a:srgbClr val="A52A2A"/>
                </a:solidFill>
                <a:effectLst/>
                <a:latin typeface="Lucida Console" panose="020B0609040504020204" pitchFamily="49" charset="0"/>
              </a:rPr>
              <a:t>"Calorie Burnage"</a:t>
            </a:r>
            <a:r>
              <a:rPr lang="en-GB" sz="1400" dirty="0">
                <a:solidFill>
                  <a:srgbClr val="000000"/>
                </a:solidFill>
                <a:effectLst/>
                <a:latin typeface="Lucida Console" panose="020B0609040504020204" pitchFamily="49" charset="0"/>
              </a:rPr>
              <a:t>, </a:t>
            </a:r>
            <a:r>
              <a:rPr lang="en-GB" sz="1400" dirty="0" err="1">
                <a:solidFill>
                  <a:srgbClr val="000000"/>
                </a:solidFill>
                <a:effectLst/>
                <a:latin typeface="Lucida Console" panose="020B0609040504020204" pitchFamily="49" charset="0"/>
              </a:rPr>
              <a:t>fontdict</a:t>
            </a:r>
            <a:r>
              <a:rPr lang="en-GB" sz="1400" dirty="0">
                <a:solidFill>
                  <a:srgbClr val="000000"/>
                </a:solidFill>
                <a:effectLst/>
                <a:latin typeface="Lucida Console" panose="020B0609040504020204" pitchFamily="49" charset="0"/>
              </a:rPr>
              <a:t> = font2)</a:t>
            </a:r>
            <a:br>
              <a:rPr lang="en-GB" sz="1400" dirty="0">
                <a:solidFill>
                  <a:srgbClr val="000000"/>
                </a:solidFill>
                <a:effectLst/>
                <a:latin typeface="Lucida Console" panose="020B0609040504020204" pitchFamily="49" charset="0"/>
              </a:rPr>
            </a:br>
            <a:br>
              <a:rPr lang="en-GB" sz="1400" dirty="0">
                <a:solidFill>
                  <a:srgbClr val="000000"/>
                </a:solidFill>
                <a:effectLst/>
                <a:latin typeface="Lucida Console" panose="020B0609040504020204" pitchFamily="49" charset="0"/>
              </a:rPr>
            </a:br>
            <a:r>
              <a:rPr lang="en-GB" sz="1400" dirty="0" err="1">
                <a:solidFill>
                  <a:srgbClr val="000000"/>
                </a:solidFill>
                <a:effectLst/>
                <a:latin typeface="Lucida Console" panose="020B0609040504020204" pitchFamily="49" charset="0"/>
              </a:rPr>
              <a:t>plt.plot</a:t>
            </a:r>
            <a:r>
              <a:rPr lang="en-GB" sz="1400" dirty="0">
                <a:solidFill>
                  <a:srgbClr val="000000"/>
                </a:solidFill>
                <a:effectLst/>
                <a:latin typeface="Lucida Console" panose="020B0609040504020204" pitchFamily="49" charset="0"/>
              </a:rPr>
              <a:t>(x, y)</a:t>
            </a:r>
            <a:br>
              <a:rPr lang="en-GB" sz="1400" dirty="0">
                <a:solidFill>
                  <a:srgbClr val="000000"/>
                </a:solidFill>
                <a:effectLst/>
                <a:latin typeface="Lucida Console" panose="020B0609040504020204" pitchFamily="49" charset="0"/>
              </a:rPr>
            </a:br>
            <a:r>
              <a:rPr lang="en-GB" sz="1400" dirty="0" err="1">
                <a:solidFill>
                  <a:srgbClr val="000000"/>
                </a:solidFill>
                <a:effectLst/>
                <a:latin typeface="Lucida Console" panose="020B0609040504020204" pitchFamily="49" charset="0"/>
              </a:rPr>
              <a:t>plt.show</a:t>
            </a:r>
            <a:r>
              <a:rPr lang="en-GB" sz="1400" dirty="0">
                <a:solidFill>
                  <a:srgbClr val="000000"/>
                </a:solidFill>
                <a:effectLst/>
                <a:latin typeface="Lucida Console" panose="020B0609040504020204" pitchFamily="49" charset="0"/>
              </a:rPr>
              <a:t>()</a:t>
            </a:r>
            <a:endParaRPr lang="en-GB" sz="3200" dirty="0">
              <a:latin typeface="Lucida Console" panose="020B0609040504020204" pitchFamily="49" charset="0"/>
            </a:endParaRPr>
          </a:p>
        </p:txBody>
      </p:sp>
    </p:spTree>
    <p:extLst>
      <p:ext uri="{BB962C8B-B14F-4D97-AF65-F5344CB8AC3E}">
        <p14:creationId xmlns:p14="http://schemas.microsoft.com/office/powerpoint/2010/main" val="2212191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E8D86D61-0ADE-407E-B191-550646ADD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426" y="191660"/>
            <a:ext cx="4338075" cy="3240000"/>
          </a:xfrm>
          <a:prstGeom prst="rect">
            <a:avLst/>
          </a:prstGeom>
        </p:spPr>
      </p:pic>
      <p:pic>
        <p:nvPicPr>
          <p:cNvPr id="8" name="Picture 7" descr="A picture containing chart&#10;&#10;Description automatically generated">
            <a:extLst>
              <a:ext uri="{FF2B5EF4-FFF2-40B4-BE49-F238E27FC236}">
                <a16:creationId xmlns:a16="http://schemas.microsoft.com/office/drawing/2014/main" id="{029C188D-D8CC-426F-802C-DB27C29FA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925" y="3429641"/>
            <a:ext cx="4338075" cy="3240000"/>
          </a:xfrm>
          <a:prstGeom prst="rect">
            <a:avLst/>
          </a:prstGeom>
        </p:spPr>
      </p:pic>
      <p:pic>
        <p:nvPicPr>
          <p:cNvPr id="10" name="Picture 9" descr="Chart, line chart&#10;&#10;Description automatically generated">
            <a:extLst>
              <a:ext uri="{FF2B5EF4-FFF2-40B4-BE49-F238E27FC236}">
                <a16:creationId xmlns:a16="http://schemas.microsoft.com/office/drawing/2014/main" id="{6D69ACF7-B3F8-4ABA-9BA4-5050FD7786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493" y="187443"/>
            <a:ext cx="4338075" cy="3240000"/>
          </a:xfrm>
          <a:prstGeom prst="rect">
            <a:avLst/>
          </a:prstGeom>
        </p:spPr>
      </p:pic>
      <p:pic>
        <p:nvPicPr>
          <p:cNvPr id="12" name="Picture 11" descr="Chart, line chart&#10;&#10;Description automatically generated">
            <a:extLst>
              <a:ext uri="{FF2B5EF4-FFF2-40B4-BE49-F238E27FC236}">
                <a16:creationId xmlns:a16="http://schemas.microsoft.com/office/drawing/2014/main" id="{9CD73E11-81CD-4737-8434-379A730F55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9423" y="3429641"/>
            <a:ext cx="4338075" cy="3240000"/>
          </a:xfrm>
          <a:prstGeom prst="rect">
            <a:avLst/>
          </a:prstGeom>
        </p:spPr>
      </p:pic>
      <p:sp>
        <p:nvSpPr>
          <p:cNvPr id="15" name="Title 14">
            <a:extLst>
              <a:ext uri="{FF2B5EF4-FFF2-40B4-BE49-F238E27FC236}">
                <a16:creationId xmlns:a16="http://schemas.microsoft.com/office/drawing/2014/main" id="{05706BCE-694B-4909-A7B2-15B82ADA0702}"/>
              </a:ext>
            </a:extLst>
          </p:cNvPr>
          <p:cNvSpPr>
            <a:spLocks noGrp="1"/>
          </p:cNvSpPr>
          <p:nvPr>
            <p:ph type="title"/>
          </p:nvPr>
        </p:nvSpPr>
        <p:spPr>
          <a:xfrm>
            <a:off x="747934" y="561198"/>
            <a:ext cx="1017104" cy="5772886"/>
          </a:xfrm>
        </p:spPr>
        <p:txBody>
          <a:bodyPr vert="wordArtVert">
            <a:normAutofit/>
          </a:bodyPr>
          <a:lstStyle/>
          <a:p>
            <a:r>
              <a:rPr lang="en-GB" dirty="0"/>
              <a:t>Lines</a:t>
            </a:r>
          </a:p>
        </p:txBody>
      </p:sp>
      <p:sp>
        <p:nvSpPr>
          <p:cNvPr id="16" name="Title 14">
            <a:extLst>
              <a:ext uri="{FF2B5EF4-FFF2-40B4-BE49-F238E27FC236}">
                <a16:creationId xmlns:a16="http://schemas.microsoft.com/office/drawing/2014/main" id="{B1F00226-568A-4FED-9FA0-5C89BFEA41F5}"/>
              </a:ext>
            </a:extLst>
          </p:cNvPr>
          <p:cNvSpPr txBox="1">
            <a:spLocks/>
          </p:cNvSpPr>
          <p:nvPr/>
        </p:nvSpPr>
        <p:spPr>
          <a:xfrm>
            <a:off x="10421163" y="561197"/>
            <a:ext cx="1017104" cy="5772887"/>
          </a:xfrm>
          <a:prstGeom prst="rect">
            <a:avLst/>
          </a:prstGeom>
        </p:spPr>
        <p:txBody>
          <a:bodyPr vert="wordArtVert"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Points</a:t>
            </a:r>
          </a:p>
        </p:txBody>
      </p:sp>
    </p:spTree>
    <p:extLst>
      <p:ext uri="{BB962C8B-B14F-4D97-AF65-F5344CB8AC3E}">
        <p14:creationId xmlns:p14="http://schemas.microsoft.com/office/powerpoint/2010/main" val="2101665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ADFF-E3DF-0B17-255A-3E5B15DB295D}"/>
              </a:ext>
            </a:extLst>
          </p:cNvPr>
          <p:cNvSpPr>
            <a:spLocks noGrp="1"/>
          </p:cNvSpPr>
          <p:nvPr>
            <p:ph type="title"/>
          </p:nvPr>
        </p:nvSpPr>
        <p:spPr/>
        <p:txBody>
          <a:bodyPr/>
          <a:lstStyle/>
          <a:p>
            <a:r>
              <a:rPr lang="en-GB" dirty="0"/>
              <a:t>Files, filenames and string prefixes</a:t>
            </a:r>
          </a:p>
        </p:txBody>
      </p:sp>
      <p:sp>
        <p:nvSpPr>
          <p:cNvPr id="3" name="Content Placeholder 2">
            <a:extLst>
              <a:ext uri="{FF2B5EF4-FFF2-40B4-BE49-F238E27FC236}">
                <a16:creationId xmlns:a16="http://schemas.microsoft.com/office/drawing/2014/main" id="{A9CA1AFF-FB61-6485-D72E-C8CB3152ABF0}"/>
              </a:ext>
            </a:extLst>
          </p:cNvPr>
          <p:cNvSpPr>
            <a:spLocks noGrp="1"/>
          </p:cNvSpPr>
          <p:nvPr>
            <p:ph idx="1"/>
          </p:nvPr>
        </p:nvSpPr>
        <p:spPr/>
        <p:txBody>
          <a:bodyPr/>
          <a:lstStyle/>
          <a:p>
            <a:r>
              <a:rPr lang="en-GB" dirty="0"/>
              <a:t>Use the same naming convention for file and folder names as for variables:</a:t>
            </a:r>
          </a:p>
          <a:p>
            <a:pPr lvl="1"/>
            <a:r>
              <a:rPr lang="en-GB" dirty="0"/>
              <a:t>First character is a letter</a:t>
            </a:r>
          </a:p>
          <a:p>
            <a:pPr lvl="1"/>
            <a:r>
              <a:rPr lang="en-GB" dirty="0"/>
              <a:t>Contains no spaces</a:t>
            </a:r>
          </a:p>
          <a:p>
            <a:r>
              <a:rPr lang="en-GB" dirty="0"/>
              <a:t>Relative file names:</a:t>
            </a:r>
          </a:p>
          <a:p>
            <a:pPr lvl="1"/>
            <a:r>
              <a:rPr lang="en-GB" dirty="0"/>
              <a:t>Single leading dot (  .  ) means ‘in this folder’</a:t>
            </a:r>
          </a:p>
          <a:p>
            <a:pPr lvl="1"/>
            <a:r>
              <a:rPr lang="en-GB" dirty="0"/>
              <a:t>Double leading dot </a:t>
            </a:r>
            <a:r>
              <a:rPr lang="en-GB"/>
              <a:t>(  ..  </a:t>
            </a:r>
            <a:r>
              <a:rPr lang="en-GB" dirty="0"/>
              <a:t>) means ‘in the folder above this one’</a:t>
            </a:r>
          </a:p>
          <a:p>
            <a:r>
              <a:rPr lang="en-GB" dirty="0"/>
              <a:t>Use the ‘r’ prefix for any filename that has a ‘\’ in it. Be safer still and use the ‘r’ prefix for every filename</a:t>
            </a:r>
          </a:p>
        </p:txBody>
      </p:sp>
    </p:spTree>
    <p:extLst>
      <p:ext uri="{BB962C8B-B14F-4D97-AF65-F5344CB8AC3E}">
        <p14:creationId xmlns:p14="http://schemas.microsoft.com/office/powerpoint/2010/main" val="1711847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E76B-46F9-4F34-A825-EC733570D530}"/>
              </a:ext>
            </a:extLst>
          </p:cNvPr>
          <p:cNvSpPr>
            <a:spLocks noGrp="1"/>
          </p:cNvSpPr>
          <p:nvPr>
            <p:ph type="title"/>
          </p:nvPr>
        </p:nvSpPr>
        <p:spPr/>
        <p:txBody>
          <a:bodyPr/>
          <a:lstStyle/>
          <a:p>
            <a:r>
              <a:rPr lang="en-GB" dirty="0">
                <a:latin typeface="Lucida Console" panose="020B0609040504020204" pitchFamily="49" charset="0"/>
              </a:rPr>
              <a:t>Ten Simple Rules for charting</a:t>
            </a:r>
          </a:p>
        </p:txBody>
      </p:sp>
      <p:sp>
        <p:nvSpPr>
          <p:cNvPr id="4" name="Content Placeholder 3">
            <a:extLst>
              <a:ext uri="{FF2B5EF4-FFF2-40B4-BE49-F238E27FC236}">
                <a16:creationId xmlns:a16="http://schemas.microsoft.com/office/drawing/2014/main" id="{5735E9C4-1142-4DFF-99D0-194C83B67416}"/>
              </a:ext>
            </a:extLst>
          </p:cNvPr>
          <p:cNvSpPr>
            <a:spLocks noGrp="1"/>
          </p:cNvSpPr>
          <p:nvPr>
            <p:ph sz="half" idx="1"/>
          </p:nvPr>
        </p:nvSpPr>
        <p:spPr/>
        <p:txBody>
          <a:bodyPr>
            <a:normAutofit lnSpcReduction="10000"/>
          </a:bodyPr>
          <a:lstStyle/>
          <a:p>
            <a:pPr>
              <a:buFont typeface="Wingdings" panose="05000000000000000000" pitchFamily="2" charset="2"/>
              <a:buChar char="q"/>
            </a:pPr>
            <a:r>
              <a:rPr lang="en-GB" dirty="0">
                <a:latin typeface="Lucida Sans Unicode" panose="020B0602030504020204" pitchFamily="34" charset="0"/>
                <a:cs typeface="Lucida Sans Unicode" panose="020B0602030504020204" pitchFamily="34" charset="0"/>
              </a:rPr>
              <a:t>Know Your Audience</a:t>
            </a:r>
          </a:p>
          <a:p>
            <a:pPr>
              <a:buFont typeface="Wingdings" panose="05000000000000000000" pitchFamily="2" charset="2"/>
              <a:buChar char="q"/>
            </a:pPr>
            <a:endParaRPr lang="en-GB" dirty="0">
              <a:latin typeface="Lucida Sans Unicode" panose="020B0602030504020204" pitchFamily="34" charset="0"/>
              <a:cs typeface="Lucida Sans Unicode" panose="020B0602030504020204" pitchFamily="34" charset="0"/>
            </a:endParaRPr>
          </a:p>
          <a:p>
            <a:pPr>
              <a:buFont typeface="Wingdings" panose="05000000000000000000" pitchFamily="2" charset="2"/>
              <a:buChar char="q"/>
            </a:pPr>
            <a:r>
              <a:rPr lang="en-GB" dirty="0">
                <a:latin typeface="Lucida Sans Unicode" panose="020B0602030504020204" pitchFamily="34" charset="0"/>
                <a:cs typeface="Lucida Sans Unicode" panose="020B0602030504020204" pitchFamily="34" charset="0"/>
              </a:rPr>
              <a:t>Identify Your Message</a:t>
            </a:r>
          </a:p>
          <a:p>
            <a:pPr>
              <a:buFont typeface="Wingdings" panose="05000000000000000000" pitchFamily="2" charset="2"/>
              <a:buChar char="q"/>
            </a:pPr>
            <a:endParaRPr lang="en-GB" dirty="0">
              <a:latin typeface="Lucida Sans Unicode" panose="020B0602030504020204" pitchFamily="34" charset="0"/>
              <a:cs typeface="Lucida Sans Unicode" panose="020B0602030504020204" pitchFamily="34" charset="0"/>
            </a:endParaRPr>
          </a:p>
          <a:p>
            <a:pPr>
              <a:buFont typeface="Wingdings" panose="05000000000000000000" pitchFamily="2" charset="2"/>
              <a:buChar char="q"/>
            </a:pPr>
            <a:r>
              <a:rPr lang="en-GB" dirty="0">
                <a:latin typeface="Lucida Sans Unicode" panose="020B0602030504020204" pitchFamily="34" charset="0"/>
                <a:cs typeface="Lucida Sans Unicode" panose="020B0602030504020204" pitchFamily="34" charset="0"/>
              </a:rPr>
              <a:t>Adapt the Figure</a:t>
            </a:r>
          </a:p>
          <a:p>
            <a:pPr>
              <a:buFont typeface="Wingdings" panose="05000000000000000000" pitchFamily="2" charset="2"/>
              <a:buChar char="q"/>
            </a:pPr>
            <a:endParaRPr lang="en-GB" dirty="0">
              <a:latin typeface="Lucida Sans Unicode" panose="020B0602030504020204" pitchFamily="34" charset="0"/>
              <a:cs typeface="Lucida Sans Unicode" panose="020B0602030504020204" pitchFamily="34" charset="0"/>
            </a:endParaRPr>
          </a:p>
          <a:p>
            <a:pPr>
              <a:buFont typeface="Wingdings" panose="05000000000000000000" pitchFamily="2" charset="2"/>
              <a:buChar char="q"/>
            </a:pPr>
            <a:r>
              <a:rPr lang="en-GB" dirty="0">
                <a:latin typeface="Lucida Sans Unicode" panose="020B0602030504020204" pitchFamily="34" charset="0"/>
                <a:cs typeface="Lucida Sans Unicode" panose="020B0602030504020204" pitchFamily="34" charset="0"/>
              </a:rPr>
              <a:t>Captions Are Not Optional</a:t>
            </a:r>
          </a:p>
          <a:p>
            <a:pPr>
              <a:buFont typeface="Wingdings" panose="05000000000000000000" pitchFamily="2" charset="2"/>
              <a:buChar char="q"/>
            </a:pPr>
            <a:endParaRPr lang="en-GB" dirty="0">
              <a:latin typeface="Lucida Sans Unicode" panose="020B0602030504020204" pitchFamily="34" charset="0"/>
              <a:cs typeface="Lucida Sans Unicode" panose="020B0602030504020204" pitchFamily="34" charset="0"/>
            </a:endParaRPr>
          </a:p>
          <a:p>
            <a:pPr>
              <a:buFont typeface="Wingdings" panose="05000000000000000000" pitchFamily="2" charset="2"/>
              <a:buChar char="q"/>
            </a:pPr>
            <a:r>
              <a:rPr lang="en-GB" dirty="0">
                <a:latin typeface="Lucida Sans Unicode" panose="020B0602030504020204" pitchFamily="34" charset="0"/>
                <a:cs typeface="Lucida Sans Unicode" panose="020B0602030504020204" pitchFamily="34" charset="0"/>
              </a:rPr>
              <a:t>Do Not Trust the Defaults</a:t>
            </a:r>
          </a:p>
        </p:txBody>
      </p:sp>
      <p:sp>
        <p:nvSpPr>
          <p:cNvPr id="5" name="Content Placeholder 4">
            <a:extLst>
              <a:ext uri="{FF2B5EF4-FFF2-40B4-BE49-F238E27FC236}">
                <a16:creationId xmlns:a16="http://schemas.microsoft.com/office/drawing/2014/main" id="{6D546DC8-345F-46C5-A0E2-02A11598A48D}"/>
              </a:ext>
            </a:extLst>
          </p:cNvPr>
          <p:cNvSpPr>
            <a:spLocks noGrp="1"/>
          </p:cNvSpPr>
          <p:nvPr>
            <p:ph sz="half" idx="2"/>
          </p:nvPr>
        </p:nvSpPr>
        <p:spPr/>
        <p:txBody>
          <a:bodyPr>
            <a:normAutofit lnSpcReduction="10000"/>
          </a:bodyPr>
          <a:lstStyle/>
          <a:p>
            <a:pPr>
              <a:buFont typeface="Wingdings" panose="05000000000000000000" pitchFamily="2" charset="2"/>
              <a:buChar char="q"/>
            </a:pPr>
            <a:r>
              <a:rPr lang="en-GB" dirty="0">
                <a:latin typeface="Lucida Sans Unicode" panose="020B0602030504020204" pitchFamily="34" charset="0"/>
                <a:cs typeface="Lucida Sans Unicode" panose="020B0602030504020204" pitchFamily="34" charset="0"/>
              </a:rPr>
              <a:t>Use Colour Effectively</a:t>
            </a:r>
          </a:p>
          <a:p>
            <a:pPr>
              <a:buFont typeface="Wingdings" panose="05000000000000000000" pitchFamily="2" charset="2"/>
              <a:buChar char="q"/>
            </a:pPr>
            <a:endParaRPr lang="en-GB" dirty="0">
              <a:latin typeface="Lucida Sans Unicode" panose="020B0602030504020204" pitchFamily="34" charset="0"/>
              <a:cs typeface="Lucida Sans Unicode" panose="020B0602030504020204" pitchFamily="34" charset="0"/>
            </a:endParaRPr>
          </a:p>
          <a:p>
            <a:pPr>
              <a:buFont typeface="Wingdings" panose="05000000000000000000" pitchFamily="2" charset="2"/>
              <a:buChar char="q"/>
            </a:pPr>
            <a:r>
              <a:rPr lang="en-GB" dirty="0">
                <a:latin typeface="Lucida Sans Unicode" panose="020B0602030504020204" pitchFamily="34" charset="0"/>
                <a:cs typeface="Lucida Sans Unicode" panose="020B0602030504020204" pitchFamily="34" charset="0"/>
              </a:rPr>
              <a:t>Do Not Mislead the Reader</a:t>
            </a:r>
          </a:p>
          <a:p>
            <a:pPr>
              <a:buFont typeface="Wingdings" panose="05000000000000000000" pitchFamily="2" charset="2"/>
              <a:buChar char="q"/>
            </a:pPr>
            <a:endParaRPr lang="en-GB" dirty="0">
              <a:latin typeface="Lucida Sans Unicode" panose="020B0602030504020204" pitchFamily="34" charset="0"/>
              <a:cs typeface="Lucida Sans Unicode" panose="020B0602030504020204" pitchFamily="34" charset="0"/>
            </a:endParaRPr>
          </a:p>
          <a:p>
            <a:pPr>
              <a:buFont typeface="Wingdings" panose="05000000000000000000" pitchFamily="2" charset="2"/>
              <a:buChar char="q"/>
            </a:pPr>
            <a:r>
              <a:rPr lang="en-GB" dirty="0">
                <a:latin typeface="Lucida Sans Unicode" panose="020B0602030504020204" pitchFamily="34" charset="0"/>
                <a:cs typeface="Lucida Sans Unicode" panose="020B0602030504020204" pitchFamily="34" charset="0"/>
              </a:rPr>
              <a:t>Avoid “Chartjunk”</a:t>
            </a:r>
          </a:p>
          <a:p>
            <a:pPr>
              <a:buFont typeface="Wingdings" panose="05000000000000000000" pitchFamily="2" charset="2"/>
              <a:buChar char="q"/>
            </a:pPr>
            <a:endParaRPr lang="en-GB" dirty="0">
              <a:latin typeface="Lucida Sans Unicode" panose="020B0602030504020204" pitchFamily="34" charset="0"/>
              <a:cs typeface="Lucida Sans Unicode" panose="020B0602030504020204" pitchFamily="34" charset="0"/>
            </a:endParaRPr>
          </a:p>
          <a:p>
            <a:pPr>
              <a:buFont typeface="Wingdings" panose="05000000000000000000" pitchFamily="2" charset="2"/>
              <a:buChar char="q"/>
            </a:pPr>
            <a:r>
              <a:rPr lang="en-GB" dirty="0">
                <a:latin typeface="Lucida Sans Unicode" panose="020B0602030504020204" pitchFamily="34" charset="0"/>
                <a:cs typeface="Lucida Sans Unicode" panose="020B0602030504020204" pitchFamily="34" charset="0"/>
              </a:rPr>
              <a:t>Message Trumps Beauty</a:t>
            </a:r>
          </a:p>
          <a:p>
            <a:pPr>
              <a:buFont typeface="Wingdings" panose="05000000000000000000" pitchFamily="2" charset="2"/>
              <a:buChar char="q"/>
            </a:pPr>
            <a:endParaRPr lang="en-GB" dirty="0">
              <a:latin typeface="Lucida Sans Unicode" panose="020B0602030504020204" pitchFamily="34" charset="0"/>
              <a:cs typeface="Lucida Sans Unicode" panose="020B0602030504020204" pitchFamily="34" charset="0"/>
            </a:endParaRPr>
          </a:p>
          <a:p>
            <a:pPr>
              <a:buFont typeface="Wingdings" panose="05000000000000000000" pitchFamily="2" charset="2"/>
              <a:buChar char="q"/>
            </a:pPr>
            <a:r>
              <a:rPr lang="en-GB" dirty="0">
                <a:latin typeface="Lucida Sans Unicode" panose="020B0602030504020204" pitchFamily="34" charset="0"/>
                <a:cs typeface="Lucida Sans Unicode" panose="020B0602030504020204" pitchFamily="34" charset="0"/>
              </a:rPr>
              <a:t>Get the Right Tool</a:t>
            </a:r>
          </a:p>
        </p:txBody>
      </p:sp>
      <p:sp>
        <p:nvSpPr>
          <p:cNvPr id="3" name="TextBox 2">
            <a:extLst>
              <a:ext uri="{FF2B5EF4-FFF2-40B4-BE49-F238E27FC236}">
                <a16:creationId xmlns:a16="http://schemas.microsoft.com/office/drawing/2014/main" id="{DEB847D2-35D4-4E59-6C14-343FFAA672C8}"/>
              </a:ext>
            </a:extLst>
          </p:cNvPr>
          <p:cNvSpPr txBox="1"/>
          <p:nvPr/>
        </p:nvSpPr>
        <p:spPr>
          <a:xfrm>
            <a:off x="0" y="6127456"/>
            <a:ext cx="12192000" cy="584775"/>
          </a:xfrm>
          <a:prstGeom prst="rect">
            <a:avLst/>
          </a:prstGeom>
          <a:noFill/>
        </p:spPr>
        <p:txBody>
          <a:bodyPr wrap="square" rtlCol="0">
            <a:spAutoFit/>
          </a:bodyPr>
          <a:lstStyle/>
          <a:p>
            <a:pPr algn="ctr"/>
            <a:r>
              <a:rPr lang="en-GB" sz="3200" dirty="0">
                <a:solidFill>
                  <a:srgbClr val="7030A0"/>
                </a:solidFill>
                <a:latin typeface="Lucida Sans Unicode" panose="020B0602030504020204" pitchFamily="34" charset="0"/>
                <a:cs typeface="Lucida Sans Unicode" panose="020B0602030504020204" pitchFamily="34" charset="0"/>
              </a:rPr>
              <a:t>Design first – code second</a:t>
            </a:r>
          </a:p>
        </p:txBody>
      </p:sp>
    </p:spTree>
    <p:extLst>
      <p:ext uri="{BB962C8B-B14F-4D97-AF65-F5344CB8AC3E}">
        <p14:creationId xmlns:p14="http://schemas.microsoft.com/office/powerpoint/2010/main" val="10078226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4EF57-6083-4B72-A3BB-DE3719EC7956}"/>
              </a:ext>
            </a:extLst>
          </p:cNvPr>
          <p:cNvSpPr>
            <a:spLocks noGrp="1"/>
          </p:cNvSpPr>
          <p:nvPr>
            <p:ph type="title"/>
          </p:nvPr>
        </p:nvSpPr>
        <p:spPr/>
        <p:txBody>
          <a:bodyPr/>
          <a:lstStyle/>
          <a:p>
            <a:r>
              <a:rPr lang="en-GB" dirty="0"/>
              <a:t>Example Applications</a:t>
            </a:r>
          </a:p>
        </p:txBody>
      </p:sp>
      <p:sp>
        <p:nvSpPr>
          <p:cNvPr id="3" name="Text Placeholder 2">
            <a:extLst>
              <a:ext uri="{FF2B5EF4-FFF2-40B4-BE49-F238E27FC236}">
                <a16:creationId xmlns:a16="http://schemas.microsoft.com/office/drawing/2014/main" id="{863F89D2-C3C5-4D65-B508-75647480FDD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0627672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91ECA-E8EB-47EF-9D7D-8CCF7B7AEE32}"/>
              </a:ext>
            </a:extLst>
          </p:cNvPr>
          <p:cNvSpPr>
            <a:spLocks noGrp="1"/>
          </p:cNvSpPr>
          <p:nvPr>
            <p:ph type="title"/>
          </p:nvPr>
        </p:nvSpPr>
        <p:spPr/>
        <p:txBody>
          <a:bodyPr/>
          <a:lstStyle/>
          <a:p>
            <a:r>
              <a:rPr lang="en-GB" dirty="0"/>
              <a:t>1 - Character Frequency Analysis</a:t>
            </a:r>
          </a:p>
        </p:txBody>
      </p:sp>
      <p:sp>
        <p:nvSpPr>
          <p:cNvPr id="3" name="Content Placeholder 2">
            <a:extLst>
              <a:ext uri="{FF2B5EF4-FFF2-40B4-BE49-F238E27FC236}">
                <a16:creationId xmlns:a16="http://schemas.microsoft.com/office/drawing/2014/main" id="{D7A0787D-11EF-4040-A431-D876A3D75C56}"/>
              </a:ext>
            </a:extLst>
          </p:cNvPr>
          <p:cNvSpPr>
            <a:spLocks noGrp="1"/>
          </p:cNvSpPr>
          <p:nvPr>
            <p:ph sz="half" idx="1"/>
          </p:nvPr>
        </p:nvSpPr>
        <p:spPr/>
        <p:txBody>
          <a:bodyPr>
            <a:normAutofit fontScale="92500" lnSpcReduction="20000"/>
          </a:bodyPr>
          <a:lstStyle/>
          <a:p>
            <a:r>
              <a:rPr lang="en-GB" dirty="0"/>
              <a:t>Find a suitable source of text</a:t>
            </a:r>
          </a:p>
          <a:p>
            <a:r>
              <a:rPr lang="en-GB" dirty="0"/>
              <a:t>Read the text into Python</a:t>
            </a:r>
          </a:p>
          <a:p>
            <a:r>
              <a:rPr lang="en-GB" dirty="0"/>
              <a:t>Clean the data. Maybe it has headers, footers, page numbers, ISBN information, publication dates, etc,. Remove them.</a:t>
            </a:r>
          </a:p>
          <a:p>
            <a:r>
              <a:rPr lang="en-GB" dirty="0"/>
              <a:t>Decide what counts as a character. </a:t>
            </a:r>
          </a:p>
          <a:p>
            <a:r>
              <a:rPr lang="en-GB" dirty="0"/>
              <a:t>Count the number of occurrences of every character</a:t>
            </a:r>
          </a:p>
          <a:p>
            <a:r>
              <a:rPr lang="en-GB" dirty="0"/>
              <a:t>Transform that information into lists or numpy arrays</a:t>
            </a:r>
          </a:p>
          <a:p>
            <a:r>
              <a:rPr lang="en-GB" dirty="0"/>
              <a:t>Display using Matplotlib</a:t>
            </a:r>
          </a:p>
        </p:txBody>
      </p:sp>
      <p:sp>
        <p:nvSpPr>
          <p:cNvPr id="4" name="Content Placeholder 3">
            <a:extLst>
              <a:ext uri="{FF2B5EF4-FFF2-40B4-BE49-F238E27FC236}">
                <a16:creationId xmlns:a16="http://schemas.microsoft.com/office/drawing/2014/main" id="{DEF8CCE4-CBD7-DE3C-0977-BCF38405E9F1}"/>
              </a:ext>
            </a:extLst>
          </p:cNvPr>
          <p:cNvSpPr>
            <a:spLocks noGrp="1"/>
          </p:cNvSpPr>
          <p:nvPr>
            <p:ph sz="half" idx="2"/>
          </p:nvPr>
        </p:nvSpPr>
        <p:spPr/>
        <p:txBody>
          <a:bodyPr>
            <a:normAutofit fontScale="92500" lnSpcReduction="20000"/>
          </a:bodyPr>
          <a:lstStyle/>
          <a:p>
            <a:r>
              <a:rPr lang="en-GB" dirty="0"/>
              <a:t>A Study in Scarlet by ACD</a:t>
            </a:r>
          </a:p>
          <a:p>
            <a:r>
              <a:rPr lang="en-GB" dirty="0"/>
              <a:t>Easy</a:t>
            </a:r>
          </a:p>
          <a:p>
            <a:r>
              <a:rPr lang="en-GB" dirty="0"/>
              <a:t>It does have all of those. Could have written code to clean it but decided it was quicker to do it manually in notepad++</a:t>
            </a:r>
          </a:p>
          <a:p>
            <a:r>
              <a:rPr lang="en-GB" dirty="0"/>
              <a:t>Only count [a-z][A-Z] as characters</a:t>
            </a:r>
          </a:p>
          <a:p>
            <a:r>
              <a:rPr lang="en-GB" dirty="0"/>
              <a:t>Create a dictionary with  [a-z] as keys and respective count as value</a:t>
            </a:r>
          </a:p>
          <a:p>
            <a:r>
              <a:rPr lang="en-GB" dirty="0"/>
              <a:t>Easy </a:t>
            </a:r>
            <a:r>
              <a:rPr lang="en-GB" dirty="0" err="1"/>
              <a:t>peasy</a:t>
            </a:r>
            <a:r>
              <a:rPr lang="en-GB" dirty="0"/>
              <a:t>                                              </a:t>
            </a:r>
            <a:r>
              <a:rPr lang="en-GB" dirty="0">
                <a:solidFill>
                  <a:schemeClr val="bg1"/>
                </a:solidFill>
              </a:rPr>
              <a:t>.</a:t>
            </a:r>
            <a:r>
              <a:rPr lang="en-GB" dirty="0"/>
              <a:t>                                   </a:t>
            </a:r>
          </a:p>
          <a:p>
            <a:r>
              <a:rPr lang="en-GB" dirty="0"/>
              <a:t>Histogram is a good choice</a:t>
            </a:r>
          </a:p>
        </p:txBody>
      </p:sp>
    </p:spTree>
    <p:extLst>
      <p:ext uri="{BB962C8B-B14F-4D97-AF65-F5344CB8AC3E}">
        <p14:creationId xmlns:p14="http://schemas.microsoft.com/office/powerpoint/2010/main" val="326088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7303-7EC1-CC30-B0FB-FAAEEEAE2F15}"/>
              </a:ext>
            </a:extLst>
          </p:cNvPr>
          <p:cNvSpPr>
            <a:spLocks noGrp="1"/>
          </p:cNvSpPr>
          <p:nvPr>
            <p:ph type="title"/>
          </p:nvPr>
        </p:nvSpPr>
        <p:spPr/>
        <p:txBody>
          <a:bodyPr/>
          <a:lstStyle/>
          <a:p>
            <a:r>
              <a:rPr lang="en-GB" dirty="0"/>
              <a:t>Character Frequency Analysis Charts go here</a:t>
            </a:r>
          </a:p>
        </p:txBody>
      </p:sp>
      <p:sp>
        <p:nvSpPr>
          <p:cNvPr id="3" name="Content Placeholder 2">
            <a:extLst>
              <a:ext uri="{FF2B5EF4-FFF2-40B4-BE49-F238E27FC236}">
                <a16:creationId xmlns:a16="http://schemas.microsoft.com/office/drawing/2014/main" id="{646E3174-5FFC-ABAC-F6A3-C207E50A676B}"/>
              </a:ext>
            </a:extLst>
          </p:cNvPr>
          <p:cNvSpPr>
            <a:spLocks noGrp="1"/>
          </p:cNvSpPr>
          <p:nvPr>
            <p:ph idx="1"/>
          </p:nvPr>
        </p:nvSpPr>
        <p:spPr/>
        <p:txBody>
          <a:bodyPr/>
          <a:lstStyle/>
          <a:p>
            <a:r>
              <a:rPr lang="en-GB" dirty="0"/>
              <a:t>You to do</a:t>
            </a:r>
          </a:p>
        </p:txBody>
      </p:sp>
    </p:spTree>
    <p:extLst>
      <p:ext uri="{BB962C8B-B14F-4D97-AF65-F5344CB8AC3E}">
        <p14:creationId xmlns:p14="http://schemas.microsoft.com/office/powerpoint/2010/main" val="2968644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91ECA-E8EB-47EF-9D7D-8CCF7B7AEE32}"/>
              </a:ext>
            </a:extLst>
          </p:cNvPr>
          <p:cNvSpPr>
            <a:spLocks noGrp="1"/>
          </p:cNvSpPr>
          <p:nvPr>
            <p:ph type="title"/>
          </p:nvPr>
        </p:nvSpPr>
        <p:spPr/>
        <p:txBody>
          <a:bodyPr/>
          <a:lstStyle/>
          <a:p>
            <a:r>
              <a:rPr lang="en-GB" dirty="0"/>
              <a:t>2 - Word Frequency Analysis</a:t>
            </a:r>
          </a:p>
        </p:txBody>
      </p:sp>
      <p:sp>
        <p:nvSpPr>
          <p:cNvPr id="3" name="Content Placeholder 2">
            <a:extLst>
              <a:ext uri="{FF2B5EF4-FFF2-40B4-BE49-F238E27FC236}">
                <a16:creationId xmlns:a16="http://schemas.microsoft.com/office/drawing/2014/main" id="{D7A0787D-11EF-4040-A431-D876A3D75C56}"/>
              </a:ext>
            </a:extLst>
          </p:cNvPr>
          <p:cNvSpPr>
            <a:spLocks noGrp="1"/>
          </p:cNvSpPr>
          <p:nvPr>
            <p:ph sz="half" idx="1"/>
          </p:nvPr>
        </p:nvSpPr>
        <p:spPr/>
        <p:txBody>
          <a:bodyPr>
            <a:normAutofit fontScale="85000" lnSpcReduction="20000"/>
          </a:bodyPr>
          <a:lstStyle/>
          <a:p>
            <a:r>
              <a:rPr lang="en-GB" dirty="0"/>
              <a:t>Find a suitable source of text</a:t>
            </a:r>
          </a:p>
          <a:p>
            <a:r>
              <a:rPr lang="en-GB" dirty="0"/>
              <a:t>Read the text into Python</a:t>
            </a:r>
          </a:p>
          <a:p>
            <a:r>
              <a:rPr lang="en-GB" dirty="0"/>
              <a:t>Clean the data. Maybe it has headers, footers, page numbers, ISBN information, publication dates, etc,. Remove them.</a:t>
            </a:r>
          </a:p>
          <a:p>
            <a:r>
              <a:rPr lang="en-GB" dirty="0"/>
              <a:t>Decide what counts as a word. </a:t>
            </a:r>
          </a:p>
          <a:p>
            <a:r>
              <a:rPr lang="en-GB" dirty="0"/>
              <a:t>Count the number of occurrences of every word</a:t>
            </a:r>
          </a:p>
          <a:p>
            <a:r>
              <a:rPr lang="en-GB" dirty="0"/>
              <a:t>Transform that information into a numpy array</a:t>
            </a:r>
          </a:p>
          <a:p>
            <a:r>
              <a:rPr lang="en-GB" dirty="0"/>
              <a:t>Display using Matplotlib</a:t>
            </a:r>
          </a:p>
        </p:txBody>
      </p:sp>
      <p:sp>
        <p:nvSpPr>
          <p:cNvPr id="4" name="Content Placeholder 3">
            <a:extLst>
              <a:ext uri="{FF2B5EF4-FFF2-40B4-BE49-F238E27FC236}">
                <a16:creationId xmlns:a16="http://schemas.microsoft.com/office/drawing/2014/main" id="{549801D6-A617-4A44-2A64-B05FD292EE5D}"/>
              </a:ext>
            </a:extLst>
          </p:cNvPr>
          <p:cNvSpPr>
            <a:spLocks noGrp="1"/>
          </p:cNvSpPr>
          <p:nvPr>
            <p:ph sz="half" idx="2"/>
          </p:nvPr>
        </p:nvSpPr>
        <p:spPr/>
        <p:txBody>
          <a:bodyPr>
            <a:normAutofit fontScale="85000" lnSpcReduction="20000"/>
          </a:bodyPr>
          <a:lstStyle/>
          <a:p>
            <a:r>
              <a:rPr lang="en-GB" dirty="0"/>
              <a:t>A Study in Scarlet by ACD</a:t>
            </a:r>
          </a:p>
          <a:p>
            <a:r>
              <a:rPr lang="en-GB" dirty="0"/>
              <a:t>Cleaned manually in notepad++</a:t>
            </a:r>
          </a:p>
          <a:p>
            <a:r>
              <a:rPr lang="en-GB" dirty="0"/>
              <a:t>Only count [a-z][A-Z] as word characters. Everything else is a word separator. Possessives and hyphens?</a:t>
            </a:r>
          </a:p>
          <a:p>
            <a:r>
              <a:rPr lang="en-GB" dirty="0"/>
              <a:t>Dictionary with  lowercase words as keys and respective count as value</a:t>
            </a:r>
          </a:p>
          <a:p>
            <a:r>
              <a:rPr lang="en-GB" dirty="0"/>
              <a:t>There are </a:t>
            </a:r>
            <a:r>
              <a:rPr lang="en-GB" b="1" dirty="0"/>
              <a:t>lots</a:t>
            </a:r>
            <a:r>
              <a:rPr lang="en-GB" dirty="0"/>
              <a:t> of words.</a:t>
            </a:r>
          </a:p>
          <a:p>
            <a:r>
              <a:rPr lang="en-GB" dirty="0"/>
              <a:t>Histogram may not be a good choice? Some data analysis required to decide on presentation. Sort words from high to low frequency and plot  that slope? Or </a:t>
            </a:r>
            <a:r>
              <a:rPr lang="en-GB" b="1" dirty="0"/>
              <a:t>word length</a:t>
            </a:r>
            <a:r>
              <a:rPr lang="en-GB" dirty="0"/>
              <a:t> vs frequency?</a:t>
            </a:r>
          </a:p>
          <a:p>
            <a:endParaRPr lang="en-GB" dirty="0"/>
          </a:p>
        </p:txBody>
      </p:sp>
    </p:spTree>
    <p:extLst>
      <p:ext uri="{BB962C8B-B14F-4D97-AF65-F5344CB8AC3E}">
        <p14:creationId xmlns:p14="http://schemas.microsoft.com/office/powerpoint/2010/main" val="24188482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7303-7EC1-CC30-B0FB-FAAEEEAE2F15}"/>
              </a:ext>
            </a:extLst>
          </p:cNvPr>
          <p:cNvSpPr>
            <a:spLocks noGrp="1"/>
          </p:cNvSpPr>
          <p:nvPr>
            <p:ph type="title"/>
          </p:nvPr>
        </p:nvSpPr>
        <p:spPr/>
        <p:txBody>
          <a:bodyPr/>
          <a:lstStyle/>
          <a:p>
            <a:r>
              <a:rPr lang="en-GB" dirty="0"/>
              <a:t>Word Frequency Analysis Charts go here</a:t>
            </a:r>
          </a:p>
        </p:txBody>
      </p:sp>
      <p:sp>
        <p:nvSpPr>
          <p:cNvPr id="3" name="Content Placeholder 2">
            <a:extLst>
              <a:ext uri="{FF2B5EF4-FFF2-40B4-BE49-F238E27FC236}">
                <a16:creationId xmlns:a16="http://schemas.microsoft.com/office/drawing/2014/main" id="{646E3174-5FFC-ABAC-F6A3-C207E50A676B}"/>
              </a:ext>
            </a:extLst>
          </p:cNvPr>
          <p:cNvSpPr>
            <a:spLocks noGrp="1"/>
          </p:cNvSpPr>
          <p:nvPr>
            <p:ph idx="1"/>
          </p:nvPr>
        </p:nvSpPr>
        <p:spPr/>
        <p:txBody>
          <a:bodyPr/>
          <a:lstStyle/>
          <a:p>
            <a:r>
              <a:rPr lang="en-GB" dirty="0"/>
              <a:t>You to do</a:t>
            </a:r>
          </a:p>
        </p:txBody>
      </p:sp>
    </p:spTree>
    <p:extLst>
      <p:ext uri="{BB962C8B-B14F-4D97-AF65-F5344CB8AC3E}">
        <p14:creationId xmlns:p14="http://schemas.microsoft.com/office/powerpoint/2010/main" val="3710591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1A42E-74EB-DBFC-E42B-E87B4A2372EB}"/>
              </a:ext>
            </a:extLst>
          </p:cNvPr>
          <p:cNvSpPr>
            <a:spLocks noGrp="1"/>
          </p:cNvSpPr>
          <p:nvPr>
            <p:ph type="title"/>
          </p:nvPr>
        </p:nvSpPr>
        <p:spPr/>
        <p:txBody>
          <a:bodyPr/>
          <a:lstStyle/>
          <a:p>
            <a:r>
              <a:rPr lang="en-GB" dirty="0"/>
              <a:t>Websites and resources</a:t>
            </a:r>
          </a:p>
        </p:txBody>
      </p:sp>
      <p:sp>
        <p:nvSpPr>
          <p:cNvPr id="3" name="Content Placeholder 2">
            <a:extLst>
              <a:ext uri="{FF2B5EF4-FFF2-40B4-BE49-F238E27FC236}">
                <a16:creationId xmlns:a16="http://schemas.microsoft.com/office/drawing/2014/main" id="{F2E1FA0F-D7BE-5C60-E5BC-3767D3A19B3A}"/>
              </a:ext>
            </a:extLst>
          </p:cNvPr>
          <p:cNvSpPr>
            <a:spLocks noGrp="1"/>
          </p:cNvSpPr>
          <p:nvPr>
            <p:ph sz="half" idx="1"/>
          </p:nvPr>
        </p:nvSpPr>
        <p:spPr/>
        <p:txBody>
          <a:bodyPr/>
          <a:lstStyle/>
          <a:p>
            <a:r>
              <a:rPr lang="en-GB" dirty="0">
                <a:hlinkClick r:id="rId2"/>
              </a:rPr>
              <a:t>python.org</a:t>
            </a:r>
            <a:endParaRPr lang="en-GB" dirty="0"/>
          </a:p>
          <a:p>
            <a:r>
              <a:rPr lang="en-GB" dirty="0">
                <a:hlinkClick r:id="rId3"/>
              </a:rPr>
              <a:t>w3schools.com</a:t>
            </a:r>
            <a:endParaRPr lang="en-GB" dirty="0"/>
          </a:p>
          <a:p>
            <a:r>
              <a:rPr lang="en-GB" dirty="0">
                <a:hlinkClick r:id="rId4"/>
              </a:rPr>
              <a:t>realpython.com</a:t>
            </a:r>
            <a:endParaRPr lang="en-GB" dirty="0"/>
          </a:p>
          <a:p>
            <a:endParaRPr lang="en-GB" dirty="0"/>
          </a:p>
          <a:p>
            <a:r>
              <a:rPr lang="en-GB" dirty="0">
                <a:hlinkClick r:id="rId5"/>
              </a:rPr>
              <a:t>Project Gutenberg</a:t>
            </a:r>
            <a:endParaRPr lang="en-GB" dirty="0"/>
          </a:p>
          <a:p>
            <a:endParaRPr lang="en-GB" dirty="0"/>
          </a:p>
        </p:txBody>
      </p:sp>
      <p:sp>
        <p:nvSpPr>
          <p:cNvPr id="4" name="Content Placeholder 3">
            <a:extLst>
              <a:ext uri="{FF2B5EF4-FFF2-40B4-BE49-F238E27FC236}">
                <a16:creationId xmlns:a16="http://schemas.microsoft.com/office/drawing/2014/main" id="{D7725E89-66CC-EFF1-FFF2-43E4E468F811}"/>
              </a:ext>
            </a:extLst>
          </p:cNvPr>
          <p:cNvSpPr>
            <a:spLocks noGrp="1"/>
          </p:cNvSpPr>
          <p:nvPr>
            <p:ph sz="half" idx="2"/>
          </p:nvPr>
        </p:nvSpPr>
        <p:spPr/>
        <p:txBody>
          <a:bodyPr/>
          <a:lstStyle/>
          <a:p>
            <a:r>
              <a:rPr lang="en-GB" dirty="0">
                <a:hlinkClick r:id="rId6"/>
              </a:rPr>
              <a:t>pandas.pydata.org</a:t>
            </a:r>
            <a:endParaRPr lang="en-GB" dirty="0"/>
          </a:p>
          <a:p>
            <a:r>
              <a:rPr lang="en-GB" dirty="0">
                <a:hlinkClick r:id="rId7"/>
              </a:rPr>
              <a:t>numpy.org</a:t>
            </a:r>
            <a:endParaRPr lang="en-GB" dirty="0"/>
          </a:p>
          <a:p>
            <a:r>
              <a:rPr lang="en-GB" dirty="0">
                <a:hlinkClick r:id="rId8"/>
              </a:rPr>
              <a:t>matplotlib.org</a:t>
            </a:r>
            <a:endParaRPr lang="en-GB" dirty="0"/>
          </a:p>
          <a:p>
            <a:r>
              <a:rPr lang="en-GB" dirty="0">
                <a:hlinkClick r:id="rId9"/>
              </a:rPr>
              <a:t>seaborn.pydata.org</a:t>
            </a:r>
            <a:endParaRPr lang="en-GB" dirty="0"/>
          </a:p>
          <a:p>
            <a:r>
              <a:rPr lang="en-GB" dirty="0">
                <a:hlinkClick r:id="rId10"/>
              </a:rPr>
              <a:t>bokeh.org</a:t>
            </a:r>
            <a:endParaRPr lang="en-GB" dirty="0"/>
          </a:p>
          <a:p>
            <a:endParaRPr lang="en-GB" dirty="0"/>
          </a:p>
        </p:txBody>
      </p:sp>
    </p:spTree>
    <p:extLst>
      <p:ext uri="{BB962C8B-B14F-4D97-AF65-F5344CB8AC3E}">
        <p14:creationId xmlns:p14="http://schemas.microsoft.com/office/powerpoint/2010/main" val="33741406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3DA0C-A927-8D2F-7F10-A16773BD8134}"/>
              </a:ext>
            </a:extLst>
          </p:cNvPr>
          <p:cNvSpPr>
            <a:spLocks noGrp="1"/>
          </p:cNvSpPr>
          <p:nvPr>
            <p:ph type="title"/>
          </p:nvPr>
        </p:nvSpPr>
        <p:spPr/>
        <p:txBody>
          <a:bodyPr/>
          <a:lstStyle/>
          <a:p>
            <a:r>
              <a:rPr lang="en-GB" dirty="0"/>
              <a:t>The Plan after Reading Week</a:t>
            </a:r>
          </a:p>
        </p:txBody>
      </p:sp>
      <p:sp>
        <p:nvSpPr>
          <p:cNvPr id="3" name="Text Placeholder 2">
            <a:extLst>
              <a:ext uri="{FF2B5EF4-FFF2-40B4-BE49-F238E27FC236}">
                <a16:creationId xmlns:a16="http://schemas.microsoft.com/office/drawing/2014/main" id="{7873856B-2B47-3892-7044-66C39895FE1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6317180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F886-CA15-579D-450B-BEDB6C3F2559}"/>
              </a:ext>
            </a:extLst>
          </p:cNvPr>
          <p:cNvSpPr>
            <a:spLocks noGrp="1"/>
          </p:cNvSpPr>
          <p:nvPr>
            <p:ph type="title"/>
          </p:nvPr>
        </p:nvSpPr>
        <p:spPr/>
        <p:txBody>
          <a:bodyPr/>
          <a:lstStyle/>
          <a:p>
            <a:r>
              <a:rPr lang="en-GB" dirty="0"/>
              <a:t>Week by week outlines</a:t>
            </a:r>
          </a:p>
        </p:txBody>
      </p:sp>
      <p:sp>
        <p:nvSpPr>
          <p:cNvPr id="3" name="Content Placeholder 2">
            <a:extLst>
              <a:ext uri="{FF2B5EF4-FFF2-40B4-BE49-F238E27FC236}">
                <a16:creationId xmlns:a16="http://schemas.microsoft.com/office/drawing/2014/main" id="{DB2DB941-08F5-8020-E7BF-9237EB337282}"/>
              </a:ext>
            </a:extLst>
          </p:cNvPr>
          <p:cNvSpPr>
            <a:spLocks noGrp="1"/>
          </p:cNvSpPr>
          <p:nvPr>
            <p:ph sz="half" idx="1"/>
          </p:nvPr>
        </p:nvSpPr>
        <p:spPr/>
        <p:txBody>
          <a:bodyPr>
            <a:normAutofit/>
          </a:bodyPr>
          <a:lstStyle/>
          <a:p>
            <a:r>
              <a:rPr lang="en-GB" dirty="0"/>
              <a:t>W8</a:t>
            </a:r>
          </a:p>
          <a:p>
            <a:pPr lvl="1"/>
            <a:r>
              <a:rPr lang="en-GB" dirty="0"/>
              <a:t>Data, databases, SQL</a:t>
            </a:r>
          </a:p>
          <a:p>
            <a:pPr lvl="1"/>
            <a:r>
              <a:rPr lang="en-GB" dirty="0"/>
              <a:t>Data  science, regression analysis, machine learning, AI</a:t>
            </a:r>
          </a:p>
          <a:p>
            <a:r>
              <a:rPr lang="en-GB" dirty="0"/>
              <a:t>W8</a:t>
            </a:r>
          </a:p>
          <a:p>
            <a:pPr lvl="1"/>
            <a:r>
              <a:rPr lang="en-GB" dirty="0"/>
              <a:t>Your project ‘lift speech’</a:t>
            </a:r>
          </a:p>
          <a:p>
            <a:pPr lvl="1"/>
            <a:r>
              <a:rPr lang="en-GB" dirty="0"/>
              <a:t>Tools and processes for  application development</a:t>
            </a:r>
          </a:p>
          <a:p>
            <a:pPr lvl="1"/>
            <a:r>
              <a:rPr lang="en-GB" dirty="0"/>
              <a:t>NLTK, </a:t>
            </a:r>
            <a:r>
              <a:rPr lang="en-GB" dirty="0" err="1"/>
              <a:t>SpaCy</a:t>
            </a:r>
            <a:r>
              <a:rPr lang="en-GB" dirty="0"/>
              <a:t>, etc.,</a:t>
            </a:r>
          </a:p>
        </p:txBody>
      </p:sp>
      <p:sp>
        <p:nvSpPr>
          <p:cNvPr id="4" name="Content Placeholder 3">
            <a:extLst>
              <a:ext uri="{FF2B5EF4-FFF2-40B4-BE49-F238E27FC236}">
                <a16:creationId xmlns:a16="http://schemas.microsoft.com/office/drawing/2014/main" id="{824CCC06-6BEE-0AAC-CEAA-237A2F8B8244}"/>
              </a:ext>
            </a:extLst>
          </p:cNvPr>
          <p:cNvSpPr>
            <a:spLocks noGrp="1"/>
          </p:cNvSpPr>
          <p:nvPr>
            <p:ph sz="half" idx="2"/>
          </p:nvPr>
        </p:nvSpPr>
        <p:spPr/>
        <p:txBody>
          <a:bodyPr>
            <a:normAutofit/>
          </a:bodyPr>
          <a:lstStyle/>
          <a:p>
            <a:r>
              <a:rPr lang="en-GB" dirty="0"/>
              <a:t>W10</a:t>
            </a:r>
          </a:p>
          <a:p>
            <a:pPr lvl="1"/>
            <a:r>
              <a:rPr lang="en-GB" dirty="0"/>
              <a:t>Project interviews</a:t>
            </a:r>
          </a:p>
          <a:p>
            <a:r>
              <a:rPr lang="en-GB" dirty="0"/>
              <a:t>W11</a:t>
            </a:r>
          </a:p>
          <a:p>
            <a:pPr lvl="1"/>
            <a:r>
              <a:rPr lang="en-GB" dirty="0"/>
              <a:t>Regular Expressions (may change)</a:t>
            </a:r>
          </a:p>
          <a:p>
            <a:r>
              <a:rPr lang="en-GB" dirty="0"/>
              <a:t>W12</a:t>
            </a:r>
          </a:p>
          <a:p>
            <a:pPr lvl="1"/>
            <a:r>
              <a:rPr lang="en-GB" dirty="0"/>
              <a:t>The python ecosystem</a:t>
            </a:r>
          </a:p>
          <a:p>
            <a:pPr lvl="1"/>
            <a:r>
              <a:rPr lang="en-GB" dirty="0"/>
              <a:t>In demand skills</a:t>
            </a:r>
          </a:p>
          <a:p>
            <a:pPr lvl="1"/>
            <a:r>
              <a:rPr lang="en-GB" dirty="0"/>
              <a:t>Project clinic</a:t>
            </a:r>
          </a:p>
        </p:txBody>
      </p:sp>
    </p:spTree>
    <p:extLst>
      <p:ext uri="{BB962C8B-B14F-4D97-AF65-F5344CB8AC3E}">
        <p14:creationId xmlns:p14="http://schemas.microsoft.com/office/powerpoint/2010/main" val="1342156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3473-BF36-55BF-E852-A211248D9C4F}"/>
              </a:ext>
            </a:extLst>
          </p:cNvPr>
          <p:cNvSpPr>
            <a:spLocks noGrp="1"/>
          </p:cNvSpPr>
          <p:nvPr>
            <p:ph type="ctrTitle"/>
          </p:nvPr>
        </p:nvSpPr>
        <p:spPr/>
        <p:txBody>
          <a:bodyPr/>
          <a:lstStyle/>
          <a:p>
            <a:r>
              <a:rPr lang="en-GB" dirty="0"/>
              <a:t>Reading Week</a:t>
            </a:r>
          </a:p>
        </p:txBody>
      </p:sp>
      <p:sp>
        <p:nvSpPr>
          <p:cNvPr id="3" name="Subtitle 2">
            <a:extLst>
              <a:ext uri="{FF2B5EF4-FFF2-40B4-BE49-F238E27FC236}">
                <a16:creationId xmlns:a16="http://schemas.microsoft.com/office/drawing/2014/main" id="{F4B2F25F-2EB7-2362-133B-C74C7E10AD3B}"/>
              </a:ext>
            </a:extLst>
          </p:cNvPr>
          <p:cNvSpPr>
            <a:spLocks noGrp="1"/>
          </p:cNvSpPr>
          <p:nvPr>
            <p:ph type="subTitle" idx="1"/>
          </p:nvPr>
        </p:nvSpPr>
        <p:spPr/>
        <p:txBody>
          <a:bodyPr/>
          <a:lstStyle/>
          <a:p>
            <a:r>
              <a:rPr lang="en-GB" dirty="0"/>
              <a:t>Assignment catch-ups</a:t>
            </a:r>
          </a:p>
          <a:p>
            <a:r>
              <a:rPr lang="en-GB" dirty="0"/>
              <a:t>Write your project descriptions</a:t>
            </a:r>
          </a:p>
          <a:p>
            <a:r>
              <a:rPr lang="en-GB" dirty="0"/>
              <a:t>DO start work on your project</a:t>
            </a:r>
          </a:p>
        </p:txBody>
      </p:sp>
    </p:spTree>
    <p:extLst>
      <p:ext uri="{BB962C8B-B14F-4D97-AF65-F5344CB8AC3E}">
        <p14:creationId xmlns:p14="http://schemas.microsoft.com/office/powerpoint/2010/main" val="2256719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31C30753-8E02-46B4-9D11-03E0F3E93D68}"/>
              </a:ext>
            </a:extLst>
          </p:cNvPr>
          <p:cNvGraphicFramePr/>
          <p:nvPr/>
        </p:nvGraphicFramePr>
        <p:xfrm>
          <a:off x="1124226" y="243842"/>
          <a:ext cx="9943548"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 7">
            <a:extLst>
              <a:ext uri="{FF2B5EF4-FFF2-40B4-BE49-F238E27FC236}">
                <a16:creationId xmlns:a16="http://schemas.microsoft.com/office/drawing/2014/main" id="{C8F8C5A7-93D3-444A-A6CE-C2D1DA3EC534}"/>
              </a:ext>
            </a:extLst>
          </p:cNvPr>
          <p:cNvSpPr/>
          <p:nvPr/>
        </p:nvSpPr>
        <p:spPr>
          <a:xfrm>
            <a:off x="4609012" y="1942012"/>
            <a:ext cx="2973977" cy="2973977"/>
          </a:xfrm>
          <a:prstGeom prst="ellipse">
            <a:avLst/>
          </a:prstGeom>
          <a:noFill/>
          <a:ln w="3079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b="1">
              <a:solidFill>
                <a:schemeClr val="tx1"/>
              </a:solidFill>
            </a:endParaRPr>
          </a:p>
        </p:txBody>
      </p:sp>
      <p:sp>
        <p:nvSpPr>
          <p:cNvPr id="9" name="TextBox 8">
            <a:extLst>
              <a:ext uri="{FF2B5EF4-FFF2-40B4-BE49-F238E27FC236}">
                <a16:creationId xmlns:a16="http://schemas.microsoft.com/office/drawing/2014/main" id="{11F0AAAC-F992-4767-A2C9-EE68E1DF4772}"/>
              </a:ext>
            </a:extLst>
          </p:cNvPr>
          <p:cNvSpPr txBox="1"/>
          <p:nvPr/>
        </p:nvSpPr>
        <p:spPr>
          <a:xfrm>
            <a:off x="4687388" y="3044875"/>
            <a:ext cx="3015343" cy="677108"/>
          </a:xfrm>
          <a:prstGeom prst="rect">
            <a:avLst/>
          </a:prstGeom>
          <a:noFill/>
        </p:spPr>
        <p:txBody>
          <a:bodyPr wrap="square" rtlCol="0">
            <a:spAutoFit/>
          </a:bodyPr>
          <a:lstStyle/>
          <a:p>
            <a:r>
              <a:rPr lang="en-GB" sz="3800"/>
              <a:t>requirements</a:t>
            </a:r>
          </a:p>
        </p:txBody>
      </p:sp>
    </p:spTree>
    <p:extLst>
      <p:ext uri="{BB962C8B-B14F-4D97-AF65-F5344CB8AC3E}">
        <p14:creationId xmlns:p14="http://schemas.microsoft.com/office/powerpoint/2010/main" val="2162078861"/>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AC2F-A36C-4F5A-9E34-8A56C0CF9A1D}"/>
              </a:ext>
            </a:extLst>
          </p:cNvPr>
          <p:cNvSpPr>
            <a:spLocks noGrp="1"/>
          </p:cNvSpPr>
          <p:nvPr>
            <p:ph type="title"/>
          </p:nvPr>
        </p:nvSpPr>
        <p:spPr/>
        <p:txBody>
          <a:bodyPr/>
          <a:lstStyle/>
          <a:p>
            <a:r>
              <a:rPr lang="en-GB" dirty="0"/>
              <a:t>This Week – Data Visualization</a:t>
            </a:r>
          </a:p>
        </p:txBody>
      </p:sp>
      <p:sp>
        <p:nvSpPr>
          <p:cNvPr id="3" name="Content Placeholder 2">
            <a:extLst>
              <a:ext uri="{FF2B5EF4-FFF2-40B4-BE49-F238E27FC236}">
                <a16:creationId xmlns:a16="http://schemas.microsoft.com/office/drawing/2014/main" id="{0633BD9A-8003-44C4-8560-F718DEA308DF}"/>
              </a:ext>
            </a:extLst>
          </p:cNvPr>
          <p:cNvSpPr>
            <a:spLocks noGrp="1"/>
          </p:cNvSpPr>
          <p:nvPr>
            <p:ph sz="half" idx="1"/>
          </p:nvPr>
        </p:nvSpPr>
        <p:spPr/>
        <p:txBody>
          <a:bodyPr>
            <a:normAutofit lnSpcReduction="10000"/>
          </a:bodyPr>
          <a:lstStyle/>
          <a:p>
            <a:r>
              <a:rPr lang="en-GB" dirty="0"/>
              <a:t>Line graphs</a:t>
            </a:r>
          </a:p>
          <a:p>
            <a:r>
              <a:rPr lang="en-GB" dirty="0"/>
              <a:t>Bar charts</a:t>
            </a:r>
          </a:p>
          <a:p>
            <a:r>
              <a:rPr lang="en-GB" dirty="0"/>
              <a:t>Histograms</a:t>
            </a:r>
          </a:p>
          <a:p>
            <a:r>
              <a:rPr lang="en-GB" dirty="0"/>
              <a:t>Scatter plots</a:t>
            </a:r>
          </a:p>
          <a:p>
            <a:r>
              <a:rPr lang="en-GB" dirty="0"/>
              <a:t>Pie charts</a:t>
            </a:r>
          </a:p>
          <a:p>
            <a:r>
              <a:rPr lang="en-GB" dirty="0"/>
              <a:t>Contour maps</a:t>
            </a:r>
          </a:p>
          <a:p>
            <a:r>
              <a:rPr lang="en-GB"/>
              <a:t>Pseudo-colour </a:t>
            </a:r>
            <a:r>
              <a:rPr lang="en-GB" dirty="0"/>
              <a:t>images</a:t>
            </a:r>
          </a:p>
        </p:txBody>
      </p:sp>
      <p:sp>
        <p:nvSpPr>
          <p:cNvPr id="6" name="Content Placeholder 5">
            <a:extLst>
              <a:ext uri="{FF2B5EF4-FFF2-40B4-BE49-F238E27FC236}">
                <a16:creationId xmlns:a16="http://schemas.microsoft.com/office/drawing/2014/main" id="{FC1022EF-045A-42DE-8CC5-E839A30B10CF}"/>
              </a:ext>
            </a:extLst>
          </p:cNvPr>
          <p:cNvSpPr>
            <a:spLocks noGrp="1"/>
          </p:cNvSpPr>
          <p:nvPr>
            <p:ph sz="half" idx="2"/>
          </p:nvPr>
        </p:nvSpPr>
        <p:spPr/>
        <p:txBody>
          <a:bodyPr>
            <a:normAutofit lnSpcReduction="10000"/>
          </a:bodyPr>
          <a:lstStyle/>
          <a:p>
            <a:r>
              <a:rPr lang="en-GB" dirty="0"/>
              <a:t>Some background on:</a:t>
            </a:r>
          </a:p>
          <a:p>
            <a:pPr lvl="1"/>
            <a:r>
              <a:rPr lang="en-GB" dirty="0"/>
              <a:t>Pandas</a:t>
            </a:r>
          </a:p>
          <a:p>
            <a:pPr lvl="1"/>
            <a:r>
              <a:rPr lang="en-GB" dirty="0"/>
              <a:t>Numpy</a:t>
            </a:r>
          </a:p>
          <a:p>
            <a:pPr lvl="1"/>
            <a:r>
              <a:rPr lang="en-GB" dirty="0"/>
              <a:t>Matplotlib</a:t>
            </a:r>
          </a:p>
          <a:p>
            <a:pPr lvl="1"/>
            <a:r>
              <a:rPr lang="en-GB" dirty="0"/>
              <a:t>Seaborn</a:t>
            </a:r>
          </a:p>
          <a:p>
            <a:pPr lvl="1"/>
            <a:r>
              <a:rPr lang="en-GB" dirty="0"/>
              <a:t>Bokeh</a:t>
            </a:r>
          </a:p>
          <a:p>
            <a:r>
              <a:rPr lang="en-GB" dirty="0"/>
              <a:t>These packages have a large number of methods, often with an equally large number of options</a:t>
            </a:r>
          </a:p>
          <a:p>
            <a:r>
              <a:rPr lang="en-GB" dirty="0"/>
              <a:t>So . . Keep . . Things . . </a:t>
            </a:r>
            <a:r>
              <a:rPr lang="en-GB" b="1" dirty="0"/>
              <a:t>SIMPLE</a:t>
            </a:r>
          </a:p>
        </p:txBody>
      </p:sp>
    </p:spTree>
    <p:extLst>
      <p:ext uri="{BB962C8B-B14F-4D97-AF65-F5344CB8AC3E}">
        <p14:creationId xmlns:p14="http://schemas.microsoft.com/office/powerpoint/2010/main" val="232859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AEA5-61C5-4843-88B5-903901603FF1}"/>
              </a:ext>
            </a:extLst>
          </p:cNvPr>
          <p:cNvSpPr>
            <a:spLocks noGrp="1"/>
          </p:cNvSpPr>
          <p:nvPr>
            <p:ph type="title"/>
          </p:nvPr>
        </p:nvSpPr>
        <p:spPr/>
        <p:txBody>
          <a:bodyPr/>
          <a:lstStyle/>
          <a:p>
            <a:r>
              <a:rPr lang="en-GB" dirty="0"/>
              <a:t>Getting started</a:t>
            </a:r>
          </a:p>
        </p:txBody>
      </p:sp>
      <p:sp>
        <p:nvSpPr>
          <p:cNvPr id="3" name="Text Placeholder 2">
            <a:extLst>
              <a:ext uri="{FF2B5EF4-FFF2-40B4-BE49-F238E27FC236}">
                <a16:creationId xmlns:a16="http://schemas.microsoft.com/office/drawing/2014/main" id="{7AF2FB12-D097-4969-8C68-FFD71CC5B8E6}"/>
              </a:ext>
            </a:extLst>
          </p:cNvPr>
          <p:cNvSpPr>
            <a:spLocks noGrp="1"/>
          </p:cNvSpPr>
          <p:nvPr>
            <p:ph type="body" idx="1"/>
          </p:nvPr>
        </p:nvSpPr>
        <p:spPr/>
        <p:txBody>
          <a:bodyPr/>
          <a:lstStyle/>
          <a:p>
            <a:r>
              <a:rPr lang="en-GB" dirty="0"/>
              <a:t>But first some preparatory knowledge</a:t>
            </a:r>
          </a:p>
        </p:txBody>
      </p:sp>
    </p:spTree>
    <p:extLst>
      <p:ext uri="{BB962C8B-B14F-4D97-AF65-F5344CB8AC3E}">
        <p14:creationId xmlns:p14="http://schemas.microsoft.com/office/powerpoint/2010/main" val="75704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44DA2-31A5-4421-9ED7-C376A1A0C51D}"/>
              </a:ext>
            </a:extLst>
          </p:cNvPr>
          <p:cNvSpPr>
            <a:spLocks noGrp="1"/>
          </p:cNvSpPr>
          <p:nvPr>
            <p:ph type="title"/>
          </p:nvPr>
        </p:nvSpPr>
        <p:spPr/>
        <p:txBody>
          <a:bodyPr/>
          <a:lstStyle/>
          <a:p>
            <a:r>
              <a:rPr lang="en-GB" dirty="0"/>
              <a:t>Python Libraries</a:t>
            </a:r>
          </a:p>
        </p:txBody>
      </p:sp>
      <p:sp>
        <p:nvSpPr>
          <p:cNvPr id="3" name="Content Placeholder 2">
            <a:extLst>
              <a:ext uri="{FF2B5EF4-FFF2-40B4-BE49-F238E27FC236}">
                <a16:creationId xmlns:a16="http://schemas.microsoft.com/office/drawing/2014/main" id="{76A94A43-9057-494E-A8CD-26180F94DF2D}"/>
              </a:ext>
            </a:extLst>
          </p:cNvPr>
          <p:cNvSpPr>
            <a:spLocks noGrp="1"/>
          </p:cNvSpPr>
          <p:nvPr>
            <p:ph sz="half" idx="1"/>
          </p:nvPr>
        </p:nvSpPr>
        <p:spPr/>
        <p:txBody>
          <a:bodyPr>
            <a:normAutofit/>
          </a:bodyPr>
          <a:lstStyle/>
          <a:p>
            <a:r>
              <a:rPr lang="en-GB" dirty="0"/>
              <a:t>Pandas</a:t>
            </a:r>
          </a:p>
          <a:p>
            <a:pPr lvl="1"/>
            <a:r>
              <a:rPr lang="en-GB" dirty="0"/>
              <a:t>Panel Data (like a spreadsheet)</a:t>
            </a:r>
          </a:p>
          <a:p>
            <a:pPr lvl="1"/>
            <a:r>
              <a:rPr lang="en-GB" dirty="0"/>
              <a:t>Getting your data into Python, cleaning it up and making it ready for processing</a:t>
            </a:r>
          </a:p>
          <a:p>
            <a:r>
              <a:rPr lang="en-GB" dirty="0"/>
              <a:t>Numpy</a:t>
            </a:r>
          </a:p>
          <a:p>
            <a:pPr lvl="1"/>
            <a:r>
              <a:rPr lang="en-GB" dirty="0"/>
              <a:t>Numerical python</a:t>
            </a:r>
          </a:p>
          <a:p>
            <a:pPr lvl="1"/>
            <a:r>
              <a:rPr lang="en-GB" dirty="0"/>
              <a:t>Optimised for fast and efficient calculations on large amounts of data</a:t>
            </a:r>
          </a:p>
        </p:txBody>
      </p:sp>
      <p:sp>
        <p:nvSpPr>
          <p:cNvPr id="4" name="Content Placeholder 3">
            <a:extLst>
              <a:ext uri="{FF2B5EF4-FFF2-40B4-BE49-F238E27FC236}">
                <a16:creationId xmlns:a16="http://schemas.microsoft.com/office/drawing/2014/main" id="{C3F20576-0806-44D3-AC87-DB4249072A1A}"/>
              </a:ext>
            </a:extLst>
          </p:cNvPr>
          <p:cNvSpPr>
            <a:spLocks noGrp="1"/>
          </p:cNvSpPr>
          <p:nvPr>
            <p:ph sz="half" idx="2"/>
          </p:nvPr>
        </p:nvSpPr>
        <p:spPr/>
        <p:txBody>
          <a:bodyPr>
            <a:normAutofit/>
          </a:bodyPr>
          <a:lstStyle/>
          <a:p>
            <a:r>
              <a:rPr lang="en-GB" dirty="0"/>
              <a:t>Matplotlib</a:t>
            </a:r>
          </a:p>
          <a:p>
            <a:pPr lvl="1"/>
            <a:r>
              <a:rPr lang="en-GB" dirty="0"/>
              <a:t>Is not primarily about maths!</a:t>
            </a:r>
          </a:p>
          <a:p>
            <a:pPr lvl="1"/>
            <a:r>
              <a:rPr lang="en-GB" dirty="0"/>
              <a:t>Plotting data on charts</a:t>
            </a:r>
          </a:p>
          <a:p>
            <a:r>
              <a:rPr lang="en-GB" dirty="0"/>
              <a:t>Seaborn</a:t>
            </a:r>
          </a:p>
          <a:p>
            <a:pPr lvl="1"/>
            <a:r>
              <a:rPr lang="en-GB" dirty="0"/>
              <a:t>Even more plotting</a:t>
            </a:r>
          </a:p>
          <a:p>
            <a:pPr lvl="1"/>
            <a:r>
              <a:rPr lang="en-GB" dirty="0"/>
              <a:t>Built upon matplotlib</a:t>
            </a:r>
          </a:p>
          <a:p>
            <a:r>
              <a:rPr lang="en-GB" dirty="0"/>
              <a:t>Bokeh</a:t>
            </a:r>
          </a:p>
          <a:p>
            <a:pPr lvl="1"/>
            <a:r>
              <a:rPr lang="en-GB" dirty="0"/>
              <a:t>Interactive visualizations</a:t>
            </a:r>
          </a:p>
        </p:txBody>
      </p:sp>
    </p:spTree>
    <p:extLst>
      <p:ext uri="{BB962C8B-B14F-4D97-AF65-F5344CB8AC3E}">
        <p14:creationId xmlns:p14="http://schemas.microsoft.com/office/powerpoint/2010/main" val="531912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7535-6C2A-ACF7-2051-318797F6652F}"/>
              </a:ext>
            </a:extLst>
          </p:cNvPr>
          <p:cNvSpPr>
            <a:spLocks noGrp="1"/>
          </p:cNvSpPr>
          <p:nvPr>
            <p:ph type="title"/>
          </p:nvPr>
        </p:nvSpPr>
        <p:spPr/>
        <p:txBody>
          <a:bodyPr>
            <a:normAutofit/>
          </a:bodyPr>
          <a:lstStyle/>
          <a:p>
            <a:r>
              <a:rPr lang="en-GB" dirty="0"/>
              <a:t>The </a:t>
            </a:r>
            <a:r>
              <a:rPr lang="en-GB" b="1" dirty="0"/>
              <a:t>import</a:t>
            </a:r>
            <a:r>
              <a:rPr lang="en-GB" dirty="0"/>
              <a:t> statement - imports code from other python files into your program</a:t>
            </a:r>
          </a:p>
        </p:txBody>
      </p:sp>
      <p:sp>
        <p:nvSpPr>
          <p:cNvPr id="6" name="Text Placeholder 5">
            <a:extLst>
              <a:ext uri="{FF2B5EF4-FFF2-40B4-BE49-F238E27FC236}">
                <a16:creationId xmlns:a16="http://schemas.microsoft.com/office/drawing/2014/main" id="{EF0448D4-22F3-4ABC-B407-E40D44A783B4}"/>
              </a:ext>
            </a:extLst>
          </p:cNvPr>
          <p:cNvSpPr>
            <a:spLocks noGrp="1"/>
          </p:cNvSpPr>
          <p:nvPr>
            <p:ph type="body" idx="1"/>
          </p:nvPr>
        </p:nvSpPr>
        <p:spPr/>
        <p:txBody>
          <a:bodyPr/>
          <a:lstStyle/>
          <a:p>
            <a:r>
              <a:rPr lang="en-GB" dirty="0"/>
              <a:t>file1.py</a:t>
            </a:r>
          </a:p>
        </p:txBody>
      </p:sp>
      <p:sp>
        <p:nvSpPr>
          <p:cNvPr id="7" name="Content Placeholder 6">
            <a:extLst>
              <a:ext uri="{FF2B5EF4-FFF2-40B4-BE49-F238E27FC236}">
                <a16:creationId xmlns:a16="http://schemas.microsoft.com/office/drawing/2014/main" id="{F83E5148-45A6-D72F-89E2-0FB388D52CF6}"/>
              </a:ext>
            </a:extLst>
          </p:cNvPr>
          <p:cNvSpPr>
            <a:spLocks noGrp="1"/>
          </p:cNvSpPr>
          <p:nvPr>
            <p:ph sz="half" idx="2"/>
          </p:nvPr>
        </p:nvSpPr>
        <p:spPr/>
        <p:txBody>
          <a:bodyPr/>
          <a:lstStyle/>
          <a:p>
            <a:pPr marL="0" indent="0">
              <a:buNone/>
            </a:pPr>
            <a:endParaRPr lang="en-GB" dirty="0"/>
          </a:p>
          <a:p>
            <a:pPr marL="0" indent="0">
              <a:buNone/>
            </a:pPr>
            <a:r>
              <a:rPr lang="en-GB" dirty="0"/>
              <a:t>def f1():</a:t>
            </a:r>
          </a:p>
          <a:p>
            <a:pPr marL="0" indent="0">
              <a:buNone/>
            </a:pPr>
            <a:r>
              <a:rPr lang="en-GB" dirty="0"/>
              <a:t>    return ‘ this is f1() in file1’</a:t>
            </a:r>
          </a:p>
        </p:txBody>
      </p:sp>
      <p:sp>
        <p:nvSpPr>
          <p:cNvPr id="8" name="Text Placeholder 7">
            <a:extLst>
              <a:ext uri="{FF2B5EF4-FFF2-40B4-BE49-F238E27FC236}">
                <a16:creationId xmlns:a16="http://schemas.microsoft.com/office/drawing/2014/main" id="{AD13CCBB-6C9E-D1DF-0D49-CB5BB37F361F}"/>
              </a:ext>
            </a:extLst>
          </p:cNvPr>
          <p:cNvSpPr>
            <a:spLocks noGrp="1"/>
          </p:cNvSpPr>
          <p:nvPr>
            <p:ph type="body" sz="quarter" idx="3"/>
          </p:nvPr>
        </p:nvSpPr>
        <p:spPr/>
        <p:txBody>
          <a:bodyPr/>
          <a:lstStyle/>
          <a:p>
            <a:r>
              <a:rPr lang="en-GB" dirty="0"/>
              <a:t>file2.py</a:t>
            </a:r>
          </a:p>
        </p:txBody>
      </p:sp>
      <p:sp>
        <p:nvSpPr>
          <p:cNvPr id="9" name="Content Placeholder 8">
            <a:extLst>
              <a:ext uri="{FF2B5EF4-FFF2-40B4-BE49-F238E27FC236}">
                <a16:creationId xmlns:a16="http://schemas.microsoft.com/office/drawing/2014/main" id="{85C45E0C-D7C0-419E-9CBB-3BE1605807A4}"/>
              </a:ext>
            </a:extLst>
          </p:cNvPr>
          <p:cNvSpPr>
            <a:spLocks noGrp="1"/>
          </p:cNvSpPr>
          <p:nvPr>
            <p:ph sz="quarter" idx="4"/>
          </p:nvPr>
        </p:nvSpPr>
        <p:spPr/>
        <p:txBody>
          <a:bodyPr/>
          <a:lstStyle/>
          <a:p>
            <a:pPr marL="0" indent="0">
              <a:buNone/>
            </a:pPr>
            <a:endParaRPr lang="en-GB" dirty="0"/>
          </a:p>
          <a:p>
            <a:pPr marL="0" indent="0">
              <a:buNone/>
            </a:pPr>
            <a:r>
              <a:rPr lang="en-GB" dirty="0"/>
              <a:t>def f1():</a:t>
            </a:r>
          </a:p>
          <a:p>
            <a:pPr marL="0" indent="0">
              <a:buNone/>
            </a:pPr>
            <a:r>
              <a:rPr lang="en-GB" dirty="0"/>
              <a:t>    return ‘ this is f1() in file2’</a:t>
            </a:r>
          </a:p>
          <a:p>
            <a:pPr marL="0" indent="0">
              <a:buNone/>
            </a:pPr>
            <a:endParaRPr lang="en-GB" dirty="0"/>
          </a:p>
          <a:p>
            <a:pPr marL="0" indent="0">
              <a:buNone/>
            </a:pPr>
            <a:r>
              <a:rPr lang="en-GB" dirty="0"/>
              <a:t>def f2():</a:t>
            </a:r>
          </a:p>
          <a:p>
            <a:pPr marL="0" indent="0">
              <a:buNone/>
            </a:pPr>
            <a:r>
              <a:rPr lang="en-GB" dirty="0"/>
              <a:t>    return ‘ this is f2() in file2’</a:t>
            </a:r>
          </a:p>
        </p:txBody>
      </p:sp>
    </p:spTree>
    <p:extLst>
      <p:ext uri="{BB962C8B-B14F-4D97-AF65-F5344CB8AC3E}">
        <p14:creationId xmlns:p14="http://schemas.microsoft.com/office/powerpoint/2010/main" val="2382775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TotalTime>
  <Words>2401</Words>
  <Application>Microsoft Office PowerPoint</Application>
  <PresentationFormat>Widescreen</PresentationFormat>
  <Paragraphs>270</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Calibri Light</vt:lpstr>
      <vt:lpstr>Lucida Console</vt:lpstr>
      <vt:lpstr>Lucida Sans Unicode</vt:lpstr>
      <vt:lpstr>Wingdings</vt:lpstr>
      <vt:lpstr>Office Theme</vt:lpstr>
      <vt:lpstr>Coding for Linguists  week 6. Data Visualisation</vt:lpstr>
      <vt:lpstr>Last week – Files &amp; File Processing</vt:lpstr>
      <vt:lpstr>The string prefixes ‘f’, ‘r’ and ‘u’</vt:lpstr>
      <vt:lpstr>Files, filenames and string prefixes</vt:lpstr>
      <vt:lpstr>PowerPoint Presentation</vt:lpstr>
      <vt:lpstr>This Week – Data Visualization</vt:lpstr>
      <vt:lpstr>Getting started</vt:lpstr>
      <vt:lpstr>Python Libraries</vt:lpstr>
      <vt:lpstr>The import statement - imports code from other python files into your program</vt:lpstr>
      <vt:lpstr>Example import statements</vt:lpstr>
      <vt:lpstr>Enough of that     Lets do some charts!</vt:lpstr>
      <vt:lpstr>Drawing a chart – example 1</vt:lpstr>
      <vt:lpstr>FYI - Numpy arrays and Python lists</vt:lpstr>
      <vt:lpstr>Drawing a chart – example 1 with Python lists</vt:lpstr>
      <vt:lpstr>Drawing a chart – example 2</vt:lpstr>
      <vt:lpstr>Drawing a chart – example 3</vt:lpstr>
      <vt:lpstr>Drawing a chart – example 4</vt:lpstr>
      <vt:lpstr>Drawing a chart – example 5</vt:lpstr>
      <vt:lpstr>Drawing a chart – example 6</vt:lpstr>
      <vt:lpstr>Now you do it – w3schools.com</vt:lpstr>
      <vt:lpstr>Assignments - Review</vt:lpstr>
      <vt:lpstr>General feedback &amp; advice</vt:lpstr>
      <vt:lpstr>Analyse and Design before build</vt:lpstr>
      <vt:lpstr>And Now for Something Completely Different</vt:lpstr>
      <vt:lpstr>Use Anaconda:  It is _so_ much easier</vt:lpstr>
      <vt:lpstr>Jupyter Notebooks</vt:lpstr>
      <vt:lpstr>PowerPoint Presentation</vt:lpstr>
      <vt:lpstr>Jupyter Notebooks – Pros &amp; Cons</vt:lpstr>
      <vt:lpstr>More Charts and More Options</vt:lpstr>
      <vt:lpstr>Bar Chart</vt:lpstr>
      <vt:lpstr>Horizontal Bar Chart</vt:lpstr>
      <vt:lpstr>Histograms</vt:lpstr>
      <vt:lpstr>Pie Chart</vt:lpstr>
      <vt:lpstr>Scatter Plot</vt:lpstr>
      <vt:lpstr>Colourful Scatter Plot</vt:lpstr>
      <vt:lpstr>Now you try</vt:lpstr>
      <vt:lpstr>Labelling and Grouping Charts</vt:lpstr>
      <vt:lpstr>Labelling a chart</vt:lpstr>
      <vt:lpstr>Lines</vt:lpstr>
      <vt:lpstr>Ten Simple Rules for charting</vt:lpstr>
      <vt:lpstr>Example Applications</vt:lpstr>
      <vt:lpstr>1 - Character Frequency Analysis</vt:lpstr>
      <vt:lpstr>Character Frequency Analysis Charts go here</vt:lpstr>
      <vt:lpstr>2 - Word Frequency Analysis</vt:lpstr>
      <vt:lpstr>Word Frequency Analysis Charts go here</vt:lpstr>
      <vt:lpstr>Websites and resources</vt:lpstr>
      <vt:lpstr>The Plan after Reading Week</vt:lpstr>
      <vt:lpstr>Week by week outlines</vt:lpstr>
      <vt:lpstr>Reading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LIN6209  Coding for Linguists</dc:title>
  <dc:creator>Peter McGinty</dc:creator>
  <cp:lastModifiedBy>Peter McGinty</cp:lastModifiedBy>
  <cp:revision>4</cp:revision>
  <cp:lastPrinted>2022-11-01T20:32:21Z</cp:lastPrinted>
  <dcterms:created xsi:type="dcterms:W3CDTF">2021-11-20T09:03:05Z</dcterms:created>
  <dcterms:modified xsi:type="dcterms:W3CDTF">2024-10-28T13:40:00Z</dcterms:modified>
</cp:coreProperties>
</file>