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6" r:id="rId29"/>
    <p:sldId id="285" r:id="rId30"/>
    <p:sldId id="287" r:id="rId31"/>
    <p:sldId id="284" r:id="rId32"/>
    <p:sldId id="288" r:id="rId33"/>
    <p:sldId id="289" r:id="rId34"/>
    <p:sldId id="290" r:id="rId35"/>
    <p:sldId id="291" r:id="rId36"/>
    <p:sldId id="292" r:id="rId37"/>
  </p:sldIdLst>
  <p:sldSz cx="12192000" cy="6858000"/>
  <p:notesSz cx="6888163" cy="100187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506324DF-37E7-4911-8F13-350A35C100EC}">
          <p14:sldIdLst>
            <p14:sldId id="257"/>
            <p14:sldId id="258"/>
            <p14:sldId id="259"/>
            <p14:sldId id="260"/>
          </p14:sldIdLst>
        </p14:section>
        <p14:section name="Jupyter - what it is" id="{E254443A-60E5-4AE5-85B0-F2DFFD2C44DB}">
          <p14:sldIdLst>
            <p14:sldId id="261"/>
            <p14:sldId id="262"/>
            <p14:sldId id="263"/>
          </p14:sldIdLst>
        </p14:section>
        <p14:section name="Jupyter - how to - part 1" id="{D497E863-372B-4BDB-AD1F-478E6A99A1C3}">
          <p14:sldIdLst>
            <p14:sldId id="264"/>
            <p14:sldId id="267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Jupyter- how to - part 2" id="{D0B96FE9-0242-4EA8-B3A6-27E334820619}">
          <p14:sldIdLst>
            <p14:sldId id="275"/>
            <p14:sldId id="276"/>
            <p14:sldId id="277"/>
          </p14:sldIdLst>
        </p14:section>
        <p14:section name="Final 2 Assignments" id="{802657D7-BFB6-4900-9C5E-A3A2B517CB51}">
          <p14:sldIdLst>
            <p14:sldId id="278"/>
            <p14:sldId id="279"/>
            <p14:sldId id="280"/>
            <p14:sldId id="281"/>
            <p14:sldId id="282"/>
            <p14:sldId id="283"/>
            <p14:sldId id="286"/>
            <p14:sldId id="285"/>
            <p14:sldId id="287"/>
            <p14:sldId id="284"/>
          </p14:sldIdLst>
        </p14:section>
        <p14:section name="MarkDown" id="{73FB5373-0E22-43E1-A0FB-3E426252BF0C}">
          <p14:sldIdLst>
            <p14:sldId id="288"/>
            <p14:sldId id="289"/>
            <p14:sldId id="290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5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BE7CA5-6FDA-4509-A6DF-FC0C81693BBC}" v="2" dt="2021-11-13T11:16:32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100" y="212"/>
      </p:cViewPr>
      <p:guideLst>
        <p:guide orient="horz" pos="27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907E0E86-300A-4775-BCFF-EEFF4AB40053}"/>
    <pc:docChg chg="undo custSel addSld delSld modSld sldOrd addSection modSection">
      <pc:chgData name="Peter McGinty" userId="138e04b35f3df159" providerId="LiveId" clId="{907E0E86-300A-4775-BCFF-EEFF4AB40053}" dt="2021-11-10T15:44:25.922" v="2382" actId="20577"/>
      <pc:docMkLst>
        <pc:docMk/>
      </pc:docMkLst>
      <pc:sldChg chg="del">
        <pc:chgData name="Peter McGinty" userId="138e04b35f3df159" providerId="LiveId" clId="{907E0E86-300A-4775-BCFF-EEFF4AB40053}" dt="2021-11-09T10:33:23.869" v="68" actId="47"/>
        <pc:sldMkLst>
          <pc:docMk/>
          <pc:sldMk cId="2709130774" sldId="256"/>
        </pc:sldMkLst>
      </pc:sldChg>
      <pc:sldChg chg="modSp new mod ord">
        <pc:chgData name="Peter McGinty" userId="138e04b35f3df159" providerId="LiveId" clId="{907E0E86-300A-4775-BCFF-EEFF4AB40053}" dt="2021-11-09T10:32:48.566" v="67" actId="20577"/>
        <pc:sldMkLst>
          <pc:docMk/>
          <pc:sldMk cId="1263877667" sldId="257"/>
        </pc:sldMkLst>
        <pc:spChg chg="mod">
          <ac:chgData name="Peter McGinty" userId="138e04b35f3df159" providerId="LiveId" clId="{907E0E86-300A-4775-BCFF-EEFF4AB40053}" dt="2021-11-09T10:32:35.877" v="50" actId="20577"/>
          <ac:spMkLst>
            <pc:docMk/>
            <pc:sldMk cId="1263877667" sldId="257"/>
            <ac:spMk id="2" creationId="{EF157852-0E89-455B-8C71-A5836B7A977E}"/>
          </ac:spMkLst>
        </pc:spChg>
        <pc:spChg chg="mod">
          <ac:chgData name="Peter McGinty" userId="138e04b35f3df159" providerId="LiveId" clId="{907E0E86-300A-4775-BCFF-EEFF4AB40053}" dt="2021-11-09T10:32:48.566" v="67" actId="20577"/>
          <ac:spMkLst>
            <pc:docMk/>
            <pc:sldMk cId="1263877667" sldId="257"/>
            <ac:spMk id="3" creationId="{2A5FFB63-AB60-4904-8884-17ABD0C6535F}"/>
          </ac:spMkLst>
        </pc:spChg>
      </pc:sldChg>
      <pc:sldChg chg="addSp modSp new mod modClrScheme chgLayout">
        <pc:chgData name="Peter McGinty" userId="138e04b35f3df159" providerId="LiveId" clId="{907E0E86-300A-4775-BCFF-EEFF4AB40053}" dt="2021-11-09T10:36:06.155" v="223" actId="20577"/>
        <pc:sldMkLst>
          <pc:docMk/>
          <pc:sldMk cId="879306871" sldId="258"/>
        </pc:sldMkLst>
        <pc:spChg chg="mod ord">
          <ac:chgData name="Peter McGinty" userId="138e04b35f3df159" providerId="LiveId" clId="{907E0E86-300A-4775-BCFF-EEFF4AB40053}" dt="2021-11-09T10:34:33.494" v="141" actId="700"/>
          <ac:spMkLst>
            <pc:docMk/>
            <pc:sldMk cId="879306871" sldId="258"/>
            <ac:spMk id="2" creationId="{0F5FB347-58BC-4868-B2F4-8963D1A0490E}"/>
          </ac:spMkLst>
        </pc:spChg>
        <pc:spChg chg="mod ord">
          <ac:chgData name="Peter McGinty" userId="138e04b35f3df159" providerId="LiveId" clId="{907E0E86-300A-4775-BCFF-EEFF4AB40053}" dt="2021-11-09T10:34:33.494" v="141" actId="700"/>
          <ac:spMkLst>
            <pc:docMk/>
            <pc:sldMk cId="879306871" sldId="258"/>
            <ac:spMk id="3" creationId="{C33AF1BA-1478-4FBF-9957-B6870BF3EC31}"/>
          </ac:spMkLst>
        </pc:spChg>
        <pc:spChg chg="add mod ord">
          <ac:chgData name="Peter McGinty" userId="138e04b35f3df159" providerId="LiveId" clId="{907E0E86-300A-4775-BCFF-EEFF4AB40053}" dt="2021-11-09T10:36:06.155" v="223" actId="20577"/>
          <ac:spMkLst>
            <pc:docMk/>
            <pc:sldMk cId="879306871" sldId="258"/>
            <ac:spMk id="4" creationId="{263522C2-161B-486C-9B1F-FF1370D6A8B7}"/>
          </ac:spMkLst>
        </pc:spChg>
      </pc:sldChg>
      <pc:sldChg chg="modSp new mod">
        <pc:chgData name="Peter McGinty" userId="138e04b35f3df159" providerId="LiveId" clId="{907E0E86-300A-4775-BCFF-EEFF4AB40053}" dt="2021-11-09T11:04:34.807" v="642" actId="20577"/>
        <pc:sldMkLst>
          <pc:docMk/>
          <pc:sldMk cId="3934206027" sldId="260"/>
        </pc:sldMkLst>
        <pc:spChg chg="mod">
          <ac:chgData name="Peter McGinty" userId="138e04b35f3df159" providerId="LiveId" clId="{907E0E86-300A-4775-BCFF-EEFF4AB40053}" dt="2021-11-09T10:37:00.622" v="254" actId="20577"/>
          <ac:spMkLst>
            <pc:docMk/>
            <pc:sldMk cId="3934206027" sldId="260"/>
            <ac:spMk id="2" creationId="{E828F800-8EFE-409A-A3A3-6A7610956DF8}"/>
          </ac:spMkLst>
        </pc:spChg>
        <pc:spChg chg="mod">
          <ac:chgData name="Peter McGinty" userId="138e04b35f3df159" providerId="LiveId" clId="{907E0E86-300A-4775-BCFF-EEFF4AB40053}" dt="2021-11-09T10:45:52.776" v="624" actId="14"/>
          <ac:spMkLst>
            <pc:docMk/>
            <pc:sldMk cId="3934206027" sldId="260"/>
            <ac:spMk id="3" creationId="{F489BFF0-E6A0-44D3-80E2-69A90C60728A}"/>
          </ac:spMkLst>
        </pc:spChg>
        <pc:spChg chg="mod">
          <ac:chgData name="Peter McGinty" userId="138e04b35f3df159" providerId="LiveId" clId="{907E0E86-300A-4775-BCFF-EEFF4AB40053}" dt="2021-11-09T11:04:34.807" v="642" actId="20577"/>
          <ac:spMkLst>
            <pc:docMk/>
            <pc:sldMk cId="3934206027" sldId="260"/>
            <ac:spMk id="4" creationId="{933ED353-B579-4457-9548-B43D5BFEEF3F}"/>
          </ac:spMkLst>
        </pc:spChg>
      </pc:sldChg>
      <pc:sldChg chg="addSp modSp new mod">
        <pc:chgData name="Peter McGinty" userId="138e04b35f3df159" providerId="LiveId" clId="{907E0E86-300A-4775-BCFF-EEFF4AB40053}" dt="2021-11-09T14:37:42.041" v="684" actId="12788"/>
        <pc:sldMkLst>
          <pc:docMk/>
          <pc:sldMk cId="573676331" sldId="261"/>
        </pc:sldMkLst>
        <pc:spChg chg="mod">
          <ac:chgData name="Peter McGinty" userId="138e04b35f3df159" providerId="LiveId" clId="{907E0E86-300A-4775-BCFF-EEFF4AB40053}" dt="2021-11-09T14:33:06.745" v="660" actId="20577"/>
          <ac:spMkLst>
            <pc:docMk/>
            <pc:sldMk cId="573676331" sldId="261"/>
            <ac:spMk id="2" creationId="{10959AB2-32CE-4FA9-AAE6-9D1AF9B20A95}"/>
          </ac:spMkLst>
        </pc:spChg>
        <pc:spChg chg="mod">
          <ac:chgData name="Peter McGinty" userId="138e04b35f3df159" providerId="LiveId" clId="{907E0E86-300A-4775-BCFF-EEFF4AB40053}" dt="2021-11-09T14:33:26.629" v="674" actId="20577"/>
          <ac:spMkLst>
            <pc:docMk/>
            <pc:sldMk cId="573676331" sldId="261"/>
            <ac:spMk id="3" creationId="{AEE27473-9E95-46AE-B7D7-B3B35355C245}"/>
          </ac:spMkLst>
        </pc:spChg>
        <pc:picChg chg="add mod">
          <ac:chgData name="Peter McGinty" userId="138e04b35f3df159" providerId="LiveId" clId="{907E0E86-300A-4775-BCFF-EEFF4AB40053}" dt="2021-11-09T14:37:42.041" v="684" actId="12788"/>
          <ac:picMkLst>
            <pc:docMk/>
            <pc:sldMk cId="573676331" sldId="261"/>
            <ac:picMk id="5" creationId="{64E691DA-E1FF-44C5-8D50-22DAB455CA3C}"/>
          </ac:picMkLst>
        </pc:picChg>
      </pc:sldChg>
      <pc:sldChg chg="modSp new mod">
        <pc:chgData name="Peter McGinty" userId="138e04b35f3df159" providerId="LiveId" clId="{907E0E86-300A-4775-BCFF-EEFF4AB40053}" dt="2021-11-09T14:44:08.819" v="1055" actId="20577"/>
        <pc:sldMkLst>
          <pc:docMk/>
          <pc:sldMk cId="786350948" sldId="262"/>
        </pc:sldMkLst>
        <pc:spChg chg="mod">
          <ac:chgData name="Peter McGinty" userId="138e04b35f3df159" providerId="LiveId" clId="{907E0E86-300A-4775-BCFF-EEFF4AB40053}" dt="2021-11-09T14:38:42.834" v="712" actId="20577"/>
          <ac:spMkLst>
            <pc:docMk/>
            <pc:sldMk cId="786350948" sldId="262"/>
            <ac:spMk id="2" creationId="{C2E85631-60BD-4505-ABB9-62DCA66108D4}"/>
          </ac:spMkLst>
        </pc:spChg>
        <pc:spChg chg="mod">
          <ac:chgData name="Peter McGinty" userId="138e04b35f3df159" providerId="LiveId" clId="{907E0E86-300A-4775-BCFF-EEFF4AB40053}" dt="2021-11-09T14:44:08.819" v="1055" actId="20577"/>
          <ac:spMkLst>
            <pc:docMk/>
            <pc:sldMk cId="786350948" sldId="262"/>
            <ac:spMk id="3" creationId="{62883B73-F4D8-4204-8710-0896BF620110}"/>
          </ac:spMkLst>
        </pc:spChg>
      </pc:sldChg>
      <pc:sldChg chg="addSp delSp modSp new mod">
        <pc:chgData name="Peter McGinty" userId="138e04b35f3df159" providerId="LiveId" clId="{907E0E86-300A-4775-BCFF-EEFF4AB40053}" dt="2021-11-09T17:36:30.951" v="1189" actId="1076"/>
        <pc:sldMkLst>
          <pc:docMk/>
          <pc:sldMk cId="664995137" sldId="263"/>
        </pc:sldMkLst>
        <pc:spChg chg="mod">
          <ac:chgData name="Peter McGinty" userId="138e04b35f3df159" providerId="LiveId" clId="{907E0E86-300A-4775-BCFF-EEFF4AB40053}" dt="2021-11-09T14:45:42.722" v="1076" actId="20577"/>
          <ac:spMkLst>
            <pc:docMk/>
            <pc:sldMk cId="664995137" sldId="263"/>
            <ac:spMk id="2" creationId="{4E217D01-49D0-4BA3-AB8A-8C37DC316F42}"/>
          </ac:spMkLst>
        </pc:spChg>
        <pc:spChg chg="add mod">
          <ac:chgData name="Peter McGinty" userId="138e04b35f3df159" providerId="LiveId" clId="{907E0E86-300A-4775-BCFF-EEFF4AB40053}" dt="2021-11-09T17:36:30.951" v="1189" actId="1076"/>
          <ac:spMkLst>
            <pc:docMk/>
            <pc:sldMk cId="664995137" sldId="263"/>
            <ac:spMk id="3" creationId="{C0B3CBAD-6150-4CA6-9D98-C387E27B7D4D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4" creationId="{81950C56-9D5D-40E4-A133-78FEA10F4D82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11" creationId="{E9519078-E6A6-4C8B-8B8E-5685DDF1B46B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12" creationId="{219336CF-25B5-4F05-80DB-93D90ADFF437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13" creationId="{4049BEA6-A724-4782-B5D5-9355127B0E84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14" creationId="{56CEB830-99D7-4A5A-AC11-84B7AC1322BB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15" creationId="{F0D3E16E-22E0-4C6A-85B4-DB97619C5FED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16" creationId="{ED48AFE6-59CD-4C20-9E3F-4A7EBAD51667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17" creationId="{B574F393-C17E-47D1-815B-01D8FA27A294}"/>
          </ac:spMkLst>
        </pc:spChg>
        <pc:spChg chg="add mod">
          <ac:chgData name="Peter McGinty" userId="138e04b35f3df159" providerId="LiveId" clId="{907E0E86-300A-4775-BCFF-EEFF4AB40053}" dt="2021-11-09T15:00:33.571" v="1146" actId="1076"/>
          <ac:spMkLst>
            <pc:docMk/>
            <pc:sldMk cId="664995137" sldId="263"/>
            <ac:spMk id="18" creationId="{3296E536-33D0-492D-BC67-B7013D7F387E}"/>
          </ac:spMkLst>
        </pc:spChg>
        <pc:spChg chg="add mod ord">
          <ac:chgData name="Peter McGinty" userId="138e04b35f3df159" providerId="LiveId" clId="{907E0E86-300A-4775-BCFF-EEFF4AB40053}" dt="2021-11-09T17:35:05.479" v="1177" actId="1076"/>
          <ac:spMkLst>
            <pc:docMk/>
            <pc:sldMk cId="664995137" sldId="263"/>
            <ac:spMk id="19" creationId="{1E3BC499-9089-4F2F-AC46-2077C4606756}"/>
          </ac:spMkLst>
        </pc:spChg>
        <pc:spChg chg="add del mod ord">
          <ac:chgData name="Peter McGinty" userId="138e04b35f3df159" providerId="LiveId" clId="{907E0E86-300A-4775-BCFF-EEFF4AB40053}" dt="2021-11-09T17:34:56.094" v="1176" actId="14100"/>
          <ac:spMkLst>
            <pc:docMk/>
            <pc:sldMk cId="664995137" sldId="263"/>
            <ac:spMk id="20" creationId="{35953C29-95BD-453E-A489-5599268CCD17}"/>
          </ac:spMkLst>
        </pc:spChg>
        <pc:picChg chg="add mod">
          <ac:chgData name="Peter McGinty" userId="138e04b35f3df159" providerId="LiveId" clId="{907E0E86-300A-4775-BCFF-EEFF4AB40053}" dt="2021-11-09T17:35:30.927" v="1184" actId="1076"/>
          <ac:picMkLst>
            <pc:docMk/>
            <pc:sldMk cId="664995137" sldId="263"/>
            <ac:picMk id="6" creationId="{23185216-0437-4ED0-9446-A1140C7CCC46}"/>
          </ac:picMkLst>
        </pc:picChg>
        <pc:picChg chg="add mod">
          <ac:chgData name="Peter McGinty" userId="138e04b35f3df159" providerId="LiveId" clId="{907E0E86-300A-4775-BCFF-EEFF4AB40053}" dt="2021-11-09T17:35:30.927" v="1184" actId="1076"/>
          <ac:picMkLst>
            <pc:docMk/>
            <pc:sldMk cId="664995137" sldId="263"/>
            <ac:picMk id="8" creationId="{5A31A9BE-2AF6-4C21-9CD1-B558D754952B}"/>
          </ac:picMkLst>
        </pc:picChg>
        <pc:picChg chg="add mod">
          <ac:chgData name="Peter McGinty" userId="138e04b35f3df159" providerId="LiveId" clId="{907E0E86-300A-4775-BCFF-EEFF4AB40053}" dt="2021-11-09T17:35:30.927" v="1184" actId="1076"/>
          <ac:picMkLst>
            <pc:docMk/>
            <pc:sldMk cId="664995137" sldId="263"/>
            <ac:picMk id="10" creationId="{D193B169-C033-4FDB-96B9-C185630CC72D}"/>
          </ac:picMkLst>
        </pc:picChg>
        <pc:picChg chg="add mod">
          <ac:chgData name="Peter McGinty" userId="138e04b35f3df159" providerId="LiveId" clId="{907E0E86-300A-4775-BCFF-EEFF4AB40053}" dt="2021-11-09T17:35:25.566" v="1183" actId="571"/>
          <ac:picMkLst>
            <pc:docMk/>
            <pc:sldMk cId="664995137" sldId="263"/>
            <ac:picMk id="21" creationId="{420DDC42-55E1-421A-BFDD-3797F1BB4C64}"/>
          </ac:picMkLst>
        </pc:picChg>
        <pc:picChg chg="add mod">
          <ac:chgData name="Peter McGinty" userId="138e04b35f3df159" providerId="LiveId" clId="{907E0E86-300A-4775-BCFF-EEFF4AB40053}" dt="2021-11-09T17:35:25.566" v="1183" actId="571"/>
          <ac:picMkLst>
            <pc:docMk/>
            <pc:sldMk cId="664995137" sldId="263"/>
            <ac:picMk id="22" creationId="{3986CFD1-2D35-464A-A973-6A9A30A76C7D}"/>
          </ac:picMkLst>
        </pc:picChg>
      </pc:sldChg>
      <pc:sldChg chg="modSp add mod ord">
        <pc:chgData name="Peter McGinty" userId="138e04b35f3df159" providerId="LiveId" clId="{907E0E86-300A-4775-BCFF-EEFF4AB40053}" dt="2021-11-10T15:43:58.617" v="2373" actId="20577"/>
        <pc:sldMkLst>
          <pc:docMk/>
          <pc:sldMk cId="4122690984" sldId="264"/>
        </pc:sldMkLst>
        <pc:spChg chg="mod">
          <ac:chgData name="Peter McGinty" userId="138e04b35f3df159" providerId="LiveId" clId="{907E0E86-300A-4775-BCFF-EEFF4AB40053}" dt="2021-11-10T15:43:58.617" v="2373" actId="20577"/>
          <ac:spMkLst>
            <pc:docMk/>
            <pc:sldMk cId="4122690984" sldId="264"/>
            <ac:spMk id="3" creationId="{AEE27473-9E95-46AE-B7D7-B3B35355C245}"/>
          </ac:spMkLst>
        </pc:spChg>
      </pc:sldChg>
      <pc:sldChg chg="addSp modSp new mod modClrScheme chgLayout">
        <pc:chgData name="Peter McGinty" userId="138e04b35f3df159" providerId="LiveId" clId="{907E0E86-300A-4775-BCFF-EEFF4AB40053}" dt="2021-11-09T17:56:04.844" v="1356" actId="12788"/>
        <pc:sldMkLst>
          <pc:docMk/>
          <pc:sldMk cId="3159782672" sldId="265"/>
        </pc:sldMkLst>
        <pc:spChg chg="add mod ord">
          <ac:chgData name="Peter McGinty" userId="138e04b35f3df159" providerId="LiveId" clId="{907E0E86-300A-4775-BCFF-EEFF4AB40053}" dt="2021-11-09T17:55:38.869" v="1354" actId="404"/>
          <ac:spMkLst>
            <pc:docMk/>
            <pc:sldMk cId="3159782672" sldId="265"/>
            <ac:spMk id="4" creationId="{D2337C3D-F6EE-47E9-978A-527FEEAA7ACD}"/>
          </ac:spMkLst>
        </pc:spChg>
        <pc:picChg chg="add mod">
          <ac:chgData name="Peter McGinty" userId="138e04b35f3df159" providerId="LiveId" clId="{907E0E86-300A-4775-BCFF-EEFF4AB40053}" dt="2021-11-09T17:56:04.844" v="1356" actId="12788"/>
          <ac:picMkLst>
            <pc:docMk/>
            <pc:sldMk cId="3159782672" sldId="265"/>
            <ac:picMk id="3" creationId="{FE84C1F2-FB3A-45F1-8E22-F7D5B4291DE7}"/>
          </ac:picMkLst>
        </pc:picChg>
      </pc:sldChg>
      <pc:sldChg chg="addSp modSp add mod modClrScheme chgLayout">
        <pc:chgData name="Peter McGinty" userId="138e04b35f3df159" providerId="LiveId" clId="{907E0E86-300A-4775-BCFF-EEFF4AB40053}" dt="2021-11-09T17:57:25.693" v="1388" actId="13822"/>
        <pc:sldMkLst>
          <pc:docMk/>
          <pc:sldMk cId="3159086899" sldId="266"/>
        </pc:sldMkLst>
        <pc:spChg chg="add mod ord">
          <ac:chgData name="Peter McGinty" userId="138e04b35f3df159" providerId="LiveId" clId="{907E0E86-300A-4775-BCFF-EEFF4AB40053}" dt="2021-11-09T17:56:33.789" v="1380" actId="20577"/>
          <ac:spMkLst>
            <pc:docMk/>
            <pc:sldMk cId="3159086899" sldId="266"/>
            <ac:spMk id="4" creationId="{6129735A-35B4-4CDB-B60E-D81793BCA27A}"/>
          </ac:spMkLst>
        </pc:spChg>
        <pc:spChg chg="add mod">
          <ac:chgData name="Peter McGinty" userId="138e04b35f3df159" providerId="LiveId" clId="{907E0E86-300A-4775-BCFF-EEFF4AB40053}" dt="2021-11-09T17:57:25.693" v="1388" actId="13822"/>
          <ac:spMkLst>
            <pc:docMk/>
            <pc:sldMk cId="3159086899" sldId="266"/>
            <ac:spMk id="5" creationId="{F148DF4D-4749-4B9A-ABC9-156CFDA3A6BE}"/>
          </ac:spMkLst>
        </pc:spChg>
        <pc:picChg chg="add mod">
          <ac:chgData name="Peter McGinty" userId="138e04b35f3df159" providerId="LiveId" clId="{907E0E86-300A-4775-BCFF-EEFF4AB40053}" dt="2021-11-09T17:56:45.818" v="1382" actId="12788"/>
          <ac:picMkLst>
            <pc:docMk/>
            <pc:sldMk cId="3159086899" sldId="266"/>
            <ac:picMk id="3" creationId="{ABA04953-C7BC-4FD6-921D-98347A34315B}"/>
          </ac:picMkLst>
        </pc:picChg>
      </pc:sldChg>
      <pc:sldChg chg="addSp modSp add mod ord modClrScheme chgLayout">
        <pc:chgData name="Peter McGinty" userId="138e04b35f3df159" providerId="LiveId" clId="{907E0E86-300A-4775-BCFF-EEFF4AB40053}" dt="2021-11-09T17:54:10.037" v="1297" actId="20577"/>
        <pc:sldMkLst>
          <pc:docMk/>
          <pc:sldMk cId="878037171" sldId="267"/>
        </pc:sldMkLst>
        <pc:spChg chg="add mod">
          <ac:chgData name="Peter McGinty" userId="138e04b35f3df159" providerId="LiveId" clId="{907E0E86-300A-4775-BCFF-EEFF4AB40053}" dt="2021-11-09T17:54:10.037" v="1297" actId="20577"/>
          <ac:spMkLst>
            <pc:docMk/>
            <pc:sldMk cId="878037171" sldId="267"/>
            <ac:spMk id="4" creationId="{3EE3FAF7-DAE9-49FD-855C-BD01ED7B6711}"/>
          </ac:spMkLst>
        </pc:spChg>
        <pc:spChg chg="add mod ord">
          <ac:chgData name="Peter McGinty" userId="138e04b35f3df159" providerId="LiveId" clId="{907E0E86-300A-4775-BCFF-EEFF4AB40053}" dt="2021-11-09T17:53:11.965" v="1277" actId="6549"/>
          <ac:spMkLst>
            <pc:docMk/>
            <pc:sldMk cId="878037171" sldId="267"/>
            <ac:spMk id="5" creationId="{299A7803-DDED-4867-931B-3252194DE1E9}"/>
          </ac:spMkLst>
        </pc:spChg>
        <pc:picChg chg="add mod">
          <ac:chgData name="Peter McGinty" userId="138e04b35f3df159" providerId="LiveId" clId="{907E0E86-300A-4775-BCFF-EEFF4AB40053}" dt="2021-11-09T17:52:14.243" v="1254" actId="14100"/>
          <ac:picMkLst>
            <pc:docMk/>
            <pc:sldMk cId="878037171" sldId="267"/>
            <ac:picMk id="3" creationId="{BD7BCF86-132B-4B93-B80C-C4D7B34FE9E5}"/>
          </ac:picMkLst>
        </pc:picChg>
      </pc:sldChg>
      <pc:sldChg chg="addSp modSp new mod">
        <pc:chgData name="Peter McGinty" userId="138e04b35f3df159" providerId="LiveId" clId="{907E0E86-300A-4775-BCFF-EEFF4AB40053}" dt="2021-11-09T18:21:02.926" v="1544" actId="12788"/>
        <pc:sldMkLst>
          <pc:docMk/>
          <pc:sldMk cId="453351372" sldId="268"/>
        </pc:sldMkLst>
        <pc:spChg chg="mod">
          <ac:chgData name="Peter McGinty" userId="138e04b35f3df159" providerId="LiveId" clId="{907E0E86-300A-4775-BCFF-EEFF4AB40053}" dt="2021-11-09T18:06:18.629" v="1433" actId="20577"/>
          <ac:spMkLst>
            <pc:docMk/>
            <pc:sldMk cId="453351372" sldId="268"/>
            <ac:spMk id="2" creationId="{E9BECA22-F938-4D1B-A4CC-B66DEC671215}"/>
          </ac:spMkLst>
        </pc:spChg>
        <pc:picChg chg="add mod">
          <ac:chgData name="Peter McGinty" userId="138e04b35f3df159" providerId="LiveId" clId="{907E0E86-300A-4775-BCFF-EEFF4AB40053}" dt="2021-11-09T18:21:02.926" v="1544" actId="12788"/>
          <ac:picMkLst>
            <pc:docMk/>
            <pc:sldMk cId="453351372" sldId="268"/>
            <ac:picMk id="4" creationId="{1C0F9AE9-8B0C-41EC-A67B-C25CC9429516}"/>
          </ac:picMkLst>
        </pc:picChg>
      </pc:sldChg>
      <pc:sldChg chg="addSp modSp new mod">
        <pc:chgData name="Peter McGinty" userId="138e04b35f3df159" providerId="LiveId" clId="{907E0E86-300A-4775-BCFF-EEFF4AB40053}" dt="2021-11-09T18:21:11.137" v="1545" actId="12788"/>
        <pc:sldMkLst>
          <pc:docMk/>
          <pc:sldMk cId="3248620641" sldId="269"/>
        </pc:sldMkLst>
        <pc:spChg chg="mod">
          <ac:chgData name="Peter McGinty" userId="138e04b35f3df159" providerId="LiveId" clId="{907E0E86-300A-4775-BCFF-EEFF4AB40053}" dt="2021-11-09T18:11:10.990" v="1486" actId="20577"/>
          <ac:spMkLst>
            <pc:docMk/>
            <pc:sldMk cId="3248620641" sldId="269"/>
            <ac:spMk id="2" creationId="{4052D627-2CA5-408C-8B72-0D07BBDAFC8D}"/>
          </ac:spMkLst>
        </pc:spChg>
        <pc:picChg chg="add mod">
          <ac:chgData name="Peter McGinty" userId="138e04b35f3df159" providerId="LiveId" clId="{907E0E86-300A-4775-BCFF-EEFF4AB40053}" dt="2021-11-09T18:21:11.137" v="1545" actId="12788"/>
          <ac:picMkLst>
            <pc:docMk/>
            <pc:sldMk cId="3248620641" sldId="269"/>
            <ac:picMk id="4" creationId="{563F772D-ADB5-40C9-9FE5-47351D6B3B43}"/>
          </ac:picMkLst>
        </pc:picChg>
      </pc:sldChg>
      <pc:sldChg chg="addSp modSp add mod">
        <pc:chgData name="Peter McGinty" userId="138e04b35f3df159" providerId="LiveId" clId="{907E0E86-300A-4775-BCFF-EEFF4AB40053}" dt="2021-11-09T18:45:52.423" v="1778" actId="20577"/>
        <pc:sldMkLst>
          <pc:docMk/>
          <pc:sldMk cId="1743616990" sldId="270"/>
        </pc:sldMkLst>
        <pc:spChg chg="mod">
          <ac:chgData name="Peter McGinty" userId="138e04b35f3df159" providerId="LiveId" clId="{907E0E86-300A-4775-BCFF-EEFF4AB40053}" dt="2021-11-09T18:45:52.423" v="1778" actId="20577"/>
          <ac:spMkLst>
            <pc:docMk/>
            <pc:sldMk cId="1743616990" sldId="270"/>
            <ac:spMk id="2" creationId="{4052D627-2CA5-408C-8B72-0D07BBDAFC8D}"/>
          </ac:spMkLst>
        </pc:spChg>
        <pc:picChg chg="add">
          <ac:chgData name="Peter McGinty" userId="138e04b35f3df159" providerId="LiveId" clId="{907E0E86-300A-4775-BCFF-EEFF4AB40053}" dt="2021-11-09T18:18:31.596" v="1522" actId="22"/>
          <ac:picMkLst>
            <pc:docMk/>
            <pc:sldMk cId="1743616990" sldId="270"/>
            <ac:picMk id="4" creationId="{794C5A1F-6CFF-48AB-A149-770A02DF4A29}"/>
          </ac:picMkLst>
        </pc:picChg>
      </pc:sldChg>
      <pc:sldChg chg="addSp delSp modSp add mod">
        <pc:chgData name="Peter McGinty" userId="138e04b35f3df159" providerId="LiveId" clId="{907E0E86-300A-4775-BCFF-EEFF4AB40053}" dt="2021-11-09T18:24:59.537" v="1552" actId="22"/>
        <pc:sldMkLst>
          <pc:docMk/>
          <pc:sldMk cId="1572908335" sldId="271"/>
        </pc:sldMkLst>
        <pc:spChg chg="mod">
          <ac:chgData name="Peter McGinty" userId="138e04b35f3df159" providerId="LiveId" clId="{907E0E86-300A-4775-BCFF-EEFF4AB40053}" dt="2021-11-09T18:18:39.645" v="1538" actId="20577"/>
          <ac:spMkLst>
            <pc:docMk/>
            <pc:sldMk cId="1572908335" sldId="271"/>
            <ac:spMk id="2" creationId="{4052D627-2CA5-408C-8B72-0D07BBDAFC8D}"/>
          </ac:spMkLst>
        </pc:spChg>
        <pc:spChg chg="add del">
          <ac:chgData name="Peter McGinty" userId="138e04b35f3df159" providerId="LiveId" clId="{907E0E86-300A-4775-BCFF-EEFF4AB40053}" dt="2021-11-09T18:24:59.537" v="1552" actId="22"/>
          <ac:spMkLst>
            <pc:docMk/>
            <pc:sldMk cId="1572908335" sldId="271"/>
            <ac:spMk id="8" creationId="{6BB165EA-8207-45FA-853E-7CF87E112709}"/>
          </ac:spMkLst>
        </pc:spChg>
        <pc:picChg chg="add del mod">
          <ac:chgData name="Peter McGinty" userId="138e04b35f3df159" providerId="LiveId" clId="{907E0E86-300A-4775-BCFF-EEFF4AB40053}" dt="2021-11-09T18:22:55.126" v="1546" actId="478"/>
          <ac:picMkLst>
            <pc:docMk/>
            <pc:sldMk cId="1572908335" sldId="271"/>
            <ac:picMk id="4" creationId="{5D2DE17F-1B00-4BD1-B734-38FD702FEC06}"/>
          </ac:picMkLst>
        </pc:picChg>
        <pc:picChg chg="add mod">
          <ac:chgData name="Peter McGinty" userId="138e04b35f3df159" providerId="LiveId" clId="{907E0E86-300A-4775-BCFF-EEFF4AB40053}" dt="2021-11-09T18:23:14.810" v="1550" actId="12788"/>
          <ac:picMkLst>
            <pc:docMk/>
            <pc:sldMk cId="1572908335" sldId="271"/>
            <ac:picMk id="6" creationId="{3805A67E-B98E-4895-91A7-D4A9B94F239C}"/>
          </ac:picMkLst>
        </pc:picChg>
      </pc:sldChg>
      <pc:sldChg chg="addSp delSp modSp new mod">
        <pc:chgData name="Peter McGinty" userId="138e04b35f3df159" providerId="LiveId" clId="{907E0E86-300A-4775-BCFF-EEFF4AB40053}" dt="2021-11-10T15:35:04.762" v="1816" actId="20577"/>
        <pc:sldMkLst>
          <pc:docMk/>
          <pc:sldMk cId="4232432708" sldId="272"/>
        </pc:sldMkLst>
        <pc:spChg chg="del mod">
          <ac:chgData name="Peter McGinty" userId="138e04b35f3df159" providerId="LiveId" clId="{907E0E86-300A-4775-BCFF-EEFF4AB40053}" dt="2021-11-09T18:34:27.897" v="1648" actId="478"/>
          <ac:spMkLst>
            <pc:docMk/>
            <pc:sldMk cId="4232432708" sldId="272"/>
            <ac:spMk id="2" creationId="{35DB83DC-20FF-4486-8143-1946B3399E56}"/>
          </ac:spMkLst>
        </pc:spChg>
        <pc:spChg chg="add mod">
          <ac:chgData name="Peter McGinty" userId="138e04b35f3df159" providerId="LiveId" clId="{907E0E86-300A-4775-BCFF-EEFF4AB40053}" dt="2021-11-10T15:35:04.762" v="1816" actId="20577"/>
          <ac:spMkLst>
            <pc:docMk/>
            <pc:sldMk cId="4232432708" sldId="272"/>
            <ac:spMk id="7" creationId="{25A07593-3778-414F-B8B4-A38AA4F21650}"/>
          </ac:spMkLst>
        </pc:spChg>
        <pc:spChg chg="add del mod">
          <ac:chgData name="Peter McGinty" userId="138e04b35f3df159" providerId="LiveId" clId="{907E0E86-300A-4775-BCFF-EEFF4AB40053}" dt="2021-11-09T18:34:30.238" v="1649" actId="478"/>
          <ac:spMkLst>
            <pc:docMk/>
            <pc:sldMk cId="4232432708" sldId="272"/>
            <ac:spMk id="9" creationId="{AC54FC24-0372-45DD-ADB5-DBFBA4062219}"/>
          </ac:spMkLst>
        </pc:spChg>
        <pc:picChg chg="add del mod">
          <ac:chgData name="Peter McGinty" userId="138e04b35f3df159" providerId="LiveId" clId="{907E0E86-300A-4775-BCFF-EEFF4AB40053}" dt="2021-11-09T18:32:06.704" v="1637" actId="478"/>
          <ac:picMkLst>
            <pc:docMk/>
            <pc:sldMk cId="4232432708" sldId="272"/>
            <ac:picMk id="4" creationId="{D6F14EB7-5E6F-4969-ACF6-9E613DA52F26}"/>
          </ac:picMkLst>
        </pc:picChg>
        <pc:picChg chg="add mod">
          <ac:chgData name="Peter McGinty" userId="138e04b35f3df159" providerId="LiveId" clId="{907E0E86-300A-4775-BCFF-EEFF4AB40053}" dt="2021-11-09T18:33:23.553" v="1641" actId="1076"/>
          <ac:picMkLst>
            <pc:docMk/>
            <pc:sldMk cId="4232432708" sldId="272"/>
            <ac:picMk id="6" creationId="{CABB33A4-6E4F-4D17-B645-9EB97CB9A943}"/>
          </ac:picMkLst>
        </pc:picChg>
      </pc:sldChg>
      <pc:sldChg chg="addSp delSp modSp add del mod">
        <pc:chgData name="Peter McGinty" userId="138e04b35f3df159" providerId="LiveId" clId="{907E0E86-300A-4775-BCFF-EEFF4AB40053}" dt="2021-11-09T18:45:12.766" v="1765" actId="12789"/>
        <pc:sldMkLst>
          <pc:docMk/>
          <pc:sldMk cId="1233003828" sldId="273"/>
        </pc:sldMkLst>
        <pc:spChg chg="mod">
          <ac:chgData name="Peter McGinty" userId="138e04b35f3df159" providerId="LiveId" clId="{907E0E86-300A-4775-BCFF-EEFF4AB40053}" dt="2021-11-09T18:45:12.766" v="1765" actId="12789"/>
          <ac:spMkLst>
            <pc:docMk/>
            <pc:sldMk cId="1233003828" sldId="273"/>
            <ac:spMk id="7" creationId="{25A07593-3778-414F-B8B4-A38AA4F21650}"/>
          </ac:spMkLst>
        </pc:spChg>
        <pc:picChg chg="add mod">
          <ac:chgData name="Peter McGinty" userId="138e04b35f3df159" providerId="LiveId" clId="{907E0E86-300A-4775-BCFF-EEFF4AB40053}" dt="2021-11-09T18:43:39.232" v="1677" actId="12789"/>
          <ac:picMkLst>
            <pc:docMk/>
            <pc:sldMk cId="1233003828" sldId="273"/>
            <ac:picMk id="3" creationId="{325BF70C-E734-48D4-A368-12CC1960ADDB}"/>
          </ac:picMkLst>
        </pc:picChg>
        <pc:picChg chg="del mod">
          <ac:chgData name="Peter McGinty" userId="138e04b35f3df159" providerId="LiveId" clId="{907E0E86-300A-4775-BCFF-EEFF4AB40053}" dt="2021-11-09T18:43:25.446" v="1674" actId="478"/>
          <ac:picMkLst>
            <pc:docMk/>
            <pc:sldMk cId="1233003828" sldId="273"/>
            <ac:picMk id="6" creationId="{CABB33A4-6E4F-4D17-B645-9EB97CB9A943}"/>
          </ac:picMkLst>
        </pc:picChg>
      </pc:sldChg>
      <pc:sldChg chg="modSp new mod">
        <pc:chgData name="Peter McGinty" userId="138e04b35f3df159" providerId="LiveId" clId="{907E0E86-300A-4775-BCFF-EEFF4AB40053}" dt="2021-11-10T15:42:40.210" v="2335" actId="20577"/>
        <pc:sldMkLst>
          <pc:docMk/>
          <pc:sldMk cId="2837333397" sldId="274"/>
        </pc:sldMkLst>
        <pc:spChg chg="mod">
          <ac:chgData name="Peter McGinty" userId="138e04b35f3df159" providerId="LiveId" clId="{907E0E86-300A-4775-BCFF-EEFF4AB40053}" dt="2021-11-10T15:36:04.074" v="1888" actId="20577"/>
          <ac:spMkLst>
            <pc:docMk/>
            <pc:sldMk cId="2837333397" sldId="274"/>
            <ac:spMk id="2" creationId="{AC46FCA0-6384-4C79-BF35-994BD62A192B}"/>
          </ac:spMkLst>
        </pc:spChg>
        <pc:spChg chg="mod">
          <ac:chgData name="Peter McGinty" userId="138e04b35f3df159" providerId="LiveId" clId="{907E0E86-300A-4775-BCFF-EEFF4AB40053}" dt="2021-11-10T15:42:40.210" v="2335" actId="20577"/>
          <ac:spMkLst>
            <pc:docMk/>
            <pc:sldMk cId="2837333397" sldId="274"/>
            <ac:spMk id="3" creationId="{55F54C77-E2BE-4DC9-9193-8F94453F3831}"/>
          </ac:spMkLst>
        </pc:spChg>
      </pc:sldChg>
      <pc:sldChg chg="modSp add mod">
        <pc:chgData name="Peter McGinty" userId="138e04b35f3df159" providerId="LiveId" clId="{907E0E86-300A-4775-BCFF-EEFF4AB40053}" dt="2021-11-10T15:44:25.922" v="2382" actId="20577"/>
        <pc:sldMkLst>
          <pc:docMk/>
          <pc:sldMk cId="4168802931" sldId="275"/>
        </pc:sldMkLst>
        <pc:spChg chg="mod">
          <ac:chgData name="Peter McGinty" userId="138e04b35f3df159" providerId="LiveId" clId="{907E0E86-300A-4775-BCFF-EEFF4AB40053}" dt="2021-11-10T15:44:25.922" v="2382" actId="20577"/>
          <ac:spMkLst>
            <pc:docMk/>
            <pc:sldMk cId="4168802931" sldId="275"/>
            <ac:spMk id="3" creationId="{AEE27473-9E95-46AE-B7D7-B3B35355C245}"/>
          </ac:spMkLst>
        </pc:spChg>
      </pc:sldChg>
    </pc:docChg>
  </pc:docChgLst>
  <pc:docChgLst>
    <pc:chgData name="Peter McGinty" userId="138e04b35f3df159" providerId="LiveId" clId="{E5BE7CA5-6FDA-4509-A6DF-FC0C81693BBC}"/>
    <pc:docChg chg="custSel addSld modSld sldOrd addSection modSection">
      <pc:chgData name="Peter McGinty" userId="138e04b35f3df159" providerId="LiveId" clId="{E5BE7CA5-6FDA-4509-A6DF-FC0C81693BBC}" dt="2021-11-20T09:08:30.944" v="6131" actId="17846"/>
      <pc:docMkLst>
        <pc:docMk/>
      </pc:docMkLst>
      <pc:sldChg chg="modSp mod">
        <pc:chgData name="Peter McGinty" userId="138e04b35f3df159" providerId="LiveId" clId="{E5BE7CA5-6FDA-4509-A6DF-FC0C81693BBC}" dt="2021-11-14T18:20:52.660" v="6050"/>
        <pc:sldMkLst>
          <pc:docMk/>
          <pc:sldMk cId="1263877667" sldId="257"/>
        </pc:sldMkLst>
        <pc:spChg chg="mod">
          <ac:chgData name="Peter McGinty" userId="138e04b35f3df159" providerId="LiveId" clId="{E5BE7CA5-6FDA-4509-A6DF-FC0C81693BBC}" dt="2021-11-14T18:20:52.660" v="6050"/>
          <ac:spMkLst>
            <pc:docMk/>
            <pc:sldMk cId="1263877667" sldId="257"/>
            <ac:spMk id="3" creationId="{2A5FFB63-AB60-4904-8884-17ABD0C6535F}"/>
          </ac:spMkLst>
        </pc:spChg>
      </pc:sldChg>
      <pc:sldChg chg="modSp mod">
        <pc:chgData name="Peter McGinty" userId="138e04b35f3df159" providerId="LiveId" clId="{E5BE7CA5-6FDA-4509-A6DF-FC0C81693BBC}" dt="2021-11-11T13:28:50.202" v="0" actId="20577"/>
        <pc:sldMkLst>
          <pc:docMk/>
          <pc:sldMk cId="4122690984" sldId="264"/>
        </pc:sldMkLst>
        <pc:spChg chg="mod">
          <ac:chgData name="Peter McGinty" userId="138e04b35f3df159" providerId="LiveId" clId="{E5BE7CA5-6FDA-4509-A6DF-FC0C81693BBC}" dt="2021-11-11T13:28:50.202" v="0" actId="20577"/>
          <ac:spMkLst>
            <pc:docMk/>
            <pc:sldMk cId="4122690984" sldId="264"/>
            <ac:spMk id="3" creationId="{AEE27473-9E95-46AE-B7D7-B3B35355C245}"/>
          </ac:spMkLst>
        </pc:spChg>
      </pc:sldChg>
      <pc:sldChg chg="modSp new mod">
        <pc:chgData name="Peter McGinty" userId="138e04b35f3df159" providerId="LiveId" clId="{E5BE7CA5-6FDA-4509-A6DF-FC0C81693BBC}" dt="2021-11-11T21:41:01.499" v="365" actId="6549"/>
        <pc:sldMkLst>
          <pc:docMk/>
          <pc:sldMk cId="4111324460" sldId="276"/>
        </pc:sldMkLst>
        <pc:spChg chg="mod">
          <ac:chgData name="Peter McGinty" userId="138e04b35f3df159" providerId="LiveId" clId="{E5BE7CA5-6FDA-4509-A6DF-FC0C81693BBC}" dt="2021-11-11T21:23:08.631" v="9" actId="20577"/>
          <ac:spMkLst>
            <pc:docMk/>
            <pc:sldMk cId="4111324460" sldId="276"/>
            <ac:spMk id="2" creationId="{441EB75A-6CD7-49F8-8617-C1898F13FB96}"/>
          </ac:spMkLst>
        </pc:spChg>
        <pc:spChg chg="mod">
          <ac:chgData name="Peter McGinty" userId="138e04b35f3df159" providerId="LiveId" clId="{E5BE7CA5-6FDA-4509-A6DF-FC0C81693BBC}" dt="2021-11-11T21:41:01.499" v="365" actId="6549"/>
          <ac:spMkLst>
            <pc:docMk/>
            <pc:sldMk cId="4111324460" sldId="276"/>
            <ac:spMk id="3" creationId="{EEB801AC-8839-4BE7-A095-06E857F29301}"/>
          </ac:spMkLst>
        </pc:spChg>
      </pc:sldChg>
      <pc:sldChg chg="modSp new mod">
        <pc:chgData name="Peter McGinty" userId="138e04b35f3df159" providerId="LiveId" clId="{E5BE7CA5-6FDA-4509-A6DF-FC0C81693BBC}" dt="2021-11-11T21:41:57.754" v="420" actId="20577"/>
        <pc:sldMkLst>
          <pc:docMk/>
          <pc:sldMk cId="961299510" sldId="277"/>
        </pc:sldMkLst>
        <pc:spChg chg="mod">
          <ac:chgData name="Peter McGinty" userId="138e04b35f3df159" providerId="LiveId" clId="{E5BE7CA5-6FDA-4509-A6DF-FC0C81693BBC}" dt="2021-11-11T21:41:57.754" v="420" actId="20577"/>
          <ac:spMkLst>
            <pc:docMk/>
            <pc:sldMk cId="961299510" sldId="277"/>
            <ac:spMk id="2" creationId="{C12AD9CD-64E9-4B97-A9D9-F0D2F4189989}"/>
          </ac:spMkLst>
        </pc:spChg>
      </pc:sldChg>
      <pc:sldChg chg="modSp new mod">
        <pc:chgData name="Peter McGinty" userId="138e04b35f3df159" providerId="LiveId" clId="{E5BE7CA5-6FDA-4509-A6DF-FC0C81693BBC}" dt="2021-11-11T21:43:18.786" v="473" actId="20577"/>
        <pc:sldMkLst>
          <pc:docMk/>
          <pc:sldMk cId="3388677663" sldId="278"/>
        </pc:sldMkLst>
        <pc:spChg chg="mod">
          <ac:chgData name="Peter McGinty" userId="138e04b35f3df159" providerId="LiveId" clId="{E5BE7CA5-6FDA-4509-A6DF-FC0C81693BBC}" dt="2021-11-11T21:42:54.849" v="433" actId="20577"/>
          <ac:spMkLst>
            <pc:docMk/>
            <pc:sldMk cId="3388677663" sldId="278"/>
            <ac:spMk id="2" creationId="{BED0E312-7C8F-4752-889E-18861DC53220}"/>
          </ac:spMkLst>
        </pc:spChg>
        <pc:spChg chg="mod">
          <ac:chgData name="Peter McGinty" userId="138e04b35f3df159" providerId="LiveId" clId="{E5BE7CA5-6FDA-4509-A6DF-FC0C81693BBC}" dt="2021-11-11T21:43:18.786" v="473" actId="20577"/>
          <ac:spMkLst>
            <pc:docMk/>
            <pc:sldMk cId="3388677663" sldId="278"/>
            <ac:spMk id="3" creationId="{00641CF9-0B86-4E07-99F7-25948BFC9E2F}"/>
          </ac:spMkLst>
        </pc:spChg>
      </pc:sldChg>
      <pc:sldChg chg="modSp new mod">
        <pc:chgData name="Peter McGinty" userId="138e04b35f3df159" providerId="LiveId" clId="{E5BE7CA5-6FDA-4509-A6DF-FC0C81693BBC}" dt="2021-11-11T21:43:44.586" v="504" actId="20577"/>
        <pc:sldMkLst>
          <pc:docMk/>
          <pc:sldMk cId="1589586033" sldId="279"/>
        </pc:sldMkLst>
        <pc:spChg chg="mod">
          <ac:chgData name="Peter McGinty" userId="138e04b35f3df159" providerId="LiveId" clId="{E5BE7CA5-6FDA-4509-A6DF-FC0C81693BBC}" dt="2021-11-11T21:43:44.586" v="504" actId="20577"/>
          <ac:spMkLst>
            <pc:docMk/>
            <pc:sldMk cId="1589586033" sldId="279"/>
            <ac:spMk id="2" creationId="{9B0EFFC5-828E-445D-8692-4FE74BFE9178}"/>
          </ac:spMkLst>
        </pc:spChg>
      </pc:sldChg>
      <pc:sldChg chg="modSp new mod">
        <pc:chgData name="Peter McGinty" userId="138e04b35f3df159" providerId="LiveId" clId="{E5BE7CA5-6FDA-4509-A6DF-FC0C81693BBC}" dt="2021-11-11T21:45:13.146" v="591" actId="313"/>
        <pc:sldMkLst>
          <pc:docMk/>
          <pc:sldMk cId="3760159532" sldId="280"/>
        </pc:sldMkLst>
        <pc:spChg chg="mod">
          <ac:chgData name="Peter McGinty" userId="138e04b35f3df159" providerId="LiveId" clId="{E5BE7CA5-6FDA-4509-A6DF-FC0C81693BBC}" dt="2021-11-11T21:44:49.733" v="553" actId="21"/>
          <ac:spMkLst>
            <pc:docMk/>
            <pc:sldMk cId="3760159532" sldId="280"/>
            <ac:spMk id="2" creationId="{474C5F92-1942-4258-ACE7-04A01D1BF67D}"/>
          </ac:spMkLst>
        </pc:spChg>
        <pc:spChg chg="mod">
          <ac:chgData name="Peter McGinty" userId="138e04b35f3df159" providerId="LiveId" clId="{E5BE7CA5-6FDA-4509-A6DF-FC0C81693BBC}" dt="2021-11-11T21:45:13.146" v="591" actId="313"/>
          <ac:spMkLst>
            <pc:docMk/>
            <pc:sldMk cId="3760159532" sldId="280"/>
            <ac:spMk id="3" creationId="{9F0F1AD1-7D37-4508-B4F6-4DBC8730BDE2}"/>
          </ac:spMkLst>
        </pc:spChg>
      </pc:sldChg>
      <pc:sldChg chg="modSp new mod">
        <pc:chgData name="Peter McGinty" userId="138e04b35f3df159" providerId="LiveId" clId="{E5BE7CA5-6FDA-4509-A6DF-FC0C81693BBC}" dt="2021-11-14T07:01:42.180" v="5249" actId="20577"/>
        <pc:sldMkLst>
          <pc:docMk/>
          <pc:sldMk cId="2562719481" sldId="281"/>
        </pc:sldMkLst>
        <pc:spChg chg="mod">
          <ac:chgData name="Peter McGinty" userId="138e04b35f3df159" providerId="LiveId" clId="{E5BE7CA5-6FDA-4509-A6DF-FC0C81693BBC}" dt="2021-11-14T07:01:42.180" v="5249" actId="20577"/>
          <ac:spMkLst>
            <pc:docMk/>
            <pc:sldMk cId="2562719481" sldId="281"/>
            <ac:spMk id="2" creationId="{3B8B7557-8E1B-4C5B-AAE2-BA8BF82D6010}"/>
          </ac:spMkLst>
        </pc:spChg>
        <pc:spChg chg="mod">
          <ac:chgData name="Peter McGinty" userId="138e04b35f3df159" providerId="LiveId" clId="{E5BE7CA5-6FDA-4509-A6DF-FC0C81693BBC}" dt="2021-11-13T11:26:48.157" v="3559" actId="20577"/>
          <ac:spMkLst>
            <pc:docMk/>
            <pc:sldMk cId="2562719481" sldId="281"/>
            <ac:spMk id="3" creationId="{DDA0DD76-F54F-45A1-BE97-63EC9AE2A66A}"/>
          </ac:spMkLst>
        </pc:spChg>
      </pc:sldChg>
      <pc:sldChg chg="modSp add mod">
        <pc:chgData name="Peter McGinty" userId="138e04b35f3df159" providerId="LiveId" clId="{E5BE7CA5-6FDA-4509-A6DF-FC0C81693BBC}" dt="2021-11-13T11:54:31.580" v="4541" actId="20577"/>
        <pc:sldMkLst>
          <pc:docMk/>
          <pc:sldMk cId="3322056478" sldId="282"/>
        </pc:sldMkLst>
        <pc:spChg chg="mod">
          <ac:chgData name="Peter McGinty" userId="138e04b35f3df159" providerId="LiveId" clId="{E5BE7CA5-6FDA-4509-A6DF-FC0C81693BBC}" dt="2021-11-13T11:54:31.580" v="4541" actId="20577"/>
          <ac:spMkLst>
            <pc:docMk/>
            <pc:sldMk cId="3322056478" sldId="282"/>
            <ac:spMk id="2" creationId="{3B8B7557-8E1B-4C5B-AAE2-BA8BF82D6010}"/>
          </ac:spMkLst>
        </pc:spChg>
        <pc:spChg chg="mod">
          <ac:chgData name="Peter McGinty" userId="138e04b35f3df159" providerId="LiveId" clId="{E5BE7CA5-6FDA-4509-A6DF-FC0C81693BBC}" dt="2021-11-13T11:21:41.679" v="3410" actId="20577"/>
          <ac:spMkLst>
            <pc:docMk/>
            <pc:sldMk cId="3322056478" sldId="282"/>
            <ac:spMk id="3" creationId="{DDA0DD76-F54F-45A1-BE97-63EC9AE2A66A}"/>
          </ac:spMkLst>
        </pc:spChg>
      </pc:sldChg>
      <pc:sldChg chg="modSp add mod">
        <pc:chgData name="Peter McGinty" userId="138e04b35f3df159" providerId="LiveId" clId="{E5BE7CA5-6FDA-4509-A6DF-FC0C81693BBC}" dt="2021-11-14T15:35:23.320" v="5251" actId="20577"/>
        <pc:sldMkLst>
          <pc:docMk/>
          <pc:sldMk cId="3947401188" sldId="283"/>
        </pc:sldMkLst>
        <pc:spChg chg="mod">
          <ac:chgData name="Peter McGinty" userId="138e04b35f3df159" providerId="LiveId" clId="{E5BE7CA5-6FDA-4509-A6DF-FC0C81693BBC}" dt="2021-11-13T11:54:53.572" v="4555" actId="20577"/>
          <ac:spMkLst>
            <pc:docMk/>
            <pc:sldMk cId="3947401188" sldId="283"/>
            <ac:spMk id="2" creationId="{3B8B7557-8E1B-4C5B-AAE2-BA8BF82D6010}"/>
          </ac:spMkLst>
        </pc:spChg>
        <pc:spChg chg="mod">
          <ac:chgData name="Peter McGinty" userId="138e04b35f3df159" providerId="LiveId" clId="{E5BE7CA5-6FDA-4509-A6DF-FC0C81693BBC}" dt="2021-11-14T15:35:23.320" v="5251" actId="20577"/>
          <ac:spMkLst>
            <pc:docMk/>
            <pc:sldMk cId="3947401188" sldId="283"/>
            <ac:spMk id="3" creationId="{DDA0DD76-F54F-45A1-BE97-63EC9AE2A66A}"/>
          </ac:spMkLst>
        </pc:spChg>
      </pc:sldChg>
      <pc:sldChg chg="modSp new mod ord">
        <pc:chgData name="Peter McGinty" userId="138e04b35f3df159" providerId="LiveId" clId="{E5BE7CA5-6FDA-4509-A6DF-FC0C81693BBC}" dt="2021-11-13T12:30:18.722" v="5207" actId="20577"/>
        <pc:sldMkLst>
          <pc:docMk/>
          <pc:sldMk cId="909355150" sldId="284"/>
        </pc:sldMkLst>
        <pc:spChg chg="mod">
          <ac:chgData name="Peter McGinty" userId="138e04b35f3df159" providerId="LiveId" clId="{E5BE7CA5-6FDA-4509-A6DF-FC0C81693BBC}" dt="2021-11-13T12:03:38.148" v="4808" actId="20577"/>
          <ac:spMkLst>
            <pc:docMk/>
            <pc:sldMk cId="909355150" sldId="284"/>
            <ac:spMk id="2" creationId="{61A2BF9D-1813-4BCA-AA48-0082CABE99CF}"/>
          </ac:spMkLst>
        </pc:spChg>
        <pc:spChg chg="mod">
          <ac:chgData name="Peter McGinty" userId="138e04b35f3df159" providerId="LiveId" clId="{E5BE7CA5-6FDA-4509-A6DF-FC0C81693BBC}" dt="2021-11-13T12:30:18.722" v="5207" actId="20577"/>
          <ac:spMkLst>
            <pc:docMk/>
            <pc:sldMk cId="909355150" sldId="284"/>
            <ac:spMk id="3" creationId="{2A1823AA-7443-40D4-B38E-F7941597D6AF}"/>
          </ac:spMkLst>
        </pc:spChg>
      </pc:sldChg>
      <pc:sldChg chg="modSp add mod ord">
        <pc:chgData name="Peter McGinty" userId="138e04b35f3df159" providerId="LiveId" clId="{E5BE7CA5-6FDA-4509-A6DF-FC0C81693BBC}" dt="2021-11-13T12:00:07.515" v="4662" actId="20577"/>
        <pc:sldMkLst>
          <pc:docMk/>
          <pc:sldMk cId="2075561499" sldId="285"/>
        </pc:sldMkLst>
        <pc:spChg chg="mod">
          <ac:chgData name="Peter McGinty" userId="138e04b35f3df159" providerId="LiveId" clId="{E5BE7CA5-6FDA-4509-A6DF-FC0C81693BBC}" dt="2021-11-13T12:00:07.515" v="4662" actId="20577"/>
          <ac:spMkLst>
            <pc:docMk/>
            <pc:sldMk cId="2075561499" sldId="285"/>
            <ac:spMk id="2" creationId="{3B8B7557-8E1B-4C5B-AAE2-BA8BF82D6010}"/>
          </ac:spMkLst>
        </pc:spChg>
        <pc:spChg chg="mod">
          <ac:chgData name="Peter McGinty" userId="138e04b35f3df159" providerId="LiveId" clId="{E5BE7CA5-6FDA-4509-A6DF-FC0C81693BBC}" dt="2021-11-13T11:57:01.620" v="4611" actId="20577"/>
          <ac:spMkLst>
            <pc:docMk/>
            <pc:sldMk cId="2075561499" sldId="285"/>
            <ac:spMk id="3" creationId="{DDA0DD76-F54F-45A1-BE97-63EC9AE2A66A}"/>
          </ac:spMkLst>
        </pc:spChg>
      </pc:sldChg>
      <pc:sldChg chg="modSp add mod">
        <pc:chgData name="Peter McGinty" userId="138e04b35f3df159" providerId="LiveId" clId="{E5BE7CA5-6FDA-4509-A6DF-FC0C81693BBC}" dt="2021-11-13T11:59:52.571" v="4648" actId="20577"/>
        <pc:sldMkLst>
          <pc:docMk/>
          <pc:sldMk cId="3458306016" sldId="286"/>
        </pc:sldMkLst>
        <pc:spChg chg="mod">
          <ac:chgData name="Peter McGinty" userId="138e04b35f3df159" providerId="LiveId" clId="{E5BE7CA5-6FDA-4509-A6DF-FC0C81693BBC}" dt="2021-11-13T11:59:52.571" v="4648" actId="20577"/>
          <ac:spMkLst>
            <pc:docMk/>
            <pc:sldMk cId="3458306016" sldId="286"/>
            <ac:spMk id="2" creationId="{3B8B7557-8E1B-4C5B-AAE2-BA8BF82D6010}"/>
          </ac:spMkLst>
        </pc:spChg>
        <pc:spChg chg="mod">
          <ac:chgData name="Peter McGinty" userId="138e04b35f3df159" providerId="LiveId" clId="{E5BE7CA5-6FDA-4509-A6DF-FC0C81693BBC}" dt="2021-11-13T11:58:14.201" v="4612" actId="6549"/>
          <ac:spMkLst>
            <pc:docMk/>
            <pc:sldMk cId="3458306016" sldId="286"/>
            <ac:spMk id="3" creationId="{DDA0DD76-F54F-45A1-BE97-63EC9AE2A66A}"/>
          </ac:spMkLst>
        </pc:spChg>
      </pc:sldChg>
      <pc:sldChg chg="modSp add mod">
        <pc:chgData name="Peter McGinty" userId="138e04b35f3df159" providerId="LiveId" clId="{E5BE7CA5-6FDA-4509-A6DF-FC0C81693BBC}" dt="2021-11-13T12:02:52.084" v="4779" actId="6549"/>
        <pc:sldMkLst>
          <pc:docMk/>
          <pc:sldMk cId="529706538" sldId="287"/>
        </pc:sldMkLst>
        <pc:spChg chg="mod">
          <ac:chgData name="Peter McGinty" userId="138e04b35f3df159" providerId="LiveId" clId="{E5BE7CA5-6FDA-4509-A6DF-FC0C81693BBC}" dt="2021-11-13T12:01:09.418" v="4665" actId="20577"/>
          <ac:spMkLst>
            <pc:docMk/>
            <pc:sldMk cId="529706538" sldId="287"/>
            <ac:spMk id="2" creationId="{3B8B7557-8E1B-4C5B-AAE2-BA8BF82D6010}"/>
          </ac:spMkLst>
        </pc:spChg>
        <pc:spChg chg="mod">
          <ac:chgData name="Peter McGinty" userId="138e04b35f3df159" providerId="LiveId" clId="{E5BE7CA5-6FDA-4509-A6DF-FC0C81693BBC}" dt="2021-11-13T12:02:52.084" v="4779" actId="6549"/>
          <ac:spMkLst>
            <pc:docMk/>
            <pc:sldMk cId="529706538" sldId="287"/>
            <ac:spMk id="3" creationId="{DDA0DD76-F54F-45A1-BE97-63EC9AE2A66A}"/>
          </ac:spMkLst>
        </pc:spChg>
      </pc:sldChg>
      <pc:sldChg chg="modSp new mod">
        <pc:chgData name="Peter McGinty" userId="138e04b35f3df159" providerId="LiveId" clId="{E5BE7CA5-6FDA-4509-A6DF-FC0C81693BBC}" dt="2021-11-14T15:35:59.727" v="5278" actId="20577"/>
        <pc:sldMkLst>
          <pc:docMk/>
          <pc:sldMk cId="2149790795" sldId="288"/>
        </pc:sldMkLst>
        <pc:spChg chg="mod">
          <ac:chgData name="Peter McGinty" userId="138e04b35f3df159" providerId="LiveId" clId="{E5BE7CA5-6FDA-4509-A6DF-FC0C81693BBC}" dt="2021-11-14T06:43:00.888" v="5218" actId="20577"/>
          <ac:spMkLst>
            <pc:docMk/>
            <pc:sldMk cId="2149790795" sldId="288"/>
            <ac:spMk id="2" creationId="{9EA3C4C8-AB99-40B0-B082-4934ADD40397}"/>
          </ac:spMkLst>
        </pc:spChg>
        <pc:spChg chg="mod">
          <ac:chgData name="Peter McGinty" userId="138e04b35f3df159" providerId="LiveId" clId="{E5BE7CA5-6FDA-4509-A6DF-FC0C81693BBC}" dt="2021-11-14T15:35:59.727" v="5278" actId="20577"/>
          <ac:spMkLst>
            <pc:docMk/>
            <pc:sldMk cId="2149790795" sldId="288"/>
            <ac:spMk id="3" creationId="{E40F044D-AB5D-4817-8638-E8674D6D793C}"/>
          </ac:spMkLst>
        </pc:spChg>
      </pc:sldChg>
      <pc:sldChg chg="addSp delSp modSp new mod modClrScheme chgLayout">
        <pc:chgData name="Peter McGinty" userId="138e04b35f3df159" providerId="LiveId" clId="{E5BE7CA5-6FDA-4509-A6DF-FC0C81693BBC}" dt="2021-11-14T16:48:14.596" v="5351" actId="1035"/>
        <pc:sldMkLst>
          <pc:docMk/>
          <pc:sldMk cId="286071469" sldId="289"/>
        </pc:sldMkLst>
        <pc:spChg chg="del mod ord">
          <ac:chgData name="Peter McGinty" userId="138e04b35f3df159" providerId="LiveId" clId="{E5BE7CA5-6FDA-4509-A6DF-FC0C81693BBC}" dt="2021-11-14T16:46:57.800" v="5308" actId="478"/>
          <ac:spMkLst>
            <pc:docMk/>
            <pc:sldMk cId="286071469" sldId="289"/>
            <ac:spMk id="2" creationId="{8F1CC519-7703-45C4-ADDE-E4BFD55B64C4}"/>
          </ac:spMkLst>
        </pc:spChg>
        <pc:picChg chg="add mod ord">
          <ac:chgData name="Peter McGinty" userId="138e04b35f3df159" providerId="LiveId" clId="{E5BE7CA5-6FDA-4509-A6DF-FC0C81693BBC}" dt="2021-11-14T16:48:14.596" v="5351" actId="1035"/>
          <ac:picMkLst>
            <pc:docMk/>
            <pc:sldMk cId="286071469" sldId="289"/>
            <ac:picMk id="4" creationId="{EA7A5E45-A25B-4379-BF62-4820F491607A}"/>
          </ac:picMkLst>
        </pc:picChg>
        <pc:picChg chg="add mod">
          <ac:chgData name="Peter McGinty" userId="138e04b35f3df159" providerId="LiveId" clId="{E5BE7CA5-6FDA-4509-A6DF-FC0C81693BBC}" dt="2021-11-14T16:47:42.498" v="5314" actId="12788"/>
          <ac:picMkLst>
            <pc:docMk/>
            <pc:sldMk cId="286071469" sldId="289"/>
            <ac:picMk id="6" creationId="{A0EFA0AE-3AEA-4829-BEB9-CE4589AFC723}"/>
          </ac:picMkLst>
        </pc:picChg>
      </pc:sldChg>
      <pc:sldChg chg="addSp modSp new mod modClrScheme chgLayout">
        <pc:chgData name="Peter McGinty" userId="138e04b35f3df159" providerId="LiveId" clId="{E5BE7CA5-6FDA-4509-A6DF-FC0C81693BBC}" dt="2021-11-14T17:11:59.783" v="5720" actId="6549"/>
        <pc:sldMkLst>
          <pc:docMk/>
          <pc:sldMk cId="665662692" sldId="290"/>
        </pc:sldMkLst>
        <pc:spChg chg="mod ord">
          <ac:chgData name="Peter McGinty" userId="138e04b35f3df159" providerId="LiveId" clId="{E5BE7CA5-6FDA-4509-A6DF-FC0C81693BBC}" dt="2021-11-14T17:11:59.783" v="5720" actId="6549"/>
          <ac:spMkLst>
            <pc:docMk/>
            <pc:sldMk cId="665662692" sldId="290"/>
            <ac:spMk id="2" creationId="{F4E791DF-A973-4C41-A007-F1CD3F3AA1AF}"/>
          </ac:spMkLst>
        </pc:spChg>
        <pc:spChg chg="mod ord">
          <ac:chgData name="Peter McGinty" userId="138e04b35f3df159" providerId="LiveId" clId="{E5BE7CA5-6FDA-4509-A6DF-FC0C81693BBC}" dt="2021-11-14T17:11:39.437" v="5718" actId="20577"/>
          <ac:spMkLst>
            <pc:docMk/>
            <pc:sldMk cId="665662692" sldId="290"/>
            <ac:spMk id="3" creationId="{00A9BBF6-F358-4956-A881-978B56B99735}"/>
          </ac:spMkLst>
        </pc:spChg>
        <pc:spChg chg="add mod ord">
          <ac:chgData name="Peter McGinty" userId="138e04b35f3df159" providerId="LiveId" clId="{E5BE7CA5-6FDA-4509-A6DF-FC0C81693BBC}" dt="2021-11-14T17:11:22.073" v="5714" actId="12"/>
          <ac:spMkLst>
            <pc:docMk/>
            <pc:sldMk cId="665662692" sldId="290"/>
            <ac:spMk id="4" creationId="{95901C54-1A7F-4FEF-8F0E-C936FC9C7870}"/>
          </ac:spMkLst>
        </pc:spChg>
      </pc:sldChg>
      <pc:sldChg chg="addSp delSp modSp new mod">
        <pc:chgData name="Peter McGinty" userId="138e04b35f3df159" providerId="LiveId" clId="{E5BE7CA5-6FDA-4509-A6DF-FC0C81693BBC}" dt="2021-11-14T17:24:18.637" v="5786" actId="20577"/>
        <pc:sldMkLst>
          <pc:docMk/>
          <pc:sldMk cId="2031365247" sldId="291"/>
        </pc:sldMkLst>
        <pc:spChg chg="mod">
          <ac:chgData name="Peter McGinty" userId="138e04b35f3df159" providerId="LiveId" clId="{E5BE7CA5-6FDA-4509-A6DF-FC0C81693BBC}" dt="2021-11-14T17:23:57.325" v="5742" actId="20577"/>
          <ac:spMkLst>
            <pc:docMk/>
            <pc:sldMk cId="2031365247" sldId="291"/>
            <ac:spMk id="2" creationId="{E683B49C-1482-46BE-BE0B-630F901867BA}"/>
          </ac:spMkLst>
        </pc:spChg>
        <pc:spChg chg="del">
          <ac:chgData name="Peter McGinty" userId="138e04b35f3df159" providerId="LiveId" clId="{E5BE7CA5-6FDA-4509-A6DF-FC0C81693BBC}" dt="2021-11-14T17:23:31.260" v="5722" actId="478"/>
          <ac:spMkLst>
            <pc:docMk/>
            <pc:sldMk cId="2031365247" sldId="291"/>
            <ac:spMk id="3" creationId="{FBC88572-FF91-4602-9669-5A7BEC103A9A}"/>
          </ac:spMkLst>
        </pc:spChg>
        <pc:spChg chg="mod">
          <ac:chgData name="Peter McGinty" userId="138e04b35f3df159" providerId="LiveId" clId="{E5BE7CA5-6FDA-4509-A6DF-FC0C81693BBC}" dt="2021-11-14T17:24:18.637" v="5786" actId="20577"/>
          <ac:spMkLst>
            <pc:docMk/>
            <pc:sldMk cId="2031365247" sldId="291"/>
            <ac:spMk id="4" creationId="{6BEEFE95-563F-4B5F-99F6-17DA5783DA11}"/>
          </ac:spMkLst>
        </pc:spChg>
        <pc:picChg chg="add mod">
          <ac:chgData name="Peter McGinty" userId="138e04b35f3df159" providerId="LiveId" clId="{E5BE7CA5-6FDA-4509-A6DF-FC0C81693BBC}" dt="2021-11-14T17:23:48.780" v="5727" actId="1076"/>
          <ac:picMkLst>
            <pc:docMk/>
            <pc:sldMk cId="2031365247" sldId="291"/>
            <ac:picMk id="6" creationId="{4FD60452-F35E-49D6-B056-A92FA4EB504B}"/>
          </ac:picMkLst>
        </pc:picChg>
      </pc:sldChg>
      <pc:sldChg chg="modSp new mod">
        <pc:chgData name="Peter McGinty" userId="138e04b35f3df159" providerId="LiveId" clId="{E5BE7CA5-6FDA-4509-A6DF-FC0C81693BBC}" dt="2021-11-14T18:22:29.892" v="6130" actId="20577"/>
        <pc:sldMkLst>
          <pc:docMk/>
          <pc:sldMk cId="295967282" sldId="292"/>
        </pc:sldMkLst>
        <pc:spChg chg="mod">
          <ac:chgData name="Peter McGinty" userId="138e04b35f3df159" providerId="LiveId" clId="{E5BE7CA5-6FDA-4509-A6DF-FC0C81693BBC}" dt="2021-11-14T17:27:17.204" v="5994" actId="20577"/>
          <ac:spMkLst>
            <pc:docMk/>
            <pc:sldMk cId="295967282" sldId="292"/>
            <ac:spMk id="2" creationId="{40BCEAE3-B2E9-4893-9F60-8984C7D38926}"/>
          </ac:spMkLst>
        </pc:spChg>
        <pc:spChg chg="mod">
          <ac:chgData name="Peter McGinty" userId="138e04b35f3df159" providerId="LiveId" clId="{E5BE7CA5-6FDA-4509-A6DF-FC0C81693BBC}" dt="2021-11-14T18:22:29.892" v="6130" actId="20577"/>
          <ac:spMkLst>
            <pc:docMk/>
            <pc:sldMk cId="295967282" sldId="292"/>
            <ac:spMk id="3" creationId="{D6130303-D165-4BFC-B88F-99DF12B1271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353F1-98C6-4021-A868-3725F37B9AA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2F98FA-7C46-4AFD-9FC2-90DE323ACEA7}">
      <dgm:prSet phldrT="[Text]" custT="1"/>
      <dgm:spPr/>
      <dgm:t>
        <a:bodyPr/>
        <a:lstStyle/>
        <a:p>
          <a:r>
            <a:rPr lang="en-GB" sz="4800" b="1"/>
            <a:t>design</a:t>
          </a:r>
          <a:endParaRPr lang="en-GB" sz="4400" b="1"/>
        </a:p>
      </dgm:t>
    </dgm:pt>
    <dgm:pt modelId="{15CF7A05-B000-4D91-BA23-93FCBB7A6AD3}" type="parTrans" cxnId="{3C1C23D8-967E-4D2B-9D0C-D7BA8187AFCE}">
      <dgm:prSet/>
      <dgm:spPr/>
      <dgm:t>
        <a:bodyPr/>
        <a:lstStyle/>
        <a:p>
          <a:endParaRPr lang="en-GB"/>
        </a:p>
      </dgm:t>
    </dgm:pt>
    <dgm:pt modelId="{00F88EB7-B981-4011-ACB4-6F6888D235DF}" type="sibTrans" cxnId="{3C1C23D8-967E-4D2B-9D0C-D7BA8187AFC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en-GB"/>
        </a:p>
      </dgm:t>
    </dgm:pt>
    <dgm:pt modelId="{B9B54165-6734-4524-863E-61D3081ED1FE}">
      <dgm:prSet phldrT="[Text]" custT="1"/>
      <dgm:spPr/>
      <dgm:t>
        <a:bodyPr/>
        <a:lstStyle/>
        <a:p>
          <a:r>
            <a:rPr lang="en-GB" sz="4800" b="1"/>
            <a:t>build</a:t>
          </a:r>
          <a:endParaRPr lang="en-GB" sz="4400" b="1"/>
        </a:p>
      </dgm:t>
    </dgm:pt>
    <dgm:pt modelId="{A089990F-2E57-4BD4-9A1F-A697D0139350}" type="parTrans" cxnId="{B744CB23-469F-426D-869A-DDE0668A6D48}">
      <dgm:prSet/>
      <dgm:spPr/>
      <dgm:t>
        <a:bodyPr/>
        <a:lstStyle/>
        <a:p>
          <a:endParaRPr lang="en-GB"/>
        </a:p>
      </dgm:t>
    </dgm:pt>
    <dgm:pt modelId="{4271CDD1-B51F-426C-AF30-2D38B5829203}" type="sibTrans" cxnId="{B744CB23-469F-426D-869A-DDE0668A6D48}">
      <dgm:prSet/>
      <dgm:spPr>
        <a:solidFill>
          <a:srgbClr val="0070C0"/>
        </a:solidFill>
      </dgm:spPr>
      <dgm:t>
        <a:bodyPr/>
        <a:lstStyle/>
        <a:p>
          <a:endParaRPr lang="en-GB"/>
        </a:p>
      </dgm:t>
    </dgm:pt>
    <dgm:pt modelId="{D954A174-FF30-4CBC-B125-7636DD9A3D4F}">
      <dgm:prSet phldrT="[Text]" custT="1"/>
      <dgm:spPr/>
      <dgm:t>
        <a:bodyPr/>
        <a:lstStyle/>
        <a:p>
          <a:r>
            <a:rPr lang="en-GB" sz="4800" b="1"/>
            <a:t>test</a:t>
          </a:r>
          <a:endParaRPr lang="en-GB" sz="4400" b="1"/>
        </a:p>
      </dgm:t>
    </dgm:pt>
    <dgm:pt modelId="{E7035E5F-5C2E-43BE-BE23-0A61DBEEBD04}" type="parTrans" cxnId="{FB162AFE-853F-463A-B677-7EF59151723C}">
      <dgm:prSet/>
      <dgm:spPr/>
      <dgm:t>
        <a:bodyPr/>
        <a:lstStyle/>
        <a:p>
          <a:endParaRPr lang="en-GB"/>
        </a:p>
      </dgm:t>
    </dgm:pt>
    <dgm:pt modelId="{2B92FE83-68DF-42FE-8102-98C10D1B08E5}" type="sibTrans" cxnId="{FB162AFE-853F-463A-B677-7EF59151723C}">
      <dgm:prSet/>
      <dgm:spPr>
        <a:solidFill>
          <a:srgbClr val="7030A0"/>
        </a:solidFill>
        <a:ln>
          <a:noFill/>
        </a:ln>
      </dgm:spPr>
      <dgm:t>
        <a:bodyPr/>
        <a:lstStyle/>
        <a:p>
          <a:endParaRPr lang="en-GB"/>
        </a:p>
      </dgm:t>
    </dgm:pt>
    <dgm:pt modelId="{653522E3-E58C-40DA-AF0B-EFF845986BB3}">
      <dgm:prSet phldrT="[Text]" custT="1"/>
      <dgm:spPr/>
      <dgm:t>
        <a:bodyPr/>
        <a:lstStyle/>
        <a:p>
          <a:r>
            <a:rPr lang="en-GB" sz="4800" b="1"/>
            <a:t>evaluate</a:t>
          </a:r>
          <a:endParaRPr lang="en-GB" sz="4400" b="1"/>
        </a:p>
      </dgm:t>
    </dgm:pt>
    <dgm:pt modelId="{BAF9DF54-E5F8-44AF-B70E-A82C53ED3BC1}" type="parTrans" cxnId="{681D1848-C46A-4AE4-9465-04CF2F9474CE}">
      <dgm:prSet/>
      <dgm:spPr/>
      <dgm:t>
        <a:bodyPr/>
        <a:lstStyle/>
        <a:p>
          <a:endParaRPr lang="en-GB"/>
        </a:p>
      </dgm:t>
    </dgm:pt>
    <dgm:pt modelId="{640A1100-2B2E-451F-A7B9-3FDA4D0EBE26}" type="sibTrans" cxnId="{681D1848-C46A-4AE4-9465-04CF2F9474CE}">
      <dgm:prSet/>
      <dgm:spPr>
        <a:solidFill>
          <a:srgbClr val="C00000"/>
        </a:solidFill>
      </dgm:spPr>
      <dgm:t>
        <a:bodyPr/>
        <a:lstStyle/>
        <a:p>
          <a:endParaRPr lang="en-GB"/>
        </a:p>
      </dgm:t>
    </dgm:pt>
    <dgm:pt modelId="{0AF264F9-06BA-4BD8-A40E-D26244D90F1A}">
      <dgm:prSet phldrT="[Text]" custT="1"/>
      <dgm:spPr/>
      <dgm:t>
        <a:bodyPr/>
        <a:lstStyle/>
        <a:p>
          <a:r>
            <a:rPr lang="en-GB" sz="4800" b="1"/>
            <a:t>analyse</a:t>
          </a:r>
        </a:p>
      </dgm:t>
    </dgm:pt>
    <dgm:pt modelId="{DD393C47-C849-4BA8-AC60-D1C2920FE59D}" type="parTrans" cxnId="{48D33303-E4B0-494C-A931-5BA3D3679D7E}">
      <dgm:prSet/>
      <dgm:spPr/>
      <dgm:t>
        <a:bodyPr/>
        <a:lstStyle/>
        <a:p>
          <a:endParaRPr lang="en-GB"/>
        </a:p>
      </dgm:t>
    </dgm:pt>
    <dgm:pt modelId="{30898F9D-D73F-4801-9C04-998B10A44DE2}" type="sibTrans" cxnId="{48D33303-E4B0-494C-A931-5BA3D3679D7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endParaRPr lang="en-GB">
            <a:solidFill>
              <a:srgbClr val="FFC000"/>
            </a:solidFill>
          </a:endParaRPr>
        </a:p>
      </dgm:t>
    </dgm:pt>
    <dgm:pt modelId="{CB262153-B0DB-4EB2-8002-5E77D36D27DC}" type="pres">
      <dgm:prSet presAssocID="{578353F1-98C6-4021-A868-3725F37B9AAC}" presName="cycle" presStyleCnt="0">
        <dgm:presLayoutVars>
          <dgm:dir/>
          <dgm:resizeHandles val="exact"/>
        </dgm:presLayoutVars>
      </dgm:prSet>
      <dgm:spPr/>
    </dgm:pt>
    <dgm:pt modelId="{FFFB6DE4-7EED-4362-AFC7-A099B09D09F0}" type="pres">
      <dgm:prSet presAssocID="{EB2F98FA-7C46-4AFD-9FC2-90DE323ACEA7}" presName="dummy" presStyleCnt="0"/>
      <dgm:spPr/>
    </dgm:pt>
    <dgm:pt modelId="{76550259-162D-4C52-9BC4-B8467071B609}" type="pres">
      <dgm:prSet presAssocID="{EB2F98FA-7C46-4AFD-9FC2-90DE323ACEA7}" presName="node" presStyleLbl="revTx" presStyleIdx="0" presStyleCnt="5" custScaleX="143753">
        <dgm:presLayoutVars>
          <dgm:bulletEnabled val="1"/>
        </dgm:presLayoutVars>
      </dgm:prSet>
      <dgm:spPr/>
    </dgm:pt>
    <dgm:pt modelId="{B6769CE7-50ED-4B54-9A7E-7602ECB27143}" type="pres">
      <dgm:prSet presAssocID="{00F88EB7-B981-4011-ACB4-6F6888D235DF}" presName="sibTrans" presStyleLbl="node1" presStyleIdx="0" presStyleCnt="5"/>
      <dgm:spPr/>
    </dgm:pt>
    <dgm:pt modelId="{A2BA8FEA-47BC-4AD0-A184-AA52E49F566C}" type="pres">
      <dgm:prSet presAssocID="{B9B54165-6734-4524-863E-61D3081ED1FE}" presName="dummy" presStyleCnt="0"/>
      <dgm:spPr/>
    </dgm:pt>
    <dgm:pt modelId="{BC5B4B6D-9265-48BA-8C6E-D54AE4C35A08}" type="pres">
      <dgm:prSet presAssocID="{B9B54165-6734-4524-863E-61D3081ED1FE}" presName="node" presStyleLbl="revTx" presStyleIdx="1" presStyleCnt="5" custScaleX="143753">
        <dgm:presLayoutVars>
          <dgm:bulletEnabled val="1"/>
        </dgm:presLayoutVars>
      </dgm:prSet>
      <dgm:spPr/>
    </dgm:pt>
    <dgm:pt modelId="{44CADB9C-B7E5-409C-B1A4-194E8C4C46D0}" type="pres">
      <dgm:prSet presAssocID="{4271CDD1-B51F-426C-AF30-2D38B5829203}" presName="sibTrans" presStyleLbl="node1" presStyleIdx="1" presStyleCnt="5"/>
      <dgm:spPr/>
    </dgm:pt>
    <dgm:pt modelId="{4AE34C16-83FE-4235-ADF8-955C14642486}" type="pres">
      <dgm:prSet presAssocID="{D954A174-FF30-4CBC-B125-7636DD9A3D4F}" presName="dummy" presStyleCnt="0"/>
      <dgm:spPr/>
    </dgm:pt>
    <dgm:pt modelId="{F1E69949-136A-46CF-94E5-43BDF7C5285C}" type="pres">
      <dgm:prSet presAssocID="{D954A174-FF30-4CBC-B125-7636DD9A3D4F}" presName="node" presStyleLbl="revTx" presStyleIdx="2" presStyleCnt="5" custScaleX="143753">
        <dgm:presLayoutVars>
          <dgm:bulletEnabled val="1"/>
        </dgm:presLayoutVars>
      </dgm:prSet>
      <dgm:spPr/>
    </dgm:pt>
    <dgm:pt modelId="{29D93D7C-9F12-497A-81E5-DB37041781E7}" type="pres">
      <dgm:prSet presAssocID="{2B92FE83-68DF-42FE-8102-98C10D1B08E5}" presName="sibTrans" presStyleLbl="node1" presStyleIdx="2" presStyleCnt="5"/>
      <dgm:spPr/>
    </dgm:pt>
    <dgm:pt modelId="{E96C88C4-F29C-401D-956A-DA5E1336761E}" type="pres">
      <dgm:prSet presAssocID="{653522E3-E58C-40DA-AF0B-EFF845986BB3}" presName="dummy" presStyleCnt="0"/>
      <dgm:spPr/>
    </dgm:pt>
    <dgm:pt modelId="{D986D824-3701-4BDB-8070-28884198DDE8}" type="pres">
      <dgm:prSet presAssocID="{653522E3-E58C-40DA-AF0B-EFF845986BB3}" presName="node" presStyleLbl="revTx" presStyleIdx="3" presStyleCnt="5" custScaleX="143753">
        <dgm:presLayoutVars>
          <dgm:bulletEnabled val="1"/>
        </dgm:presLayoutVars>
      </dgm:prSet>
      <dgm:spPr/>
    </dgm:pt>
    <dgm:pt modelId="{A16F7ADB-F17B-43F0-B194-3E6720B904B8}" type="pres">
      <dgm:prSet presAssocID="{640A1100-2B2E-451F-A7B9-3FDA4D0EBE26}" presName="sibTrans" presStyleLbl="node1" presStyleIdx="3" presStyleCnt="5"/>
      <dgm:spPr/>
    </dgm:pt>
    <dgm:pt modelId="{AC8E9503-530B-47B9-AB8E-7CADDF70FD3B}" type="pres">
      <dgm:prSet presAssocID="{0AF264F9-06BA-4BD8-A40E-D26244D90F1A}" presName="dummy" presStyleCnt="0"/>
      <dgm:spPr/>
    </dgm:pt>
    <dgm:pt modelId="{214D1154-45D8-4CAA-9338-DE4B8B4A0CA0}" type="pres">
      <dgm:prSet presAssocID="{0AF264F9-06BA-4BD8-A40E-D26244D90F1A}" presName="node" presStyleLbl="revTx" presStyleIdx="4" presStyleCnt="5" custScaleX="143753">
        <dgm:presLayoutVars>
          <dgm:bulletEnabled val="1"/>
        </dgm:presLayoutVars>
      </dgm:prSet>
      <dgm:spPr/>
    </dgm:pt>
    <dgm:pt modelId="{09F88B78-B2B0-4CC7-A092-408FF085C238}" type="pres">
      <dgm:prSet presAssocID="{30898F9D-D73F-4801-9C04-998B10A44DE2}" presName="sibTrans" presStyleLbl="node1" presStyleIdx="4" presStyleCnt="5"/>
      <dgm:spPr/>
    </dgm:pt>
  </dgm:ptLst>
  <dgm:cxnLst>
    <dgm:cxn modelId="{48D33303-E4B0-494C-A931-5BA3D3679D7E}" srcId="{578353F1-98C6-4021-A868-3725F37B9AAC}" destId="{0AF264F9-06BA-4BD8-A40E-D26244D90F1A}" srcOrd="4" destOrd="0" parTransId="{DD393C47-C849-4BA8-AC60-D1C2920FE59D}" sibTransId="{30898F9D-D73F-4801-9C04-998B10A44DE2}"/>
    <dgm:cxn modelId="{F4B7951F-7BEC-48E6-A83E-B2C27495CA01}" type="presOf" srcId="{B9B54165-6734-4524-863E-61D3081ED1FE}" destId="{BC5B4B6D-9265-48BA-8C6E-D54AE4C35A08}" srcOrd="0" destOrd="0" presId="urn:microsoft.com/office/officeart/2005/8/layout/cycle1"/>
    <dgm:cxn modelId="{9603D521-CDC7-4E3C-9F9E-91F66B65AA32}" type="presOf" srcId="{640A1100-2B2E-451F-A7B9-3FDA4D0EBE26}" destId="{A16F7ADB-F17B-43F0-B194-3E6720B904B8}" srcOrd="0" destOrd="0" presId="urn:microsoft.com/office/officeart/2005/8/layout/cycle1"/>
    <dgm:cxn modelId="{B744CB23-469F-426D-869A-DDE0668A6D48}" srcId="{578353F1-98C6-4021-A868-3725F37B9AAC}" destId="{B9B54165-6734-4524-863E-61D3081ED1FE}" srcOrd="1" destOrd="0" parTransId="{A089990F-2E57-4BD4-9A1F-A697D0139350}" sibTransId="{4271CDD1-B51F-426C-AF30-2D38B5829203}"/>
    <dgm:cxn modelId="{4B953360-ED77-4F52-AA65-4F3A5868BC77}" type="presOf" srcId="{4271CDD1-B51F-426C-AF30-2D38B5829203}" destId="{44CADB9C-B7E5-409C-B1A4-194E8C4C46D0}" srcOrd="0" destOrd="0" presId="urn:microsoft.com/office/officeart/2005/8/layout/cycle1"/>
    <dgm:cxn modelId="{681D1848-C46A-4AE4-9465-04CF2F9474CE}" srcId="{578353F1-98C6-4021-A868-3725F37B9AAC}" destId="{653522E3-E58C-40DA-AF0B-EFF845986BB3}" srcOrd="3" destOrd="0" parTransId="{BAF9DF54-E5F8-44AF-B70E-A82C53ED3BC1}" sibTransId="{640A1100-2B2E-451F-A7B9-3FDA4D0EBE26}"/>
    <dgm:cxn modelId="{FF34FA6B-4DA0-404D-9302-0C73B428FDAA}" type="presOf" srcId="{578353F1-98C6-4021-A868-3725F37B9AAC}" destId="{CB262153-B0DB-4EB2-8002-5E77D36D27DC}" srcOrd="0" destOrd="0" presId="urn:microsoft.com/office/officeart/2005/8/layout/cycle1"/>
    <dgm:cxn modelId="{1A64E383-9A90-4E91-A631-E9A329BB92A7}" type="presOf" srcId="{D954A174-FF30-4CBC-B125-7636DD9A3D4F}" destId="{F1E69949-136A-46CF-94E5-43BDF7C5285C}" srcOrd="0" destOrd="0" presId="urn:microsoft.com/office/officeart/2005/8/layout/cycle1"/>
    <dgm:cxn modelId="{3E9CBBA6-5D65-48C9-9DCE-C15E50DC581F}" type="presOf" srcId="{2B92FE83-68DF-42FE-8102-98C10D1B08E5}" destId="{29D93D7C-9F12-497A-81E5-DB37041781E7}" srcOrd="0" destOrd="0" presId="urn:microsoft.com/office/officeart/2005/8/layout/cycle1"/>
    <dgm:cxn modelId="{C024F0C0-37CD-4E53-BB3F-376AAEC7F1AE}" type="presOf" srcId="{EB2F98FA-7C46-4AFD-9FC2-90DE323ACEA7}" destId="{76550259-162D-4C52-9BC4-B8467071B609}" srcOrd="0" destOrd="0" presId="urn:microsoft.com/office/officeart/2005/8/layout/cycle1"/>
    <dgm:cxn modelId="{A5F8AFC7-6C85-43E0-AB23-E7E5D87553FD}" type="presOf" srcId="{00F88EB7-B981-4011-ACB4-6F6888D235DF}" destId="{B6769CE7-50ED-4B54-9A7E-7602ECB27143}" srcOrd="0" destOrd="0" presId="urn:microsoft.com/office/officeart/2005/8/layout/cycle1"/>
    <dgm:cxn modelId="{CBDC07D3-7872-457F-8457-FC701B971206}" type="presOf" srcId="{653522E3-E58C-40DA-AF0B-EFF845986BB3}" destId="{D986D824-3701-4BDB-8070-28884198DDE8}" srcOrd="0" destOrd="0" presId="urn:microsoft.com/office/officeart/2005/8/layout/cycle1"/>
    <dgm:cxn modelId="{3C1C23D8-967E-4D2B-9D0C-D7BA8187AFCE}" srcId="{578353F1-98C6-4021-A868-3725F37B9AAC}" destId="{EB2F98FA-7C46-4AFD-9FC2-90DE323ACEA7}" srcOrd="0" destOrd="0" parTransId="{15CF7A05-B000-4D91-BA23-93FCBB7A6AD3}" sibTransId="{00F88EB7-B981-4011-ACB4-6F6888D235DF}"/>
    <dgm:cxn modelId="{9B908EDC-5143-4D38-960D-07B402BEAA69}" type="presOf" srcId="{30898F9D-D73F-4801-9C04-998B10A44DE2}" destId="{09F88B78-B2B0-4CC7-A092-408FF085C238}" srcOrd="0" destOrd="0" presId="urn:microsoft.com/office/officeart/2005/8/layout/cycle1"/>
    <dgm:cxn modelId="{7AE410EA-D823-45E9-BE6E-752033C96559}" type="presOf" srcId="{0AF264F9-06BA-4BD8-A40E-D26244D90F1A}" destId="{214D1154-45D8-4CAA-9338-DE4B8B4A0CA0}" srcOrd="0" destOrd="0" presId="urn:microsoft.com/office/officeart/2005/8/layout/cycle1"/>
    <dgm:cxn modelId="{FB162AFE-853F-463A-B677-7EF59151723C}" srcId="{578353F1-98C6-4021-A868-3725F37B9AAC}" destId="{D954A174-FF30-4CBC-B125-7636DD9A3D4F}" srcOrd="2" destOrd="0" parTransId="{E7035E5F-5C2E-43BE-BE23-0A61DBEEBD04}" sibTransId="{2B92FE83-68DF-42FE-8102-98C10D1B08E5}"/>
    <dgm:cxn modelId="{242A0C3A-5087-427D-AE29-120C22FFB2B0}" type="presParOf" srcId="{CB262153-B0DB-4EB2-8002-5E77D36D27DC}" destId="{FFFB6DE4-7EED-4362-AFC7-A099B09D09F0}" srcOrd="0" destOrd="0" presId="urn:microsoft.com/office/officeart/2005/8/layout/cycle1"/>
    <dgm:cxn modelId="{7828D554-7F25-4373-B68C-8A1104CE1643}" type="presParOf" srcId="{CB262153-B0DB-4EB2-8002-5E77D36D27DC}" destId="{76550259-162D-4C52-9BC4-B8467071B609}" srcOrd="1" destOrd="0" presId="urn:microsoft.com/office/officeart/2005/8/layout/cycle1"/>
    <dgm:cxn modelId="{4D94FFA8-4C1B-42EC-9A03-C31965D5EB32}" type="presParOf" srcId="{CB262153-B0DB-4EB2-8002-5E77D36D27DC}" destId="{B6769CE7-50ED-4B54-9A7E-7602ECB27143}" srcOrd="2" destOrd="0" presId="urn:microsoft.com/office/officeart/2005/8/layout/cycle1"/>
    <dgm:cxn modelId="{9D645DC5-0512-4945-BA19-660B3687ED86}" type="presParOf" srcId="{CB262153-B0DB-4EB2-8002-5E77D36D27DC}" destId="{A2BA8FEA-47BC-4AD0-A184-AA52E49F566C}" srcOrd="3" destOrd="0" presId="urn:microsoft.com/office/officeart/2005/8/layout/cycle1"/>
    <dgm:cxn modelId="{0A80A1F9-A89E-498B-A402-B67147B62380}" type="presParOf" srcId="{CB262153-B0DB-4EB2-8002-5E77D36D27DC}" destId="{BC5B4B6D-9265-48BA-8C6E-D54AE4C35A08}" srcOrd="4" destOrd="0" presId="urn:microsoft.com/office/officeart/2005/8/layout/cycle1"/>
    <dgm:cxn modelId="{BC4A4CF4-00FD-42A6-87D5-F2E0088ED6A2}" type="presParOf" srcId="{CB262153-B0DB-4EB2-8002-5E77D36D27DC}" destId="{44CADB9C-B7E5-409C-B1A4-194E8C4C46D0}" srcOrd="5" destOrd="0" presId="urn:microsoft.com/office/officeart/2005/8/layout/cycle1"/>
    <dgm:cxn modelId="{5C92247E-AD2F-423E-9F92-A3CC993DA0E3}" type="presParOf" srcId="{CB262153-B0DB-4EB2-8002-5E77D36D27DC}" destId="{4AE34C16-83FE-4235-ADF8-955C14642486}" srcOrd="6" destOrd="0" presId="urn:microsoft.com/office/officeart/2005/8/layout/cycle1"/>
    <dgm:cxn modelId="{19B89C2F-2C55-49A7-9252-708CD784BF31}" type="presParOf" srcId="{CB262153-B0DB-4EB2-8002-5E77D36D27DC}" destId="{F1E69949-136A-46CF-94E5-43BDF7C5285C}" srcOrd="7" destOrd="0" presId="urn:microsoft.com/office/officeart/2005/8/layout/cycle1"/>
    <dgm:cxn modelId="{A2D40141-8DF3-4BD9-82F8-50A0FE7762ED}" type="presParOf" srcId="{CB262153-B0DB-4EB2-8002-5E77D36D27DC}" destId="{29D93D7C-9F12-497A-81E5-DB37041781E7}" srcOrd="8" destOrd="0" presId="urn:microsoft.com/office/officeart/2005/8/layout/cycle1"/>
    <dgm:cxn modelId="{E5BFA510-3BFF-4FF0-B217-5D2E1759A834}" type="presParOf" srcId="{CB262153-B0DB-4EB2-8002-5E77D36D27DC}" destId="{E96C88C4-F29C-401D-956A-DA5E1336761E}" srcOrd="9" destOrd="0" presId="urn:microsoft.com/office/officeart/2005/8/layout/cycle1"/>
    <dgm:cxn modelId="{C0D38DD6-EE8B-4A24-88B7-2FFA692738D6}" type="presParOf" srcId="{CB262153-B0DB-4EB2-8002-5E77D36D27DC}" destId="{D986D824-3701-4BDB-8070-28884198DDE8}" srcOrd="10" destOrd="0" presId="urn:microsoft.com/office/officeart/2005/8/layout/cycle1"/>
    <dgm:cxn modelId="{F0BDB762-CBCC-497F-934E-4BAFCB7469C1}" type="presParOf" srcId="{CB262153-B0DB-4EB2-8002-5E77D36D27DC}" destId="{A16F7ADB-F17B-43F0-B194-3E6720B904B8}" srcOrd="11" destOrd="0" presId="urn:microsoft.com/office/officeart/2005/8/layout/cycle1"/>
    <dgm:cxn modelId="{5F2DB272-FA6C-4F24-8C2C-9E1183DCFAB9}" type="presParOf" srcId="{CB262153-B0DB-4EB2-8002-5E77D36D27DC}" destId="{AC8E9503-530B-47B9-AB8E-7CADDF70FD3B}" srcOrd="12" destOrd="0" presId="urn:microsoft.com/office/officeart/2005/8/layout/cycle1"/>
    <dgm:cxn modelId="{E67A59F9-AD24-410A-BA68-A40CFE7D73F8}" type="presParOf" srcId="{CB262153-B0DB-4EB2-8002-5E77D36D27DC}" destId="{214D1154-45D8-4CAA-9338-DE4B8B4A0CA0}" srcOrd="13" destOrd="0" presId="urn:microsoft.com/office/officeart/2005/8/layout/cycle1"/>
    <dgm:cxn modelId="{5F9D0E22-4DD9-4A2C-BD71-372159FF5845}" type="presParOf" srcId="{CB262153-B0DB-4EB2-8002-5E77D36D27DC}" destId="{09F88B78-B2B0-4CC7-A092-408FF085C23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50259-162D-4C52-9BC4-B8467071B609}">
      <dsp:nvSpPr>
        <dsp:cNvPr id="0" name=""/>
        <dsp:cNvSpPr/>
      </dsp:nvSpPr>
      <dsp:spPr>
        <a:xfrm>
          <a:off x="5411462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design</a:t>
          </a:r>
          <a:endParaRPr lang="en-GB" sz="4400" b="1" kern="1200"/>
        </a:p>
      </dsp:txBody>
      <dsp:txXfrm>
        <a:off x="5411462" y="50570"/>
        <a:ext cx="2439357" cy="1696909"/>
      </dsp:txXfrm>
    </dsp:sp>
    <dsp:sp modelId="{B6769CE7-50ED-4B54-9A7E-7602ECB27143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1"/>
            <a:gd name="adj5" fmla="val 6067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B4B6D-9265-48BA-8C6E-D54AE4C35A08}">
      <dsp:nvSpPr>
        <dsp:cNvPr id="0" name=""/>
        <dsp:cNvSpPr/>
      </dsp:nvSpPr>
      <dsp:spPr>
        <a:xfrm>
          <a:off x="6437007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build</a:t>
          </a:r>
          <a:endParaRPr lang="en-GB" sz="4400" b="1" kern="1200"/>
        </a:p>
      </dsp:txBody>
      <dsp:txXfrm>
        <a:off x="6437007" y="3206874"/>
        <a:ext cx="2439357" cy="1696909"/>
      </dsp:txXfrm>
    </dsp:sp>
    <dsp:sp modelId="{44CADB9C-B7E5-409C-B1A4-194E8C4C46D0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3528264"/>
            <a:gd name="adj4" fmla="val 2253456"/>
            <a:gd name="adj5" fmla="val 6067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69949-136A-46CF-94E5-43BDF7C5285C}">
      <dsp:nvSpPr>
        <dsp:cNvPr id="0" name=""/>
        <dsp:cNvSpPr/>
      </dsp:nvSpPr>
      <dsp:spPr>
        <a:xfrm>
          <a:off x="3752095" y="5157577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test</a:t>
          </a:r>
          <a:endParaRPr lang="en-GB" sz="4400" b="1" kern="1200"/>
        </a:p>
      </dsp:txBody>
      <dsp:txXfrm>
        <a:off x="3752095" y="5157577"/>
        <a:ext cx="2439357" cy="1696909"/>
      </dsp:txXfrm>
    </dsp:sp>
    <dsp:sp modelId="{29D93D7C-9F12-497A-81E5-DB37041781E7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8210625"/>
            <a:gd name="adj4" fmla="val 6935817"/>
            <a:gd name="adj5" fmla="val 6067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D824-3701-4BDB-8070-28884198DDE8}">
      <dsp:nvSpPr>
        <dsp:cNvPr id="0" name=""/>
        <dsp:cNvSpPr/>
      </dsp:nvSpPr>
      <dsp:spPr>
        <a:xfrm>
          <a:off x="1067182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evaluate</a:t>
          </a:r>
          <a:endParaRPr lang="en-GB" sz="4400" b="1" kern="1200"/>
        </a:p>
      </dsp:txBody>
      <dsp:txXfrm>
        <a:off x="1067182" y="3206874"/>
        <a:ext cx="2439357" cy="1696909"/>
      </dsp:txXfrm>
    </dsp:sp>
    <dsp:sp modelId="{A16F7ADB-F17B-43F0-B194-3E6720B904B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2297820"/>
            <a:gd name="adj4" fmla="val 10770864"/>
            <a:gd name="adj5" fmla="val 6067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D1154-45D8-4CAA-9338-DE4B8B4A0CA0}">
      <dsp:nvSpPr>
        <dsp:cNvPr id="0" name=""/>
        <dsp:cNvSpPr/>
      </dsp:nvSpPr>
      <dsp:spPr>
        <a:xfrm>
          <a:off x="2092727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analyse</a:t>
          </a:r>
        </a:p>
      </dsp:txBody>
      <dsp:txXfrm>
        <a:off x="2092727" y="50570"/>
        <a:ext cx="2439357" cy="1696909"/>
      </dsp:txXfrm>
    </dsp:sp>
    <dsp:sp modelId="{09F88B78-B2B0-4CC7-A092-408FF085C23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6401690"/>
            <a:gd name="adj4" fmla="val 15662391"/>
            <a:gd name="adj5" fmla="val 6067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798A-C081-44AE-A885-AB46ECF6C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C0F85-48E8-4FB7-BE23-00DCE39F4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6D87B-DB64-4934-A0A7-5A61727F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65EFC-B47D-4F1B-826C-5CBE7B88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E4172-C06C-4043-B945-58107733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7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59DE-40AE-4C63-AB1C-987A83DE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DC01A-691C-42DF-AB9D-3B92ACEC5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FEF04-7998-4012-BC61-B2384CCB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24D9F-F972-49A0-AE5E-DFFBD246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E732-B997-4445-B9DC-FC7F3E0A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55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B6D22-5E6A-44EB-956F-819CF7A9D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07DB9-B9B1-47DE-9D14-3F35EDD79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36DC7-2DCC-4BB8-9E2A-FF2F05BC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5E9A8-E68A-40B7-B002-06D75843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9E822-939A-42F2-BB45-4F537D83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14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8F1E-DD85-4447-9A98-559F5B60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31696-A9E1-4AC1-9CB6-541DC099C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1E16E-7125-482D-A9F4-E04441EE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AC8D8-C54D-46D2-B9E9-035B4BC1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4D21-0665-49BE-9BEB-81B2F42B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7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2AB7-DD53-48E5-9644-CC68113D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C9870-A02C-4312-A49C-7439CA354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D92FD-DBAA-483C-92CF-C18EC545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301D6-9940-4727-83A9-2FC9DD92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7340A-51D7-4827-AFC5-A331B505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68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660-93CF-4AEB-BC34-9C050A38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FAAAD-8D7B-4085-BBA1-10226534A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38DA0-7FC4-4427-8166-C6367DAA2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91AB4-47C2-43C6-8C62-AA9138AF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A2945-B910-40C2-8B6B-781EAC86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369EA-FEBE-4E74-BC26-57F78CCF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45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7900-436C-463E-AC14-FB355400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0EA0B-EF45-43AB-8229-A808B30F3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DDDCE-696C-4CA1-83B2-EB36BE168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FC55D-2B82-48B0-A89E-1D3280D23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C4155-11EF-420E-A0B3-0DBC6A63B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CB05E-3F17-47D1-B8C6-902383C6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BA972-6FD2-4CEA-9D70-68F0E562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1747CB-9F6A-408D-B690-73A5E9B1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75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C2826-DF64-40A3-A013-4298BFF0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195765-ECD0-4DBF-BFC3-6B1A42A5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58EED-0FC7-4CFF-928E-1678381E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C54C7-C24B-4FC9-8AE7-77403BF0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68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FDE815-EB05-4099-B024-F4502390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611DC-1568-4AD9-94B4-4358E29B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96A04-98A4-4EE2-9402-D971DDCD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47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4C1F-FABF-4A50-B6FD-9C4FEE09D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7F2A0-ABDF-4ACF-A81A-1F3E3B42B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F18B3-0C37-4F1C-AB28-6F34FB12D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118FC-BB14-4EAD-8C78-9E4A6DDC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F311A-1357-4563-90E5-F2706B30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8FC1D-2CAF-411B-B12F-48243DB2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20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3187-9322-4014-8906-C16BAB6D4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52CDB-B331-4B17-A600-68647029B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6A890-A267-4B6F-80ED-EEB6475A7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5BFB1-E133-44A2-B603-484A6DBC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637-BFDA-46FE-B306-083B272C9BF4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64BAF-7A8A-49A5-8FFA-EDCACA30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302C9-0BDC-4165-8C44-8B1F6805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79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AB6623-4BF5-4597-9033-60FEEC197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C9071-12C4-4F94-A42B-51ABCF4FD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6AD84-1A11-4EC3-9FEA-4DF7FFF10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2637-BFDA-46FE-B306-083B272C9BF4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00AEF-93E2-407A-B18A-62EFD93FC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91CCE-A8A0-496E-9452-7820DE6CF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B6DCB-DAB1-466E-95FF-17A2061BB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18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7852-0E89-455B-8C71-A5836B7A97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LIN6209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Coding for Linguists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FFB63-AB60-4904-8884-17ABD0C65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Jupyter Notebooks</a:t>
            </a:r>
          </a:p>
          <a:p>
            <a:endParaRPr lang="en-GB" dirty="0"/>
          </a:p>
          <a:p>
            <a:r>
              <a:rPr lang="en-GB" dirty="0"/>
              <a:t>https://jupyter.readthedocs.io</a:t>
            </a:r>
          </a:p>
        </p:txBody>
      </p:sp>
    </p:spTree>
    <p:extLst>
      <p:ext uri="{BB962C8B-B14F-4D97-AF65-F5344CB8AC3E}">
        <p14:creationId xmlns:p14="http://schemas.microsoft.com/office/powerpoint/2010/main" val="1263877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84C1F2-FB3A-45F1-8E22-F7D5B4291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895" y="1690688"/>
            <a:ext cx="6058211" cy="392450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337C3D-F6EE-47E9-978A-527FEEAA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On your own PC</a:t>
            </a:r>
            <a:br>
              <a:rPr lang="en-GB" dirty="0"/>
            </a:br>
            <a:r>
              <a:rPr lang="en-GB" dirty="0"/>
              <a:t>Download and instal Anaconda</a:t>
            </a:r>
            <a:r>
              <a:rPr lang="en-GB" sz="3600" dirty="0"/>
              <a:t> (</a:t>
            </a:r>
            <a:r>
              <a:rPr lang="en-GB" sz="3600" dirty="0">
                <a:hlinkClick r:id="rId3"/>
              </a:rPr>
              <a:t>www.anaconda.com</a:t>
            </a:r>
            <a:r>
              <a:rPr lang="en-GB" sz="3600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78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A04953-C7BC-4FD6-921D-98347A34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079" y="1690688"/>
            <a:ext cx="6667843" cy="376574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129735A-35B4-4CDB-B60E-D81793BC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Launch Jupyter Notebook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148DF4D-4749-4B9A-ABC9-156CFDA3A6BE}"/>
              </a:ext>
            </a:extLst>
          </p:cNvPr>
          <p:cNvSpPr/>
          <p:nvPr/>
        </p:nvSpPr>
        <p:spPr>
          <a:xfrm rot="19427659">
            <a:off x="6789321" y="1157717"/>
            <a:ext cx="514105" cy="95756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08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CA22-F938-4D1B-A4CC-B66DEC67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new Python 3 Jupyter Notebook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F9AE9-8B0C-41EC-A67B-C25CC9429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79" y="1563755"/>
            <a:ext cx="9382643" cy="463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5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D627-2CA5-408C-8B72-0D07BBDA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Give the notebook a name and save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F772D-ADB5-40C9-9FE5-47351D6B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1422"/>
            <a:ext cx="10515600" cy="463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20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D627-2CA5-408C-8B72-0D07BBDA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Write your first code in Jupyter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C5A1F-6CFF-48AB-A149-770A02DF4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2" y="1609631"/>
            <a:ext cx="11779855" cy="363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616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D627-2CA5-408C-8B72-0D07BBDA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then run 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5A67E-B98E-4895-91A7-D4A9B94F2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12" y="1690688"/>
            <a:ext cx="11227377" cy="46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08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ABB33A4-6E4F-4D17-B645-9EB97CB9A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61" y="1278661"/>
            <a:ext cx="8508178" cy="5214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A07593-3778-414F-B8B4-A38AA4F21650}"/>
              </a:ext>
            </a:extLst>
          </p:cNvPr>
          <p:cNvSpPr txBox="1"/>
          <p:nvPr/>
        </p:nvSpPr>
        <p:spPr>
          <a:xfrm>
            <a:off x="8822194" y="1012954"/>
            <a:ext cx="32533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Run any Python code in a cell, use variables in and between cells, functions, …</a:t>
            </a:r>
          </a:p>
        </p:txBody>
      </p:sp>
    </p:spTree>
    <p:extLst>
      <p:ext uri="{BB962C8B-B14F-4D97-AF65-F5344CB8AC3E}">
        <p14:creationId xmlns:p14="http://schemas.microsoft.com/office/powerpoint/2010/main" val="423243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A07593-3778-414F-B8B4-A38AA4F21650}"/>
              </a:ext>
            </a:extLst>
          </p:cNvPr>
          <p:cNvSpPr txBox="1"/>
          <p:nvPr/>
        </p:nvSpPr>
        <p:spPr>
          <a:xfrm>
            <a:off x="8822194" y="1351508"/>
            <a:ext cx="32533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</a:rPr>
              <a:t>Edit any code in any cell and run that cell and any other cells again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5BF70C-E734-48D4-A368-12CC1960A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93" y="1012954"/>
            <a:ext cx="7996514" cy="483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03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FCA0-6384-4C79-BF35-994BD62A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 Jupyter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4C77-E2BE-4DC9-9193-8F94453F3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notebook</a:t>
            </a:r>
          </a:p>
          <a:p>
            <a:r>
              <a:rPr lang="en-GB" dirty="0"/>
              <a:t>Copy the code for the function thermostat() into a cell</a:t>
            </a:r>
          </a:p>
          <a:p>
            <a:r>
              <a:rPr lang="en-GB" dirty="0"/>
              <a:t>Run the cell</a:t>
            </a:r>
          </a:p>
          <a:p>
            <a:r>
              <a:rPr lang="en-GB" dirty="0"/>
              <a:t>Test the function thermostat() works correctly in the following cells</a:t>
            </a:r>
          </a:p>
          <a:p>
            <a:endParaRPr lang="en-GB" dirty="0"/>
          </a:p>
          <a:p>
            <a:r>
              <a:rPr lang="en-GB" dirty="0"/>
              <a:t>Create another notebook and do the same for score_2()</a:t>
            </a:r>
          </a:p>
          <a:p>
            <a:r>
              <a:rPr lang="en-GB" dirty="0"/>
              <a:t>     ‘’           ‘’          ‘’           ‘’          ‘’           ‘’            score_6()</a:t>
            </a:r>
          </a:p>
          <a:p>
            <a:r>
              <a:rPr lang="en-GB" dirty="0"/>
              <a:t>     ‘’           ‘’          ‘’           ‘’          ‘’           and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2837333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9AB2-32CE-4FA9-AAE6-9D1AF9B2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Jupyter Notebooks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27473-9E95-46AE-B7D7-B3B35355C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Your coding notebook – markdown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691DA-E1FF-44C5-8D50-22DAB455C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760" y="-15169"/>
            <a:ext cx="7404481" cy="34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0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B347-58BC-4868-B2F4-8963D1A0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week – analysing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AF1BA-1478-4FBF-9957-B6870BF3EC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Letters</a:t>
            </a:r>
          </a:p>
          <a:p>
            <a:r>
              <a:rPr lang="en-GB" dirty="0"/>
              <a:t>Words</a:t>
            </a:r>
          </a:p>
          <a:p>
            <a:r>
              <a:rPr lang="en-GB" dirty="0"/>
              <a:t>Sentences</a:t>
            </a:r>
          </a:p>
          <a:p>
            <a:r>
              <a:rPr lang="en-GB" dirty="0"/>
              <a:t>Paragraphs</a:t>
            </a:r>
          </a:p>
          <a:p>
            <a:r>
              <a:rPr lang="en-GB" dirty="0"/>
              <a:t>And other document structures, etc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522C2-161B-486C-9B1F-FF1370D6A8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Occurrence</a:t>
            </a:r>
          </a:p>
          <a:p>
            <a:r>
              <a:rPr lang="en-GB" dirty="0"/>
              <a:t>Counting</a:t>
            </a:r>
          </a:p>
          <a:p>
            <a:r>
              <a:rPr lang="en-GB" dirty="0"/>
              <a:t>Relative frequency</a:t>
            </a:r>
          </a:p>
          <a:p>
            <a:r>
              <a:rPr lang="en-GB" dirty="0"/>
              <a:t>Simple pattern recognition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9306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75A-6CD7-49F8-8617-C1898F13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MarkDown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801AC-8839-4BE7-A095-06E857F2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Increasingly popular with software developers</a:t>
            </a:r>
          </a:p>
          <a:p>
            <a:r>
              <a:rPr lang="en-GB" dirty="0"/>
              <a:t>Simple  syntax</a:t>
            </a:r>
          </a:p>
          <a:p>
            <a:r>
              <a:rPr lang="en-GB" dirty="0"/>
              <a:t>Plain text so no special editor required</a:t>
            </a:r>
          </a:p>
          <a:p>
            <a:r>
              <a:rPr lang="en-GB" dirty="0"/>
              <a:t>Translated to HTML</a:t>
            </a:r>
          </a:p>
          <a:p>
            <a:pPr lvl="1"/>
            <a:r>
              <a:rPr lang="en-GB" dirty="0"/>
              <a:t>Which means HTML can be included in </a:t>
            </a:r>
            <a:r>
              <a:rPr lang="en-GB" dirty="0" err="1"/>
              <a:t>MarkDown</a:t>
            </a:r>
            <a:endParaRPr lang="en-GB" dirty="0"/>
          </a:p>
          <a:p>
            <a:pPr lvl="1"/>
            <a:r>
              <a:rPr lang="en-GB" dirty="0"/>
              <a:t>Headings, lists, tables, code blocks, bold, italic, hyperlinks, …</a:t>
            </a:r>
          </a:p>
          <a:p>
            <a:r>
              <a:rPr lang="en-GB" dirty="0"/>
              <a:t>Integrated into Jupyter notebook </a:t>
            </a:r>
          </a:p>
        </p:txBody>
      </p:sp>
    </p:spTree>
    <p:extLst>
      <p:ext uri="{BB962C8B-B14F-4D97-AF65-F5344CB8AC3E}">
        <p14:creationId xmlns:p14="http://schemas.microsoft.com/office/powerpoint/2010/main" val="4111324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D9CD-64E9-4B97-A9D9-F0D2F418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Notebooks with 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42866-121C-44B8-8CF0-1D2E8F1BD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299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E312-7C8F-4752-889E-18861DC5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41CF9-0B86-4E07-99F7-25948BFC9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you did on the last one</a:t>
            </a:r>
          </a:p>
          <a:p>
            <a:r>
              <a:rPr lang="en-GB" dirty="0"/>
              <a:t>The next two</a:t>
            </a:r>
          </a:p>
        </p:txBody>
      </p:sp>
    </p:spTree>
    <p:extLst>
      <p:ext uri="{BB962C8B-B14F-4D97-AF65-F5344CB8AC3E}">
        <p14:creationId xmlns:p14="http://schemas.microsoft.com/office/powerpoint/2010/main" val="3388677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FFC5-828E-445D-8692-4FE74BFE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W6 Assignment Summary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63C7-711D-4FF5-8A75-803AD83B7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586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5F92-1942-4258-ACE7-04A01D1B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2 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F1AD1-7D37-4508-B4F6-4DBC8730B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Is a single assignment in two parts</a:t>
            </a:r>
          </a:p>
        </p:txBody>
      </p:sp>
    </p:spTree>
    <p:extLst>
      <p:ext uri="{BB962C8B-B14F-4D97-AF65-F5344CB8AC3E}">
        <p14:creationId xmlns:p14="http://schemas.microsoft.com/office/powerpoint/2010/main" val="3760159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7557-8E1B-4C5B-AAE2-BA8BF82D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final two assignments are a software </a:t>
            </a:r>
            <a:r>
              <a:rPr lang="en-GB"/>
              <a:t>development project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DD76-F54F-45A1-BE97-63EC9AE2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1</a:t>
            </a:r>
          </a:p>
          <a:p>
            <a:pPr lvl="1"/>
            <a:r>
              <a:rPr lang="en-GB" dirty="0"/>
              <a:t>A software project development proposal describing the ideas and objectives you  intend to explore and an outline of the software you will build</a:t>
            </a:r>
          </a:p>
          <a:p>
            <a:r>
              <a:rPr lang="en-GB" dirty="0"/>
              <a:t>Part 2</a:t>
            </a:r>
          </a:p>
          <a:p>
            <a:pPr lvl="1"/>
            <a:r>
              <a:rPr lang="en-GB" dirty="0"/>
              <a:t>A development diary describing your work on the product; the analysis, the designs, the false starts, the stuff that didn’t work, the stuff that did work, the testing, the changes of direction, and hopefully, the bits that did work</a:t>
            </a:r>
          </a:p>
          <a:p>
            <a:pPr lvl="1"/>
            <a:r>
              <a:rPr lang="en-GB" dirty="0"/>
              <a:t>The software system you built (regardless of whether it fully works or not!). The code, the data files, the test evidence, and so on</a:t>
            </a:r>
          </a:p>
          <a:p>
            <a:r>
              <a:rPr lang="en-GB" dirty="0"/>
              <a:t>Deadlines: Part 1 in 2 weeks. Part 2 by 7 January.</a:t>
            </a:r>
          </a:p>
        </p:txBody>
      </p:sp>
    </p:spTree>
    <p:extLst>
      <p:ext uri="{BB962C8B-B14F-4D97-AF65-F5344CB8AC3E}">
        <p14:creationId xmlns:p14="http://schemas.microsoft.com/office/powerpoint/2010/main" val="2562719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7557-8E1B-4C5B-AAE2-BA8BF82D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Final Assignment part one = Definition</a:t>
            </a:r>
            <a:br>
              <a:rPr lang="en-GB" dirty="0"/>
            </a:br>
            <a:r>
              <a:rPr lang="en-GB" dirty="0"/>
              <a:t>Assignment: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DD76-F54F-45A1-BE97-63EC9AE2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Briefly describe the project objectives; the question(s) you intend to explore, your scope, and the intended deliverables</a:t>
            </a:r>
          </a:p>
          <a:p>
            <a:r>
              <a:rPr lang="en-GB" dirty="0"/>
              <a:t>If you need data, where will you source it from?</a:t>
            </a:r>
          </a:p>
          <a:p>
            <a:r>
              <a:rPr lang="en-GB" dirty="0"/>
              <a:t>A outline description of the software components you will build and how they will work together to deliver the project objectives</a:t>
            </a:r>
          </a:p>
          <a:p>
            <a:r>
              <a:rPr lang="en-GB" dirty="0"/>
              <a:t>A simple project plan</a:t>
            </a:r>
          </a:p>
          <a:p>
            <a:r>
              <a:rPr lang="en-GB" dirty="0"/>
              <a:t>Submit your proposal to me for marking and advice</a:t>
            </a:r>
          </a:p>
          <a:p>
            <a:endParaRPr lang="en-GB" dirty="0"/>
          </a:p>
          <a:p>
            <a:r>
              <a:rPr lang="en-GB" dirty="0"/>
              <a:t>About 500 words or a couple of sides of A4 including lists &amp; sketches</a:t>
            </a:r>
          </a:p>
        </p:txBody>
      </p:sp>
    </p:spTree>
    <p:extLst>
      <p:ext uri="{BB962C8B-B14F-4D97-AF65-F5344CB8AC3E}">
        <p14:creationId xmlns:p14="http://schemas.microsoft.com/office/powerpoint/2010/main" val="3322056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7557-8E1B-4C5B-AAE2-BA8BF82D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Assignment part one = Definition</a:t>
            </a:r>
            <a:br>
              <a:rPr lang="en-GB" dirty="0"/>
            </a:br>
            <a:r>
              <a:rPr lang="en-GB" dirty="0"/>
              <a:t>Marking and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DD76-F54F-45A1-BE97-63EC9AE2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Your assignment will be judged and marked as a </a:t>
            </a:r>
            <a:r>
              <a:rPr lang="en-GB" b="1" dirty="0"/>
              <a:t>software development project</a:t>
            </a:r>
            <a:endParaRPr lang="en-GB" dirty="0"/>
          </a:p>
          <a:p>
            <a:r>
              <a:rPr lang="en-GB" dirty="0"/>
              <a:t>It will </a:t>
            </a:r>
            <a:r>
              <a:rPr lang="en-GB" b="1" dirty="0"/>
              <a:t>not</a:t>
            </a:r>
            <a:r>
              <a:rPr lang="en-GB" dirty="0"/>
              <a:t> be judged on the linguistic concepts you propose to investigate</a:t>
            </a:r>
          </a:p>
          <a:p>
            <a:r>
              <a:rPr lang="en-GB" dirty="0"/>
              <a:t>My feedback will be in one of three categories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Too ambitious, reduce your scope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About right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Too modest, increase your scope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7401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7557-8E1B-4C5B-AAE2-BA8BF82D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Final Assignment part two</a:t>
            </a:r>
            <a:br>
              <a:rPr lang="en-GB" dirty="0"/>
            </a:br>
            <a:r>
              <a:rPr lang="en-GB" dirty="0"/>
              <a:t>Report – section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DD76-F54F-45A1-BE97-63EC9AE2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project objective</a:t>
            </a:r>
          </a:p>
          <a:p>
            <a:pPr lvl="1"/>
            <a:r>
              <a:rPr lang="en-GB" dirty="0"/>
              <a:t>The question(s) you intended to explore, and the intended deliverables</a:t>
            </a:r>
          </a:p>
          <a:p>
            <a:r>
              <a:rPr lang="en-GB" dirty="0"/>
              <a:t>Data</a:t>
            </a:r>
          </a:p>
          <a:p>
            <a:pPr lvl="1"/>
            <a:r>
              <a:rPr lang="en-GB" dirty="0"/>
              <a:t>Where you got your data</a:t>
            </a:r>
          </a:p>
          <a:p>
            <a:pPr lvl="1"/>
            <a:r>
              <a:rPr lang="en-GB" dirty="0"/>
              <a:t>How you decided it was useful/representative</a:t>
            </a:r>
          </a:p>
          <a:p>
            <a:r>
              <a:rPr lang="en-GB" dirty="0"/>
              <a:t>An analysis of the problem into its component parts</a:t>
            </a:r>
          </a:p>
          <a:p>
            <a:r>
              <a:rPr lang="en-GB" dirty="0"/>
              <a:t>The design of the software components to be built and how they will work together to deliver the project objectives</a:t>
            </a:r>
          </a:p>
          <a:p>
            <a:r>
              <a:rPr lang="en-GB" dirty="0"/>
              <a:t>How the software was tested (or was intended to be tested!) </a:t>
            </a:r>
          </a:p>
          <a:p>
            <a:r>
              <a:rPr lang="en-GB" dirty="0"/>
              <a:t>About 2000 words of prose / tables / lists /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458306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7557-8E1B-4C5B-AAE2-BA8BF82D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Final Assignment part two</a:t>
            </a:r>
            <a:br>
              <a:rPr lang="en-GB" dirty="0"/>
            </a:br>
            <a:r>
              <a:rPr lang="en-GB" dirty="0"/>
              <a:t>Report – Section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DD76-F54F-45A1-BE97-63EC9AE2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Your project diary</a:t>
            </a:r>
          </a:p>
          <a:p>
            <a:r>
              <a:rPr lang="en-GB" dirty="0"/>
              <a:t>The approximate equivalent of a laboratory scientists ‘lab notebook’</a:t>
            </a:r>
          </a:p>
          <a:p>
            <a:pPr lvl="1"/>
            <a:r>
              <a:rPr lang="en-GB" dirty="0"/>
              <a:t>Doing ‘experiment 27’ is the equivalent of ‘build function 27’</a:t>
            </a:r>
          </a:p>
          <a:p>
            <a:pPr lvl="1"/>
            <a:r>
              <a:rPr lang="en-GB" dirty="0"/>
              <a:t>Describe each experiment/function before it is done and how your code achieves that aim</a:t>
            </a:r>
          </a:p>
          <a:p>
            <a:pPr lvl="1"/>
            <a:r>
              <a:rPr lang="en-GB" dirty="0"/>
              <a:t>Do it. Making notes of any ‘fixes’ or ‘corrections’ applied, or problems spotted along the way</a:t>
            </a:r>
          </a:p>
          <a:p>
            <a:pPr lvl="1"/>
            <a:r>
              <a:rPr lang="en-GB" dirty="0"/>
              <a:t>Record end result and testing. Did it work? How well ? </a:t>
            </a:r>
          </a:p>
          <a:p>
            <a:pPr lvl="1"/>
            <a:r>
              <a:rPr lang="en-GB" dirty="0"/>
              <a:t>Review: Good enough? Thoughts on how to do it better?</a:t>
            </a:r>
          </a:p>
          <a:p>
            <a:pPr lvl="1"/>
            <a:r>
              <a:rPr lang="en-GB" dirty="0"/>
              <a:t>Move on to next experiment / software component</a:t>
            </a:r>
          </a:p>
        </p:txBody>
      </p:sp>
    </p:spTree>
    <p:extLst>
      <p:ext uri="{BB962C8B-B14F-4D97-AF65-F5344CB8AC3E}">
        <p14:creationId xmlns:p14="http://schemas.microsoft.com/office/powerpoint/2010/main" val="207556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C30753-8E02-46B4-9D11-03E0F3E93D68}"/>
              </a:ext>
            </a:extLst>
          </p:cNvPr>
          <p:cNvGraphicFramePr/>
          <p:nvPr/>
        </p:nvGraphicFramePr>
        <p:xfrm>
          <a:off x="1124226" y="243842"/>
          <a:ext cx="994354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8F8C5A7-93D3-444A-A6CE-C2D1DA3EC534}"/>
              </a:ext>
            </a:extLst>
          </p:cNvPr>
          <p:cNvSpPr/>
          <p:nvPr/>
        </p:nvSpPr>
        <p:spPr>
          <a:xfrm>
            <a:off x="4609012" y="1942012"/>
            <a:ext cx="2973977" cy="2973977"/>
          </a:xfrm>
          <a:prstGeom prst="ellipse">
            <a:avLst/>
          </a:prstGeom>
          <a:noFill/>
          <a:ln w="307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0AAAC-F992-4767-A2C9-EE68E1DF4772}"/>
              </a:ext>
            </a:extLst>
          </p:cNvPr>
          <p:cNvSpPr txBox="1"/>
          <p:nvPr/>
        </p:nvSpPr>
        <p:spPr>
          <a:xfrm>
            <a:off x="4687388" y="3044875"/>
            <a:ext cx="3015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162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B7557-8E1B-4C5B-AAE2-BA8BF82D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Final Assignment part two</a:t>
            </a:r>
            <a:br>
              <a:rPr lang="en-GB" dirty="0"/>
            </a:br>
            <a:r>
              <a:rPr lang="en-GB" dirty="0"/>
              <a:t>Report – Section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DD76-F54F-45A1-BE97-63EC9AE2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Your code</a:t>
            </a:r>
          </a:p>
          <a:p>
            <a:r>
              <a:rPr lang="en-GB" dirty="0"/>
              <a:t>With sufficient instructions from you to me that I can fathom how to use it</a:t>
            </a:r>
          </a:p>
        </p:txBody>
      </p:sp>
    </p:spTree>
    <p:extLst>
      <p:ext uri="{BB962C8B-B14F-4D97-AF65-F5344CB8AC3E}">
        <p14:creationId xmlns:p14="http://schemas.microsoft.com/office/powerpoint/2010/main" val="529706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BF9D-1813-4BCA-AA48-0082CABE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Project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823AA-7443-40D4-B38E-F7941597D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Arthur Conan Doyle’s ‘Sherlock Holmes’ vocabulary</a:t>
            </a:r>
          </a:p>
          <a:p>
            <a:pPr lvl="1"/>
            <a:r>
              <a:rPr lang="en-GB" dirty="0"/>
              <a:t>The total vocabulary with word frequencies </a:t>
            </a:r>
          </a:p>
          <a:p>
            <a:pPr lvl="1"/>
            <a:r>
              <a:rPr lang="en-GB" dirty="0"/>
              <a:t>The vocabulary of each written work</a:t>
            </a:r>
          </a:p>
          <a:p>
            <a:pPr lvl="1"/>
            <a:r>
              <a:rPr lang="en-GB" dirty="0"/>
              <a:t>The vocabulary of novels compared to short stories</a:t>
            </a:r>
          </a:p>
          <a:p>
            <a:pPr lvl="1"/>
            <a:r>
              <a:rPr lang="en-GB" dirty="0"/>
              <a:t>Changes in vocabulary over time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Words ‘near’ the character Holmes</a:t>
            </a:r>
          </a:p>
          <a:p>
            <a:pPr lvl="1"/>
            <a:r>
              <a:rPr lang="en-GB" dirty="0"/>
              <a:t>Words ‘near’ the character Watson</a:t>
            </a:r>
          </a:p>
          <a:p>
            <a:pPr lvl="1"/>
            <a:r>
              <a:rPr lang="en-GB" dirty="0"/>
              <a:t>Words ‘near’ the </a:t>
            </a:r>
            <a:r>
              <a:rPr lang="en-GB"/>
              <a:t>character Moriarty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355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3C4C8-AB99-40B0-B082-4934ADD4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MarkDown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F044D-AB5D-4817-8638-E8674D6D7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Examples &amp; Guide</a:t>
            </a:r>
          </a:p>
        </p:txBody>
      </p:sp>
    </p:spTree>
    <p:extLst>
      <p:ext uri="{BB962C8B-B14F-4D97-AF65-F5344CB8AC3E}">
        <p14:creationId xmlns:p14="http://schemas.microsoft.com/office/powerpoint/2010/main" val="2149790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EFA0AE-3AEA-4829-BEB9-CE4589AFC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788" y="3172113"/>
            <a:ext cx="8968425" cy="3365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7A5E45-A25B-4379-BF62-4820F4916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788" y="343046"/>
            <a:ext cx="8968424" cy="266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1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91DF-A973-4C41-A007-F1CD3F3A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Markdown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9BBF6-F358-4956-A881-978B56B997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# Headers</a:t>
            </a:r>
          </a:p>
          <a:p>
            <a:pPr marL="0" indent="0">
              <a:buNone/>
            </a:pPr>
            <a:r>
              <a:rPr lang="en-GB" dirty="0"/>
              <a:t>* Bullet list</a:t>
            </a:r>
          </a:p>
          <a:p>
            <a:pPr marL="0" indent="0">
              <a:buNone/>
            </a:pPr>
            <a:r>
              <a:rPr lang="en-GB" dirty="0"/>
              <a:t>1. Numbered list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Column 1 | Column 2</a:t>
            </a:r>
          </a:p>
          <a:p>
            <a:pPr marL="0" indent="0">
              <a:buNone/>
            </a:pPr>
            <a:r>
              <a:rPr lang="en-GB" dirty="0"/>
              <a:t>--------------|-------------</a:t>
            </a:r>
          </a:p>
          <a:p>
            <a:pPr marL="0" indent="0">
              <a:buNone/>
            </a:pPr>
            <a:r>
              <a:rPr lang="en-GB" dirty="0"/>
              <a:t>Col 1 cell 1 | col 2 cell 1</a:t>
            </a:r>
          </a:p>
          <a:p>
            <a:pPr marL="0" indent="0">
              <a:buNone/>
            </a:pPr>
            <a:r>
              <a:rPr lang="en-GB" dirty="0"/>
              <a:t>Col 1 cell 2 | col 2 cell 2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1C54-1A7F-4FEF-8F0E-C936FC9C78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*italic* or _italic_</a:t>
            </a:r>
          </a:p>
          <a:p>
            <a:pPr marL="0" indent="0">
              <a:buNone/>
            </a:pPr>
            <a:r>
              <a:rPr lang="en-GB" dirty="0"/>
              <a:t>**bold** or __bold__</a:t>
            </a:r>
          </a:p>
          <a:p>
            <a:pPr marL="0" indent="0">
              <a:buNone/>
            </a:pPr>
            <a:r>
              <a:rPr lang="en-GB" dirty="0"/>
              <a:t>- [ ] to-do item</a:t>
            </a:r>
          </a:p>
          <a:p>
            <a:pPr marL="0" indent="0">
              <a:buNone/>
            </a:pPr>
            <a:r>
              <a:rPr lang="en-GB" dirty="0"/>
              <a:t>- [x] to-do item done</a:t>
            </a:r>
          </a:p>
          <a:p>
            <a:pPr marL="0" indent="0">
              <a:buNone/>
            </a:pPr>
            <a:r>
              <a:rPr lang="en-GB" dirty="0"/>
              <a:t>’’’ code block ’’’</a:t>
            </a:r>
          </a:p>
          <a:p>
            <a:pPr marL="0" indent="0">
              <a:buNone/>
            </a:pPr>
            <a:r>
              <a:rPr lang="en-GB" dirty="0"/>
              <a:t>Blockquote</a:t>
            </a:r>
          </a:p>
          <a:p>
            <a:pPr marL="0" indent="0">
              <a:buNone/>
            </a:pPr>
            <a:r>
              <a:rPr lang="en-GB" dirty="0"/>
              <a:t>![image](URL)</a:t>
            </a:r>
          </a:p>
          <a:p>
            <a:pPr marL="0" indent="0">
              <a:buNone/>
            </a:pPr>
            <a:r>
              <a:rPr lang="en-GB" dirty="0"/>
              <a:t>[link](URL)</a:t>
            </a:r>
          </a:p>
        </p:txBody>
      </p:sp>
    </p:spTree>
    <p:extLst>
      <p:ext uri="{BB962C8B-B14F-4D97-AF65-F5344CB8AC3E}">
        <p14:creationId xmlns:p14="http://schemas.microsoft.com/office/powerpoint/2010/main" val="665662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B49C-1482-46BE-BE0B-630F9018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Markdown</a:t>
            </a:r>
            <a:br>
              <a:rPr lang="en-GB" dirty="0"/>
            </a:br>
            <a:r>
              <a:rPr lang="en-GB" dirty="0"/>
              <a:t>Syntax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EFE95-563F-4B5F-99F6-17DA5783D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Handy guide in this lessons resources folder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60452-F35E-49D6-B056-A92FA4EB5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859" y="256207"/>
            <a:ext cx="4887820" cy="617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65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EAE3-B2E9-4893-9F60-8984C7D3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Jupyter &amp; Markdown Practice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0303-D165-4BFC-B88F-99DF12B12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Copy one of your assignment functions into a Jupyter notebook</a:t>
            </a:r>
          </a:p>
          <a:p>
            <a:r>
              <a:rPr lang="en-GB" dirty="0"/>
              <a:t>Execute it and test it </a:t>
            </a:r>
          </a:p>
          <a:p>
            <a:r>
              <a:rPr lang="en-GB" dirty="0"/>
              <a:t>Add brief documentation to your function using </a:t>
            </a:r>
            <a:r>
              <a:rPr lang="en-GB" dirty="0" err="1"/>
              <a:t>MarkDown</a:t>
            </a:r>
            <a:endParaRPr lang="en-GB" dirty="0"/>
          </a:p>
          <a:p>
            <a:r>
              <a:rPr lang="en-GB" dirty="0"/>
              <a:t>Test your function with ‘assert’ statements</a:t>
            </a:r>
          </a:p>
          <a:p>
            <a:endParaRPr lang="en-GB" dirty="0"/>
          </a:p>
          <a:p>
            <a:r>
              <a:rPr lang="en-GB" dirty="0"/>
              <a:t>Start writing your project specification in a Jupyter notebook with </a:t>
            </a:r>
            <a:r>
              <a:rPr lang="en-GB"/>
              <a:t>MarkDown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96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F800-8EFE-409A-A3A3-6A761095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 – Jupyter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BFF0-E6A0-44D3-80E2-69A90C6072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What a Jupyter notebook is and why it is useful</a:t>
            </a:r>
          </a:p>
          <a:p>
            <a:r>
              <a:rPr lang="en-GB" dirty="0"/>
              <a:t>How to create a Jupyter notebook</a:t>
            </a:r>
          </a:p>
          <a:p>
            <a:r>
              <a:rPr lang="en-GB" dirty="0"/>
              <a:t>How to use a Jupyter notebook</a:t>
            </a:r>
          </a:p>
          <a:p>
            <a:r>
              <a:rPr lang="en-GB" dirty="0"/>
              <a:t>Jupyter notebook set-up</a:t>
            </a:r>
          </a:p>
          <a:p>
            <a:pPr lvl="1"/>
            <a:r>
              <a:rPr lang="en-GB" dirty="0"/>
              <a:t>Client</a:t>
            </a:r>
          </a:p>
          <a:p>
            <a:pPr lvl="1"/>
            <a:r>
              <a:rPr lang="en-GB" dirty="0"/>
              <a:t>Server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ED353-B579-4457-9548-B43D5BFEEF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Jupyter use cases:</a:t>
            </a:r>
          </a:p>
          <a:p>
            <a:r>
              <a:rPr lang="en-GB" dirty="0"/>
              <a:t>Software design</a:t>
            </a:r>
          </a:p>
          <a:p>
            <a:r>
              <a:rPr lang="en-GB" dirty="0"/>
              <a:t>Data analysis</a:t>
            </a:r>
          </a:p>
          <a:p>
            <a:r>
              <a:rPr lang="en-GB" dirty="0"/>
              <a:t>Presentation of results</a:t>
            </a:r>
          </a:p>
          <a:p>
            <a:pPr lvl="1"/>
            <a:r>
              <a:rPr lang="en-GB" dirty="0"/>
              <a:t>Static presentation</a:t>
            </a:r>
          </a:p>
          <a:p>
            <a:pPr lvl="1"/>
            <a:r>
              <a:rPr lang="en-GB" dirty="0"/>
              <a:t>Dynamic presentation</a:t>
            </a:r>
          </a:p>
          <a:p>
            <a:r>
              <a:rPr lang="en-GB" dirty="0"/>
              <a:t>Collaborative working</a:t>
            </a:r>
          </a:p>
          <a:p>
            <a:r>
              <a:rPr lang="en-GB" dirty="0"/>
              <a:t>‘Anywhere &amp; Anytime’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20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9AB2-32CE-4FA9-AAE6-9D1AF9B2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Jupyter Notebooks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27473-9E95-46AE-B7D7-B3B35355C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691DA-E1FF-44C5-8D50-22DAB455C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760" y="-15169"/>
            <a:ext cx="7404481" cy="34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7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5631-60BD-4505-ABB9-62DCA661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Jupyter Notebook is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3B73-F4D8-4204-8710-0896BF62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100% web application</a:t>
            </a:r>
          </a:p>
          <a:p>
            <a:r>
              <a:rPr lang="en-GB" dirty="0"/>
              <a:t>A 100% browser-based user interface</a:t>
            </a:r>
          </a:p>
          <a:p>
            <a:r>
              <a:rPr lang="en-GB" dirty="0"/>
              <a:t>Notebook user interface presented in browser is connected to a web-server based software application development environment</a:t>
            </a:r>
          </a:p>
          <a:p>
            <a:r>
              <a:rPr lang="en-GB" dirty="0"/>
              <a:t>Create, read, update and delete notebooks from browser</a:t>
            </a:r>
          </a:p>
          <a:p>
            <a:r>
              <a:rPr lang="en-GB" dirty="0"/>
              <a:t>Executes code in notebook code on server</a:t>
            </a:r>
          </a:p>
          <a:p>
            <a:r>
              <a:rPr lang="en-GB" dirty="0"/>
              <a:t>Results of execution presented in browser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35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35953C29-95BD-453E-A489-5599268CCD17}"/>
              </a:ext>
            </a:extLst>
          </p:cNvPr>
          <p:cNvSpPr/>
          <p:nvPr/>
        </p:nvSpPr>
        <p:spPr>
          <a:xfrm>
            <a:off x="2448866" y="1606670"/>
            <a:ext cx="4740752" cy="2537962"/>
          </a:xfrm>
          <a:prstGeom prst="cloudCallout">
            <a:avLst>
              <a:gd name="adj1" fmla="val 11815"/>
              <a:gd name="adj2" fmla="val -77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WWW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3BC499-9089-4F2F-AC46-2077C4606756}"/>
              </a:ext>
            </a:extLst>
          </p:cNvPr>
          <p:cNvSpPr/>
          <p:nvPr/>
        </p:nvSpPr>
        <p:spPr>
          <a:xfrm>
            <a:off x="7074499" y="1690688"/>
            <a:ext cx="2668635" cy="24449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17D01-49D0-4BA3-AB8A-8C37DC31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Jupyter Architecture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B3CBAD-6150-4CA6-9D98-C387E27B7D4D}"/>
              </a:ext>
            </a:extLst>
          </p:cNvPr>
          <p:cNvSpPr/>
          <p:nvPr/>
        </p:nvSpPr>
        <p:spPr>
          <a:xfrm>
            <a:off x="631509" y="1983052"/>
            <a:ext cx="1917102" cy="30218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 Server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950C56-9D5D-40E4-A133-78FEA10F4D82}"/>
              </a:ext>
            </a:extLst>
          </p:cNvPr>
          <p:cNvSpPr/>
          <p:nvPr/>
        </p:nvSpPr>
        <p:spPr>
          <a:xfrm>
            <a:off x="3126162" y="39922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3185216-0437-4ED0-9446-A1140C7CC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9081" y="1983052"/>
            <a:ext cx="733426" cy="73342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A31A9BE-2AF6-4C21-9CD1-B558D7549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1742" y="2076189"/>
            <a:ext cx="733425" cy="762000"/>
          </a:xfrm>
          <a:prstGeom prst="rect">
            <a:avLst/>
          </a:prstGeom>
        </p:spPr>
      </p:pic>
      <p:pic>
        <p:nvPicPr>
          <p:cNvPr id="10" name="Picture 9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D193B169-C033-4FDB-96B9-C185630CC7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436" y="3016251"/>
            <a:ext cx="926174" cy="92617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519078-E6A6-4C8B-8B8E-5685DDF1B46B}"/>
              </a:ext>
            </a:extLst>
          </p:cNvPr>
          <p:cNvSpPr/>
          <p:nvPr/>
        </p:nvSpPr>
        <p:spPr>
          <a:xfrm>
            <a:off x="3278562" y="41446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19336CF-25B5-4F05-80DB-93D90ADFF437}"/>
              </a:ext>
            </a:extLst>
          </p:cNvPr>
          <p:cNvSpPr/>
          <p:nvPr/>
        </p:nvSpPr>
        <p:spPr>
          <a:xfrm>
            <a:off x="3430962" y="42970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49BEA6-A724-4782-B5D5-9355127B0E84}"/>
              </a:ext>
            </a:extLst>
          </p:cNvPr>
          <p:cNvSpPr/>
          <p:nvPr/>
        </p:nvSpPr>
        <p:spPr>
          <a:xfrm>
            <a:off x="3583362" y="44494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CEB830-99D7-4A5A-AC11-84B7AC1322BB}"/>
              </a:ext>
            </a:extLst>
          </p:cNvPr>
          <p:cNvSpPr/>
          <p:nvPr/>
        </p:nvSpPr>
        <p:spPr>
          <a:xfrm>
            <a:off x="3735762" y="46018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0D3E16E-22E0-4C6A-85B4-DB97619C5FED}"/>
              </a:ext>
            </a:extLst>
          </p:cNvPr>
          <p:cNvSpPr/>
          <p:nvPr/>
        </p:nvSpPr>
        <p:spPr>
          <a:xfrm>
            <a:off x="3888162" y="47542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D48AFE6-59CD-4C20-9E3F-4A7EBAD51667}"/>
              </a:ext>
            </a:extLst>
          </p:cNvPr>
          <p:cNvSpPr/>
          <p:nvPr/>
        </p:nvSpPr>
        <p:spPr>
          <a:xfrm>
            <a:off x="4040562" y="49066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74F393-C17E-47D1-815B-01D8FA27A294}"/>
              </a:ext>
            </a:extLst>
          </p:cNvPr>
          <p:cNvSpPr/>
          <p:nvPr/>
        </p:nvSpPr>
        <p:spPr>
          <a:xfrm>
            <a:off x="4192962" y="50590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296E536-33D0-492D-BC67-B7013D7F387E}"/>
              </a:ext>
            </a:extLst>
          </p:cNvPr>
          <p:cNvSpPr/>
          <p:nvPr/>
        </p:nvSpPr>
        <p:spPr>
          <a:xfrm>
            <a:off x="4345362" y="5211432"/>
            <a:ext cx="2044646" cy="11066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Jupyter</a:t>
            </a:r>
          </a:p>
          <a:p>
            <a:pPr algn="ctr"/>
            <a:r>
              <a:rPr lang="en-GB" dirty="0"/>
              <a:t>Notebook</a:t>
            </a:r>
          </a:p>
        </p:txBody>
      </p:sp>
    </p:spTree>
    <p:extLst>
      <p:ext uri="{BB962C8B-B14F-4D97-AF65-F5344CB8AC3E}">
        <p14:creationId xmlns:p14="http://schemas.microsoft.com/office/powerpoint/2010/main" val="66499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9AB2-32CE-4FA9-AAE6-9D1AF9B2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Jupyter Notebooks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27473-9E95-46AE-B7D7-B3B35355C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Your coding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691DA-E1FF-44C5-8D50-22DAB455C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760" y="-15169"/>
            <a:ext cx="7404481" cy="342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9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D7BCF86-132B-4B93-B80C-C4D7B34FE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94087"/>
            <a:ext cx="10515600" cy="2734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E3FAF7-DAE9-49FD-855C-BD01ED7B6711}"/>
              </a:ext>
            </a:extLst>
          </p:cNvPr>
          <p:cNvSpPr txBox="1"/>
          <p:nvPr/>
        </p:nvSpPr>
        <p:spPr>
          <a:xfrm>
            <a:off x="838200" y="1765224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GB" sz="3600" dirty="0"/>
              <a:t>Start Python</a:t>
            </a:r>
          </a:p>
          <a:p>
            <a:pPr marL="742950" indent="-742950">
              <a:buFont typeface="+mj-lt"/>
              <a:buAutoNum type="arabicPeriod"/>
            </a:pPr>
            <a:endParaRPr lang="en-GB" sz="3600" dirty="0"/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G:\&gt;Jupyter Notebook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9A7803-DDED-4867-931B-3252194D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QB212</a:t>
            </a:r>
          </a:p>
        </p:txBody>
      </p:sp>
    </p:spTree>
    <p:extLst>
      <p:ext uri="{BB962C8B-B14F-4D97-AF65-F5344CB8AC3E}">
        <p14:creationId xmlns:p14="http://schemas.microsoft.com/office/powerpoint/2010/main" val="87803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1115</Words>
  <Application>Microsoft Office PowerPoint</Application>
  <PresentationFormat>Widescreen</PresentationFormat>
  <Paragraphs>187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LIN6209  Coding for Linguists</vt:lpstr>
      <vt:lpstr>Last week – analysing text</vt:lpstr>
      <vt:lpstr>PowerPoint Presentation</vt:lpstr>
      <vt:lpstr>This week – Jupyter Notebooks</vt:lpstr>
      <vt:lpstr>Jupyter Notebooks</vt:lpstr>
      <vt:lpstr>A Jupyter Notebook is . . .</vt:lpstr>
      <vt:lpstr>Jupyter Architecture</vt:lpstr>
      <vt:lpstr>Jupyter Notebooks</vt:lpstr>
      <vt:lpstr>in QB212</vt:lpstr>
      <vt:lpstr>On your own PC Download and instal Anaconda (www.anaconda.com)</vt:lpstr>
      <vt:lpstr>Launch Jupyter Notebook</vt:lpstr>
      <vt:lpstr>Create a new Python 3 Jupyter Notebook</vt:lpstr>
      <vt:lpstr>Give the notebook a name and save it</vt:lpstr>
      <vt:lpstr>Write your first code in Jupyter</vt:lpstr>
      <vt:lpstr>And then run it</vt:lpstr>
      <vt:lpstr>PowerPoint Presentation</vt:lpstr>
      <vt:lpstr>PowerPoint Presentation</vt:lpstr>
      <vt:lpstr>Start Jupyter</vt:lpstr>
      <vt:lpstr>Jupyter Notebooks</vt:lpstr>
      <vt:lpstr>MarkDown</vt:lpstr>
      <vt:lpstr>Examples of Notebooks with Markdown</vt:lpstr>
      <vt:lpstr>Assignments</vt:lpstr>
      <vt:lpstr>W6 Assignment Summary Feedback</vt:lpstr>
      <vt:lpstr>Final 2 Assignments</vt:lpstr>
      <vt:lpstr>The final two assignments are a software development project</vt:lpstr>
      <vt:lpstr>Final Assignment part one = Definition Assignment:</vt:lpstr>
      <vt:lpstr>Final Assignment part one = Definition Marking and feedback</vt:lpstr>
      <vt:lpstr>Final Assignment part two Report – section A</vt:lpstr>
      <vt:lpstr>Final Assignment part two Report – Section B</vt:lpstr>
      <vt:lpstr>Final Assignment part two Report – Section C</vt:lpstr>
      <vt:lpstr>Example Project #1</vt:lpstr>
      <vt:lpstr>MarkDown</vt:lpstr>
      <vt:lpstr>PowerPoint Presentation</vt:lpstr>
      <vt:lpstr>Markdown Syntax</vt:lpstr>
      <vt:lpstr>Markdown Syntax</vt:lpstr>
      <vt:lpstr>Jupyter &amp; Markdown Practice 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McGinty</dc:creator>
  <cp:lastModifiedBy>Peter McGinty</cp:lastModifiedBy>
  <cp:revision>2</cp:revision>
  <cp:lastPrinted>2021-11-10T15:32:28Z</cp:lastPrinted>
  <dcterms:created xsi:type="dcterms:W3CDTF">2021-11-09T10:29:50Z</dcterms:created>
  <dcterms:modified xsi:type="dcterms:W3CDTF">2024-10-27T13:55:52Z</dcterms:modified>
</cp:coreProperties>
</file>