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486A79-A101-42B1-B49E-C92519F5314D}" v="2" dt="2024-08-09T14:51:41.5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cGinty" userId="712a33f9-2dee-4ca9-8df4-f805b893f087" providerId="ADAL" clId="{50486A79-A101-42B1-B49E-C92519F5314D}"/>
    <pc:docChg chg="custSel addSld modSld">
      <pc:chgData name="Peter McGinty" userId="712a33f9-2dee-4ca9-8df4-f805b893f087" providerId="ADAL" clId="{50486A79-A101-42B1-B49E-C92519F5314D}" dt="2024-08-09T14:53:06.514" v="6" actId="680"/>
      <pc:docMkLst>
        <pc:docMk/>
      </pc:docMkLst>
      <pc:sldChg chg="addSp delSp modSp new mod">
        <pc:chgData name="Peter McGinty" userId="712a33f9-2dee-4ca9-8df4-f805b893f087" providerId="ADAL" clId="{50486A79-A101-42B1-B49E-C92519F5314D}" dt="2024-08-09T14:51:42.040" v="5" actId="962"/>
        <pc:sldMkLst>
          <pc:docMk/>
          <pc:sldMk cId="2837227070" sldId="258"/>
        </pc:sldMkLst>
        <pc:picChg chg="add del">
          <ac:chgData name="Peter McGinty" userId="712a33f9-2dee-4ca9-8df4-f805b893f087" providerId="ADAL" clId="{50486A79-A101-42B1-B49E-C92519F5314D}" dt="2024-08-09T14:51:36.735" v="2" actId="478"/>
          <ac:picMkLst>
            <pc:docMk/>
            <pc:sldMk cId="2837227070" sldId="258"/>
            <ac:picMk id="2" creationId="{68D0BF57-8C4B-96BC-29D1-7C75724038DB}"/>
          </ac:picMkLst>
        </pc:picChg>
        <pc:picChg chg="add mod">
          <ac:chgData name="Peter McGinty" userId="712a33f9-2dee-4ca9-8df4-f805b893f087" providerId="ADAL" clId="{50486A79-A101-42B1-B49E-C92519F5314D}" dt="2024-08-09T14:51:42.040" v="5" actId="962"/>
          <ac:picMkLst>
            <pc:docMk/>
            <pc:sldMk cId="2837227070" sldId="258"/>
            <ac:picMk id="4" creationId="{E5D0FEDA-7E09-C60B-EA67-2D1525AE4C08}"/>
          </ac:picMkLst>
        </pc:picChg>
      </pc:sldChg>
      <pc:sldChg chg="new">
        <pc:chgData name="Peter McGinty" userId="712a33f9-2dee-4ca9-8df4-f805b893f087" providerId="ADAL" clId="{50486A79-A101-42B1-B49E-C92519F5314D}" dt="2024-08-09T14:53:06.514" v="6" actId="680"/>
        <pc:sldMkLst>
          <pc:docMk/>
          <pc:sldMk cId="1116076359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6FA5B-F542-C528-733E-FC4D7B0AF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C6BD4-AF4B-D981-1C78-215ACC458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EB4F9-227D-C22D-9D9E-119BE046C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88BF-4E25-4550-AF3B-92C2757D852F}" type="datetimeFigureOut">
              <a:rPr lang="en-GB" smtClean="0"/>
              <a:t>09/08/2024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8B79F-7C23-775C-4A91-3A6EDE590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7C727-47DB-3880-9F41-006595E0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69D4-B6B7-4FA4-9882-5B9B8EB46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32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5B2FA-AF59-1299-F0F4-408506BB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243DB-0CD2-1922-6146-EB2D85242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CFB62-CB1C-B5D5-7B7D-CF870FCC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88BF-4E25-4550-AF3B-92C2757D852F}" type="datetimeFigureOut">
              <a:rPr lang="en-GB" smtClean="0"/>
              <a:t>09/08/2024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02174-02AF-1A62-50DB-154AA726B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42B9B-B263-11A4-859E-CC40C96B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69D4-B6B7-4FA4-9882-5B9B8EB46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7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78A4D6-B542-B1D5-8DC6-1564A8195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70302-85E1-F645-DCCB-C98760C78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8E9DD-FCAA-7A02-62ED-F2481D79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88BF-4E25-4550-AF3B-92C2757D852F}" type="datetimeFigureOut">
              <a:rPr lang="en-GB" smtClean="0"/>
              <a:t>09/08/2024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DE854-271F-F584-D4CE-9D6D6037C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C1EC4-B624-2099-AEA9-B96DFCB7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69D4-B6B7-4FA4-9882-5B9B8EB46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66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90EA-AF29-596D-DCC1-18FE83C8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FC83C-A718-4F6A-92D6-29BA09328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F3843-6053-4EED-FCCA-55016371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88BF-4E25-4550-AF3B-92C2757D852F}" type="datetimeFigureOut">
              <a:rPr lang="en-GB" smtClean="0"/>
              <a:t>09/08/2024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F18CB-EEFE-56ED-B2B2-6E0F7C97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ECFF3-F9DA-2CA3-AC43-C7627CE2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69D4-B6B7-4FA4-9882-5B9B8EB46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80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EA3DF-B52C-859C-14DD-346E24488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5E72C-FC87-1BC0-AFA1-327102170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9A8E5-CCCB-AD02-05C4-038C7CEDE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88BF-4E25-4550-AF3B-92C2757D852F}" type="datetimeFigureOut">
              <a:rPr lang="en-GB" smtClean="0"/>
              <a:t>09/08/2024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749DE-6A30-3B51-28FB-0D025F181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97189-F0BA-2587-A5B8-F9AFAA6F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69D4-B6B7-4FA4-9882-5B9B8EB46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9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CFEF-EA38-D518-9826-86DAACD8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D5DBF-400D-1EF2-5C8F-057F11A5A8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E99D1-7839-AC46-662F-485A4FECB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5F62E-E04B-A917-EE3C-722973A2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88BF-4E25-4550-AF3B-92C2757D852F}" type="datetimeFigureOut">
              <a:rPr lang="en-GB" smtClean="0"/>
              <a:t>09/08/2024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55FB7-4FCF-C0F1-A07D-5791C8645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44123-B140-4BAC-A54F-69AA410C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69D4-B6B7-4FA4-9882-5B9B8EB46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90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F7638-C6F5-719B-39AC-B03F621A9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73B1C-BF98-B35D-5522-E64EC1A51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30E75-366D-89AE-BF23-A0986FEE6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2B644-1706-EE73-D3A6-46EAA0429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93F9C5-11FB-5A45-7CF1-2CF9A191E3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14EEFE-4559-2A5E-E0F1-EDCD47505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88BF-4E25-4550-AF3B-92C2757D852F}" type="datetimeFigureOut">
              <a:rPr lang="en-GB" smtClean="0"/>
              <a:t>09/08/2024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0EABE-77B4-FBDB-5E50-9E28FD212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765900-7EE1-C058-42CB-26F70236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69D4-B6B7-4FA4-9882-5B9B8EB46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91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D9B1-8783-269F-E7F3-19FA557D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EF059-DC2E-55F8-2E67-D1A21D51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88BF-4E25-4550-AF3B-92C2757D852F}" type="datetimeFigureOut">
              <a:rPr lang="en-GB" smtClean="0"/>
              <a:t>09/08/2024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59A5F-9E02-DF48-EC51-C09A729BF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CB540-0031-EDD0-954A-E027E7EA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69D4-B6B7-4FA4-9882-5B9B8EB46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47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2F4ECB-8FED-5F33-F800-C2900D96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88BF-4E25-4550-AF3B-92C2757D852F}" type="datetimeFigureOut">
              <a:rPr lang="en-GB" smtClean="0"/>
              <a:t>09/08/2024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929C7-0FE4-990E-104D-1E6F5D513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211A4-1023-1576-E259-E10F711E0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69D4-B6B7-4FA4-9882-5B9B8EB46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68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09393-B7A9-FA45-6B29-880190E79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E66B1-7977-40FE-020F-60D52ED68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E30C8-074C-F070-2826-BB5037C59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A2144-FBB4-86F0-D056-A9E01E524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88BF-4E25-4550-AF3B-92C2757D852F}" type="datetimeFigureOut">
              <a:rPr lang="en-GB" smtClean="0"/>
              <a:t>09/08/2024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FFE48-7C2B-02FF-26ED-87E84FA93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16A56-91A8-87D8-AA8A-6916CF08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69D4-B6B7-4FA4-9882-5B9B8EB46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78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63B3-61C6-4BDF-85AD-8DD2E1DBC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A44899-7C47-D638-4A4A-A8081B6CA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A6AF7-7C01-1ED2-1AFE-E70D5507E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42D43-4E70-A67F-ACAA-70EB9EE4E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288BF-4E25-4550-AF3B-92C2757D852F}" type="datetimeFigureOut">
              <a:rPr lang="en-GB" smtClean="0"/>
              <a:t>09/08/2024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D0BFB-F5C0-B5F3-0EB9-F4AEBB2A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BFF87-02A9-0920-A31E-211CE974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969D4-B6B7-4FA4-9882-5B9B8EB46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127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CABE66-EB51-34FD-F29F-320EDD7C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8EB52-78D3-F558-D210-2EB813436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82342-1D0B-3467-878C-2B2C62E93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3288BF-4E25-4550-AF3B-92C2757D852F}" type="datetimeFigureOut">
              <a:rPr lang="en-GB" smtClean="0"/>
              <a:t>09/08/2024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595D0-7E06-1A2F-52B4-39E2ADAFE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9F096-AE44-C8DB-03A9-E3A59FC16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7969D4-B6B7-4FA4-9882-5B9B8EB46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75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3822-E7AB-72E3-C176-FB9CF40A78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5C52F-B817-6544-D514-263A2F2DB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6E5654-7B94-99A5-8384-9F2C17A78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23938"/>
            <a:ext cx="97536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86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05FC79E-957D-7A71-60F5-56ADCD092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23937"/>
            <a:ext cx="97536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48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E5D0FEDA-7E09-C60B-EA67-2D1525AE4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1433512"/>
            <a:ext cx="80962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2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6076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London Borough of Camden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McGinty</dc:creator>
  <cp:lastModifiedBy>Peter McGinty</cp:lastModifiedBy>
  <cp:revision>1</cp:revision>
  <dcterms:created xsi:type="dcterms:W3CDTF">2024-08-09T14:46:03Z</dcterms:created>
  <dcterms:modified xsi:type="dcterms:W3CDTF">2024-08-09T14:53:16Z</dcterms:modified>
</cp:coreProperties>
</file>