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9" r:id="rId2"/>
    <p:sldId id="448" r:id="rId3"/>
    <p:sldId id="445" r:id="rId4"/>
    <p:sldId id="446" r:id="rId5"/>
    <p:sldId id="45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3C10B-F01D-4062-A035-D25BF4D9106C}" v="2" dt="2023-11-13T17:47:1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36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2D53C10B-F01D-4062-A035-D25BF4D9106C}"/>
    <pc:docChg chg="addSld modSld sldOrd">
      <pc:chgData name="Peter McGinty" userId="138e04b35f3df159" providerId="LiveId" clId="{2D53C10B-F01D-4062-A035-D25BF4D9106C}" dt="2023-11-13T17:51:58.133" v="389" actId="20577"/>
      <pc:docMkLst>
        <pc:docMk/>
      </pc:docMkLst>
      <pc:sldChg chg="modSp mod ord">
        <pc:chgData name="Peter McGinty" userId="138e04b35f3df159" providerId="LiveId" clId="{2D53C10B-F01D-4062-A035-D25BF4D9106C}" dt="2023-11-13T17:51:17.246" v="374" actId="20577"/>
        <pc:sldMkLst>
          <pc:docMk/>
          <pc:sldMk cId="671890072" sldId="445"/>
        </pc:sldMkLst>
        <pc:spChg chg="mod">
          <ac:chgData name="Peter McGinty" userId="138e04b35f3df159" providerId="LiveId" clId="{2D53C10B-F01D-4062-A035-D25BF4D9106C}" dt="2023-11-13T14:05:18.435" v="113" actId="20577"/>
          <ac:spMkLst>
            <pc:docMk/>
            <pc:sldMk cId="671890072" sldId="445"/>
            <ac:spMk id="2" creationId="{AF260A79-50D5-F7A5-58C1-B166372CC968}"/>
          </ac:spMkLst>
        </pc:spChg>
        <pc:spChg chg="mod">
          <ac:chgData name="Peter McGinty" userId="138e04b35f3df159" providerId="LiveId" clId="{2D53C10B-F01D-4062-A035-D25BF4D9106C}" dt="2023-11-13T17:51:17.246" v="374" actId="20577"/>
          <ac:spMkLst>
            <pc:docMk/>
            <pc:sldMk cId="671890072" sldId="445"/>
            <ac:spMk id="3" creationId="{72AD8B0B-0062-A74D-47FE-4C1BA6F552F3}"/>
          </ac:spMkLst>
        </pc:spChg>
      </pc:sldChg>
      <pc:sldChg chg="modSp mod">
        <pc:chgData name="Peter McGinty" userId="138e04b35f3df159" providerId="LiveId" clId="{2D53C10B-F01D-4062-A035-D25BF4D9106C}" dt="2023-11-13T17:51:58.133" v="389" actId="20577"/>
        <pc:sldMkLst>
          <pc:docMk/>
          <pc:sldMk cId="604308737" sldId="446"/>
        </pc:sldMkLst>
        <pc:spChg chg="mod">
          <ac:chgData name="Peter McGinty" userId="138e04b35f3df159" providerId="LiveId" clId="{2D53C10B-F01D-4062-A035-D25BF4D9106C}" dt="2023-11-13T17:51:58.133" v="389" actId="20577"/>
          <ac:spMkLst>
            <pc:docMk/>
            <pc:sldMk cId="604308737" sldId="446"/>
            <ac:spMk id="3" creationId="{72AD8B0B-0062-A74D-47FE-4C1BA6F552F3}"/>
          </ac:spMkLst>
        </pc:spChg>
      </pc:sldChg>
      <pc:sldChg chg="modSp mod ord">
        <pc:chgData name="Peter McGinty" userId="138e04b35f3df159" providerId="LiveId" clId="{2D53C10B-F01D-4062-A035-D25BF4D9106C}" dt="2023-11-13T17:46:27.552" v="283" actId="20577"/>
        <pc:sldMkLst>
          <pc:docMk/>
          <pc:sldMk cId="3999808796" sldId="448"/>
        </pc:sldMkLst>
        <pc:spChg chg="mod">
          <ac:chgData name="Peter McGinty" userId="138e04b35f3df159" providerId="LiveId" clId="{2D53C10B-F01D-4062-A035-D25BF4D9106C}" dt="2023-11-13T14:04:29.065" v="81" actId="20577"/>
          <ac:spMkLst>
            <pc:docMk/>
            <pc:sldMk cId="3999808796" sldId="448"/>
            <ac:spMk id="2" creationId="{F6852EF0-B171-9FE1-33E6-46E15B57E6F4}"/>
          </ac:spMkLst>
        </pc:spChg>
        <pc:spChg chg="mod">
          <ac:chgData name="Peter McGinty" userId="138e04b35f3df159" providerId="LiveId" clId="{2D53C10B-F01D-4062-A035-D25BF4D9106C}" dt="2023-11-13T17:46:27.552" v="283" actId="20577"/>
          <ac:spMkLst>
            <pc:docMk/>
            <pc:sldMk cId="3999808796" sldId="448"/>
            <ac:spMk id="3" creationId="{79260C1A-7D0D-FDDE-E2AF-35447F11894E}"/>
          </ac:spMkLst>
        </pc:spChg>
      </pc:sldChg>
      <pc:sldChg chg="modSp new mod">
        <pc:chgData name="Peter McGinty" userId="138e04b35f3df159" providerId="LiveId" clId="{2D53C10B-F01D-4062-A035-D25BF4D9106C}" dt="2023-11-13T14:03:29.189" v="51" actId="20577"/>
        <pc:sldMkLst>
          <pc:docMk/>
          <pc:sldMk cId="2290908010" sldId="449"/>
        </pc:sldMkLst>
        <pc:spChg chg="mod">
          <ac:chgData name="Peter McGinty" userId="138e04b35f3df159" providerId="LiveId" clId="{2D53C10B-F01D-4062-A035-D25BF4D9106C}" dt="2023-11-13T14:03:16.230" v="31" actId="20577"/>
          <ac:spMkLst>
            <pc:docMk/>
            <pc:sldMk cId="2290908010" sldId="449"/>
            <ac:spMk id="2" creationId="{BD435160-919F-5A51-0805-DEE3C17DDAF9}"/>
          </ac:spMkLst>
        </pc:spChg>
        <pc:spChg chg="mod">
          <ac:chgData name="Peter McGinty" userId="138e04b35f3df159" providerId="LiveId" clId="{2D53C10B-F01D-4062-A035-D25BF4D9106C}" dt="2023-11-13T14:03:29.189" v="51" actId="20577"/>
          <ac:spMkLst>
            <pc:docMk/>
            <pc:sldMk cId="2290908010" sldId="449"/>
            <ac:spMk id="3" creationId="{D560CA88-4089-D8B4-5795-7A347A0BEEA5}"/>
          </ac:spMkLst>
        </pc:spChg>
      </pc:sldChg>
      <pc:sldChg chg="modSp new mod">
        <pc:chgData name="Peter McGinty" userId="138e04b35f3df159" providerId="LiveId" clId="{2D53C10B-F01D-4062-A035-D25BF4D9106C}" dt="2023-11-13T14:10:04.776" v="281" actId="20577"/>
        <pc:sldMkLst>
          <pc:docMk/>
          <pc:sldMk cId="220908291" sldId="450"/>
        </pc:sldMkLst>
        <pc:spChg chg="mod">
          <ac:chgData name="Peter McGinty" userId="138e04b35f3df159" providerId="LiveId" clId="{2D53C10B-F01D-4062-A035-D25BF4D9106C}" dt="2023-11-13T14:07:07.682" v="149" actId="20577"/>
          <ac:spMkLst>
            <pc:docMk/>
            <pc:sldMk cId="220908291" sldId="450"/>
            <ac:spMk id="2" creationId="{470D7FBD-D0BB-3D73-1751-552F428CAF77}"/>
          </ac:spMkLst>
        </pc:spChg>
        <pc:spChg chg="mod">
          <ac:chgData name="Peter McGinty" userId="138e04b35f3df159" providerId="LiveId" clId="{2D53C10B-F01D-4062-A035-D25BF4D9106C}" dt="2023-11-13T14:10:04.776" v="281" actId="20577"/>
          <ac:spMkLst>
            <pc:docMk/>
            <pc:sldMk cId="220908291" sldId="450"/>
            <ac:spMk id="3" creationId="{12B09C86-FC70-9DBC-2D44-2E5D200798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D971-1F47-9E1C-5757-0FF07DE5F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997E0F-34AF-4ED9-811B-40FC06CED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B3078-FE11-F8E9-9ACE-44B1D9C8D546}"/>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92B7CF6B-07BF-3DD7-BC75-9D1488521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9E94CC-5671-1B99-6AA0-FB79EF545CE6}"/>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154551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A8F1-030F-7F61-A200-8B310DA9F1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07B37E-B02B-2E9A-9BBE-9CA239B13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400BD-3832-597D-B48C-57A41A049667}"/>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EAC2601B-BE62-2553-3479-481B7CD2CA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49C89-A258-8689-11FA-E9C2FD772C28}"/>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103041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E4FCE-4C55-648E-43A6-A5D2023D41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668841-8C83-3634-C3BB-7F681AD26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C0B71E-D194-3EDD-A4EA-B59B4F7820BC}"/>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C9380CB5-5A7C-8582-F7E2-16E685458D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E359CB-BDB9-F594-9D3B-52B4B27E9D3A}"/>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303591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DC7A-18A9-3C15-0C50-536D65429A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D3FF61-1553-FE7B-CFBD-D7D1DA151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19BADB-2D63-EBDA-D67D-BF6A6C138EB7}"/>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7C525054-2395-C541-A25F-3D72C78CB3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C4215D-464B-24E5-9AD5-1BA0352A3B9D}"/>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2563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0E06-4EFE-0C9E-F17E-D25EE5638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3FA271-A8C9-226F-8585-2FC115A71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D89FB-AC97-D61E-E89D-EEDCBB8A84E3}"/>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476AB333-083F-4418-05D6-D821E5720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52A883-D27C-9409-4A13-22A48AE077DB}"/>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405849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68DB-BB79-8330-9564-1FF00E92A5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905CD1-908A-9205-A5A9-415EE6DBE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CF7C47-A7E3-EECE-91AE-D33253D67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B1A23D-14A1-0A43-CF60-B666F44E0D17}"/>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6" name="Footer Placeholder 5">
            <a:extLst>
              <a:ext uri="{FF2B5EF4-FFF2-40B4-BE49-F238E27FC236}">
                <a16:creationId xmlns:a16="http://schemas.microsoft.com/office/drawing/2014/main" id="{CECC52AD-4C56-1E2F-6E5C-105B5631D9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CBAA3F-C4C6-CDE4-DF08-DDF0C17395FE}"/>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264258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9914-3997-59F9-7F1D-6DC6876EE2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BD3887-9EE3-9FEC-A713-5EF4CDF08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FE06C-300D-54AE-7B8B-AE6F5D2F1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82541D-7208-8710-CB5D-63C6D93BD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D7A08-4C46-774F-BF47-81088F8DC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042373-1102-6E6F-E4AA-E560195D500D}"/>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8" name="Footer Placeholder 7">
            <a:extLst>
              <a:ext uri="{FF2B5EF4-FFF2-40B4-BE49-F238E27FC236}">
                <a16:creationId xmlns:a16="http://schemas.microsoft.com/office/drawing/2014/main" id="{87DE7E09-3233-0CEA-151A-8306A118F17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C96D9A-61CF-4B61-E0AA-BFDDB5FF1F0F}"/>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126980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E8F5-1E5D-CF7C-DE26-57BF91989D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F80486-F0E2-5A6D-E3EA-8F1EB7929FF1}"/>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4" name="Footer Placeholder 3">
            <a:extLst>
              <a:ext uri="{FF2B5EF4-FFF2-40B4-BE49-F238E27FC236}">
                <a16:creationId xmlns:a16="http://schemas.microsoft.com/office/drawing/2014/main" id="{CA692AD7-92F8-CE74-7059-F9AE885BB3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C561F1-ACE2-8AAA-AF33-265BDFF21BF6}"/>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225314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219D2-C27E-5011-007F-AE2A96661B63}"/>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3" name="Footer Placeholder 2">
            <a:extLst>
              <a:ext uri="{FF2B5EF4-FFF2-40B4-BE49-F238E27FC236}">
                <a16:creationId xmlns:a16="http://schemas.microsoft.com/office/drawing/2014/main" id="{76FF7C80-1C0B-ECAA-5CE0-26CE81314F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73EDFA-B3CD-AB06-92F4-3783735D29B1}"/>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118024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CACC-3FF9-0421-25DF-639939647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EFE3A7-438B-3866-7A3C-EAF45DB5E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CC82C7-FFCA-7D5C-EBCE-AFD959198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6BF5B-1578-30C1-E8AA-982B08764874}"/>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6" name="Footer Placeholder 5">
            <a:extLst>
              <a:ext uri="{FF2B5EF4-FFF2-40B4-BE49-F238E27FC236}">
                <a16:creationId xmlns:a16="http://schemas.microsoft.com/office/drawing/2014/main" id="{E9E10B51-6088-8931-8018-3C1894AAE2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891220-1B8B-8EDD-564D-E0606DFD0B9B}"/>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4051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275D-3F56-BEA1-F8F3-D2481DE44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F42E30-121E-5A82-36EA-495EE1FCB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D5A77-9535-3C56-5A44-F5A1050DB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5A0B4-E77C-6211-F8B0-96924B4AAEA7}"/>
              </a:ext>
            </a:extLst>
          </p:cNvPr>
          <p:cNvSpPr>
            <a:spLocks noGrp="1"/>
          </p:cNvSpPr>
          <p:nvPr>
            <p:ph type="dt" sz="half" idx="10"/>
          </p:nvPr>
        </p:nvSpPr>
        <p:spPr/>
        <p:txBody>
          <a:bodyPr/>
          <a:lstStyle/>
          <a:p>
            <a:fld id="{E1C1C8C0-7F4A-417B-A0AC-50B86B68FF3E}" type="datetimeFigureOut">
              <a:rPr lang="en-GB" smtClean="0"/>
              <a:t>13/11/2023</a:t>
            </a:fld>
            <a:endParaRPr lang="en-GB"/>
          </a:p>
        </p:txBody>
      </p:sp>
      <p:sp>
        <p:nvSpPr>
          <p:cNvPr id="6" name="Footer Placeholder 5">
            <a:extLst>
              <a:ext uri="{FF2B5EF4-FFF2-40B4-BE49-F238E27FC236}">
                <a16:creationId xmlns:a16="http://schemas.microsoft.com/office/drawing/2014/main" id="{B6D009B2-D522-E527-E818-AAC1C4C19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B34E16-6FBB-FF7B-86FA-CFEA64D2072F}"/>
              </a:ext>
            </a:extLst>
          </p:cNvPr>
          <p:cNvSpPr>
            <a:spLocks noGrp="1"/>
          </p:cNvSpPr>
          <p:nvPr>
            <p:ph type="sldNum" sz="quarter" idx="12"/>
          </p:nvPr>
        </p:nvSpPr>
        <p:spPr/>
        <p:txBody>
          <a:bodyPr/>
          <a:lstStyle/>
          <a:p>
            <a:fld id="{FD445C47-DBA6-4238-A81E-93ECB2FCD549}" type="slidenum">
              <a:rPr lang="en-GB" smtClean="0"/>
              <a:t>‹#›</a:t>
            </a:fld>
            <a:endParaRPr lang="en-GB"/>
          </a:p>
        </p:txBody>
      </p:sp>
    </p:spTree>
    <p:extLst>
      <p:ext uri="{BB962C8B-B14F-4D97-AF65-F5344CB8AC3E}">
        <p14:creationId xmlns:p14="http://schemas.microsoft.com/office/powerpoint/2010/main" val="172661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430CD-AA47-B22F-0A17-B88B1F6A7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FA5BD-E037-44B9-8786-02F1FAB9A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245BB-6B2E-9A18-52E7-249322081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1C8C0-7F4A-417B-A0AC-50B86B68FF3E}" type="datetimeFigureOut">
              <a:rPr lang="en-GB" smtClean="0"/>
              <a:t>13/11/2023</a:t>
            </a:fld>
            <a:endParaRPr lang="en-GB"/>
          </a:p>
        </p:txBody>
      </p:sp>
      <p:sp>
        <p:nvSpPr>
          <p:cNvPr id="5" name="Footer Placeholder 4">
            <a:extLst>
              <a:ext uri="{FF2B5EF4-FFF2-40B4-BE49-F238E27FC236}">
                <a16:creationId xmlns:a16="http://schemas.microsoft.com/office/drawing/2014/main" id="{C52D6921-4FF4-9B9D-18F5-288AB9452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CCFB9D5-C036-9E2C-E134-E8AB74E07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45C47-DBA6-4238-A81E-93ECB2FCD549}" type="slidenum">
              <a:rPr lang="en-GB" smtClean="0"/>
              <a:t>‹#›</a:t>
            </a:fld>
            <a:endParaRPr lang="en-GB"/>
          </a:p>
        </p:txBody>
      </p:sp>
    </p:spTree>
    <p:extLst>
      <p:ext uri="{BB962C8B-B14F-4D97-AF65-F5344CB8AC3E}">
        <p14:creationId xmlns:p14="http://schemas.microsoft.com/office/powerpoint/2010/main" val="294708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160-919F-5A51-0805-DEE3C17DDAF9}"/>
              </a:ext>
            </a:extLst>
          </p:cNvPr>
          <p:cNvSpPr>
            <a:spLocks noGrp="1"/>
          </p:cNvSpPr>
          <p:nvPr>
            <p:ph type="ctrTitle"/>
          </p:nvPr>
        </p:nvSpPr>
        <p:spPr/>
        <p:txBody>
          <a:bodyPr/>
          <a:lstStyle/>
          <a:p>
            <a:r>
              <a:rPr lang="en-GB" dirty="0"/>
              <a:t>Feedback on Project Proposals</a:t>
            </a:r>
          </a:p>
        </p:txBody>
      </p:sp>
      <p:sp>
        <p:nvSpPr>
          <p:cNvPr id="3" name="Subtitle 2">
            <a:extLst>
              <a:ext uri="{FF2B5EF4-FFF2-40B4-BE49-F238E27FC236}">
                <a16:creationId xmlns:a16="http://schemas.microsoft.com/office/drawing/2014/main" id="{D560CA88-4089-D8B4-5795-7A347A0BEEA5}"/>
              </a:ext>
            </a:extLst>
          </p:cNvPr>
          <p:cNvSpPr>
            <a:spLocks noGrp="1"/>
          </p:cNvSpPr>
          <p:nvPr>
            <p:ph type="subTitle" idx="1"/>
          </p:nvPr>
        </p:nvSpPr>
        <p:spPr/>
        <p:txBody>
          <a:bodyPr/>
          <a:lstStyle/>
          <a:p>
            <a:r>
              <a:rPr lang="en-GB" dirty="0"/>
              <a:t>All proposals are OK</a:t>
            </a:r>
          </a:p>
        </p:txBody>
      </p:sp>
    </p:spTree>
    <p:extLst>
      <p:ext uri="{BB962C8B-B14F-4D97-AF65-F5344CB8AC3E}">
        <p14:creationId xmlns:p14="http://schemas.microsoft.com/office/powerpoint/2010/main" val="229090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2EF0-B171-9FE1-33E6-46E15B57E6F4}"/>
              </a:ext>
            </a:extLst>
          </p:cNvPr>
          <p:cNvSpPr>
            <a:spLocks noGrp="1"/>
          </p:cNvSpPr>
          <p:nvPr>
            <p:ph type="title"/>
          </p:nvPr>
        </p:nvSpPr>
        <p:spPr/>
        <p:txBody>
          <a:bodyPr/>
          <a:lstStyle/>
          <a:p>
            <a:r>
              <a:rPr lang="en-GB" dirty="0"/>
              <a:t>Project Scope and Complexity</a:t>
            </a:r>
          </a:p>
        </p:txBody>
      </p:sp>
      <p:sp>
        <p:nvSpPr>
          <p:cNvPr id="3" name="Content Placeholder 2">
            <a:extLst>
              <a:ext uri="{FF2B5EF4-FFF2-40B4-BE49-F238E27FC236}">
                <a16:creationId xmlns:a16="http://schemas.microsoft.com/office/drawing/2014/main" id="{79260C1A-7D0D-FDDE-E2AF-35447F11894E}"/>
              </a:ext>
            </a:extLst>
          </p:cNvPr>
          <p:cNvSpPr>
            <a:spLocks noGrp="1"/>
          </p:cNvSpPr>
          <p:nvPr>
            <p:ph idx="1"/>
          </p:nvPr>
        </p:nvSpPr>
        <p:spPr/>
        <p:txBody>
          <a:bodyPr/>
          <a:lstStyle/>
          <a:p>
            <a:r>
              <a:rPr lang="en-GB" dirty="0"/>
              <a:t>Projects range from simple to wildly ambitious</a:t>
            </a:r>
          </a:p>
          <a:p>
            <a:r>
              <a:rPr lang="en-GB" dirty="0"/>
              <a:t>The simple/basic projects can be extended</a:t>
            </a:r>
          </a:p>
          <a:p>
            <a:r>
              <a:rPr lang="en-GB" dirty="0"/>
              <a:t>The ambitious projects can be simplified</a:t>
            </a:r>
          </a:p>
          <a:p>
            <a:endParaRPr lang="en-GB" dirty="0"/>
          </a:p>
          <a:p>
            <a:endParaRPr lang="en-GB" dirty="0"/>
          </a:p>
        </p:txBody>
      </p:sp>
    </p:spTree>
    <p:extLst>
      <p:ext uri="{BB962C8B-B14F-4D97-AF65-F5344CB8AC3E}">
        <p14:creationId xmlns:p14="http://schemas.microsoft.com/office/powerpoint/2010/main" val="399980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0A79-50D5-F7A5-58C1-B166372CC968}"/>
              </a:ext>
            </a:extLst>
          </p:cNvPr>
          <p:cNvSpPr>
            <a:spLocks noGrp="1"/>
          </p:cNvSpPr>
          <p:nvPr>
            <p:ph type="title"/>
          </p:nvPr>
        </p:nvSpPr>
        <p:spPr/>
        <p:txBody>
          <a:bodyPr/>
          <a:lstStyle/>
          <a:p>
            <a:r>
              <a:rPr lang="en-GB" dirty="0"/>
              <a:t>Developing your project proposal</a:t>
            </a:r>
          </a:p>
        </p:txBody>
      </p:sp>
      <p:sp>
        <p:nvSpPr>
          <p:cNvPr id="3" name="Content Placeholder 2">
            <a:extLst>
              <a:ext uri="{FF2B5EF4-FFF2-40B4-BE49-F238E27FC236}">
                <a16:creationId xmlns:a16="http://schemas.microsoft.com/office/drawing/2014/main" id="{72AD8B0B-0062-A74D-47FE-4C1BA6F552F3}"/>
              </a:ext>
            </a:extLst>
          </p:cNvPr>
          <p:cNvSpPr>
            <a:spLocks noGrp="1"/>
          </p:cNvSpPr>
          <p:nvPr>
            <p:ph idx="1"/>
          </p:nvPr>
        </p:nvSpPr>
        <p:spPr/>
        <p:txBody>
          <a:bodyPr/>
          <a:lstStyle/>
          <a:p>
            <a:r>
              <a:rPr lang="en-GB" dirty="0"/>
              <a:t>Create a basic ‘first version’ that works end-to-end within 1-2 weeks</a:t>
            </a:r>
          </a:p>
          <a:p>
            <a:r>
              <a:rPr lang="en-GB" b="1" dirty="0"/>
              <a:t>All</a:t>
            </a:r>
            <a:r>
              <a:rPr lang="en-GB" dirty="0"/>
              <a:t> projects contain hidden complexities which make it essential you deliver version 1 as quickly as you can</a:t>
            </a:r>
          </a:p>
          <a:p>
            <a:r>
              <a:rPr lang="en-GB" dirty="0"/>
              <a:t>Only when you have delivered version 1 will you have an indication as to what the ‘hidden complexities’ within your project are, how realistic is the prospect of you solving them</a:t>
            </a:r>
          </a:p>
          <a:p>
            <a:endParaRPr lang="en-GB" dirty="0"/>
          </a:p>
        </p:txBody>
      </p:sp>
    </p:spTree>
    <p:extLst>
      <p:ext uri="{BB962C8B-B14F-4D97-AF65-F5344CB8AC3E}">
        <p14:creationId xmlns:p14="http://schemas.microsoft.com/office/powerpoint/2010/main" val="67189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0A79-50D5-F7A5-58C1-B166372CC968}"/>
              </a:ext>
            </a:extLst>
          </p:cNvPr>
          <p:cNvSpPr>
            <a:spLocks noGrp="1"/>
          </p:cNvSpPr>
          <p:nvPr>
            <p:ph type="title"/>
          </p:nvPr>
        </p:nvSpPr>
        <p:spPr/>
        <p:txBody>
          <a:bodyPr/>
          <a:lstStyle/>
          <a:p>
            <a:r>
              <a:rPr lang="en-GB" dirty="0"/>
              <a:t>Your projects- My Comments – part II</a:t>
            </a:r>
          </a:p>
        </p:txBody>
      </p:sp>
      <p:sp>
        <p:nvSpPr>
          <p:cNvPr id="3" name="Content Placeholder 2">
            <a:extLst>
              <a:ext uri="{FF2B5EF4-FFF2-40B4-BE49-F238E27FC236}">
                <a16:creationId xmlns:a16="http://schemas.microsoft.com/office/drawing/2014/main" id="{72AD8B0B-0062-A74D-47FE-4C1BA6F552F3}"/>
              </a:ext>
            </a:extLst>
          </p:cNvPr>
          <p:cNvSpPr>
            <a:spLocks noGrp="1"/>
          </p:cNvSpPr>
          <p:nvPr>
            <p:ph idx="1"/>
          </p:nvPr>
        </p:nvSpPr>
        <p:spPr/>
        <p:txBody>
          <a:bodyPr/>
          <a:lstStyle/>
          <a:p>
            <a:r>
              <a:rPr lang="en-GB" dirty="0"/>
              <a:t>The code in the project report you submit MUST be executable by me. Test that it is.</a:t>
            </a:r>
          </a:p>
          <a:p>
            <a:r>
              <a:rPr lang="en-GB" dirty="0"/>
              <a:t>Some student projects are using libraries that are not in the </a:t>
            </a:r>
            <a:r>
              <a:rPr lang="en-GB"/>
              <a:t>standard python library</a:t>
            </a:r>
            <a:r>
              <a:rPr lang="en-GB" dirty="0"/>
              <a:t>. Please clearly identify the library and where I can install it from.</a:t>
            </a:r>
          </a:p>
          <a:p>
            <a:r>
              <a:rPr lang="en-GB" dirty="0"/>
              <a:t>You can write your project report in whatever tool you prefer.</a:t>
            </a:r>
          </a:p>
          <a:p>
            <a:pPr lvl="1"/>
            <a:r>
              <a:rPr lang="en-GB" dirty="0"/>
              <a:t>One Jupyter notebook for each project iteration is easy to maintain and clearly shows the evolution of the project.</a:t>
            </a:r>
          </a:p>
          <a:p>
            <a:pPr lvl="1"/>
            <a:r>
              <a:rPr lang="en-GB" dirty="0"/>
              <a:t>If you use Jupyter notebooks then do learn some basic </a:t>
            </a:r>
            <a:r>
              <a:rPr lang="en-GB" dirty="0" err="1"/>
              <a:t>MarkDown</a:t>
            </a:r>
            <a:r>
              <a:rPr lang="en-GB" dirty="0"/>
              <a:t>.</a:t>
            </a:r>
          </a:p>
        </p:txBody>
      </p:sp>
    </p:spTree>
    <p:extLst>
      <p:ext uri="{BB962C8B-B14F-4D97-AF65-F5344CB8AC3E}">
        <p14:creationId xmlns:p14="http://schemas.microsoft.com/office/powerpoint/2010/main" val="60430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7FBD-D0BB-3D73-1751-552F428CAF77}"/>
              </a:ext>
            </a:extLst>
          </p:cNvPr>
          <p:cNvSpPr>
            <a:spLocks noGrp="1"/>
          </p:cNvSpPr>
          <p:nvPr>
            <p:ph type="title"/>
          </p:nvPr>
        </p:nvSpPr>
        <p:spPr/>
        <p:txBody>
          <a:bodyPr/>
          <a:lstStyle/>
          <a:p>
            <a:r>
              <a:rPr lang="en-GB" dirty="0"/>
              <a:t>Your project = your showcase</a:t>
            </a:r>
          </a:p>
        </p:txBody>
      </p:sp>
      <p:sp>
        <p:nvSpPr>
          <p:cNvPr id="3" name="Content Placeholder 2">
            <a:extLst>
              <a:ext uri="{FF2B5EF4-FFF2-40B4-BE49-F238E27FC236}">
                <a16:creationId xmlns:a16="http://schemas.microsoft.com/office/drawing/2014/main" id="{12B09C86-FC70-9DBC-2D44-2E5D20079849}"/>
              </a:ext>
            </a:extLst>
          </p:cNvPr>
          <p:cNvSpPr>
            <a:spLocks noGrp="1"/>
          </p:cNvSpPr>
          <p:nvPr>
            <p:ph idx="1"/>
          </p:nvPr>
        </p:nvSpPr>
        <p:spPr/>
        <p:txBody>
          <a:bodyPr/>
          <a:lstStyle/>
          <a:p>
            <a:r>
              <a:rPr lang="en-GB" dirty="0"/>
              <a:t>Your project is a showcase for your design and coding skills</a:t>
            </a:r>
          </a:p>
          <a:p>
            <a:r>
              <a:rPr lang="en-GB" dirty="0"/>
              <a:t>Your design skills</a:t>
            </a:r>
          </a:p>
          <a:p>
            <a:pPr lvl="1"/>
            <a:r>
              <a:rPr lang="en-GB" dirty="0"/>
              <a:t>Create your design before you create your code</a:t>
            </a:r>
          </a:p>
          <a:p>
            <a:pPr lvl="1"/>
            <a:r>
              <a:rPr lang="en-GB" dirty="0"/>
              <a:t>Algorithms first, </a:t>
            </a:r>
            <a:r>
              <a:rPr lang="en-GB"/>
              <a:t>code second</a:t>
            </a:r>
          </a:p>
          <a:p>
            <a:pPr lvl="1"/>
            <a:endParaRPr lang="en-GB" dirty="0"/>
          </a:p>
          <a:p>
            <a:r>
              <a:rPr lang="en-GB" dirty="0"/>
              <a:t>Your project should be a showcase for your python coding skills</a:t>
            </a:r>
          </a:p>
          <a:p>
            <a:pPr lvl="1"/>
            <a:r>
              <a:rPr lang="en-GB" dirty="0"/>
              <a:t>Your ability to sequence statements correctly, to use and write functions, to  construct logical if-elif-else selection statements, to use and manipulate collections (strings, lists, tuples, sets, dictionaries), to read and write text files, to create and display your data in charts or graphs, to use the standard library</a:t>
            </a:r>
          </a:p>
          <a:p>
            <a:endParaRPr lang="en-GB" dirty="0"/>
          </a:p>
        </p:txBody>
      </p:sp>
    </p:spTree>
    <p:extLst>
      <p:ext uri="{BB962C8B-B14F-4D97-AF65-F5344CB8AC3E}">
        <p14:creationId xmlns:p14="http://schemas.microsoft.com/office/powerpoint/2010/main" val="22090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302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Feedback on Project Proposals</vt:lpstr>
      <vt:lpstr>Project Scope and Complexity</vt:lpstr>
      <vt:lpstr>Developing your project proposal</vt:lpstr>
      <vt:lpstr>Your projects- My Comments – part II</vt:lpstr>
      <vt:lpstr>Your project = your showcase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projects- My Comments – part I</dc:title>
  <dc:creator>Peter McGinty</dc:creator>
  <cp:lastModifiedBy>Peter McGinty</cp:lastModifiedBy>
  <cp:revision>1</cp:revision>
  <dcterms:created xsi:type="dcterms:W3CDTF">2023-11-13T13:56:11Z</dcterms:created>
  <dcterms:modified xsi:type="dcterms:W3CDTF">2023-11-13T17:52:05Z</dcterms:modified>
</cp:coreProperties>
</file>