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86" r:id="rId3"/>
    <p:sldId id="387" r:id="rId4"/>
    <p:sldId id="388" r:id="rId5"/>
    <p:sldId id="390" r:id="rId6"/>
    <p:sldId id="389" r:id="rId7"/>
    <p:sldId id="391" r:id="rId8"/>
    <p:sldId id="397" r:id="rId9"/>
    <p:sldId id="396" r:id="rId10"/>
    <p:sldId id="395" r:id="rId11"/>
    <p:sldId id="393" r:id="rId12"/>
    <p:sldId id="392" r:id="rId13"/>
    <p:sldId id="399" r:id="rId14"/>
    <p:sldId id="398" r:id="rId15"/>
    <p:sldId id="441" r:id="rId16"/>
    <p:sldId id="442" r:id="rId17"/>
    <p:sldId id="443" r:id="rId18"/>
    <p:sldId id="444" r:id="rId19"/>
    <p:sldId id="447" r:id="rId20"/>
    <p:sldId id="439" r:id="rId21"/>
    <p:sldId id="403" r:id="rId22"/>
    <p:sldId id="437" r:id="rId23"/>
    <p:sldId id="438" r:id="rId24"/>
    <p:sldId id="406" r:id="rId25"/>
    <p:sldId id="408" r:id="rId26"/>
    <p:sldId id="409" r:id="rId27"/>
    <p:sldId id="405" r:id="rId28"/>
    <p:sldId id="410" r:id="rId29"/>
    <p:sldId id="440" r:id="rId30"/>
    <p:sldId id="407" r:id="rId31"/>
    <p:sldId id="400" r:id="rId32"/>
    <p:sldId id="401" r:id="rId33"/>
    <p:sldId id="411" r:id="rId34"/>
    <p:sldId id="402" r:id="rId35"/>
    <p:sldId id="404" r:id="rId36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s &amp; Principles" id="{3C4AEDBC-6DDF-4A4A-89B4-29EBFA9B1331}">
          <p14:sldIdLst>
            <p14:sldId id="256"/>
          </p14:sldIdLst>
        </p14:section>
        <p14:section name="Untitled Section" id="{3FFAC94E-6B10-49C8-88BB-EC7EC72EFE8A}">
          <p14:sldIdLst>
            <p14:sldId id="386"/>
            <p14:sldId id="387"/>
            <p14:sldId id="388"/>
            <p14:sldId id="390"/>
            <p14:sldId id="389"/>
          </p14:sldIdLst>
        </p14:section>
        <p14:section name="Project Management" id="{5AA9AE11-C24C-48B5-9494-29D4319A8D22}">
          <p14:sldIdLst>
            <p14:sldId id="391"/>
            <p14:sldId id="397"/>
            <p14:sldId id="396"/>
            <p14:sldId id="395"/>
            <p14:sldId id="393"/>
            <p14:sldId id="392"/>
            <p14:sldId id="399"/>
            <p14:sldId id="398"/>
          </p14:sldIdLst>
        </p14:section>
        <p14:section name="Software Reuse" id="{43B8DCFC-0079-4A61-BC40-50F4098438CB}">
          <p14:sldIdLst>
            <p14:sldId id="441"/>
            <p14:sldId id="442"/>
            <p14:sldId id="443"/>
            <p14:sldId id="444"/>
            <p14:sldId id="447"/>
          </p14:sldIdLst>
        </p14:section>
        <p14:section name="Documentation" id="{6FFE06BE-A6AD-4C86-9DEC-00F66883465A}">
          <p14:sldIdLst>
            <p14:sldId id="439"/>
            <p14:sldId id="403"/>
          </p14:sldIdLst>
        </p14:section>
        <p14:section name="Developer Tools" id="{9E8E9CB7-59F2-4E2E-AE23-59D818BDAA2E}">
          <p14:sldIdLst>
            <p14:sldId id="437"/>
            <p14:sldId id="438"/>
            <p14:sldId id="406"/>
            <p14:sldId id="408"/>
            <p14:sldId id="409"/>
            <p14:sldId id="405"/>
            <p14:sldId id="410"/>
            <p14:sldId id="440"/>
          </p14:sldIdLst>
        </p14:section>
        <p14:section name="Testing" id="{55839EEC-7BCB-49A0-B72C-D9D0FAFDCD8C}">
          <p14:sldIdLst>
            <p14:sldId id="407"/>
            <p14:sldId id="400"/>
            <p14:sldId id="401"/>
            <p14:sldId id="411"/>
            <p14:sldId id="402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7030A0"/>
    <a:srgbClr val="0070C0"/>
    <a:srgbClr val="92D05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A9D11-B391-4343-9CA6-DB7EF77B178A}" v="4" dt="2023-11-13T13:50:55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6197"/>
  </p:normalViewPr>
  <p:slideViewPr>
    <p:cSldViewPr snapToGrid="0" showGuides="1">
      <p:cViewPr varScale="1">
        <p:scale>
          <a:sx n="161" d="100"/>
          <a:sy n="161" d="100"/>
        </p:scale>
        <p:origin x="152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89EA9D11-B391-4343-9CA6-DB7EF77B178A}"/>
    <pc:docChg chg="undo custSel addSld delSld modSld delSection modSection">
      <pc:chgData name="Peter McGinty" userId="138e04b35f3df159" providerId="LiveId" clId="{89EA9D11-B391-4343-9CA6-DB7EF77B178A}" dt="2023-11-13T18:58:58.669" v="597" actId="47"/>
      <pc:docMkLst>
        <pc:docMk/>
      </pc:docMkLst>
      <pc:sldChg chg="modSp mod">
        <pc:chgData name="Peter McGinty" userId="138e04b35f3df159" providerId="LiveId" clId="{89EA9D11-B391-4343-9CA6-DB7EF77B178A}" dt="2023-11-13T13:45:09.334" v="441" actId="20577"/>
        <pc:sldMkLst>
          <pc:docMk/>
          <pc:sldMk cId="575634935" sldId="388"/>
        </pc:sldMkLst>
        <pc:spChg chg="mod">
          <ac:chgData name="Peter McGinty" userId="138e04b35f3df159" providerId="LiveId" clId="{89EA9D11-B391-4343-9CA6-DB7EF77B178A}" dt="2023-11-13T13:45:09.334" v="441" actId="20577"/>
          <ac:spMkLst>
            <pc:docMk/>
            <pc:sldMk cId="575634935" sldId="388"/>
            <ac:spMk id="3" creationId="{8B8A5BD5-50D6-9A3D-E2B3-EF7AA960B363}"/>
          </ac:spMkLst>
        </pc:spChg>
      </pc:sldChg>
      <pc:sldChg chg="modSp mod">
        <pc:chgData name="Peter McGinty" userId="138e04b35f3df159" providerId="LiveId" clId="{89EA9D11-B391-4343-9CA6-DB7EF77B178A}" dt="2023-11-13T13:47:13.415" v="444" actId="20577"/>
        <pc:sldMkLst>
          <pc:docMk/>
          <pc:sldMk cId="2689015625" sldId="393"/>
        </pc:sldMkLst>
        <pc:spChg chg="mod">
          <ac:chgData name="Peter McGinty" userId="138e04b35f3df159" providerId="LiveId" clId="{89EA9D11-B391-4343-9CA6-DB7EF77B178A}" dt="2023-11-13T13:47:13.415" v="444" actId="20577"/>
          <ac:spMkLst>
            <pc:docMk/>
            <pc:sldMk cId="2689015625" sldId="393"/>
            <ac:spMk id="3" creationId="{C343F956-5A40-E570-5CAA-7BA6A4229C25}"/>
          </ac:spMkLst>
        </pc:spChg>
      </pc:sldChg>
      <pc:sldChg chg="modSp mod">
        <pc:chgData name="Peter McGinty" userId="138e04b35f3df159" providerId="LiveId" clId="{89EA9D11-B391-4343-9CA6-DB7EF77B178A}" dt="2023-11-13T13:48:22.891" v="466" actId="6549"/>
        <pc:sldMkLst>
          <pc:docMk/>
          <pc:sldMk cId="2034113285" sldId="399"/>
        </pc:sldMkLst>
        <pc:spChg chg="mod">
          <ac:chgData name="Peter McGinty" userId="138e04b35f3df159" providerId="LiveId" clId="{89EA9D11-B391-4343-9CA6-DB7EF77B178A}" dt="2023-11-13T13:48:22.891" v="466" actId="6549"/>
          <ac:spMkLst>
            <pc:docMk/>
            <pc:sldMk cId="2034113285" sldId="399"/>
            <ac:spMk id="3" creationId="{DBE8FB6B-F35B-DFCB-CA13-5FCBDD2412C3}"/>
          </ac:spMkLst>
        </pc:spChg>
      </pc:sldChg>
      <pc:sldChg chg="modSp mod">
        <pc:chgData name="Peter McGinty" userId="138e04b35f3df159" providerId="LiveId" clId="{89EA9D11-B391-4343-9CA6-DB7EF77B178A}" dt="2023-11-13T18:54:20.559" v="595" actId="20577"/>
        <pc:sldMkLst>
          <pc:docMk/>
          <pc:sldMk cId="1128533190" sldId="403"/>
        </pc:sldMkLst>
        <pc:spChg chg="mod">
          <ac:chgData name="Peter McGinty" userId="138e04b35f3df159" providerId="LiveId" clId="{89EA9D11-B391-4343-9CA6-DB7EF77B178A}" dt="2023-11-13T18:54:20.559" v="595" actId="20577"/>
          <ac:spMkLst>
            <pc:docMk/>
            <pc:sldMk cId="1128533190" sldId="403"/>
            <ac:spMk id="3" creationId="{2AC73D20-A94B-8F36-18F0-DF00DDB69A59}"/>
          </ac:spMkLst>
        </pc:spChg>
      </pc:sldChg>
      <pc:sldChg chg="modSp mod">
        <pc:chgData name="Peter McGinty" userId="138e04b35f3df159" providerId="LiveId" clId="{89EA9D11-B391-4343-9CA6-DB7EF77B178A}" dt="2023-11-13T13:52:32.018" v="534" actId="20577"/>
        <pc:sldMkLst>
          <pc:docMk/>
          <pc:sldMk cId="3796063595" sldId="407"/>
        </pc:sldMkLst>
        <pc:spChg chg="mod">
          <ac:chgData name="Peter McGinty" userId="138e04b35f3df159" providerId="LiveId" clId="{89EA9D11-B391-4343-9CA6-DB7EF77B178A}" dt="2023-11-13T13:52:32.018" v="534" actId="20577"/>
          <ac:spMkLst>
            <pc:docMk/>
            <pc:sldMk cId="3796063595" sldId="407"/>
            <ac:spMk id="5" creationId="{8AE43FA7-FF93-00E5-E7E6-016B0FA4EF50}"/>
          </ac:spMkLst>
        </pc:spChg>
      </pc:sldChg>
      <pc:sldChg chg="del">
        <pc:chgData name="Peter McGinty" userId="138e04b35f3df159" providerId="LiveId" clId="{89EA9D11-B391-4343-9CA6-DB7EF77B178A}" dt="2023-11-13T18:58:58.669" v="597" actId="47"/>
        <pc:sldMkLst>
          <pc:docMk/>
          <pc:sldMk cId="3373705626" sldId="413"/>
        </pc:sldMkLst>
      </pc:sldChg>
      <pc:sldChg chg="del">
        <pc:chgData name="Peter McGinty" userId="138e04b35f3df159" providerId="LiveId" clId="{89EA9D11-B391-4343-9CA6-DB7EF77B178A}" dt="2023-11-13T18:58:58.669" v="597" actId="47"/>
        <pc:sldMkLst>
          <pc:docMk/>
          <pc:sldMk cId="3107712951" sldId="414"/>
        </pc:sldMkLst>
      </pc:sldChg>
      <pc:sldChg chg="del">
        <pc:chgData name="Peter McGinty" userId="138e04b35f3df159" providerId="LiveId" clId="{89EA9D11-B391-4343-9CA6-DB7EF77B178A}" dt="2023-11-13T18:58:58.669" v="597" actId="47"/>
        <pc:sldMkLst>
          <pc:docMk/>
          <pc:sldMk cId="2019531265" sldId="415"/>
        </pc:sldMkLst>
      </pc:sldChg>
      <pc:sldChg chg="del">
        <pc:chgData name="Peter McGinty" userId="138e04b35f3df159" providerId="LiveId" clId="{89EA9D11-B391-4343-9CA6-DB7EF77B178A}" dt="2023-11-13T18:58:58.669" v="597" actId="47"/>
        <pc:sldMkLst>
          <pc:docMk/>
          <pc:sldMk cId="965972745" sldId="416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1180265610" sldId="417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2435879664" sldId="418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2228406060" sldId="419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3884125046" sldId="420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271159335" sldId="421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1395752873" sldId="422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230266" sldId="423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3508632768" sldId="425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1017092922" sldId="426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797336637" sldId="427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3611910677" sldId="428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1330263993" sldId="429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3765911393" sldId="430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3377250710" sldId="431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3107623259" sldId="432"/>
        </pc:sldMkLst>
      </pc:sldChg>
      <pc:sldChg chg="del">
        <pc:chgData name="Peter McGinty" userId="138e04b35f3df159" providerId="LiveId" clId="{89EA9D11-B391-4343-9CA6-DB7EF77B178A}" dt="2023-11-13T18:58:44.330" v="596" actId="47"/>
        <pc:sldMkLst>
          <pc:docMk/>
          <pc:sldMk cId="1461700724" sldId="433"/>
        </pc:sldMkLst>
      </pc:sldChg>
      <pc:sldChg chg="del">
        <pc:chgData name="Peter McGinty" userId="138e04b35f3df159" providerId="LiveId" clId="{89EA9D11-B391-4343-9CA6-DB7EF77B178A}" dt="2023-11-13T18:58:58.669" v="597" actId="47"/>
        <pc:sldMkLst>
          <pc:docMk/>
          <pc:sldMk cId="2116980293" sldId="434"/>
        </pc:sldMkLst>
      </pc:sldChg>
      <pc:sldChg chg="modSp del mod">
        <pc:chgData name="Peter McGinty" userId="138e04b35f3df159" providerId="LiveId" clId="{89EA9D11-B391-4343-9CA6-DB7EF77B178A}" dt="2023-11-13T18:58:58.669" v="597" actId="47"/>
        <pc:sldMkLst>
          <pc:docMk/>
          <pc:sldMk cId="305284353" sldId="435"/>
        </pc:sldMkLst>
        <pc:spChg chg="mod">
          <ac:chgData name="Peter McGinty" userId="138e04b35f3df159" providerId="LiveId" clId="{89EA9D11-B391-4343-9CA6-DB7EF77B178A}" dt="2023-11-13T13:58:13.360" v="543" actId="20577"/>
          <ac:spMkLst>
            <pc:docMk/>
            <pc:sldMk cId="305284353" sldId="435"/>
            <ac:spMk id="4" creationId="{F6589F2D-1110-0782-9D4A-50E49C1FA1AB}"/>
          </ac:spMkLst>
        </pc:spChg>
      </pc:sldChg>
      <pc:sldChg chg="del">
        <pc:chgData name="Peter McGinty" userId="138e04b35f3df159" providerId="LiveId" clId="{89EA9D11-B391-4343-9CA6-DB7EF77B178A}" dt="2023-11-13T13:58:18.473" v="544" actId="47"/>
        <pc:sldMkLst>
          <pc:docMk/>
          <pc:sldMk cId="3528983115" sldId="436"/>
        </pc:sldMkLst>
      </pc:sldChg>
      <pc:sldChg chg="modSp">
        <pc:chgData name="Peter McGinty" userId="138e04b35f3df159" providerId="LiveId" clId="{89EA9D11-B391-4343-9CA6-DB7EF77B178A}" dt="2023-11-13T13:50:55.402" v="521"/>
        <pc:sldMkLst>
          <pc:docMk/>
          <pc:sldMk cId="3485055322" sldId="438"/>
        </pc:sldMkLst>
        <pc:spChg chg="mod">
          <ac:chgData name="Peter McGinty" userId="138e04b35f3df159" providerId="LiveId" clId="{89EA9D11-B391-4343-9CA6-DB7EF77B178A}" dt="2023-11-13T13:50:55.402" v="521"/>
          <ac:spMkLst>
            <pc:docMk/>
            <pc:sldMk cId="3485055322" sldId="438"/>
            <ac:spMk id="3" creationId="{D4B8B877-82CB-18BB-C8D6-295587E58DA9}"/>
          </ac:spMkLst>
        </pc:spChg>
      </pc:sldChg>
      <pc:sldChg chg="modSp del">
        <pc:chgData name="Peter McGinty" userId="138e04b35f3df159" providerId="LiveId" clId="{89EA9D11-B391-4343-9CA6-DB7EF77B178A}" dt="2023-11-13T13:57:01.216" v="535" actId="47"/>
        <pc:sldMkLst>
          <pc:docMk/>
          <pc:sldMk cId="671890072" sldId="445"/>
        </pc:sldMkLst>
        <pc:spChg chg="mod">
          <ac:chgData name="Peter McGinty" userId="138e04b35f3df159" providerId="LiveId" clId="{89EA9D11-B391-4343-9CA6-DB7EF77B178A}" dt="2023-11-13T13:22:41.656" v="0"/>
          <ac:spMkLst>
            <pc:docMk/>
            <pc:sldMk cId="671890072" sldId="445"/>
            <ac:spMk id="3" creationId="{72AD8B0B-0062-A74D-47FE-4C1BA6F552F3}"/>
          </ac:spMkLst>
        </pc:spChg>
      </pc:sldChg>
      <pc:sldChg chg="modSp del mod">
        <pc:chgData name="Peter McGinty" userId="138e04b35f3df159" providerId="LiveId" clId="{89EA9D11-B391-4343-9CA6-DB7EF77B178A}" dt="2023-11-13T13:57:01.216" v="535" actId="47"/>
        <pc:sldMkLst>
          <pc:docMk/>
          <pc:sldMk cId="604308737" sldId="446"/>
        </pc:sldMkLst>
        <pc:spChg chg="mod">
          <ac:chgData name="Peter McGinty" userId="138e04b35f3df159" providerId="LiveId" clId="{89EA9D11-B391-4343-9CA6-DB7EF77B178A}" dt="2023-11-13T13:42:19.330" v="423" actId="20577"/>
          <ac:spMkLst>
            <pc:docMk/>
            <pc:sldMk cId="604308737" sldId="446"/>
            <ac:spMk id="3" creationId="{72AD8B0B-0062-A74D-47FE-4C1BA6F552F3}"/>
          </ac:spMkLst>
        </pc:spChg>
      </pc:sldChg>
      <pc:sldChg chg="modSp new del mod">
        <pc:chgData name="Peter McGinty" userId="138e04b35f3df159" providerId="LiveId" clId="{89EA9D11-B391-4343-9CA6-DB7EF77B178A}" dt="2023-11-13T13:57:01.216" v="535" actId="47"/>
        <pc:sldMkLst>
          <pc:docMk/>
          <pc:sldMk cId="3999808796" sldId="448"/>
        </pc:sldMkLst>
        <pc:spChg chg="mod">
          <ac:chgData name="Peter McGinty" userId="138e04b35f3df159" providerId="LiveId" clId="{89EA9D11-B391-4343-9CA6-DB7EF77B178A}" dt="2023-11-13T13:24:08.207" v="5" actId="20577"/>
          <ac:spMkLst>
            <pc:docMk/>
            <pc:sldMk cId="3999808796" sldId="448"/>
            <ac:spMk id="2" creationId="{F6852EF0-B171-9FE1-33E6-46E15B57E6F4}"/>
          </ac:spMkLst>
        </pc:spChg>
        <pc:spChg chg="mod">
          <ac:chgData name="Peter McGinty" userId="138e04b35f3df159" providerId="LiveId" clId="{89EA9D11-B391-4343-9CA6-DB7EF77B178A}" dt="2023-11-13T13:43:01.184" v="434" actId="20577"/>
          <ac:spMkLst>
            <pc:docMk/>
            <pc:sldMk cId="3999808796" sldId="448"/>
            <ac:spMk id="3" creationId="{79260C1A-7D0D-FDDE-E2AF-35447F11894E}"/>
          </ac:spMkLst>
        </pc:spChg>
      </pc:sldChg>
    </pc:docChg>
  </pc:docChgLst>
  <pc:docChgLst>
    <pc:chgData name="Peter McGinty" userId="138e04b35f3df159" providerId="LiveId" clId="{97882D9C-24AA-4AF0-9214-D19DF5BE20C0}"/>
    <pc:docChg chg="undo redo custSel addSld delSld modSld sldOrd addSection modSection modNotesMaster">
      <pc:chgData name="Peter McGinty" userId="138e04b35f3df159" providerId="LiveId" clId="{97882D9C-24AA-4AF0-9214-D19DF5BE20C0}" dt="2022-11-20T21:42:37.601" v="16268" actId="11230"/>
      <pc:docMkLst>
        <pc:docMk/>
      </pc:docMkLst>
      <pc:sldChg chg="modSp mod ord">
        <pc:chgData name="Peter McGinty" userId="138e04b35f3df159" providerId="LiveId" clId="{97882D9C-24AA-4AF0-9214-D19DF5BE20C0}" dt="2022-11-17T18:48:02.249" v="14406"/>
        <pc:sldMkLst>
          <pc:docMk/>
          <pc:sldMk cId="156634200" sldId="256"/>
        </pc:sldMkLst>
        <pc:spChg chg="mod">
          <ac:chgData name="Peter McGinty" userId="138e04b35f3df159" providerId="LiveId" clId="{97882D9C-24AA-4AF0-9214-D19DF5BE20C0}" dt="2022-11-14T21:16:11.559" v="9634" actId="20577"/>
          <ac:spMkLst>
            <pc:docMk/>
            <pc:sldMk cId="156634200" sldId="256"/>
            <ac:spMk id="2" creationId="{09AE6300-5EF8-6DF7-C738-3491AE77DD0C}"/>
          </ac:spMkLst>
        </pc:spChg>
      </pc:sldChg>
      <pc:sldChg chg="add ord">
        <pc:chgData name="Peter McGinty" userId="138e04b35f3df159" providerId="LiveId" clId="{97882D9C-24AA-4AF0-9214-D19DF5BE20C0}" dt="2022-11-17T18:48:02.249" v="14406"/>
        <pc:sldMkLst>
          <pc:docMk/>
          <pc:sldMk cId="2162078861" sldId="386"/>
        </pc:sldMkLst>
      </pc:sldChg>
      <pc:sldChg chg="modSp new mod ord">
        <pc:chgData name="Peter McGinty" userId="138e04b35f3df159" providerId="LiveId" clId="{97882D9C-24AA-4AF0-9214-D19DF5BE20C0}" dt="2022-11-17T18:48:02.249" v="14406"/>
        <pc:sldMkLst>
          <pc:docMk/>
          <pc:sldMk cId="3779539596" sldId="387"/>
        </pc:sldMkLst>
        <pc:spChg chg="mod">
          <ac:chgData name="Peter McGinty" userId="138e04b35f3df159" providerId="LiveId" clId="{97882D9C-24AA-4AF0-9214-D19DF5BE20C0}" dt="2022-11-10T15:00:33.429" v="398" actId="20577"/>
          <ac:spMkLst>
            <pc:docMk/>
            <pc:sldMk cId="3779539596" sldId="387"/>
            <ac:spMk id="2" creationId="{5BF92954-57A9-6149-5227-405821CE6641}"/>
          </ac:spMkLst>
        </pc:spChg>
        <pc:spChg chg="mod">
          <ac:chgData name="Peter McGinty" userId="138e04b35f3df159" providerId="LiveId" clId="{97882D9C-24AA-4AF0-9214-D19DF5BE20C0}" dt="2022-11-10T15:04:42.875" v="512"/>
          <ac:spMkLst>
            <pc:docMk/>
            <pc:sldMk cId="3779539596" sldId="387"/>
            <ac:spMk id="3" creationId="{A5D6940D-E3E1-9388-93A1-581C151F52CC}"/>
          </ac:spMkLst>
        </pc:spChg>
      </pc:sldChg>
      <pc:sldChg chg="modSp new mod ord">
        <pc:chgData name="Peter McGinty" userId="138e04b35f3df159" providerId="LiveId" clId="{97882D9C-24AA-4AF0-9214-D19DF5BE20C0}" dt="2022-11-17T18:48:02.249" v="14406"/>
        <pc:sldMkLst>
          <pc:docMk/>
          <pc:sldMk cId="575634935" sldId="388"/>
        </pc:sldMkLst>
        <pc:spChg chg="mod">
          <ac:chgData name="Peter McGinty" userId="138e04b35f3df159" providerId="LiveId" clId="{97882D9C-24AA-4AF0-9214-D19DF5BE20C0}" dt="2022-11-10T15:05:50.005" v="521" actId="20577"/>
          <ac:spMkLst>
            <pc:docMk/>
            <pc:sldMk cId="575634935" sldId="388"/>
            <ac:spMk id="2" creationId="{8F5136A4-3DF8-DF1C-E148-272DAD80C11A}"/>
          </ac:spMkLst>
        </pc:spChg>
        <pc:spChg chg="mod">
          <ac:chgData name="Peter McGinty" userId="138e04b35f3df159" providerId="LiveId" clId="{97882D9C-24AA-4AF0-9214-D19DF5BE20C0}" dt="2022-11-15T09:08:55.983" v="10228" actId="20577"/>
          <ac:spMkLst>
            <pc:docMk/>
            <pc:sldMk cId="575634935" sldId="388"/>
            <ac:spMk id="3" creationId="{8B8A5BD5-50D6-9A3D-E2B3-EF7AA960B363}"/>
          </ac:spMkLst>
        </pc:spChg>
      </pc:sldChg>
      <pc:sldChg chg="modSp new mod ord">
        <pc:chgData name="Peter McGinty" userId="138e04b35f3df159" providerId="LiveId" clId="{97882D9C-24AA-4AF0-9214-D19DF5BE20C0}" dt="2022-11-17T18:48:02.249" v="14406"/>
        <pc:sldMkLst>
          <pc:docMk/>
          <pc:sldMk cId="2911214174" sldId="389"/>
        </pc:sldMkLst>
        <pc:spChg chg="mod">
          <ac:chgData name="Peter McGinty" userId="138e04b35f3df159" providerId="LiveId" clId="{97882D9C-24AA-4AF0-9214-D19DF5BE20C0}" dt="2022-11-10T21:45:32.663" v="2595" actId="20577"/>
          <ac:spMkLst>
            <pc:docMk/>
            <pc:sldMk cId="2911214174" sldId="389"/>
            <ac:spMk id="2" creationId="{F3F74AD5-8285-B073-285B-79ECED5E8198}"/>
          </ac:spMkLst>
        </pc:spChg>
        <pc:spChg chg="mod">
          <ac:chgData name="Peter McGinty" userId="138e04b35f3df159" providerId="LiveId" clId="{97882D9C-24AA-4AF0-9214-D19DF5BE20C0}" dt="2022-11-10T20:57:41.904" v="1739" actId="20577"/>
          <ac:spMkLst>
            <pc:docMk/>
            <pc:sldMk cId="2911214174" sldId="389"/>
            <ac:spMk id="3" creationId="{2C5BA93C-B303-FBB9-B480-F161D31A8365}"/>
          </ac:spMkLst>
        </pc:spChg>
      </pc:sldChg>
      <pc:sldChg chg="modSp new mod ord">
        <pc:chgData name="Peter McGinty" userId="138e04b35f3df159" providerId="LiveId" clId="{97882D9C-24AA-4AF0-9214-D19DF5BE20C0}" dt="2022-11-17T18:48:02.249" v="14406"/>
        <pc:sldMkLst>
          <pc:docMk/>
          <pc:sldMk cId="1546766154" sldId="390"/>
        </pc:sldMkLst>
        <pc:spChg chg="mod">
          <ac:chgData name="Peter McGinty" userId="138e04b35f3df159" providerId="LiveId" clId="{97882D9C-24AA-4AF0-9214-D19DF5BE20C0}" dt="2022-11-10T20:28:17.238" v="1625" actId="20577"/>
          <ac:spMkLst>
            <pc:docMk/>
            <pc:sldMk cId="1546766154" sldId="390"/>
            <ac:spMk id="2" creationId="{D9CE6824-6E16-9D8E-5479-0240FDD671EB}"/>
          </ac:spMkLst>
        </pc:spChg>
        <pc:spChg chg="mod">
          <ac:chgData name="Peter McGinty" userId="138e04b35f3df159" providerId="LiveId" clId="{97882D9C-24AA-4AF0-9214-D19DF5BE20C0}" dt="2022-11-17T18:31:26.161" v="14128" actId="20577"/>
          <ac:spMkLst>
            <pc:docMk/>
            <pc:sldMk cId="1546766154" sldId="390"/>
            <ac:spMk id="3" creationId="{DE7221B9-3827-57B6-FA70-7457D08A5655}"/>
          </ac:spMkLst>
        </pc:spChg>
      </pc:sldChg>
      <pc:sldChg chg="modSp new mod">
        <pc:chgData name="Peter McGinty" userId="138e04b35f3df159" providerId="LiveId" clId="{97882D9C-24AA-4AF0-9214-D19DF5BE20C0}" dt="2022-11-14T21:16:29.489" v="9652" actId="20577"/>
        <pc:sldMkLst>
          <pc:docMk/>
          <pc:sldMk cId="398319651" sldId="391"/>
        </pc:sldMkLst>
        <pc:spChg chg="mod">
          <ac:chgData name="Peter McGinty" userId="138e04b35f3df159" providerId="LiveId" clId="{97882D9C-24AA-4AF0-9214-D19DF5BE20C0}" dt="2022-11-14T21:16:29.489" v="9652" actId="20577"/>
          <ac:spMkLst>
            <pc:docMk/>
            <pc:sldMk cId="398319651" sldId="391"/>
            <ac:spMk id="2" creationId="{679B516D-959A-5A5D-56C6-D69EB528950C}"/>
          </ac:spMkLst>
        </pc:spChg>
      </pc:sldChg>
      <pc:sldChg chg="modSp new mod ord">
        <pc:chgData name="Peter McGinty" userId="138e04b35f3df159" providerId="LiveId" clId="{97882D9C-24AA-4AF0-9214-D19DF5BE20C0}" dt="2022-11-14T21:18:33.433" v="9680" actId="20577"/>
        <pc:sldMkLst>
          <pc:docMk/>
          <pc:sldMk cId="1993081611" sldId="392"/>
        </pc:sldMkLst>
        <pc:spChg chg="mod">
          <ac:chgData name="Peter McGinty" userId="138e04b35f3df159" providerId="LiveId" clId="{97882D9C-24AA-4AF0-9214-D19DF5BE20C0}" dt="2022-11-10T21:01:06.259" v="1817" actId="20577"/>
          <ac:spMkLst>
            <pc:docMk/>
            <pc:sldMk cId="1993081611" sldId="392"/>
            <ac:spMk id="2" creationId="{6FAA1987-B603-C035-0FFC-46BB579AEEFD}"/>
          </ac:spMkLst>
        </pc:spChg>
        <pc:spChg chg="mod">
          <ac:chgData name="Peter McGinty" userId="138e04b35f3df159" providerId="LiveId" clId="{97882D9C-24AA-4AF0-9214-D19DF5BE20C0}" dt="2022-11-14T21:18:33.433" v="9680" actId="20577"/>
          <ac:spMkLst>
            <pc:docMk/>
            <pc:sldMk cId="1993081611" sldId="392"/>
            <ac:spMk id="3" creationId="{C343F956-5A40-E570-5CAA-7BA6A4229C25}"/>
          </ac:spMkLst>
        </pc:spChg>
      </pc:sldChg>
      <pc:sldChg chg="addSp delSp modSp add mod">
        <pc:chgData name="Peter McGinty" userId="138e04b35f3df159" providerId="LiveId" clId="{97882D9C-24AA-4AF0-9214-D19DF5BE20C0}" dt="2022-11-10T21:53:15.654" v="2861" actId="20577"/>
        <pc:sldMkLst>
          <pc:docMk/>
          <pc:sldMk cId="2689015625" sldId="393"/>
        </pc:sldMkLst>
        <pc:spChg chg="mod">
          <ac:chgData name="Peter McGinty" userId="138e04b35f3df159" providerId="LiveId" clId="{97882D9C-24AA-4AF0-9214-D19DF5BE20C0}" dt="2022-11-10T21:01:32.400" v="1851" actId="20577"/>
          <ac:spMkLst>
            <pc:docMk/>
            <pc:sldMk cId="2689015625" sldId="393"/>
            <ac:spMk id="2" creationId="{6FAA1987-B603-C035-0FFC-46BB579AEEFD}"/>
          </ac:spMkLst>
        </pc:spChg>
        <pc:spChg chg="mod">
          <ac:chgData name="Peter McGinty" userId="138e04b35f3df159" providerId="LiveId" clId="{97882D9C-24AA-4AF0-9214-D19DF5BE20C0}" dt="2022-11-10T21:53:15.654" v="2861" actId="20577"/>
          <ac:spMkLst>
            <pc:docMk/>
            <pc:sldMk cId="2689015625" sldId="393"/>
            <ac:spMk id="3" creationId="{C343F956-5A40-E570-5CAA-7BA6A4229C25}"/>
          </ac:spMkLst>
        </pc:spChg>
        <pc:spChg chg="add del mod">
          <ac:chgData name="Peter McGinty" userId="138e04b35f3df159" providerId="LiveId" clId="{97882D9C-24AA-4AF0-9214-D19DF5BE20C0}" dt="2022-11-10T21:43:45.879" v="2535" actId="478"/>
          <ac:spMkLst>
            <pc:docMk/>
            <pc:sldMk cId="2689015625" sldId="393"/>
            <ac:spMk id="5" creationId="{0E7F62D3-DB6C-C31C-A8B6-48B1F4C23456}"/>
          </ac:spMkLst>
        </pc:spChg>
        <pc:graphicFrameChg chg="add del mod modGraphic">
          <ac:chgData name="Peter McGinty" userId="138e04b35f3df159" providerId="LiveId" clId="{97882D9C-24AA-4AF0-9214-D19DF5BE20C0}" dt="2022-11-10T21:42:53.279" v="2517" actId="478"/>
          <ac:graphicFrameMkLst>
            <pc:docMk/>
            <pc:sldMk cId="2689015625" sldId="393"/>
            <ac:graphicFrameMk id="4" creationId="{81CE6B95-67D1-5908-1029-D139D8B2CC36}"/>
          </ac:graphicFrameMkLst>
        </pc:graphicFrameChg>
      </pc:sldChg>
      <pc:sldChg chg="modSp add del mod">
        <pc:chgData name="Peter McGinty" userId="138e04b35f3df159" providerId="LiveId" clId="{97882D9C-24AA-4AF0-9214-D19DF5BE20C0}" dt="2022-11-10T21:45:03.427" v="2581" actId="47"/>
        <pc:sldMkLst>
          <pc:docMk/>
          <pc:sldMk cId="1462954148" sldId="394"/>
        </pc:sldMkLst>
        <pc:spChg chg="mod">
          <ac:chgData name="Peter McGinty" userId="138e04b35f3df159" providerId="LiveId" clId="{97882D9C-24AA-4AF0-9214-D19DF5BE20C0}" dt="2022-11-10T21:16:38.313" v="2000" actId="1076"/>
          <ac:spMkLst>
            <pc:docMk/>
            <pc:sldMk cId="1462954148" sldId="394"/>
            <ac:spMk id="5" creationId="{0E7F62D3-DB6C-C31C-A8B6-48B1F4C23456}"/>
          </ac:spMkLst>
        </pc:spChg>
        <pc:graphicFrameChg chg="mod">
          <ac:chgData name="Peter McGinty" userId="138e04b35f3df159" providerId="LiveId" clId="{97882D9C-24AA-4AF0-9214-D19DF5BE20C0}" dt="2022-11-10T21:16:45.881" v="2008" actId="20577"/>
          <ac:graphicFrameMkLst>
            <pc:docMk/>
            <pc:sldMk cId="1462954148" sldId="394"/>
            <ac:graphicFrameMk id="4" creationId="{81CE6B95-67D1-5908-1029-D139D8B2CC36}"/>
          </ac:graphicFrameMkLst>
        </pc:graphicFrameChg>
      </pc:sldChg>
      <pc:sldChg chg="addSp delSp modSp new mod ord">
        <pc:chgData name="Peter McGinty" userId="138e04b35f3df159" providerId="LiveId" clId="{97882D9C-24AA-4AF0-9214-D19DF5BE20C0}" dt="2022-11-10T21:40:27.195" v="2505"/>
        <pc:sldMkLst>
          <pc:docMk/>
          <pc:sldMk cId="1042798157" sldId="395"/>
        </pc:sldMkLst>
        <pc:spChg chg="mod">
          <ac:chgData name="Peter McGinty" userId="138e04b35f3df159" providerId="LiveId" clId="{97882D9C-24AA-4AF0-9214-D19DF5BE20C0}" dt="2022-11-10T21:22:47.858" v="2080" actId="20577"/>
          <ac:spMkLst>
            <pc:docMk/>
            <pc:sldMk cId="1042798157" sldId="395"/>
            <ac:spMk id="2" creationId="{72F8BEEB-AD5D-A615-BCBD-9A07C63AE726}"/>
          </ac:spMkLst>
        </pc:spChg>
        <pc:spChg chg="del">
          <ac:chgData name="Peter McGinty" userId="138e04b35f3df159" providerId="LiveId" clId="{97882D9C-24AA-4AF0-9214-D19DF5BE20C0}" dt="2022-11-10T21:18:40.398" v="2010" actId="1032"/>
          <ac:spMkLst>
            <pc:docMk/>
            <pc:sldMk cId="1042798157" sldId="395"/>
            <ac:spMk id="3" creationId="{A48BF4E9-0851-4BD5-AFAE-AAEDD66D5C39}"/>
          </ac:spMkLst>
        </pc:spChg>
        <pc:graphicFrameChg chg="add mod modGraphic">
          <ac:chgData name="Peter McGinty" userId="138e04b35f3df159" providerId="LiveId" clId="{97882D9C-24AA-4AF0-9214-D19DF5BE20C0}" dt="2022-11-10T21:22:14.817" v="2044" actId="207"/>
          <ac:graphicFrameMkLst>
            <pc:docMk/>
            <pc:sldMk cId="1042798157" sldId="395"/>
            <ac:graphicFrameMk id="4" creationId="{61C22DAF-229B-70F7-2BF2-C0C9347B9459}"/>
          </ac:graphicFrameMkLst>
        </pc:graphicFrameChg>
      </pc:sldChg>
      <pc:sldChg chg="modSp new mod">
        <pc:chgData name="Peter McGinty" userId="138e04b35f3df159" providerId="LiveId" clId="{97882D9C-24AA-4AF0-9214-D19DF5BE20C0}" dt="2022-11-15T09:12:36.415" v="10265" actId="20577"/>
        <pc:sldMkLst>
          <pc:docMk/>
          <pc:sldMk cId="1114879621" sldId="396"/>
        </pc:sldMkLst>
        <pc:spChg chg="mod">
          <ac:chgData name="Peter McGinty" userId="138e04b35f3df159" providerId="LiveId" clId="{97882D9C-24AA-4AF0-9214-D19DF5BE20C0}" dt="2022-11-10T21:24:16.180" v="2128" actId="20577"/>
          <ac:spMkLst>
            <pc:docMk/>
            <pc:sldMk cId="1114879621" sldId="396"/>
            <ac:spMk id="2" creationId="{B7D2FF6D-CDF9-12CD-40C9-84860DB1D835}"/>
          </ac:spMkLst>
        </pc:spChg>
        <pc:spChg chg="mod">
          <ac:chgData name="Peter McGinty" userId="138e04b35f3df159" providerId="LiveId" clId="{97882D9C-24AA-4AF0-9214-D19DF5BE20C0}" dt="2022-11-15T09:12:36.415" v="10265" actId="20577"/>
          <ac:spMkLst>
            <pc:docMk/>
            <pc:sldMk cId="1114879621" sldId="396"/>
            <ac:spMk id="3" creationId="{B851ACC1-42B5-2845-F4D0-5AC3BB936B66}"/>
          </ac:spMkLst>
        </pc:spChg>
      </pc:sldChg>
      <pc:sldChg chg="modSp new mod ord">
        <pc:chgData name="Peter McGinty" userId="138e04b35f3df159" providerId="LiveId" clId="{97882D9C-24AA-4AF0-9214-D19DF5BE20C0}" dt="2022-11-10T21:31:14.116" v="2327" actId="20577"/>
        <pc:sldMkLst>
          <pc:docMk/>
          <pc:sldMk cId="147522491" sldId="397"/>
        </pc:sldMkLst>
        <pc:spChg chg="mod">
          <ac:chgData name="Peter McGinty" userId="138e04b35f3df159" providerId="LiveId" clId="{97882D9C-24AA-4AF0-9214-D19DF5BE20C0}" dt="2022-11-10T21:31:14.116" v="2327" actId="20577"/>
          <ac:spMkLst>
            <pc:docMk/>
            <pc:sldMk cId="147522491" sldId="397"/>
            <ac:spMk id="2" creationId="{A534F19D-308D-3BF4-0FE2-CCEFFB4DF8E4}"/>
          </ac:spMkLst>
        </pc:spChg>
        <pc:spChg chg="mod">
          <ac:chgData name="Peter McGinty" userId="138e04b35f3df159" providerId="LiveId" clId="{97882D9C-24AA-4AF0-9214-D19DF5BE20C0}" dt="2022-11-10T21:29:32.114" v="2316" actId="20577"/>
          <ac:spMkLst>
            <pc:docMk/>
            <pc:sldMk cId="147522491" sldId="397"/>
            <ac:spMk id="3" creationId="{8A4A14AA-B0D7-29CD-3A37-E4D320D74DDE}"/>
          </ac:spMkLst>
        </pc:spChg>
      </pc:sldChg>
      <pc:sldChg chg="modSp new mod">
        <pc:chgData name="Peter McGinty" userId="138e04b35f3df159" providerId="LiveId" clId="{97882D9C-24AA-4AF0-9214-D19DF5BE20C0}" dt="2022-11-15T09:14:16.836" v="10267" actId="20577"/>
        <pc:sldMkLst>
          <pc:docMk/>
          <pc:sldMk cId="2809244488" sldId="398"/>
        </pc:sldMkLst>
        <pc:spChg chg="mod">
          <ac:chgData name="Peter McGinty" userId="138e04b35f3df159" providerId="LiveId" clId="{97882D9C-24AA-4AF0-9214-D19DF5BE20C0}" dt="2022-11-10T23:02:56.823" v="5876" actId="20577"/>
          <ac:spMkLst>
            <pc:docMk/>
            <pc:sldMk cId="2809244488" sldId="398"/>
            <ac:spMk id="2" creationId="{F9A1D90F-9B41-4B83-F406-8FAB1542B1F1}"/>
          </ac:spMkLst>
        </pc:spChg>
        <pc:spChg chg="mod">
          <ac:chgData name="Peter McGinty" userId="138e04b35f3df159" providerId="LiveId" clId="{97882D9C-24AA-4AF0-9214-D19DF5BE20C0}" dt="2022-11-15T09:14:16.836" v="10267" actId="20577"/>
          <ac:spMkLst>
            <pc:docMk/>
            <pc:sldMk cId="2809244488" sldId="398"/>
            <ac:spMk id="3" creationId="{3C18DE1F-36F7-E54F-0752-2996CDB74A14}"/>
          </ac:spMkLst>
        </pc:spChg>
      </pc:sldChg>
      <pc:sldChg chg="addSp modSp new mod">
        <pc:chgData name="Peter McGinty" userId="138e04b35f3df159" providerId="LiveId" clId="{97882D9C-24AA-4AF0-9214-D19DF5BE20C0}" dt="2022-11-10T22:02:36.871" v="3086" actId="5793"/>
        <pc:sldMkLst>
          <pc:docMk/>
          <pc:sldMk cId="2034113285" sldId="399"/>
        </pc:sldMkLst>
        <pc:spChg chg="mod">
          <ac:chgData name="Peter McGinty" userId="138e04b35f3df159" providerId="LiveId" clId="{97882D9C-24AA-4AF0-9214-D19DF5BE20C0}" dt="2022-11-10T21:55:28.532" v="2938" actId="20577"/>
          <ac:spMkLst>
            <pc:docMk/>
            <pc:sldMk cId="2034113285" sldId="399"/>
            <ac:spMk id="2" creationId="{A771B3BC-A97C-7F4B-8125-5DF63A3CA8FB}"/>
          </ac:spMkLst>
        </pc:spChg>
        <pc:spChg chg="mod">
          <ac:chgData name="Peter McGinty" userId="138e04b35f3df159" providerId="LiveId" clId="{97882D9C-24AA-4AF0-9214-D19DF5BE20C0}" dt="2022-11-10T22:02:36.871" v="3086" actId="5793"/>
          <ac:spMkLst>
            <pc:docMk/>
            <pc:sldMk cId="2034113285" sldId="399"/>
            <ac:spMk id="3" creationId="{DBE8FB6B-F35B-DFCB-CA13-5FCBDD2412C3}"/>
          </ac:spMkLst>
        </pc:spChg>
        <pc:graphicFrameChg chg="add mod modGraphic">
          <ac:chgData name="Peter McGinty" userId="138e04b35f3df159" providerId="LiveId" clId="{97882D9C-24AA-4AF0-9214-D19DF5BE20C0}" dt="2022-11-10T22:02:00.155" v="3069" actId="478"/>
          <ac:graphicFrameMkLst>
            <pc:docMk/>
            <pc:sldMk cId="2034113285" sldId="399"/>
            <ac:graphicFrameMk id="5" creationId="{F5C08662-1C26-F313-7E1A-AD12767F0F62}"/>
          </ac:graphicFrameMkLst>
        </pc:graphicFrameChg>
        <pc:picChg chg="add mod">
          <ac:chgData name="Peter McGinty" userId="138e04b35f3df159" providerId="LiveId" clId="{97882D9C-24AA-4AF0-9214-D19DF5BE20C0}" dt="2022-11-10T21:57:00.582" v="3019" actId="1076"/>
          <ac:picMkLst>
            <pc:docMk/>
            <pc:sldMk cId="2034113285" sldId="399"/>
            <ac:picMk id="4" creationId="{8EF428CA-DC9D-0FB2-3DF3-AA0FC706B4EA}"/>
          </ac:picMkLst>
        </pc:picChg>
      </pc:sldChg>
      <pc:sldChg chg="modSp new mod ord">
        <pc:chgData name="Peter McGinty" userId="138e04b35f3df159" providerId="LiveId" clId="{97882D9C-24AA-4AF0-9214-D19DF5BE20C0}" dt="2022-11-17T19:22:51.902" v="15877"/>
        <pc:sldMkLst>
          <pc:docMk/>
          <pc:sldMk cId="2624602662" sldId="400"/>
        </pc:sldMkLst>
        <pc:spChg chg="mod">
          <ac:chgData name="Peter McGinty" userId="138e04b35f3df159" providerId="LiveId" clId="{97882D9C-24AA-4AF0-9214-D19DF5BE20C0}" dt="2022-11-10T22:07:42.621" v="3325" actId="20577"/>
          <ac:spMkLst>
            <pc:docMk/>
            <pc:sldMk cId="2624602662" sldId="400"/>
            <ac:spMk id="2" creationId="{CE4F862E-0259-0B90-F00F-87092DCD8905}"/>
          </ac:spMkLst>
        </pc:spChg>
        <pc:spChg chg="mod">
          <ac:chgData name="Peter McGinty" userId="138e04b35f3df159" providerId="LiveId" clId="{97882D9C-24AA-4AF0-9214-D19DF5BE20C0}" dt="2022-11-17T18:34:05.721" v="14181" actId="20577"/>
          <ac:spMkLst>
            <pc:docMk/>
            <pc:sldMk cId="2624602662" sldId="400"/>
            <ac:spMk id="3" creationId="{E33360AF-ECE4-C0A0-DF25-C4E86EE7C03D}"/>
          </ac:spMkLst>
        </pc:spChg>
      </pc:sldChg>
      <pc:sldChg chg="addSp delSp modSp new mod ord">
        <pc:chgData name="Peter McGinty" userId="138e04b35f3df159" providerId="LiveId" clId="{97882D9C-24AA-4AF0-9214-D19DF5BE20C0}" dt="2022-11-17T19:22:51.902" v="15877"/>
        <pc:sldMkLst>
          <pc:docMk/>
          <pc:sldMk cId="73068473" sldId="401"/>
        </pc:sldMkLst>
        <pc:spChg chg="mod">
          <ac:chgData name="Peter McGinty" userId="138e04b35f3df159" providerId="LiveId" clId="{97882D9C-24AA-4AF0-9214-D19DF5BE20C0}" dt="2022-11-10T22:13:44.441" v="3582" actId="20577"/>
          <ac:spMkLst>
            <pc:docMk/>
            <pc:sldMk cId="73068473" sldId="401"/>
            <ac:spMk id="2" creationId="{2964D4F0-4B84-0A5C-C58B-9A66FD42FB62}"/>
          </ac:spMkLst>
        </pc:spChg>
        <pc:spChg chg="mod">
          <ac:chgData name="Peter McGinty" userId="138e04b35f3df159" providerId="LiveId" clId="{97882D9C-24AA-4AF0-9214-D19DF5BE20C0}" dt="2022-11-15T09:22:26.336" v="10517" actId="20577"/>
          <ac:spMkLst>
            <pc:docMk/>
            <pc:sldMk cId="73068473" sldId="401"/>
            <ac:spMk id="3" creationId="{F56CE4E9-C4E3-10CA-E838-63F72F3E6744}"/>
          </ac:spMkLst>
        </pc:spChg>
        <pc:graphicFrameChg chg="add del modGraphic">
          <ac:chgData name="Peter McGinty" userId="138e04b35f3df159" providerId="LiveId" clId="{97882D9C-24AA-4AF0-9214-D19DF5BE20C0}" dt="2022-11-15T09:19:45.371" v="10413" actId="478"/>
          <ac:graphicFrameMkLst>
            <pc:docMk/>
            <pc:sldMk cId="73068473" sldId="401"/>
            <ac:graphicFrameMk id="5" creationId="{D9CBADF5-1DDA-ADFB-7551-1C563A113657}"/>
          </ac:graphicFrameMkLst>
        </pc:graphicFrameChg>
      </pc:sldChg>
      <pc:sldChg chg="modSp new mod ord">
        <pc:chgData name="Peter McGinty" userId="138e04b35f3df159" providerId="LiveId" clId="{97882D9C-24AA-4AF0-9214-D19DF5BE20C0}" dt="2022-11-17T19:22:51.902" v="15877"/>
        <pc:sldMkLst>
          <pc:docMk/>
          <pc:sldMk cId="2606125058" sldId="402"/>
        </pc:sldMkLst>
        <pc:spChg chg="mod">
          <ac:chgData name="Peter McGinty" userId="138e04b35f3df159" providerId="LiveId" clId="{97882D9C-24AA-4AF0-9214-D19DF5BE20C0}" dt="2022-11-10T22:19:30.408" v="3926" actId="20577"/>
          <ac:spMkLst>
            <pc:docMk/>
            <pc:sldMk cId="2606125058" sldId="402"/>
            <ac:spMk id="2" creationId="{47B5D32C-69B4-AEA0-B82E-5A587D1A7C4B}"/>
          </ac:spMkLst>
        </pc:spChg>
        <pc:spChg chg="mod">
          <ac:chgData name="Peter McGinty" userId="138e04b35f3df159" providerId="LiveId" clId="{97882D9C-24AA-4AF0-9214-D19DF5BE20C0}" dt="2022-11-17T18:35:38.392" v="14245" actId="20577"/>
          <ac:spMkLst>
            <pc:docMk/>
            <pc:sldMk cId="2606125058" sldId="402"/>
            <ac:spMk id="3" creationId="{9D502600-EE96-F100-B897-AA0DD6C7368A}"/>
          </ac:spMkLst>
        </pc:spChg>
      </pc:sldChg>
      <pc:sldChg chg="modSp new mod">
        <pc:chgData name="Peter McGinty" userId="138e04b35f3df159" providerId="LiveId" clId="{97882D9C-24AA-4AF0-9214-D19DF5BE20C0}" dt="2022-11-10T22:30:56.794" v="4298" actId="20577"/>
        <pc:sldMkLst>
          <pc:docMk/>
          <pc:sldMk cId="1128533190" sldId="403"/>
        </pc:sldMkLst>
        <pc:spChg chg="mod">
          <ac:chgData name="Peter McGinty" userId="138e04b35f3df159" providerId="LiveId" clId="{97882D9C-24AA-4AF0-9214-D19DF5BE20C0}" dt="2022-11-10T22:22:34.094" v="4092" actId="20577"/>
          <ac:spMkLst>
            <pc:docMk/>
            <pc:sldMk cId="1128533190" sldId="403"/>
            <ac:spMk id="2" creationId="{BE76B51F-C133-4026-1692-5A7C1D81512D}"/>
          </ac:spMkLst>
        </pc:spChg>
        <pc:spChg chg="mod">
          <ac:chgData name="Peter McGinty" userId="138e04b35f3df159" providerId="LiveId" clId="{97882D9C-24AA-4AF0-9214-D19DF5BE20C0}" dt="2022-11-10T22:30:56.794" v="4298" actId="20577"/>
          <ac:spMkLst>
            <pc:docMk/>
            <pc:sldMk cId="1128533190" sldId="403"/>
            <ac:spMk id="3" creationId="{2AC73D20-A94B-8F36-18F0-DF00DDB69A59}"/>
          </ac:spMkLst>
        </pc:spChg>
      </pc:sldChg>
      <pc:sldChg chg="modSp new mod ord">
        <pc:chgData name="Peter McGinty" userId="138e04b35f3df159" providerId="LiveId" clId="{97882D9C-24AA-4AF0-9214-D19DF5BE20C0}" dt="2022-11-17T19:22:51.902" v="15877"/>
        <pc:sldMkLst>
          <pc:docMk/>
          <pc:sldMk cId="2985160151" sldId="404"/>
        </pc:sldMkLst>
        <pc:spChg chg="mod">
          <ac:chgData name="Peter McGinty" userId="138e04b35f3df159" providerId="LiveId" clId="{97882D9C-24AA-4AF0-9214-D19DF5BE20C0}" dt="2022-11-15T09:23:43.042" v="10519" actId="20577"/>
          <ac:spMkLst>
            <pc:docMk/>
            <pc:sldMk cId="2985160151" sldId="404"/>
            <ac:spMk id="2" creationId="{2472AF7A-660E-6C00-3E22-D21595051250}"/>
          </ac:spMkLst>
        </pc:spChg>
        <pc:spChg chg="mod">
          <ac:chgData name="Peter McGinty" userId="138e04b35f3df159" providerId="LiveId" clId="{97882D9C-24AA-4AF0-9214-D19DF5BE20C0}" dt="2022-11-15T09:26:55.308" v="10710" actId="20577"/>
          <ac:spMkLst>
            <pc:docMk/>
            <pc:sldMk cId="2985160151" sldId="404"/>
            <ac:spMk id="3" creationId="{F3A14CF7-B983-A013-B1A1-A61F2C883F60}"/>
          </ac:spMkLst>
        </pc:spChg>
      </pc:sldChg>
      <pc:sldChg chg="modSp new mod">
        <pc:chgData name="Peter McGinty" userId="138e04b35f3df159" providerId="LiveId" clId="{97882D9C-24AA-4AF0-9214-D19DF5BE20C0}" dt="2022-11-15T11:17:51.069" v="11297" actId="20577"/>
        <pc:sldMkLst>
          <pc:docMk/>
          <pc:sldMk cId="2593341389" sldId="405"/>
        </pc:sldMkLst>
        <pc:spChg chg="mod">
          <ac:chgData name="Peter McGinty" userId="138e04b35f3df159" providerId="LiveId" clId="{97882D9C-24AA-4AF0-9214-D19DF5BE20C0}" dt="2022-11-10T23:34:52.531" v="6662" actId="20577"/>
          <ac:spMkLst>
            <pc:docMk/>
            <pc:sldMk cId="2593341389" sldId="405"/>
            <ac:spMk id="2" creationId="{A51442F9-E40D-B084-4829-D6AAFDCA7D98}"/>
          </ac:spMkLst>
        </pc:spChg>
        <pc:spChg chg="mod">
          <ac:chgData name="Peter McGinty" userId="138e04b35f3df159" providerId="LiveId" clId="{97882D9C-24AA-4AF0-9214-D19DF5BE20C0}" dt="2022-11-15T11:17:51.069" v="11297" actId="20577"/>
          <ac:spMkLst>
            <pc:docMk/>
            <pc:sldMk cId="2593341389" sldId="405"/>
            <ac:spMk id="3" creationId="{29B72FEC-785C-F7D2-B323-FB038737FCB2}"/>
          </ac:spMkLst>
        </pc:spChg>
      </pc:sldChg>
      <pc:sldChg chg="addSp delSp modSp new mod ord">
        <pc:chgData name="Peter McGinty" userId="138e04b35f3df159" providerId="LiveId" clId="{97882D9C-24AA-4AF0-9214-D19DF5BE20C0}" dt="2022-11-17T15:26:27.995" v="14111" actId="20577"/>
        <pc:sldMkLst>
          <pc:docMk/>
          <pc:sldMk cId="890140005" sldId="406"/>
        </pc:sldMkLst>
        <pc:spChg chg="mod">
          <ac:chgData name="Peter McGinty" userId="138e04b35f3df159" providerId="LiveId" clId="{97882D9C-24AA-4AF0-9214-D19DF5BE20C0}" dt="2022-11-17T15:26:27.995" v="14111" actId="20577"/>
          <ac:spMkLst>
            <pc:docMk/>
            <pc:sldMk cId="890140005" sldId="406"/>
            <ac:spMk id="2" creationId="{A12DB8F6-21C8-2139-68F5-01C10C503984}"/>
          </ac:spMkLst>
        </pc:spChg>
        <pc:spChg chg="mod">
          <ac:chgData name="Peter McGinty" userId="138e04b35f3df159" providerId="LiveId" clId="{97882D9C-24AA-4AF0-9214-D19DF5BE20C0}" dt="2022-11-11T07:32:53.966" v="6960" actId="20577"/>
          <ac:spMkLst>
            <pc:docMk/>
            <pc:sldMk cId="890140005" sldId="406"/>
            <ac:spMk id="3" creationId="{748432D8-B584-6FF0-A847-579C6BD0950B}"/>
          </ac:spMkLst>
        </pc:spChg>
        <pc:picChg chg="add del mod">
          <ac:chgData name="Peter McGinty" userId="138e04b35f3df159" providerId="LiveId" clId="{97882D9C-24AA-4AF0-9214-D19DF5BE20C0}" dt="2022-11-10T23:30:08.142" v="6557" actId="21"/>
          <ac:picMkLst>
            <pc:docMk/>
            <pc:sldMk cId="890140005" sldId="406"/>
            <ac:picMk id="5" creationId="{192866B5-681C-6E54-256A-E00CE40422DE}"/>
          </ac:picMkLst>
        </pc:picChg>
      </pc:sldChg>
      <pc:sldChg chg="addSp delSp modSp new mod ord modClrScheme chgLayout">
        <pc:chgData name="Peter McGinty" userId="138e04b35f3df159" providerId="LiveId" clId="{97882D9C-24AA-4AF0-9214-D19DF5BE20C0}" dt="2022-11-17T19:23:38.382" v="15934" actId="20577"/>
        <pc:sldMkLst>
          <pc:docMk/>
          <pc:sldMk cId="3796063595" sldId="407"/>
        </pc:sldMkLst>
        <pc:spChg chg="del mod ord">
          <ac:chgData name="Peter McGinty" userId="138e04b35f3df159" providerId="LiveId" clId="{97882D9C-24AA-4AF0-9214-D19DF5BE20C0}" dt="2022-11-15T09:14:53.146" v="10268" actId="700"/>
          <ac:spMkLst>
            <pc:docMk/>
            <pc:sldMk cId="3796063595" sldId="407"/>
            <ac:spMk id="2" creationId="{492DDE5C-E4D8-93C0-0C53-BD517EFCB0D6}"/>
          </ac:spMkLst>
        </pc:spChg>
        <pc:spChg chg="del mod ord">
          <ac:chgData name="Peter McGinty" userId="138e04b35f3df159" providerId="LiveId" clId="{97882D9C-24AA-4AF0-9214-D19DF5BE20C0}" dt="2022-11-15T09:14:53.146" v="10268" actId="700"/>
          <ac:spMkLst>
            <pc:docMk/>
            <pc:sldMk cId="3796063595" sldId="407"/>
            <ac:spMk id="3" creationId="{659A3132-81B9-C395-D3B8-A69578775C25}"/>
          </ac:spMkLst>
        </pc:spChg>
        <pc:spChg chg="add mod ord">
          <ac:chgData name="Peter McGinty" userId="138e04b35f3df159" providerId="LiveId" clId="{97882D9C-24AA-4AF0-9214-D19DF5BE20C0}" dt="2022-11-17T19:23:13.844" v="15900" actId="20577"/>
          <ac:spMkLst>
            <pc:docMk/>
            <pc:sldMk cId="3796063595" sldId="407"/>
            <ac:spMk id="4" creationId="{F1F2BDF1-DD77-75F3-E3CD-36F0AB3B2566}"/>
          </ac:spMkLst>
        </pc:spChg>
        <pc:spChg chg="add mod ord">
          <ac:chgData name="Peter McGinty" userId="138e04b35f3df159" providerId="LiveId" clId="{97882D9C-24AA-4AF0-9214-D19DF5BE20C0}" dt="2022-11-17T19:23:38.382" v="15934" actId="20577"/>
          <ac:spMkLst>
            <pc:docMk/>
            <pc:sldMk cId="3796063595" sldId="407"/>
            <ac:spMk id="5" creationId="{8AE43FA7-FF93-00E5-E7E6-016B0FA4EF50}"/>
          </ac:spMkLst>
        </pc:spChg>
      </pc:sldChg>
      <pc:sldChg chg="addSp modSp new mod ord">
        <pc:chgData name="Peter McGinty" userId="138e04b35f3df159" providerId="LiveId" clId="{97882D9C-24AA-4AF0-9214-D19DF5BE20C0}" dt="2022-11-15T11:14:28.997" v="11238" actId="20577"/>
        <pc:sldMkLst>
          <pc:docMk/>
          <pc:sldMk cId="115325812" sldId="408"/>
        </pc:sldMkLst>
        <pc:spChg chg="mod">
          <ac:chgData name="Peter McGinty" userId="138e04b35f3df159" providerId="LiveId" clId="{97882D9C-24AA-4AF0-9214-D19DF5BE20C0}" dt="2022-11-10T23:33:00.141" v="6638" actId="20577"/>
          <ac:spMkLst>
            <pc:docMk/>
            <pc:sldMk cId="115325812" sldId="408"/>
            <ac:spMk id="2" creationId="{7F01F628-3CAD-69D2-3DB5-B5F738858EA3}"/>
          </ac:spMkLst>
        </pc:spChg>
        <pc:spChg chg="mod">
          <ac:chgData name="Peter McGinty" userId="138e04b35f3df159" providerId="LiveId" clId="{97882D9C-24AA-4AF0-9214-D19DF5BE20C0}" dt="2022-11-15T11:14:28.997" v="11238" actId="20577"/>
          <ac:spMkLst>
            <pc:docMk/>
            <pc:sldMk cId="115325812" sldId="408"/>
            <ac:spMk id="3" creationId="{33F7125E-B85E-8370-E5F3-65F99D9421C6}"/>
          </ac:spMkLst>
        </pc:spChg>
        <pc:picChg chg="add mod">
          <ac:chgData name="Peter McGinty" userId="138e04b35f3df159" providerId="LiveId" clId="{97882D9C-24AA-4AF0-9214-D19DF5BE20C0}" dt="2022-11-10T23:33:10.643" v="6640" actId="1076"/>
          <ac:picMkLst>
            <pc:docMk/>
            <pc:sldMk cId="115325812" sldId="408"/>
            <ac:picMk id="4" creationId="{82DBD883-C147-018D-F6A5-DAB16F207FBB}"/>
          </ac:picMkLst>
        </pc:picChg>
      </pc:sldChg>
      <pc:sldChg chg="addSp modSp new mod ord">
        <pc:chgData name="Peter McGinty" userId="138e04b35f3df159" providerId="LiveId" clId="{97882D9C-24AA-4AF0-9214-D19DF5BE20C0}" dt="2022-11-15T11:12:07.558" v="11221"/>
        <pc:sldMkLst>
          <pc:docMk/>
          <pc:sldMk cId="3373413094" sldId="409"/>
        </pc:sldMkLst>
        <pc:picChg chg="add mod">
          <ac:chgData name="Peter McGinty" userId="138e04b35f3df159" providerId="LiveId" clId="{97882D9C-24AA-4AF0-9214-D19DF5BE20C0}" dt="2022-11-10T23:34:22.811" v="6650" actId="12789"/>
          <ac:picMkLst>
            <pc:docMk/>
            <pc:sldMk cId="3373413094" sldId="409"/>
            <ac:picMk id="3" creationId="{74DC8FDE-0C49-DD5F-BF96-57E07098EC51}"/>
          </ac:picMkLst>
        </pc:picChg>
      </pc:sldChg>
      <pc:sldChg chg="addSp delSp modSp add mod">
        <pc:chgData name="Peter McGinty" userId="138e04b35f3df159" providerId="LiveId" clId="{97882D9C-24AA-4AF0-9214-D19DF5BE20C0}" dt="2022-11-17T15:26:45.708" v="14112" actId="20577"/>
        <pc:sldMkLst>
          <pc:docMk/>
          <pc:sldMk cId="503688504" sldId="410"/>
        </pc:sldMkLst>
        <pc:spChg chg="mod">
          <ac:chgData name="Peter McGinty" userId="138e04b35f3df159" providerId="LiveId" clId="{97882D9C-24AA-4AF0-9214-D19DF5BE20C0}" dt="2022-11-17T15:26:45.708" v="14112" actId="20577"/>
          <ac:spMkLst>
            <pc:docMk/>
            <pc:sldMk cId="503688504" sldId="410"/>
            <ac:spMk id="2" creationId="{A51442F9-E40D-B084-4829-D6AAFDCA7D98}"/>
          </ac:spMkLst>
        </pc:spChg>
        <pc:spChg chg="mod">
          <ac:chgData name="Peter McGinty" userId="138e04b35f3df159" providerId="LiveId" clId="{97882D9C-24AA-4AF0-9214-D19DF5BE20C0}" dt="2022-11-15T11:26:59.966" v="11435" actId="20577"/>
          <ac:spMkLst>
            <pc:docMk/>
            <pc:sldMk cId="503688504" sldId="410"/>
            <ac:spMk id="3" creationId="{29B72FEC-785C-F7D2-B323-FB038737FCB2}"/>
          </ac:spMkLst>
        </pc:spChg>
        <pc:spChg chg="add del mod">
          <ac:chgData name="Peter McGinty" userId="138e04b35f3df159" providerId="LiveId" clId="{97882D9C-24AA-4AF0-9214-D19DF5BE20C0}" dt="2022-11-15T11:23:44.931" v="11362"/>
          <ac:spMkLst>
            <pc:docMk/>
            <pc:sldMk cId="503688504" sldId="410"/>
            <ac:spMk id="4" creationId="{1387E395-C2FA-5B75-A4CC-97093255CC72}"/>
          </ac:spMkLst>
        </pc:spChg>
        <pc:spChg chg="add del mod">
          <ac:chgData name="Peter McGinty" userId="138e04b35f3df159" providerId="LiveId" clId="{97882D9C-24AA-4AF0-9214-D19DF5BE20C0}" dt="2022-11-15T11:23:44.931" v="11362"/>
          <ac:spMkLst>
            <pc:docMk/>
            <pc:sldMk cId="503688504" sldId="410"/>
            <ac:spMk id="5" creationId="{27D7E137-F4F4-2993-CD19-D63378EE23B6}"/>
          </ac:spMkLst>
        </pc:spChg>
        <pc:spChg chg="add del mod">
          <ac:chgData name="Peter McGinty" userId="138e04b35f3df159" providerId="LiveId" clId="{97882D9C-24AA-4AF0-9214-D19DF5BE20C0}" dt="2022-11-15T11:23:48.262" v="11363"/>
          <ac:spMkLst>
            <pc:docMk/>
            <pc:sldMk cId="503688504" sldId="410"/>
            <ac:spMk id="6" creationId="{4C562141-70E0-DC66-E130-A7AEEDF01125}"/>
          </ac:spMkLst>
        </pc:spChg>
        <pc:spChg chg="add del mod">
          <ac:chgData name="Peter McGinty" userId="138e04b35f3df159" providerId="LiveId" clId="{97882D9C-24AA-4AF0-9214-D19DF5BE20C0}" dt="2022-11-15T11:23:48.262" v="11363"/>
          <ac:spMkLst>
            <pc:docMk/>
            <pc:sldMk cId="503688504" sldId="410"/>
            <ac:spMk id="7" creationId="{BE898CD7-A309-8C9C-AB55-EBD32FEB79AC}"/>
          </ac:spMkLst>
        </pc:spChg>
      </pc:sldChg>
      <pc:sldChg chg="addSp delSp modSp new mod ord modClrScheme chgLayout">
        <pc:chgData name="Peter McGinty" userId="138e04b35f3df159" providerId="LiveId" clId="{97882D9C-24AA-4AF0-9214-D19DF5BE20C0}" dt="2022-11-17T19:22:51.902" v="15877"/>
        <pc:sldMkLst>
          <pc:docMk/>
          <pc:sldMk cId="3555329964" sldId="411"/>
        </pc:sldMkLst>
        <pc:spChg chg="mod ord">
          <ac:chgData name="Peter McGinty" userId="138e04b35f3df159" providerId="LiveId" clId="{97882D9C-24AA-4AF0-9214-D19DF5BE20C0}" dt="2022-11-14T21:23:35.987" v="9777"/>
          <ac:spMkLst>
            <pc:docMk/>
            <pc:sldMk cId="3555329964" sldId="411"/>
            <ac:spMk id="2" creationId="{26E6BDA3-CEF5-5CD9-AB49-BC92EC51B170}"/>
          </ac:spMkLst>
        </pc:spChg>
        <pc:spChg chg="del mod ord">
          <ac:chgData name="Peter McGinty" userId="138e04b35f3df159" providerId="LiveId" clId="{97882D9C-24AA-4AF0-9214-D19DF5BE20C0}" dt="2022-11-14T21:21:11.120" v="9700"/>
          <ac:spMkLst>
            <pc:docMk/>
            <pc:sldMk cId="3555329964" sldId="411"/>
            <ac:spMk id="3" creationId="{0B37E55F-A863-9910-A28D-363CA838A142}"/>
          </ac:spMkLst>
        </pc:spChg>
        <pc:spChg chg="add mod ord">
          <ac:chgData name="Peter McGinty" userId="138e04b35f3df159" providerId="LiveId" clId="{97882D9C-24AA-4AF0-9214-D19DF5BE20C0}" dt="2022-11-17T18:34:39.151" v="14204" actId="20577"/>
          <ac:spMkLst>
            <pc:docMk/>
            <pc:sldMk cId="3555329964" sldId="411"/>
            <ac:spMk id="4" creationId="{B49044CC-9EA4-1C5C-FAAC-491013733A32}"/>
          </ac:spMkLst>
        </pc:spChg>
        <pc:spChg chg="add del mod">
          <ac:chgData name="Peter McGinty" userId="138e04b35f3df159" providerId="LiveId" clId="{97882D9C-24AA-4AF0-9214-D19DF5BE20C0}" dt="2022-11-14T21:20:26.817" v="9695"/>
          <ac:spMkLst>
            <pc:docMk/>
            <pc:sldMk cId="3555329964" sldId="411"/>
            <ac:spMk id="5" creationId="{DA7E62CB-DCED-EBE3-F580-0303ED134837}"/>
          </ac:spMkLst>
        </pc:spChg>
        <pc:spChg chg="add del mod">
          <ac:chgData name="Peter McGinty" userId="138e04b35f3df159" providerId="LiveId" clId="{97882D9C-24AA-4AF0-9214-D19DF5BE20C0}" dt="2022-11-14T21:20:26.817" v="9695"/>
          <ac:spMkLst>
            <pc:docMk/>
            <pc:sldMk cId="3555329964" sldId="411"/>
            <ac:spMk id="6" creationId="{41501A81-5DA3-232A-B351-6194D3B9DF0F}"/>
          </ac:spMkLst>
        </pc:spChg>
        <pc:spChg chg="add del mod">
          <ac:chgData name="Peter McGinty" userId="138e04b35f3df159" providerId="LiveId" clId="{97882D9C-24AA-4AF0-9214-D19DF5BE20C0}" dt="2022-11-14T21:20:26.817" v="9695"/>
          <ac:spMkLst>
            <pc:docMk/>
            <pc:sldMk cId="3555329964" sldId="411"/>
            <ac:spMk id="7" creationId="{05F80ECA-51A9-9413-5BE0-C9A7D384ABBE}"/>
          </ac:spMkLst>
        </pc:spChg>
        <pc:spChg chg="add del mod">
          <ac:chgData name="Peter McGinty" userId="138e04b35f3df159" providerId="LiveId" clId="{97882D9C-24AA-4AF0-9214-D19DF5BE20C0}" dt="2022-11-14T21:21:11.120" v="9700"/>
          <ac:spMkLst>
            <pc:docMk/>
            <pc:sldMk cId="3555329964" sldId="411"/>
            <ac:spMk id="8" creationId="{AEF7BB6A-9C22-9098-3E88-714F8FFB956B}"/>
          </ac:spMkLst>
        </pc:spChg>
        <pc:spChg chg="add del mod">
          <ac:chgData name="Peter McGinty" userId="138e04b35f3df159" providerId="LiveId" clId="{97882D9C-24AA-4AF0-9214-D19DF5BE20C0}" dt="2022-11-14T21:21:11.120" v="9700"/>
          <ac:spMkLst>
            <pc:docMk/>
            <pc:sldMk cId="3555329964" sldId="411"/>
            <ac:spMk id="9" creationId="{101333AB-24D5-C25A-0F6F-C9466A84C7D9}"/>
          </ac:spMkLst>
        </pc:spChg>
        <pc:spChg chg="add mod">
          <ac:chgData name="Peter McGinty" userId="138e04b35f3df159" providerId="LiveId" clId="{97882D9C-24AA-4AF0-9214-D19DF5BE20C0}" dt="2022-11-14T21:26:43.110" v="9894" actId="20577"/>
          <ac:spMkLst>
            <pc:docMk/>
            <pc:sldMk cId="3555329964" sldId="411"/>
            <ac:spMk id="10" creationId="{87320D6E-5FEE-446F-436D-8665A82DD497}"/>
          </ac:spMkLst>
        </pc:spChg>
        <pc:spChg chg="add del mod">
          <ac:chgData name="Peter McGinty" userId="138e04b35f3df159" providerId="LiveId" clId="{97882D9C-24AA-4AF0-9214-D19DF5BE20C0}" dt="2022-11-14T21:23:28.904" v="9776" actId="478"/>
          <ac:spMkLst>
            <pc:docMk/>
            <pc:sldMk cId="3555329964" sldId="411"/>
            <ac:spMk id="11" creationId="{DA76B04A-6842-C466-9E2B-3DEFE1A34EE8}"/>
          </ac:spMkLst>
        </pc:spChg>
        <pc:spChg chg="add del mod">
          <ac:chgData name="Peter McGinty" userId="138e04b35f3df159" providerId="LiveId" clId="{97882D9C-24AA-4AF0-9214-D19DF5BE20C0}" dt="2022-11-14T21:23:35.987" v="9777"/>
          <ac:spMkLst>
            <pc:docMk/>
            <pc:sldMk cId="3555329964" sldId="411"/>
            <ac:spMk id="12" creationId="{3D4A91D2-DF6E-F65A-1420-42C7EF1060A8}"/>
          </ac:spMkLst>
        </pc:spChg>
        <pc:spChg chg="add del mod">
          <ac:chgData name="Peter McGinty" userId="138e04b35f3df159" providerId="LiveId" clId="{97882D9C-24AA-4AF0-9214-D19DF5BE20C0}" dt="2022-11-14T21:23:35.987" v="9777"/>
          <ac:spMkLst>
            <pc:docMk/>
            <pc:sldMk cId="3555329964" sldId="411"/>
            <ac:spMk id="13" creationId="{0AEEBDE0-9CA0-1601-9560-83781E56055B}"/>
          </ac:spMkLst>
        </pc:spChg>
        <pc:spChg chg="add del mod">
          <ac:chgData name="Peter McGinty" userId="138e04b35f3df159" providerId="LiveId" clId="{97882D9C-24AA-4AF0-9214-D19DF5BE20C0}" dt="2022-11-14T21:23:35.987" v="9777"/>
          <ac:spMkLst>
            <pc:docMk/>
            <pc:sldMk cId="3555329964" sldId="411"/>
            <ac:spMk id="14" creationId="{C9172B3C-A0C6-59E9-140E-45D58D6F3AA5}"/>
          </ac:spMkLst>
        </pc:spChg>
      </pc:sldChg>
      <pc:sldChg chg="modSp new del mod">
        <pc:chgData name="Peter McGinty" userId="138e04b35f3df159" providerId="LiveId" clId="{97882D9C-24AA-4AF0-9214-D19DF5BE20C0}" dt="2022-11-15T14:29:44.637" v="14100" actId="47"/>
        <pc:sldMkLst>
          <pc:docMk/>
          <pc:sldMk cId="3599059269" sldId="412"/>
        </pc:sldMkLst>
        <pc:spChg chg="mod">
          <ac:chgData name="Peter McGinty" userId="138e04b35f3df159" providerId="LiveId" clId="{97882D9C-24AA-4AF0-9214-D19DF5BE20C0}" dt="2022-11-13T16:59:21.158" v="9408" actId="113"/>
          <ac:spMkLst>
            <pc:docMk/>
            <pc:sldMk cId="3599059269" sldId="412"/>
            <ac:spMk id="2" creationId="{B9988874-B52F-6191-1149-FBBB24B876D9}"/>
          </ac:spMkLst>
        </pc:spChg>
        <pc:spChg chg="mod">
          <ac:chgData name="Peter McGinty" userId="138e04b35f3df159" providerId="LiveId" clId="{97882D9C-24AA-4AF0-9214-D19DF5BE20C0}" dt="2022-11-15T11:27:56.891" v="11462" actId="20577"/>
          <ac:spMkLst>
            <pc:docMk/>
            <pc:sldMk cId="3599059269" sldId="412"/>
            <ac:spMk id="3" creationId="{0FCDF172-AE38-D1F7-0ABD-F4F986F30919}"/>
          </ac:spMkLst>
        </pc:spChg>
      </pc:sldChg>
      <pc:sldChg chg="modSp new mod">
        <pc:chgData name="Peter McGinty" userId="138e04b35f3df159" providerId="LiveId" clId="{97882D9C-24AA-4AF0-9214-D19DF5BE20C0}" dt="2022-11-11T16:20:57.555" v="7406" actId="20577"/>
        <pc:sldMkLst>
          <pc:docMk/>
          <pc:sldMk cId="3373705626" sldId="413"/>
        </pc:sldMkLst>
        <pc:spChg chg="mod">
          <ac:chgData name="Peter McGinty" userId="138e04b35f3df159" providerId="LiveId" clId="{97882D9C-24AA-4AF0-9214-D19DF5BE20C0}" dt="2022-11-11T16:20:57.555" v="7406" actId="20577"/>
          <ac:spMkLst>
            <pc:docMk/>
            <pc:sldMk cId="3373705626" sldId="413"/>
            <ac:spMk id="2" creationId="{7F49FFEC-8F8B-C089-3A6A-DD392BB9CDF9}"/>
          </ac:spMkLst>
        </pc:spChg>
      </pc:sldChg>
      <pc:sldChg chg="addSp delSp modSp new mod modClrScheme chgLayout">
        <pc:chgData name="Peter McGinty" userId="138e04b35f3df159" providerId="LiveId" clId="{97882D9C-24AA-4AF0-9214-D19DF5BE20C0}" dt="2022-11-11T16:47:29.460" v="8411" actId="20577"/>
        <pc:sldMkLst>
          <pc:docMk/>
          <pc:sldMk cId="3107712951" sldId="414"/>
        </pc:sldMkLst>
        <pc:spChg chg="mod ord">
          <ac:chgData name="Peter McGinty" userId="138e04b35f3df159" providerId="LiveId" clId="{97882D9C-24AA-4AF0-9214-D19DF5BE20C0}" dt="2022-11-11T16:47:29.460" v="8411" actId="20577"/>
          <ac:spMkLst>
            <pc:docMk/>
            <pc:sldMk cId="3107712951" sldId="414"/>
            <ac:spMk id="2" creationId="{1A789D94-7552-9BDD-70FC-6CDF75055B6E}"/>
          </ac:spMkLst>
        </pc:spChg>
        <pc:spChg chg="del mod ord">
          <ac:chgData name="Peter McGinty" userId="138e04b35f3df159" providerId="LiveId" clId="{97882D9C-24AA-4AF0-9214-D19DF5BE20C0}" dt="2022-11-11T16:22:01.789" v="7476" actId="700"/>
          <ac:spMkLst>
            <pc:docMk/>
            <pc:sldMk cId="3107712951" sldId="414"/>
            <ac:spMk id="3" creationId="{2ED3C282-A200-9A93-4437-3D6B95B46EA1}"/>
          </ac:spMkLst>
        </pc:spChg>
        <pc:spChg chg="del">
          <ac:chgData name="Peter McGinty" userId="138e04b35f3df159" providerId="LiveId" clId="{97882D9C-24AA-4AF0-9214-D19DF5BE20C0}" dt="2022-11-11T16:22:01.789" v="7476" actId="700"/>
          <ac:spMkLst>
            <pc:docMk/>
            <pc:sldMk cId="3107712951" sldId="414"/>
            <ac:spMk id="4" creationId="{C40D0CBA-4123-BEFB-14A0-68115DA782A9}"/>
          </ac:spMkLst>
        </pc:spChg>
        <pc:spChg chg="add mod ord">
          <ac:chgData name="Peter McGinty" userId="138e04b35f3df159" providerId="LiveId" clId="{97882D9C-24AA-4AF0-9214-D19DF5BE20C0}" dt="2022-11-11T16:47:05.611" v="8378" actId="20577"/>
          <ac:spMkLst>
            <pc:docMk/>
            <pc:sldMk cId="3107712951" sldId="414"/>
            <ac:spMk id="5" creationId="{FBB8CCEB-F73C-49FC-201C-F46DE06F9736}"/>
          </ac:spMkLst>
        </pc:spChg>
      </pc:sldChg>
      <pc:sldChg chg="addSp delSp modSp new mod ord modClrScheme chgLayout">
        <pc:chgData name="Peter McGinty" userId="138e04b35f3df159" providerId="LiveId" clId="{97882D9C-24AA-4AF0-9214-D19DF5BE20C0}" dt="2022-11-13T17:00:42.680" v="9450" actId="27636"/>
        <pc:sldMkLst>
          <pc:docMk/>
          <pc:sldMk cId="2019531265" sldId="415"/>
        </pc:sldMkLst>
        <pc:spChg chg="del mod ord">
          <ac:chgData name="Peter McGinty" userId="138e04b35f3df159" providerId="LiveId" clId="{97882D9C-24AA-4AF0-9214-D19DF5BE20C0}" dt="2022-11-11T16:31:02.038" v="7830" actId="700"/>
          <ac:spMkLst>
            <pc:docMk/>
            <pc:sldMk cId="2019531265" sldId="415"/>
            <ac:spMk id="2" creationId="{230DD499-32A2-14C1-D974-C582E7517594}"/>
          </ac:spMkLst>
        </pc:spChg>
        <pc:spChg chg="del mod ord">
          <ac:chgData name="Peter McGinty" userId="138e04b35f3df159" providerId="LiveId" clId="{97882D9C-24AA-4AF0-9214-D19DF5BE20C0}" dt="2022-11-11T16:31:02.038" v="7830" actId="700"/>
          <ac:spMkLst>
            <pc:docMk/>
            <pc:sldMk cId="2019531265" sldId="415"/>
            <ac:spMk id="3" creationId="{B36C95DF-D830-C49D-A184-5595349E3775}"/>
          </ac:spMkLst>
        </pc:spChg>
        <pc:spChg chg="add mod ord">
          <ac:chgData name="Peter McGinty" userId="138e04b35f3df159" providerId="LiveId" clId="{97882D9C-24AA-4AF0-9214-D19DF5BE20C0}" dt="2022-11-13T17:00:42.680" v="9450" actId="27636"/>
          <ac:spMkLst>
            <pc:docMk/>
            <pc:sldMk cId="2019531265" sldId="415"/>
            <ac:spMk id="4" creationId="{AE15374C-154E-BA37-6009-9C9FF9FE3055}"/>
          </ac:spMkLst>
        </pc:spChg>
        <pc:spChg chg="add mod ord">
          <ac:chgData name="Peter McGinty" userId="138e04b35f3df159" providerId="LiveId" clId="{97882D9C-24AA-4AF0-9214-D19DF5BE20C0}" dt="2022-11-13T16:57:54.022" v="9392" actId="20577"/>
          <ac:spMkLst>
            <pc:docMk/>
            <pc:sldMk cId="2019531265" sldId="415"/>
            <ac:spMk id="5" creationId="{867C754C-5DCF-6384-818A-DC9F536B1A3C}"/>
          </ac:spMkLst>
        </pc:spChg>
      </pc:sldChg>
      <pc:sldChg chg="modSp new mod">
        <pc:chgData name="Peter McGinty" userId="138e04b35f3df159" providerId="LiveId" clId="{97882D9C-24AA-4AF0-9214-D19DF5BE20C0}" dt="2022-11-11T16:59:49.570" v="8780" actId="27636"/>
        <pc:sldMkLst>
          <pc:docMk/>
          <pc:sldMk cId="965972745" sldId="416"/>
        </pc:sldMkLst>
        <pc:spChg chg="mod">
          <ac:chgData name="Peter McGinty" userId="138e04b35f3df159" providerId="LiveId" clId="{97882D9C-24AA-4AF0-9214-D19DF5BE20C0}" dt="2022-11-11T16:47:55.817" v="8449" actId="20577"/>
          <ac:spMkLst>
            <pc:docMk/>
            <pc:sldMk cId="965972745" sldId="416"/>
            <ac:spMk id="2" creationId="{D4CD0FF1-8C89-C593-60EF-85FF0CE37F15}"/>
          </ac:spMkLst>
        </pc:spChg>
        <pc:spChg chg="mod">
          <ac:chgData name="Peter McGinty" userId="138e04b35f3df159" providerId="LiveId" clId="{97882D9C-24AA-4AF0-9214-D19DF5BE20C0}" dt="2022-11-11T16:59:49.570" v="8780" actId="27636"/>
          <ac:spMkLst>
            <pc:docMk/>
            <pc:sldMk cId="965972745" sldId="416"/>
            <ac:spMk id="3" creationId="{435C3F01-8BBF-A374-F781-2444C9F8C157}"/>
          </ac:spMkLst>
        </pc:spChg>
      </pc:sldChg>
      <pc:sldChg chg="add del">
        <pc:chgData name="Peter McGinty" userId="138e04b35f3df159" providerId="LiveId" clId="{97882D9C-24AA-4AF0-9214-D19DF5BE20C0}" dt="2022-11-11T16:30:38.023" v="7828"/>
        <pc:sldMkLst>
          <pc:docMk/>
          <pc:sldMk cId="75977811" sldId="417"/>
        </pc:sldMkLst>
      </pc:sldChg>
      <pc:sldChg chg="modSp add mod">
        <pc:chgData name="Peter McGinty" userId="138e04b35f3df159" providerId="LiveId" clId="{97882D9C-24AA-4AF0-9214-D19DF5BE20C0}" dt="2022-11-11T16:58:03.927" v="8763" actId="20577"/>
        <pc:sldMkLst>
          <pc:docMk/>
          <pc:sldMk cId="1180265610" sldId="417"/>
        </pc:sldMkLst>
        <pc:spChg chg="mod">
          <ac:chgData name="Peter McGinty" userId="138e04b35f3df159" providerId="LiveId" clId="{97882D9C-24AA-4AF0-9214-D19DF5BE20C0}" dt="2022-11-11T16:51:58.982" v="8565" actId="20577"/>
          <ac:spMkLst>
            <pc:docMk/>
            <pc:sldMk cId="1180265610" sldId="417"/>
            <ac:spMk id="2" creationId="{D4CD0FF1-8C89-C593-60EF-85FF0CE37F15}"/>
          </ac:spMkLst>
        </pc:spChg>
        <pc:spChg chg="mod">
          <ac:chgData name="Peter McGinty" userId="138e04b35f3df159" providerId="LiveId" clId="{97882D9C-24AA-4AF0-9214-D19DF5BE20C0}" dt="2022-11-11T16:58:03.927" v="8763" actId="20577"/>
          <ac:spMkLst>
            <pc:docMk/>
            <pc:sldMk cId="1180265610" sldId="417"/>
            <ac:spMk id="3" creationId="{435C3F01-8BBF-A374-F781-2444C9F8C157}"/>
          </ac:spMkLst>
        </pc:spChg>
      </pc:sldChg>
      <pc:sldChg chg="add del">
        <pc:chgData name="Peter McGinty" userId="138e04b35f3df159" providerId="LiveId" clId="{97882D9C-24AA-4AF0-9214-D19DF5BE20C0}" dt="2022-11-11T16:30:37.047" v="7827"/>
        <pc:sldMkLst>
          <pc:docMk/>
          <pc:sldMk cId="1907672351" sldId="418"/>
        </pc:sldMkLst>
      </pc:sldChg>
      <pc:sldChg chg="modSp new mod">
        <pc:chgData name="Peter McGinty" userId="138e04b35f3df159" providerId="LiveId" clId="{97882D9C-24AA-4AF0-9214-D19DF5BE20C0}" dt="2022-11-11T17:04:53.560" v="9053" actId="15"/>
        <pc:sldMkLst>
          <pc:docMk/>
          <pc:sldMk cId="2435879664" sldId="418"/>
        </pc:sldMkLst>
        <pc:spChg chg="mod">
          <ac:chgData name="Peter McGinty" userId="138e04b35f3df159" providerId="LiveId" clId="{97882D9C-24AA-4AF0-9214-D19DF5BE20C0}" dt="2022-11-11T17:00:43.647" v="8792" actId="20577"/>
          <ac:spMkLst>
            <pc:docMk/>
            <pc:sldMk cId="2435879664" sldId="418"/>
            <ac:spMk id="2" creationId="{2248E260-3FB6-1588-74C8-2EC96BFDC190}"/>
          </ac:spMkLst>
        </pc:spChg>
        <pc:spChg chg="mod">
          <ac:chgData name="Peter McGinty" userId="138e04b35f3df159" providerId="LiveId" clId="{97882D9C-24AA-4AF0-9214-D19DF5BE20C0}" dt="2022-11-11T17:04:53.560" v="9053" actId="15"/>
          <ac:spMkLst>
            <pc:docMk/>
            <pc:sldMk cId="2435879664" sldId="418"/>
            <ac:spMk id="3" creationId="{E37B2350-316E-C4E7-2D4C-0B3907BF50B7}"/>
          </ac:spMkLst>
        </pc:spChg>
      </pc:sldChg>
      <pc:sldChg chg="modSp new mod">
        <pc:chgData name="Peter McGinty" userId="138e04b35f3df159" providerId="LiveId" clId="{97882D9C-24AA-4AF0-9214-D19DF5BE20C0}" dt="2022-11-11T17:06:16.794" v="9117" actId="20577"/>
        <pc:sldMkLst>
          <pc:docMk/>
          <pc:sldMk cId="2228406060" sldId="419"/>
        </pc:sldMkLst>
        <pc:spChg chg="mod">
          <ac:chgData name="Peter McGinty" userId="138e04b35f3df159" providerId="LiveId" clId="{97882D9C-24AA-4AF0-9214-D19DF5BE20C0}" dt="2022-11-11T17:06:16.794" v="9117" actId="20577"/>
          <ac:spMkLst>
            <pc:docMk/>
            <pc:sldMk cId="2228406060" sldId="419"/>
            <ac:spMk id="2" creationId="{1EA8E3C8-19CE-E66E-C511-395072273629}"/>
          </ac:spMkLst>
        </pc:spChg>
      </pc:sldChg>
      <pc:sldChg chg="modSp mod">
        <pc:chgData name="Peter McGinty" userId="138e04b35f3df159" providerId="LiveId" clId="{97882D9C-24AA-4AF0-9214-D19DF5BE20C0}" dt="2022-11-14T21:43:06.213" v="10018" actId="20577"/>
        <pc:sldMkLst>
          <pc:docMk/>
          <pc:sldMk cId="797336637" sldId="427"/>
        </pc:sldMkLst>
        <pc:spChg chg="mod">
          <ac:chgData name="Peter McGinty" userId="138e04b35f3df159" providerId="LiveId" clId="{97882D9C-24AA-4AF0-9214-D19DF5BE20C0}" dt="2022-11-14T21:43:06.213" v="10018" actId="20577"/>
          <ac:spMkLst>
            <pc:docMk/>
            <pc:sldMk cId="797336637" sldId="427"/>
            <ac:spMk id="2" creationId="{1EA8E3C8-19CE-E66E-C511-395072273629}"/>
          </ac:spMkLst>
        </pc:spChg>
      </pc:sldChg>
      <pc:sldChg chg="modSp mod">
        <pc:chgData name="Peter McGinty" userId="138e04b35f3df159" providerId="LiveId" clId="{97882D9C-24AA-4AF0-9214-D19DF5BE20C0}" dt="2022-11-14T21:41:39.661" v="9974" actId="20577"/>
        <pc:sldMkLst>
          <pc:docMk/>
          <pc:sldMk cId="3611910677" sldId="428"/>
        </pc:sldMkLst>
        <pc:spChg chg="mod">
          <ac:chgData name="Peter McGinty" userId="138e04b35f3df159" providerId="LiveId" clId="{97882D9C-24AA-4AF0-9214-D19DF5BE20C0}" dt="2022-11-14T21:41:39.661" v="9974" actId="20577"/>
          <ac:spMkLst>
            <pc:docMk/>
            <pc:sldMk cId="3611910677" sldId="428"/>
            <ac:spMk id="5" creationId="{AF94CAE1-A276-840E-DD9D-4DC95D76FF19}"/>
          </ac:spMkLst>
        </pc:spChg>
      </pc:sldChg>
      <pc:sldChg chg="modSp mod">
        <pc:chgData name="Peter McGinty" userId="138e04b35f3df159" providerId="LiveId" clId="{97882D9C-24AA-4AF0-9214-D19DF5BE20C0}" dt="2022-11-14T21:42:20.343" v="9998" actId="313"/>
        <pc:sldMkLst>
          <pc:docMk/>
          <pc:sldMk cId="1330263993" sldId="429"/>
        </pc:sldMkLst>
        <pc:spChg chg="mod">
          <ac:chgData name="Peter McGinty" userId="138e04b35f3df159" providerId="LiveId" clId="{97882D9C-24AA-4AF0-9214-D19DF5BE20C0}" dt="2022-11-14T21:42:20.343" v="9998" actId="313"/>
          <ac:spMkLst>
            <pc:docMk/>
            <pc:sldMk cId="1330263993" sldId="429"/>
            <ac:spMk id="5" creationId="{303EBB90-23E2-8A4F-C61B-856067D3CF5D}"/>
          </ac:spMkLst>
        </pc:spChg>
      </pc:sldChg>
      <pc:sldChg chg="modSp add mod">
        <pc:chgData name="Peter McGinty" userId="138e04b35f3df159" providerId="LiveId" clId="{97882D9C-24AA-4AF0-9214-D19DF5BE20C0}" dt="2022-11-13T16:49:35.032" v="9253" actId="6549"/>
        <pc:sldMkLst>
          <pc:docMk/>
          <pc:sldMk cId="1461700724" sldId="433"/>
        </pc:sldMkLst>
        <pc:spChg chg="mod">
          <ac:chgData name="Peter McGinty" userId="138e04b35f3df159" providerId="LiveId" clId="{97882D9C-24AA-4AF0-9214-D19DF5BE20C0}" dt="2022-11-13T16:49:35.032" v="9253" actId="6549"/>
          <ac:spMkLst>
            <pc:docMk/>
            <pc:sldMk cId="1461700724" sldId="433"/>
            <ac:spMk id="2" creationId="{1EA8E3C8-19CE-E66E-C511-395072273629}"/>
          </ac:spMkLst>
        </pc:spChg>
      </pc:sldChg>
      <pc:sldChg chg="modSp add mod modClrScheme chgLayout">
        <pc:chgData name="Peter McGinty" userId="138e04b35f3df159" providerId="LiveId" clId="{97882D9C-24AA-4AF0-9214-D19DF5BE20C0}" dt="2022-11-13T17:06:05.001" v="9572" actId="6549"/>
        <pc:sldMkLst>
          <pc:docMk/>
          <pc:sldMk cId="2116980293" sldId="434"/>
        </pc:sldMkLst>
        <pc:spChg chg="mod ord">
          <ac:chgData name="Peter McGinty" userId="138e04b35f3df159" providerId="LiveId" clId="{97882D9C-24AA-4AF0-9214-D19DF5BE20C0}" dt="2022-11-13T17:02:56.451" v="9499" actId="20577"/>
          <ac:spMkLst>
            <pc:docMk/>
            <pc:sldMk cId="2116980293" sldId="434"/>
            <ac:spMk id="4" creationId="{AE15374C-154E-BA37-6009-9C9FF9FE3055}"/>
          </ac:spMkLst>
        </pc:spChg>
        <pc:spChg chg="mod ord">
          <ac:chgData name="Peter McGinty" userId="138e04b35f3df159" providerId="LiveId" clId="{97882D9C-24AA-4AF0-9214-D19DF5BE20C0}" dt="2022-11-13T17:06:05.001" v="9572" actId="6549"/>
          <ac:spMkLst>
            <pc:docMk/>
            <pc:sldMk cId="2116980293" sldId="434"/>
            <ac:spMk id="5" creationId="{867C754C-5DCF-6384-818A-DC9F536B1A3C}"/>
          </ac:spMkLst>
        </pc:spChg>
      </pc:sldChg>
      <pc:sldChg chg="addSp delSp modSp new mod modClrScheme chgLayout">
        <pc:chgData name="Peter McGinty" userId="138e04b35f3df159" providerId="LiveId" clId="{97882D9C-24AA-4AF0-9214-D19DF5BE20C0}" dt="2022-11-13T17:07:56.537" v="9601" actId="20577"/>
        <pc:sldMkLst>
          <pc:docMk/>
          <pc:sldMk cId="305284353" sldId="435"/>
        </pc:sldMkLst>
        <pc:spChg chg="del mod ord">
          <ac:chgData name="Peter McGinty" userId="138e04b35f3df159" providerId="LiveId" clId="{97882D9C-24AA-4AF0-9214-D19DF5BE20C0}" dt="2022-11-13T17:07:33.781" v="9573" actId="700"/>
          <ac:spMkLst>
            <pc:docMk/>
            <pc:sldMk cId="305284353" sldId="435"/>
            <ac:spMk id="2" creationId="{43893097-3A3D-0DE7-BD72-2BDBC7B3A7C8}"/>
          </ac:spMkLst>
        </pc:spChg>
        <pc:spChg chg="del mod ord">
          <ac:chgData name="Peter McGinty" userId="138e04b35f3df159" providerId="LiveId" clId="{97882D9C-24AA-4AF0-9214-D19DF5BE20C0}" dt="2022-11-13T17:07:33.781" v="9573" actId="700"/>
          <ac:spMkLst>
            <pc:docMk/>
            <pc:sldMk cId="305284353" sldId="435"/>
            <ac:spMk id="3" creationId="{EFC56149-E9DC-2BA0-EC53-B2884268F8A9}"/>
          </ac:spMkLst>
        </pc:spChg>
        <pc:spChg chg="add mod ord">
          <ac:chgData name="Peter McGinty" userId="138e04b35f3df159" providerId="LiveId" clId="{97882D9C-24AA-4AF0-9214-D19DF5BE20C0}" dt="2022-11-13T17:07:56.537" v="9601" actId="20577"/>
          <ac:spMkLst>
            <pc:docMk/>
            <pc:sldMk cId="305284353" sldId="435"/>
            <ac:spMk id="4" creationId="{F6589F2D-1110-0782-9D4A-50E49C1FA1AB}"/>
          </ac:spMkLst>
        </pc:spChg>
        <pc:spChg chg="add mod ord">
          <ac:chgData name="Peter McGinty" userId="138e04b35f3df159" providerId="LiveId" clId="{97882D9C-24AA-4AF0-9214-D19DF5BE20C0}" dt="2022-11-13T17:07:33.781" v="9573" actId="700"/>
          <ac:spMkLst>
            <pc:docMk/>
            <pc:sldMk cId="305284353" sldId="435"/>
            <ac:spMk id="5" creationId="{35CA5B2B-6BD7-DA7C-474D-0F1619ECC726}"/>
          </ac:spMkLst>
        </pc:spChg>
      </pc:sldChg>
      <pc:sldChg chg="new">
        <pc:chgData name="Peter McGinty" userId="138e04b35f3df159" providerId="LiveId" clId="{97882D9C-24AA-4AF0-9214-D19DF5BE20C0}" dt="2022-11-13T17:00:59.085" v="9451" actId="680"/>
        <pc:sldMkLst>
          <pc:docMk/>
          <pc:sldMk cId="3528983115" sldId="436"/>
        </pc:sldMkLst>
      </pc:sldChg>
      <pc:sldChg chg="modSp new mod">
        <pc:chgData name="Peter McGinty" userId="138e04b35f3df159" providerId="LiveId" clId="{97882D9C-24AA-4AF0-9214-D19DF5BE20C0}" dt="2022-11-15T09:29:21.365" v="10753" actId="20577"/>
        <pc:sldMkLst>
          <pc:docMk/>
          <pc:sldMk cId="2766843006" sldId="437"/>
        </pc:sldMkLst>
        <pc:spChg chg="mod">
          <ac:chgData name="Peter McGinty" userId="138e04b35f3df159" providerId="LiveId" clId="{97882D9C-24AA-4AF0-9214-D19DF5BE20C0}" dt="2022-11-15T09:29:21.365" v="10753" actId="20577"/>
          <ac:spMkLst>
            <pc:docMk/>
            <pc:sldMk cId="2766843006" sldId="437"/>
            <ac:spMk id="2" creationId="{51F88176-3613-A332-7198-A837C1870553}"/>
          </ac:spMkLst>
        </pc:spChg>
      </pc:sldChg>
      <pc:sldChg chg="modSp new mod">
        <pc:chgData name="Peter McGinty" userId="138e04b35f3df159" providerId="LiveId" clId="{97882D9C-24AA-4AF0-9214-D19DF5BE20C0}" dt="2022-11-17T18:37:13.456" v="14349" actId="20577"/>
        <pc:sldMkLst>
          <pc:docMk/>
          <pc:sldMk cId="3485055322" sldId="438"/>
        </pc:sldMkLst>
        <pc:spChg chg="mod">
          <ac:chgData name="Peter McGinty" userId="138e04b35f3df159" providerId="LiveId" clId="{97882D9C-24AA-4AF0-9214-D19DF5BE20C0}" dt="2022-11-17T18:36:30.328" v="14298" actId="20577"/>
          <ac:spMkLst>
            <pc:docMk/>
            <pc:sldMk cId="3485055322" sldId="438"/>
            <ac:spMk id="2" creationId="{526A1A3F-CB94-35E6-F7FE-E15B4725FF62}"/>
          </ac:spMkLst>
        </pc:spChg>
        <pc:spChg chg="mod">
          <ac:chgData name="Peter McGinty" userId="138e04b35f3df159" providerId="LiveId" clId="{97882D9C-24AA-4AF0-9214-D19DF5BE20C0}" dt="2022-11-17T18:37:13.456" v="14349" actId="20577"/>
          <ac:spMkLst>
            <pc:docMk/>
            <pc:sldMk cId="3485055322" sldId="438"/>
            <ac:spMk id="3" creationId="{D4B8B877-82CB-18BB-C8D6-295587E58DA9}"/>
          </ac:spMkLst>
        </pc:spChg>
      </pc:sldChg>
      <pc:sldChg chg="modSp new mod">
        <pc:chgData name="Peter McGinty" userId="138e04b35f3df159" providerId="LiveId" clId="{97882D9C-24AA-4AF0-9214-D19DF5BE20C0}" dt="2022-11-17T18:36:15.085" v="14297" actId="20577"/>
        <pc:sldMkLst>
          <pc:docMk/>
          <pc:sldMk cId="2471689934" sldId="439"/>
        </pc:sldMkLst>
        <pc:spChg chg="mod">
          <ac:chgData name="Peter McGinty" userId="138e04b35f3df159" providerId="LiveId" clId="{97882D9C-24AA-4AF0-9214-D19DF5BE20C0}" dt="2022-11-17T15:26:07.761" v="14102"/>
          <ac:spMkLst>
            <pc:docMk/>
            <pc:sldMk cId="2471689934" sldId="439"/>
            <ac:spMk id="2" creationId="{A0B9A74B-F83F-9E9A-1C73-F3F947428222}"/>
          </ac:spMkLst>
        </pc:spChg>
        <pc:spChg chg="mod">
          <ac:chgData name="Peter McGinty" userId="138e04b35f3df159" providerId="LiveId" clId="{97882D9C-24AA-4AF0-9214-D19DF5BE20C0}" dt="2022-11-17T18:36:15.085" v="14297" actId="20577"/>
          <ac:spMkLst>
            <pc:docMk/>
            <pc:sldMk cId="2471689934" sldId="439"/>
            <ac:spMk id="3" creationId="{38B3F20E-52B6-9409-AC89-48C180135B19}"/>
          </ac:spMkLst>
        </pc:spChg>
      </pc:sldChg>
      <pc:sldChg chg="modSp new del mod">
        <pc:chgData name="Peter McGinty" userId="138e04b35f3df159" providerId="LiveId" clId="{97882D9C-24AA-4AF0-9214-D19DF5BE20C0}" dt="2022-11-15T14:29:44.637" v="14100" actId="47"/>
        <pc:sldMkLst>
          <pc:docMk/>
          <pc:sldMk cId="2479670678" sldId="439"/>
        </pc:sldMkLst>
        <pc:spChg chg="mod">
          <ac:chgData name="Peter McGinty" userId="138e04b35f3df159" providerId="LiveId" clId="{97882D9C-24AA-4AF0-9214-D19DF5BE20C0}" dt="2022-11-15T11:28:23.642" v="11490" actId="20577"/>
          <ac:spMkLst>
            <pc:docMk/>
            <pc:sldMk cId="2479670678" sldId="439"/>
            <ac:spMk id="2" creationId="{D203B82E-8904-9C8C-8121-744E2BE2DF76}"/>
          </ac:spMkLst>
        </pc:spChg>
      </pc:sldChg>
      <pc:sldChg chg="modSp new del mod">
        <pc:chgData name="Peter McGinty" userId="138e04b35f3df159" providerId="LiveId" clId="{97882D9C-24AA-4AF0-9214-D19DF5BE20C0}" dt="2022-11-15T14:29:44.637" v="14100" actId="47"/>
        <pc:sldMkLst>
          <pc:docMk/>
          <pc:sldMk cId="3856888228" sldId="440"/>
        </pc:sldMkLst>
        <pc:spChg chg="mod">
          <ac:chgData name="Peter McGinty" userId="138e04b35f3df159" providerId="LiveId" clId="{97882D9C-24AA-4AF0-9214-D19DF5BE20C0}" dt="2022-11-15T11:29:30.744" v="11520" actId="20577"/>
          <ac:spMkLst>
            <pc:docMk/>
            <pc:sldMk cId="3856888228" sldId="440"/>
            <ac:spMk id="2" creationId="{FC21C077-A678-232F-4651-F4E386AFB43F}"/>
          </ac:spMkLst>
        </pc:spChg>
        <pc:spChg chg="mod">
          <ac:chgData name="Peter McGinty" userId="138e04b35f3df159" providerId="LiveId" clId="{97882D9C-24AA-4AF0-9214-D19DF5BE20C0}" dt="2022-11-15T11:47:14.968" v="12534" actId="20577"/>
          <ac:spMkLst>
            <pc:docMk/>
            <pc:sldMk cId="3856888228" sldId="440"/>
            <ac:spMk id="3" creationId="{49B0C396-72ED-4654-7190-3B034B02FCED}"/>
          </ac:spMkLst>
        </pc:spChg>
      </pc:sldChg>
      <pc:sldChg chg="modSp new mod">
        <pc:chgData name="Peter McGinty" userId="138e04b35f3df159" providerId="LiveId" clId="{97882D9C-24AA-4AF0-9214-D19DF5BE20C0}" dt="2022-11-17T18:38:43.280" v="14374" actId="20577"/>
        <pc:sldMkLst>
          <pc:docMk/>
          <pc:sldMk cId="4114929634" sldId="440"/>
        </pc:sldMkLst>
        <pc:spChg chg="mod">
          <ac:chgData name="Peter McGinty" userId="138e04b35f3df159" providerId="LiveId" clId="{97882D9C-24AA-4AF0-9214-D19DF5BE20C0}" dt="2022-11-17T18:38:43.280" v="14374" actId="20577"/>
          <ac:spMkLst>
            <pc:docMk/>
            <pc:sldMk cId="4114929634" sldId="440"/>
            <ac:spMk id="2" creationId="{BC9BAB99-59FD-5AA6-7CA6-C7867712491F}"/>
          </ac:spMkLst>
        </pc:spChg>
      </pc:sldChg>
      <pc:sldChg chg="modSp add del mod">
        <pc:chgData name="Peter McGinty" userId="138e04b35f3df159" providerId="LiveId" clId="{97882D9C-24AA-4AF0-9214-D19DF5BE20C0}" dt="2022-11-15T14:29:44.637" v="14100" actId="47"/>
        <pc:sldMkLst>
          <pc:docMk/>
          <pc:sldMk cId="2198195519" sldId="441"/>
        </pc:sldMkLst>
        <pc:spChg chg="mod">
          <ac:chgData name="Peter McGinty" userId="138e04b35f3df159" providerId="LiveId" clId="{97882D9C-24AA-4AF0-9214-D19DF5BE20C0}" dt="2022-11-15T11:52:03.912" v="12887" actId="20577"/>
          <ac:spMkLst>
            <pc:docMk/>
            <pc:sldMk cId="2198195519" sldId="441"/>
            <ac:spMk id="2" creationId="{FC21C077-A678-232F-4651-F4E386AFB43F}"/>
          </ac:spMkLst>
        </pc:spChg>
        <pc:spChg chg="mod">
          <ac:chgData name="Peter McGinty" userId="138e04b35f3df159" providerId="LiveId" clId="{97882D9C-24AA-4AF0-9214-D19DF5BE20C0}" dt="2022-11-15T11:51:51.465" v="12877" actId="20577"/>
          <ac:spMkLst>
            <pc:docMk/>
            <pc:sldMk cId="2198195519" sldId="441"/>
            <ac:spMk id="3" creationId="{49B0C396-72ED-4654-7190-3B034B02FCED}"/>
          </ac:spMkLst>
        </pc:spChg>
      </pc:sldChg>
      <pc:sldChg chg="modSp mod">
        <pc:chgData name="Peter McGinty" userId="138e04b35f3df159" providerId="LiveId" clId="{97882D9C-24AA-4AF0-9214-D19DF5BE20C0}" dt="2022-11-17T18:41:10.111" v="14394" actId="20577"/>
        <pc:sldMkLst>
          <pc:docMk/>
          <pc:sldMk cId="2908043901" sldId="441"/>
        </pc:sldMkLst>
        <pc:spChg chg="mod">
          <ac:chgData name="Peter McGinty" userId="138e04b35f3df159" providerId="LiveId" clId="{97882D9C-24AA-4AF0-9214-D19DF5BE20C0}" dt="2022-11-17T18:40:54.929" v="14393" actId="20577"/>
          <ac:spMkLst>
            <pc:docMk/>
            <pc:sldMk cId="2908043901" sldId="441"/>
            <ac:spMk id="2" creationId="{3FE50881-B239-9F8C-4B74-E8F86AE5B999}"/>
          </ac:spMkLst>
        </pc:spChg>
        <pc:spChg chg="mod">
          <ac:chgData name="Peter McGinty" userId="138e04b35f3df159" providerId="LiveId" clId="{97882D9C-24AA-4AF0-9214-D19DF5BE20C0}" dt="2022-11-17T18:41:10.111" v="14394" actId="20577"/>
          <ac:spMkLst>
            <pc:docMk/>
            <pc:sldMk cId="2908043901" sldId="441"/>
            <ac:spMk id="3" creationId="{B7F33029-2382-449F-FFC2-EFA895F68019}"/>
          </ac:spMkLst>
        </pc:spChg>
      </pc:sldChg>
      <pc:sldChg chg="modSp add del mod">
        <pc:chgData name="Peter McGinty" userId="138e04b35f3df159" providerId="LiveId" clId="{97882D9C-24AA-4AF0-9214-D19DF5BE20C0}" dt="2022-11-15T14:29:44.637" v="14100" actId="47"/>
        <pc:sldMkLst>
          <pc:docMk/>
          <pc:sldMk cId="1418422863" sldId="442"/>
        </pc:sldMkLst>
        <pc:spChg chg="mod">
          <ac:chgData name="Peter McGinty" userId="138e04b35f3df159" providerId="LiveId" clId="{97882D9C-24AA-4AF0-9214-D19DF5BE20C0}" dt="2022-11-15T12:10:12.547" v="14090" actId="20577"/>
          <ac:spMkLst>
            <pc:docMk/>
            <pc:sldMk cId="1418422863" sldId="442"/>
            <ac:spMk id="2" creationId="{FC21C077-A678-232F-4651-F4E386AFB43F}"/>
          </ac:spMkLst>
        </pc:spChg>
        <pc:spChg chg="mod">
          <ac:chgData name="Peter McGinty" userId="138e04b35f3df159" providerId="LiveId" clId="{97882D9C-24AA-4AF0-9214-D19DF5BE20C0}" dt="2022-11-15T11:56:59.483" v="13250" actId="20577"/>
          <ac:spMkLst>
            <pc:docMk/>
            <pc:sldMk cId="1418422863" sldId="442"/>
            <ac:spMk id="3" creationId="{49B0C396-72ED-4654-7190-3B034B02FCED}"/>
          </ac:spMkLst>
        </pc:spChg>
      </pc:sldChg>
      <pc:sldChg chg="modSp add del mod">
        <pc:chgData name="Peter McGinty" userId="138e04b35f3df159" providerId="LiveId" clId="{97882D9C-24AA-4AF0-9214-D19DF5BE20C0}" dt="2022-11-15T14:29:44.637" v="14100" actId="47"/>
        <pc:sldMkLst>
          <pc:docMk/>
          <pc:sldMk cId="2912713135" sldId="443"/>
        </pc:sldMkLst>
        <pc:spChg chg="mod">
          <ac:chgData name="Peter McGinty" userId="138e04b35f3df159" providerId="LiveId" clId="{97882D9C-24AA-4AF0-9214-D19DF5BE20C0}" dt="2022-11-15T12:10:17.852" v="14092" actId="20577"/>
          <ac:spMkLst>
            <pc:docMk/>
            <pc:sldMk cId="2912713135" sldId="443"/>
            <ac:spMk id="2" creationId="{FC21C077-A678-232F-4651-F4E386AFB43F}"/>
          </ac:spMkLst>
        </pc:spChg>
        <pc:spChg chg="mod">
          <ac:chgData name="Peter McGinty" userId="138e04b35f3df159" providerId="LiveId" clId="{97882D9C-24AA-4AF0-9214-D19DF5BE20C0}" dt="2022-11-15T12:00:11.501" v="13492" actId="20577"/>
          <ac:spMkLst>
            <pc:docMk/>
            <pc:sldMk cId="2912713135" sldId="443"/>
            <ac:spMk id="3" creationId="{49B0C396-72ED-4654-7190-3B034B02FCED}"/>
          </ac:spMkLst>
        </pc:spChg>
      </pc:sldChg>
      <pc:sldChg chg="modSp mod">
        <pc:chgData name="Peter McGinty" userId="138e04b35f3df159" providerId="LiveId" clId="{97882D9C-24AA-4AF0-9214-D19DF5BE20C0}" dt="2022-11-17T21:13:05.020" v="15977"/>
        <pc:sldMkLst>
          <pc:docMk/>
          <pc:sldMk cId="278231672" sldId="444"/>
        </pc:sldMkLst>
        <pc:spChg chg="mod">
          <ac:chgData name="Peter McGinty" userId="138e04b35f3df159" providerId="LiveId" clId="{97882D9C-24AA-4AF0-9214-D19DF5BE20C0}" dt="2022-11-17T21:12:48.946" v="15975" actId="20577"/>
          <ac:spMkLst>
            <pc:docMk/>
            <pc:sldMk cId="278231672" sldId="444"/>
            <ac:spMk id="5" creationId="{67F85C18-ACE4-5FB3-8FE4-463CDB871504}"/>
          </ac:spMkLst>
        </pc:spChg>
        <pc:spChg chg="mod">
          <ac:chgData name="Peter McGinty" userId="138e04b35f3df159" providerId="LiveId" clId="{97882D9C-24AA-4AF0-9214-D19DF5BE20C0}" dt="2022-11-17T21:13:05.020" v="15977"/>
          <ac:spMkLst>
            <pc:docMk/>
            <pc:sldMk cId="278231672" sldId="444"/>
            <ac:spMk id="6" creationId="{2EFF209F-6ED7-C3D4-74F9-06746845B24B}"/>
          </ac:spMkLst>
        </pc:spChg>
      </pc:sldChg>
      <pc:sldChg chg="addSp delSp modSp add del mod">
        <pc:chgData name="Peter McGinty" userId="138e04b35f3df159" providerId="LiveId" clId="{97882D9C-24AA-4AF0-9214-D19DF5BE20C0}" dt="2022-11-15T14:29:44.637" v="14100" actId="47"/>
        <pc:sldMkLst>
          <pc:docMk/>
          <pc:sldMk cId="2500670365" sldId="444"/>
        </pc:sldMkLst>
        <pc:spChg chg="mod">
          <ac:chgData name="Peter McGinty" userId="138e04b35f3df159" providerId="LiveId" clId="{97882D9C-24AA-4AF0-9214-D19DF5BE20C0}" dt="2022-11-15T12:10:27.008" v="14099" actId="20577"/>
          <ac:spMkLst>
            <pc:docMk/>
            <pc:sldMk cId="2500670365" sldId="444"/>
            <ac:spMk id="2" creationId="{FC21C077-A678-232F-4651-F4E386AFB43F}"/>
          </ac:spMkLst>
        </pc:spChg>
        <pc:spChg chg="mod">
          <ac:chgData name="Peter McGinty" userId="138e04b35f3df159" providerId="LiveId" clId="{97882D9C-24AA-4AF0-9214-D19DF5BE20C0}" dt="2022-11-15T12:09:31.550" v="14081" actId="20577"/>
          <ac:spMkLst>
            <pc:docMk/>
            <pc:sldMk cId="2500670365" sldId="444"/>
            <ac:spMk id="3" creationId="{49B0C396-72ED-4654-7190-3B034B02FCED}"/>
          </ac:spMkLst>
        </pc:spChg>
        <pc:spChg chg="add del">
          <ac:chgData name="Peter McGinty" userId="138e04b35f3df159" providerId="LiveId" clId="{97882D9C-24AA-4AF0-9214-D19DF5BE20C0}" dt="2022-11-15T12:09:56.806" v="14085" actId="22"/>
          <ac:spMkLst>
            <pc:docMk/>
            <pc:sldMk cId="2500670365" sldId="444"/>
            <ac:spMk id="5" creationId="{EAEEF648-7CD8-18F0-DB60-8FBD67BCC609}"/>
          </ac:spMkLst>
        </pc:spChg>
      </pc:sldChg>
      <pc:sldChg chg="modSp new mod">
        <pc:chgData name="Peter McGinty" userId="138e04b35f3df159" providerId="LiveId" clId="{97882D9C-24AA-4AF0-9214-D19DF5BE20C0}" dt="2022-11-17T19:02:19.649" v="15333" actId="20577"/>
        <pc:sldMkLst>
          <pc:docMk/>
          <pc:sldMk cId="671890072" sldId="445"/>
        </pc:sldMkLst>
        <pc:spChg chg="mod">
          <ac:chgData name="Peter McGinty" userId="138e04b35f3df159" providerId="LiveId" clId="{97882D9C-24AA-4AF0-9214-D19DF5BE20C0}" dt="2022-11-17T18:59:14.811" v="15187" actId="6549"/>
          <ac:spMkLst>
            <pc:docMk/>
            <pc:sldMk cId="671890072" sldId="445"/>
            <ac:spMk id="2" creationId="{AF260A79-50D5-F7A5-58C1-B166372CC968}"/>
          </ac:spMkLst>
        </pc:spChg>
        <pc:spChg chg="mod">
          <ac:chgData name="Peter McGinty" userId="138e04b35f3df159" providerId="LiveId" clId="{97882D9C-24AA-4AF0-9214-D19DF5BE20C0}" dt="2022-11-17T19:02:19.649" v="15333" actId="20577"/>
          <ac:spMkLst>
            <pc:docMk/>
            <pc:sldMk cId="671890072" sldId="445"/>
            <ac:spMk id="3" creationId="{72AD8B0B-0062-A74D-47FE-4C1BA6F552F3}"/>
          </ac:spMkLst>
        </pc:spChg>
      </pc:sldChg>
      <pc:sldChg chg="modSp add mod">
        <pc:chgData name="Peter McGinty" userId="138e04b35f3df159" providerId="LiveId" clId="{97882D9C-24AA-4AF0-9214-D19DF5BE20C0}" dt="2022-11-17T19:08:28.367" v="15875" actId="6549"/>
        <pc:sldMkLst>
          <pc:docMk/>
          <pc:sldMk cId="604308737" sldId="446"/>
        </pc:sldMkLst>
        <pc:spChg chg="mod">
          <ac:chgData name="Peter McGinty" userId="138e04b35f3df159" providerId="LiveId" clId="{97882D9C-24AA-4AF0-9214-D19DF5BE20C0}" dt="2022-11-17T19:02:42.490" v="15337" actId="20577"/>
          <ac:spMkLst>
            <pc:docMk/>
            <pc:sldMk cId="604308737" sldId="446"/>
            <ac:spMk id="2" creationId="{AF260A79-50D5-F7A5-58C1-B166372CC968}"/>
          </ac:spMkLst>
        </pc:spChg>
        <pc:spChg chg="mod">
          <ac:chgData name="Peter McGinty" userId="138e04b35f3df159" providerId="LiveId" clId="{97882D9C-24AA-4AF0-9214-D19DF5BE20C0}" dt="2022-11-17T19:08:28.367" v="15875" actId="6549"/>
          <ac:spMkLst>
            <pc:docMk/>
            <pc:sldMk cId="604308737" sldId="446"/>
            <ac:spMk id="3" creationId="{72AD8B0B-0062-A74D-47FE-4C1BA6F552F3}"/>
          </ac:spMkLst>
        </pc:spChg>
      </pc:sldChg>
      <pc:sldChg chg="addSp delSp modSp new mod">
        <pc:chgData name="Peter McGinty" userId="138e04b35f3df159" providerId="LiveId" clId="{97882D9C-24AA-4AF0-9214-D19DF5BE20C0}" dt="2022-11-17T21:20:11.458" v="16266" actId="20577"/>
        <pc:sldMkLst>
          <pc:docMk/>
          <pc:sldMk cId="2248765291" sldId="447"/>
        </pc:sldMkLst>
        <pc:spChg chg="mod">
          <ac:chgData name="Peter McGinty" userId="138e04b35f3df159" providerId="LiveId" clId="{97882D9C-24AA-4AF0-9214-D19DF5BE20C0}" dt="2022-11-17T21:18:52.933" v="16226"/>
          <ac:spMkLst>
            <pc:docMk/>
            <pc:sldMk cId="2248765291" sldId="447"/>
            <ac:spMk id="2" creationId="{2E01B6B9-0FB4-E938-CCB4-1B75166C4F64}"/>
          </ac:spMkLst>
        </pc:spChg>
        <pc:spChg chg="mod">
          <ac:chgData name="Peter McGinty" userId="138e04b35f3df159" providerId="LiveId" clId="{97882D9C-24AA-4AF0-9214-D19DF5BE20C0}" dt="2022-11-17T21:20:11.458" v="16266" actId="20577"/>
          <ac:spMkLst>
            <pc:docMk/>
            <pc:sldMk cId="2248765291" sldId="447"/>
            <ac:spMk id="3" creationId="{DFCA22F6-0627-8B9E-D924-C86EE960A75C}"/>
          </ac:spMkLst>
        </pc:spChg>
        <pc:spChg chg="add del mod">
          <ac:chgData name="Peter McGinty" userId="138e04b35f3df159" providerId="LiveId" clId="{97882D9C-24AA-4AF0-9214-D19DF5BE20C0}" dt="2022-11-17T21:18:52.933" v="16226"/>
          <ac:spMkLst>
            <pc:docMk/>
            <pc:sldMk cId="2248765291" sldId="447"/>
            <ac:spMk id="4" creationId="{F08E7326-C044-D101-A860-C6ED56F30B81}"/>
          </ac:spMkLst>
        </pc:spChg>
        <pc:spChg chg="add del mod">
          <ac:chgData name="Peter McGinty" userId="138e04b35f3df159" providerId="LiveId" clId="{97882D9C-24AA-4AF0-9214-D19DF5BE20C0}" dt="2022-11-17T21:18:52.933" v="16226"/>
          <ac:spMkLst>
            <pc:docMk/>
            <pc:sldMk cId="2248765291" sldId="447"/>
            <ac:spMk id="5" creationId="{601E4544-1A5D-52C3-EBB9-E72BA395BC86}"/>
          </ac:spMkLst>
        </pc:spChg>
      </pc:sldChg>
    </pc:docChg>
  </pc:docChgLst>
  <pc:docChgLst>
    <pc:chgData name="Peter McGinty" userId="138e04b35f3df159" providerId="LiveId" clId="{6397F866-245B-0B4A-9EB1-B2BEA85803A7}"/>
    <pc:docChg chg="undo custSel addSld delSld modSld sldOrd">
      <pc:chgData name="Peter McGinty" userId="138e04b35f3df159" providerId="LiveId" clId="{6397F866-245B-0B4A-9EB1-B2BEA85803A7}" dt="2022-11-11T19:45:30.895" v="2833" actId="20577"/>
      <pc:docMkLst>
        <pc:docMk/>
      </pc:docMkLst>
      <pc:sldChg chg="modNotesTx">
        <pc:chgData name="Peter McGinty" userId="138e04b35f3df159" providerId="LiveId" clId="{6397F866-245B-0B4A-9EB1-B2BEA85803A7}" dt="2022-11-11T10:39:44.588" v="10" actId="20577"/>
        <pc:sldMkLst>
          <pc:docMk/>
          <pc:sldMk cId="156634200" sldId="256"/>
        </pc:sldMkLst>
      </pc:sldChg>
      <pc:sldChg chg="modSp mod">
        <pc:chgData name="Peter McGinty" userId="138e04b35f3df159" providerId="LiveId" clId="{6397F866-245B-0B4A-9EB1-B2BEA85803A7}" dt="2022-11-11T10:32:03.317" v="1" actId="20577"/>
        <pc:sldMkLst>
          <pc:docMk/>
          <pc:sldMk cId="1114879621" sldId="396"/>
        </pc:sldMkLst>
        <pc:spChg chg="mod">
          <ac:chgData name="Peter McGinty" userId="138e04b35f3df159" providerId="LiveId" clId="{6397F866-245B-0B4A-9EB1-B2BEA85803A7}" dt="2022-11-11T10:32:03.317" v="1" actId="20577"/>
          <ac:spMkLst>
            <pc:docMk/>
            <pc:sldMk cId="1114879621" sldId="396"/>
            <ac:spMk id="2" creationId="{B7D2FF6D-CDF9-12CD-40C9-84860DB1D835}"/>
          </ac:spMkLst>
        </pc:spChg>
      </pc:sldChg>
      <pc:sldChg chg="modSp mod">
        <pc:chgData name="Peter McGinty" userId="138e04b35f3df159" providerId="LiveId" clId="{6397F866-245B-0B4A-9EB1-B2BEA85803A7}" dt="2022-11-11T17:30:49.426" v="156" actId="20577"/>
        <pc:sldMkLst>
          <pc:docMk/>
          <pc:sldMk cId="2019531265" sldId="415"/>
        </pc:sldMkLst>
        <pc:spChg chg="mod">
          <ac:chgData name="Peter McGinty" userId="138e04b35f3df159" providerId="LiveId" clId="{6397F866-245B-0B4A-9EB1-B2BEA85803A7}" dt="2022-11-11T17:29:30.586" v="72" actId="20577"/>
          <ac:spMkLst>
            <pc:docMk/>
            <pc:sldMk cId="2019531265" sldId="415"/>
            <ac:spMk id="4" creationId="{AE15374C-154E-BA37-6009-9C9FF9FE3055}"/>
          </ac:spMkLst>
        </pc:spChg>
        <pc:spChg chg="mod">
          <ac:chgData name="Peter McGinty" userId="138e04b35f3df159" providerId="LiveId" clId="{6397F866-245B-0B4A-9EB1-B2BEA85803A7}" dt="2022-11-11T17:30:49.426" v="156" actId="20577"/>
          <ac:spMkLst>
            <pc:docMk/>
            <pc:sldMk cId="2019531265" sldId="415"/>
            <ac:spMk id="5" creationId="{867C754C-5DCF-6384-818A-DC9F536B1A3C}"/>
          </ac:spMkLst>
        </pc:spChg>
      </pc:sldChg>
      <pc:sldChg chg="modSp mod">
        <pc:chgData name="Peter McGinty" userId="138e04b35f3df159" providerId="LiveId" clId="{6397F866-245B-0B4A-9EB1-B2BEA85803A7}" dt="2022-11-11T19:05:50.523" v="1327" actId="20577"/>
        <pc:sldMkLst>
          <pc:docMk/>
          <pc:sldMk cId="965972745" sldId="416"/>
        </pc:sldMkLst>
        <pc:spChg chg="mod">
          <ac:chgData name="Peter McGinty" userId="138e04b35f3df159" providerId="LiveId" clId="{6397F866-245B-0B4A-9EB1-B2BEA85803A7}" dt="2022-11-11T19:05:50.523" v="1327" actId="20577"/>
          <ac:spMkLst>
            <pc:docMk/>
            <pc:sldMk cId="965972745" sldId="416"/>
            <ac:spMk id="3" creationId="{435C3F01-8BBF-A374-F781-2444C9F8C157}"/>
          </ac:spMkLst>
        </pc:spChg>
      </pc:sldChg>
      <pc:sldChg chg="modSp mod">
        <pc:chgData name="Peter McGinty" userId="138e04b35f3df159" providerId="LiveId" clId="{6397F866-245B-0B4A-9EB1-B2BEA85803A7}" dt="2022-11-11T19:00:24.435" v="1172" actId="20577"/>
        <pc:sldMkLst>
          <pc:docMk/>
          <pc:sldMk cId="1180265610" sldId="417"/>
        </pc:sldMkLst>
        <pc:spChg chg="mod">
          <ac:chgData name="Peter McGinty" userId="138e04b35f3df159" providerId="LiveId" clId="{6397F866-245B-0B4A-9EB1-B2BEA85803A7}" dt="2022-11-11T19:00:24.435" v="1172" actId="20577"/>
          <ac:spMkLst>
            <pc:docMk/>
            <pc:sldMk cId="1180265610" sldId="417"/>
            <ac:spMk id="2" creationId="{D4CD0FF1-8C89-C593-60EF-85FF0CE37F15}"/>
          </ac:spMkLst>
        </pc:spChg>
        <pc:spChg chg="mod">
          <ac:chgData name="Peter McGinty" userId="138e04b35f3df159" providerId="LiveId" clId="{6397F866-245B-0B4A-9EB1-B2BEA85803A7}" dt="2022-11-11T19:00:03.719" v="1169" actId="20577"/>
          <ac:spMkLst>
            <pc:docMk/>
            <pc:sldMk cId="1180265610" sldId="417"/>
            <ac:spMk id="3" creationId="{435C3F01-8BBF-A374-F781-2444C9F8C157}"/>
          </ac:spMkLst>
        </pc:spChg>
      </pc:sldChg>
      <pc:sldChg chg="modSp mod">
        <pc:chgData name="Peter McGinty" userId="138e04b35f3df159" providerId="LiveId" clId="{6397F866-245B-0B4A-9EB1-B2BEA85803A7}" dt="2022-11-11T19:45:30.895" v="2833" actId="20577"/>
        <pc:sldMkLst>
          <pc:docMk/>
          <pc:sldMk cId="2228406060" sldId="419"/>
        </pc:sldMkLst>
        <pc:spChg chg="mod">
          <ac:chgData name="Peter McGinty" userId="138e04b35f3df159" providerId="LiveId" clId="{6397F866-245B-0B4A-9EB1-B2BEA85803A7}" dt="2022-11-11T19:45:30.895" v="2833" actId="20577"/>
          <ac:spMkLst>
            <pc:docMk/>
            <pc:sldMk cId="2228406060" sldId="419"/>
            <ac:spMk id="2" creationId="{1EA8E3C8-19CE-E66E-C511-395072273629}"/>
          </ac:spMkLst>
        </pc:spChg>
        <pc:spChg chg="mod">
          <ac:chgData name="Peter McGinty" userId="138e04b35f3df159" providerId="LiveId" clId="{6397F866-245B-0B4A-9EB1-B2BEA85803A7}" dt="2022-11-11T19:09:52.899" v="1546" actId="20577"/>
          <ac:spMkLst>
            <pc:docMk/>
            <pc:sldMk cId="2228406060" sldId="419"/>
            <ac:spMk id="3" creationId="{F2C4EE6D-338B-F3E8-7FAB-D6071EA50F04}"/>
          </ac:spMkLst>
        </pc:spChg>
      </pc:sldChg>
      <pc:sldChg chg="modSp new mod">
        <pc:chgData name="Peter McGinty" userId="138e04b35f3df159" providerId="LiveId" clId="{6397F866-245B-0B4A-9EB1-B2BEA85803A7}" dt="2022-11-11T18:44:43.630" v="893"/>
        <pc:sldMkLst>
          <pc:docMk/>
          <pc:sldMk cId="3884125046" sldId="420"/>
        </pc:sldMkLst>
        <pc:spChg chg="mod">
          <ac:chgData name="Peter McGinty" userId="138e04b35f3df159" providerId="LiveId" clId="{6397F866-245B-0B4A-9EB1-B2BEA85803A7}" dt="2022-11-11T18:33:29.569" v="687" actId="20577"/>
          <ac:spMkLst>
            <pc:docMk/>
            <pc:sldMk cId="3884125046" sldId="420"/>
            <ac:spMk id="2" creationId="{70598ED0-5F9F-8454-F3EB-C7946CA9ACE6}"/>
          </ac:spMkLst>
        </pc:spChg>
        <pc:spChg chg="mod">
          <ac:chgData name="Peter McGinty" userId="138e04b35f3df159" providerId="LiveId" clId="{6397F866-245B-0B4A-9EB1-B2BEA85803A7}" dt="2022-11-11T18:44:43.630" v="893"/>
          <ac:spMkLst>
            <pc:docMk/>
            <pc:sldMk cId="3884125046" sldId="420"/>
            <ac:spMk id="3" creationId="{5018BC49-455F-A284-BF2D-6CF72FE959AD}"/>
          </ac:spMkLst>
        </pc:spChg>
      </pc:sldChg>
      <pc:sldChg chg="modSp add mod">
        <pc:chgData name="Peter McGinty" userId="138e04b35f3df159" providerId="LiveId" clId="{6397F866-245B-0B4A-9EB1-B2BEA85803A7}" dt="2022-11-11T18:37:48.374" v="761"/>
        <pc:sldMkLst>
          <pc:docMk/>
          <pc:sldMk cId="271159335" sldId="421"/>
        </pc:sldMkLst>
        <pc:spChg chg="mod">
          <ac:chgData name="Peter McGinty" userId="138e04b35f3df159" providerId="LiveId" clId="{6397F866-245B-0B4A-9EB1-B2BEA85803A7}" dt="2022-11-11T18:21:41.505" v="487" actId="20577"/>
          <ac:spMkLst>
            <pc:docMk/>
            <pc:sldMk cId="271159335" sldId="421"/>
            <ac:spMk id="2" creationId="{70598ED0-5F9F-8454-F3EB-C7946CA9ACE6}"/>
          </ac:spMkLst>
        </pc:spChg>
        <pc:spChg chg="mod">
          <ac:chgData name="Peter McGinty" userId="138e04b35f3df159" providerId="LiveId" clId="{6397F866-245B-0B4A-9EB1-B2BEA85803A7}" dt="2022-11-11T18:37:48.374" v="761"/>
          <ac:spMkLst>
            <pc:docMk/>
            <pc:sldMk cId="271159335" sldId="421"/>
            <ac:spMk id="3" creationId="{5018BC49-455F-A284-BF2D-6CF72FE959AD}"/>
          </ac:spMkLst>
        </pc:spChg>
      </pc:sldChg>
      <pc:sldChg chg="addSp delSp modSp new mod">
        <pc:chgData name="Peter McGinty" userId="138e04b35f3df159" providerId="LiveId" clId="{6397F866-245B-0B4A-9EB1-B2BEA85803A7}" dt="2022-11-11T18:42:45.479" v="875" actId="20577"/>
        <pc:sldMkLst>
          <pc:docMk/>
          <pc:sldMk cId="1395752873" sldId="422"/>
        </pc:sldMkLst>
        <pc:spChg chg="mod">
          <ac:chgData name="Peter McGinty" userId="138e04b35f3df159" providerId="LiveId" clId="{6397F866-245B-0B4A-9EB1-B2BEA85803A7}" dt="2022-11-11T18:34:28.552" v="691"/>
          <ac:spMkLst>
            <pc:docMk/>
            <pc:sldMk cId="1395752873" sldId="422"/>
            <ac:spMk id="2" creationId="{F6721C09-69E2-FDDE-1BCC-3E8324E95149}"/>
          </ac:spMkLst>
        </pc:spChg>
        <pc:spChg chg="mod">
          <ac:chgData name="Peter McGinty" userId="138e04b35f3df159" providerId="LiveId" clId="{6397F866-245B-0B4A-9EB1-B2BEA85803A7}" dt="2022-11-11T18:42:45.479" v="875" actId="20577"/>
          <ac:spMkLst>
            <pc:docMk/>
            <pc:sldMk cId="1395752873" sldId="422"/>
            <ac:spMk id="3" creationId="{3670BA66-4D18-3F02-4477-F75D2F0BD42F}"/>
          </ac:spMkLst>
        </pc:spChg>
        <pc:spChg chg="add del mod">
          <ac:chgData name="Peter McGinty" userId="138e04b35f3df159" providerId="LiveId" clId="{6397F866-245B-0B4A-9EB1-B2BEA85803A7}" dt="2022-11-11T18:34:28.552" v="691"/>
          <ac:spMkLst>
            <pc:docMk/>
            <pc:sldMk cId="1395752873" sldId="422"/>
            <ac:spMk id="4" creationId="{7BF32E0B-941D-BB3D-59FA-9DFA526718C9}"/>
          </ac:spMkLst>
        </pc:spChg>
        <pc:spChg chg="add del mod">
          <ac:chgData name="Peter McGinty" userId="138e04b35f3df159" providerId="LiveId" clId="{6397F866-245B-0B4A-9EB1-B2BEA85803A7}" dt="2022-11-11T18:34:28.552" v="691"/>
          <ac:spMkLst>
            <pc:docMk/>
            <pc:sldMk cId="1395752873" sldId="422"/>
            <ac:spMk id="5" creationId="{D9F78382-F92E-D886-F628-E1CFCE0CA97D}"/>
          </ac:spMkLst>
        </pc:spChg>
      </pc:sldChg>
      <pc:sldChg chg="modSp add mod">
        <pc:chgData name="Peter McGinty" userId="138e04b35f3df159" providerId="LiveId" clId="{6397F866-245B-0B4A-9EB1-B2BEA85803A7}" dt="2022-11-11T19:04:00.551" v="1309"/>
        <pc:sldMkLst>
          <pc:docMk/>
          <pc:sldMk cId="230266" sldId="423"/>
        </pc:sldMkLst>
        <pc:spChg chg="mod">
          <ac:chgData name="Peter McGinty" userId="138e04b35f3df159" providerId="LiveId" clId="{6397F866-245B-0B4A-9EB1-B2BEA85803A7}" dt="2022-11-11T19:00:37.931" v="1178" actId="20577"/>
          <ac:spMkLst>
            <pc:docMk/>
            <pc:sldMk cId="230266" sldId="423"/>
            <ac:spMk id="2" creationId="{D4CD0FF1-8C89-C593-60EF-85FF0CE37F15}"/>
          </ac:spMkLst>
        </pc:spChg>
        <pc:spChg chg="mod">
          <ac:chgData name="Peter McGinty" userId="138e04b35f3df159" providerId="LiveId" clId="{6397F866-245B-0B4A-9EB1-B2BEA85803A7}" dt="2022-11-11T19:04:00.551" v="1309"/>
          <ac:spMkLst>
            <pc:docMk/>
            <pc:sldMk cId="230266" sldId="423"/>
            <ac:spMk id="3" creationId="{435C3F01-8BBF-A374-F781-2444C9F8C157}"/>
          </ac:spMkLst>
        </pc:spChg>
      </pc:sldChg>
      <pc:sldChg chg="new del">
        <pc:chgData name="Peter McGinty" userId="138e04b35f3df159" providerId="LiveId" clId="{6397F866-245B-0B4A-9EB1-B2BEA85803A7}" dt="2022-11-11T19:06:45.990" v="1365" actId="2696"/>
        <pc:sldMkLst>
          <pc:docMk/>
          <pc:sldMk cId="1823868292" sldId="424"/>
        </pc:sldMkLst>
      </pc:sldChg>
      <pc:sldChg chg="modSp new mod ord">
        <pc:chgData name="Peter McGinty" userId="138e04b35f3df159" providerId="LiveId" clId="{6397F866-245B-0B4A-9EB1-B2BEA85803A7}" dt="2022-11-11T19:17:30.379" v="1768" actId="20578"/>
        <pc:sldMkLst>
          <pc:docMk/>
          <pc:sldMk cId="3508632768" sldId="425"/>
        </pc:sldMkLst>
        <pc:spChg chg="mod">
          <ac:chgData name="Peter McGinty" userId="138e04b35f3df159" providerId="LiveId" clId="{6397F866-245B-0B4A-9EB1-B2BEA85803A7}" dt="2022-11-11T19:06:50.993" v="1373" actId="20577"/>
          <ac:spMkLst>
            <pc:docMk/>
            <pc:sldMk cId="3508632768" sldId="425"/>
            <ac:spMk id="2" creationId="{B9BD720D-150A-4105-17E9-5BE2D787FF67}"/>
          </ac:spMkLst>
        </pc:spChg>
        <pc:spChg chg="mod">
          <ac:chgData name="Peter McGinty" userId="138e04b35f3df159" providerId="LiveId" clId="{6397F866-245B-0B4A-9EB1-B2BEA85803A7}" dt="2022-11-11T19:15:59.478" v="1765" actId="20577"/>
          <ac:spMkLst>
            <pc:docMk/>
            <pc:sldMk cId="3508632768" sldId="425"/>
            <ac:spMk id="3" creationId="{4F562F8D-DC8C-B115-6BC4-B9D745883C57}"/>
          </ac:spMkLst>
        </pc:spChg>
      </pc:sldChg>
      <pc:sldChg chg="modSp new mod ord">
        <pc:chgData name="Peter McGinty" userId="138e04b35f3df159" providerId="LiveId" clId="{6397F866-245B-0B4A-9EB1-B2BEA85803A7}" dt="2022-11-11T19:17:37.494" v="1770" actId="20578"/>
        <pc:sldMkLst>
          <pc:docMk/>
          <pc:sldMk cId="1017092922" sldId="426"/>
        </pc:sldMkLst>
        <pc:spChg chg="mod">
          <ac:chgData name="Peter McGinty" userId="138e04b35f3df159" providerId="LiveId" clId="{6397F866-245B-0B4A-9EB1-B2BEA85803A7}" dt="2022-11-11T19:11:56.039" v="1624" actId="20577"/>
          <ac:spMkLst>
            <pc:docMk/>
            <pc:sldMk cId="1017092922" sldId="426"/>
            <ac:spMk id="2" creationId="{1683A44D-63B8-2575-2418-98CD8AE4C612}"/>
          </ac:spMkLst>
        </pc:spChg>
        <pc:spChg chg="mod">
          <ac:chgData name="Peter McGinty" userId="138e04b35f3df159" providerId="LiveId" clId="{6397F866-245B-0B4A-9EB1-B2BEA85803A7}" dt="2022-11-11T19:16:28.138" v="1767" actId="20577"/>
          <ac:spMkLst>
            <pc:docMk/>
            <pc:sldMk cId="1017092922" sldId="426"/>
            <ac:spMk id="3" creationId="{09A10C6F-943A-D118-E785-0924E7DF3821}"/>
          </ac:spMkLst>
        </pc:spChg>
      </pc:sldChg>
      <pc:sldChg chg="add">
        <pc:chgData name="Peter McGinty" userId="138e04b35f3df159" providerId="LiveId" clId="{6397F866-245B-0B4A-9EB1-B2BEA85803A7}" dt="2022-11-11T19:15:26.967" v="1754" actId="2890"/>
        <pc:sldMkLst>
          <pc:docMk/>
          <pc:sldMk cId="797336637" sldId="427"/>
        </pc:sldMkLst>
      </pc:sldChg>
      <pc:sldChg chg="addSp delSp modSp new mod modClrScheme chgLayout">
        <pc:chgData name="Peter McGinty" userId="138e04b35f3df159" providerId="LiveId" clId="{6397F866-245B-0B4A-9EB1-B2BEA85803A7}" dt="2022-11-11T19:20:54.470" v="1870" actId="20577"/>
        <pc:sldMkLst>
          <pc:docMk/>
          <pc:sldMk cId="3611910677" sldId="428"/>
        </pc:sldMkLst>
        <pc:spChg chg="del mod ord">
          <ac:chgData name="Peter McGinty" userId="138e04b35f3df159" providerId="LiveId" clId="{6397F866-245B-0B4A-9EB1-B2BEA85803A7}" dt="2022-11-11T19:18:39.113" v="1772" actId="700"/>
          <ac:spMkLst>
            <pc:docMk/>
            <pc:sldMk cId="3611910677" sldId="428"/>
            <ac:spMk id="2" creationId="{7027109F-B644-64F9-FF0D-DE8E24F3C5A3}"/>
          </ac:spMkLst>
        </pc:spChg>
        <pc:spChg chg="del mod ord">
          <ac:chgData name="Peter McGinty" userId="138e04b35f3df159" providerId="LiveId" clId="{6397F866-245B-0B4A-9EB1-B2BEA85803A7}" dt="2022-11-11T19:18:39.113" v="1772" actId="700"/>
          <ac:spMkLst>
            <pc:docMk/>
            <pc:sldMk cId="3611910677" sldId="428"/>
            <ac:spMk id="3" creationId="{D8B8D88C-6502-EB4A-856C-3A22D21DD74A}"/>
          </ac:spMkLst>
        </pc:spChg>
        <pc:spChg chg="add mod ord">
          <ac:chgData name="Peter McGinty" userId="138e04b35f3df159" providerId="LiveId" clId="{6397F866-245B-0B4A-9EB1-B2BEA85803A7}" dt="2022-11-11T19:19:00.230" v="1808" actId="20577"/>
          <ac:spMkLst>
            <pc:docMk/>
            <pc:sldMk cId="3611910677" sldId="428"/>
            <ac:spMk id="4" creationId="{D472ABFB-88A2-4CA1-9AB0-8D2BC64961D1}"/>
          </ac:spMkLst>
        </pc:spChg>
        <pc:spChg chg="add mod ord">
          <ac:chgData name="Peter McGinty" userId="138e04b35f3df159" providerId="LiveId" clId="{6397F866-245B-0B4A-9EB1-B2BEA85803A7}" dt="2022-11-11T19:20:54.470" v="1870" actId="20577"/>
          <ac:spMkLst>
            <pc:docMk/>
            <pc:sldMk cId="3611910677" sldId="428"/>
            <ac:spMk id="5" creationId="{AF94CAE1-A276-840E-DD9D-4DC95D76FF19}"/>
          </ac:spMkLst>
        </pc:spChg>
      </pc:sldChg>
      <pc:sldChg chg="addSp delSp modSp new mod modClrScheme chgLayout">
        <pc:chgData name="Peter McGinty" userId="138e04b35f3df159" providerId="LiveId" clId="{6397F866-245B-0B4A-9EB1-B2BEA85803A7}" dt="2022-11-11T19:40:30.574" v="2686" actId="20577"/>
        <pc:sldMkLst>
          <pc:docMk/>
          <pc:sldMk cId="1330263993" sldId="429"/>
        </pc:sldMkLst>
        <pc:spChg chg="del mod ord">
          <ac:chgData name="Peter McGinty" userId="138e04b35f3df159" providerId="LiveId" clId="{6397F866-245B-0B4A-9EB1-B2BEA85803A7}" dt="2022-11-11T19:21:13.270" v="1872" actId="700"/>
          <ac:spMkLst>
            <pc:docMk/>
            <pc:sldMk cId="1330263993" sldId="429"/>
            <ac:spMk id="2" creationId="{FF94231D-CD5F-D1AE-E287-7215ED1E34D5}"/>
          </ac:spMkLst>
        </pc:spChg>
        <pc:spChg chg="del mod ord">
          <ac:chgData name="Peter McGinty" userId="138e04b35f3df159" providerId="LiveId" clId="{6397F866-245B-0B4A-9EB1-B2BEA85803A7}" dt="2022-11-11T19:21:13.270" v="1872" actId="700"/>
          <ac:spMkLst>
            <pc:docMk/>
            <pc:sldMk cId="1330263993" sldId="429"/>
            <ac:spMk id="3" creationId="{244C8A54-45D7-5C34-CFCE-FCBDD8634B5C}"/>
          </ac:spMkLst>
        </pc:spChg>
        <pc:spChg chg="add mod ord">
          <ac:chgData name="Peter McGinty" userId="138e04b35f3df159" providerId="LiveId" clId="{6397F866-245B-0B4A-9EB1-B2BEA85803A7}" dt="2022-11-11T19:21:23.010" v="1880" actId="20577"/>
          <ac:spMkLst>
            <pc:docMk/>
            <pc:sldMk cId="1330263993" sldId="429"/>
            <ac:spMk id="4" creationId="{4C49B5E3-085A-AD2F-D37F-279EAA7AB8FE}"/>
          </ac:spMkLst>
        </pc:spChg>
        <pc:spChg chg="add mod ord">
          <ac:chgData name="Peter McGinty" userId="138e04b35f3df159" providerId="LiveId" clId="{6397F866-245B-0B4A-9EB1-B2BEA85803A7}" dt="2022-11-11T19:40:30.574" v="2686" actId="20577"/>
          <ac:spMkLst>
            <pc:docMk/>
            <pc:sldMk cId="1330263993" sldId="429"/>
            <ac:spMk id="5" creationId="{303EBB90-23E2-8A4F-C61B-856067D3CF5D}"/>
          </ac:spMkLst>
        </pc:spChg>
      </pc:sldChg>
      <pc:sldChg chg="modSp new mod">
        <pc:chgData name="Peter McGinty" userId="138e04b35f3df159" providerId="LiveId" clId="{6397F866-245B-0B4A-9EB1-B2BEA85803A7}" dt="2022-11-11T19:40:55.869" v="2692" actId="20577"/>
        <pc:sldMkLst>
          <pc:docMk/>
          <pc:sldMk cId="3765911393" sldId="430"/>
        </pc:sldMkLst>
        <pc:spChg chg="mod">
          <ac:chgData name="Peter McGinty" userId="138e04b35f3df159" providerId="LiveId" clId="{6397F866-245B-0B4A-9EB1-B2BEA85803A7}" dt="2022-11-11T19:32:01.066" v="2153" actId="20577"/>
          <ac:spMkLst>
            <pc:docMk/>
            <pc:sldMk cId="3765911393" sldId="430"/>
            <ac:spMk id="2" creationId="{8A133778-E15C-F1E6-C8DA-7FB4A12A68F3}"/>
          </ac:spMkLst>
        </pc:spChg>
        <pc:spChg chg="mod">
          <ac:chgData name="Peter McGinty" userId="138e04b35f3df159" providerId="LiveId" clId="{6397F866-245B-0B4A-9EB1-B2BEA85803A7}" dt="2022-11-11T19:40:55.869" v="2692" actId="20577"/>
          <ac:spMkLst>
            <pc:docMk/>
            <pc:sldMk cId="3765911393" sldId="430"/>
            <ac:spMk id="3" creationId="{13D76390-F85F-3375-C2E9-A3BBD5DE6F29}"/>
          </ac:spMkLst>
        </pc:spChg>
      </pc:sldChg>
      <pc:sldChg chg="modSp new mod">
        <pc:chgData name="Peter McGinty" userId="138e04b35f3df159" providerId="LiveId" clId="{6397F866-245B-0B4A-9EB1-B2BEA85803A7}" dt="2022-11-11T19:39:04.727" v="2599" actId="20577"/>
        <pc:sldMkLst>
          <pc:docMk/>
          <pc:sldMk cId="3377250710" sldId="431"/>
        </pc:sldMkLst>
        <pc:spChg chg="mod">
          <ac:chgData name="Peter McGinty" userId="138e04b35f3df159" providerId="LiveId" clId="{6397F866-245B-0B4A-9EB1-B2BEA85803A7}" dt="2022-11-11T19:35:23.706" v="2383" actId="20577"/>
          <ac:spMkLst>
            <pc:docMk/>
            <pc:sldMk cId="3377250710" sldId="431"/>
            <ac:spMk id="2" creationId="{C7CA32BE-DC3B-A996-6551-6C6C6842B9FC}"/>
          </ac:spMkLst>
        </pc:spChg>
        <pc:spChg chg="mod">
          <ac:chgData name="Peter McGinty" userId="138e04b35f3df159" providerId="LiveId" clId="{6397F866-245B-0B4A-9EB1-B2BEA85803A7}" dt="2022-11-11T19:39:04.727" v="2599" actId="20577"/>
          <ac:spMkLst>
            <pc:docMk/>
            <pc:sldMk cId="3377250710" sldId="431"/>
            <ac:spMk id="3" creationId="{472E91AE-3FE5-879B-20F6-81E26E217B3A}"/>
          </ac:spMkLst>
        </pc:spChg>
      </pc:sldChg>
      <pc:sldChg chg="modSp new mod">
        <pc:chgData name="Peter McGinty" userId="138e04b35f3df159" providerId="LiveId" clId="{6397F866-245B-0B4A-9EB1-B2BEA85803A7}" dt="2022-11-11T19:45:09.820" v="2821" actId="20577"/>
        <pc:sldMkLst>
          <pc:docMk/>
          <pc:sldMk cId="3107623259" sldId="432"/>
        </pc:sldMkLst>
        <pc:spChg chg="mod">
          <ac:chgData name="Peter McGinty" userId="138e04b35f3df159" providerId="LiveId" clId="{6397F866-245B-0B4A-9EB1-B2BEA85803A7}" dt="2022-11-11T19:41:24.939" v="2705" actId="20577"/>
          <ac:spMkLst>
            <pc:docMk/>
            <pc:sldMk cId="3107623259" sldId="432"/>
            <ac:spMk id="2" creationId="{C3F706D7-8D1A-025D-9CDA-B9DF3CB50BCA}"/>
          </ac:spMkLst>
        </pc:spChg>
        <pc:spChg chg="mod">
          <ac:chgData name="Peter McGinty" userId="138e04b35f3df159" providerId="LiveId" clId="{6397F866-245B-0B4A-9EB1-B2BEA85803A7}" dt="2022-11-11T19:45:09.820" v="2821" actId="20577"/>
          <ac:spMkLst>
            <pc:docMk/>
            <pc:sldMk cId="3107623259" sldId="432"/>
            <ac:spMk id="3" creationId="{10F6A585-8861-F6E8-5925-B5D65BE31D8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8353F1-98C6-4021-A868-3725F37B9AA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B2F98FA-7C46-4AFD-9FC2-90DE323ACEA7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15CF7A05-B000-4D91-BA23-93FCBB7A6AD3}" type="parTrans" cxnId="{3C1C23D8-967E-4D2B-9D0C-D7BA8187AFCE}">
      <dgm:prSet/>
      <dgm:spPr/>
      <dgm:t>
        <a:bodyPr/>
        <a:lstStyle/>
        <a:p>
          <a:endParaRPr lang="en-GB"/>
        </a:p>
      </dgm:t>
    </dgm:pt>
    <dgm:pt modelId="{00F88EB7-B981-4011-ACB4-6F6888D235DF}" type="sibTrans" cxnId="{3C1C23D8-967E-4D2B-9D0C-D7BA8187AFCE}">
      <dgm:prSet/>
      <dgm:spPr>
        <a:solidFill>
          <a:srgbClr val="92D050"/>
        </a:solidFill>
        <a:ln>
          <a:solidFill>
            <a:srgbClr val="92D050"/>
          </a:solidFill>
        </a:ln>
      </dgm:spPr>
      <dgm:t>
        <a:bodyPr/>
        <a:lstStyle/>
        <a:p>
          <a:endParaRPr lang="en-GB"/>
        </a:p>
      </dgm:t>
    </dgm:pt>
    <dgm:pt modelId="{B9B54165-6734-4524-863E-61D3081ED1FE}">
      <dgm:prSet phldrT="[Text]"/>
      <dgm:spPr/>
      <dgm:t>
        <a:bodyPr/>
        <a:lstStyle/>
        <a:p>
          <a:r>
            <a:rPr lang="en-GB" dirty="0"/>
            <a:t>build</a:t>
          </a:r>
        </a:p>
      </dgm:t>
    </dgm:pt>
    <dgm:pt modelId="{A089990F-2E57-4BD4-9A1F-A697D0139350}" type="parTrans" cxnId="{B744CB23-469F-426D-869A-DDE0668A6D48}">
      <dgm:prSet/>
      <dgm:spPr/>
      <dgm:t>
        <a:bodyPr/>
        <a:lstStyle/>
        <a:p>
          <a:endParaRPr lang="en-GB"/>
        </a:p>
      </dgm:t>
    </dgm:pt>
    <dgm:pt modelId="{4271CDD1-B51F-426C-AF30-2D38B5829203}" type="sibTrans" cxnId="{B744CB23-469F-426D-869A-DDE0668A6D48}">
      <dgm:prSet/>
      <dgm:spPr>
        <a:solidFill>
          <a:srgbClr val="0070C0"/>
        </a:solidFill>
      </dgm:spPr>
      <dgm:t>
        <a:bodyPr/>
        <a:lstStyle/>
        <a:p>
          <a:endParaRPr lang="en-GB"/>
        </a:p>
      </dgm:t>
    </dgm:pt>
    <dgm:pt modelId="{D954A174-FF30-4CBC-B125-7636DD9A3D4F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E7035E5F-5C2E-43BE-BE23-0A61DBEEBD04}" type="parTrans" cxnId="{FB162AFE-853F-463A-B677-7EF59151723C}">
      <dgm:prSet/>
      <dgm:spPr/>
      <dgm:t>
        <a:bodyPr/>
        <a:lstStyle/>
        <a:p>
          <a:endParaRPr lang="en-GB"/>
        </a:p>
      </dgm:t>
    </dgm:pt>
    <dgm:pt modelId="{2B92FE83-68DF-42FE-8102-98C10D1B08E5}" type="sibTrans" cxnId="{FB162AFE-853F-463A-B677-7EF59151723C}">
      <dgm:prSet/>
      <dgm:spPr>
        <a:solidFill>
          <a:srgbClr val="7030A0"/>
        </a:solidFill>
        <a:ln>
          <a:noFill/>
        </a:ln>
      </dgm:spPr>
      <dgm:t>
        <a:bodyPr/>
        <a:lstStyle/>
        <a:p>
          <a:endParaRPr lang="en-GB"/>
        </a:p>
      </dgm:t>
    </dgm:pt>
    <dgm:pt modelId="{653522E3-E58C-40DA-AF0B-EFF845986BB3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BAF9DF54-E5F8-44AF-B70E-A82C53ED3BC1}" type="parTrans" cxnId="{681D1848-C46A-4AE4-9465-04CF2F9474CE}">
      <dgm:prSet/>
      <dgm:spPr/>
      <dgm:t>
        <a:bodyPr/>
        <a:lstStyle/>
        <a:p>
          <a:endParaRPr lang="en-GB"/>
        </a:p>
      </dgm:t>
    </dgm:pt>
    <dgm:pt modelId="{640A1100-2B2E-451F-A7B9-3FDA4D0EBE26}" type="sibTrans" cxnId="{681D1848-C46A-4AE4-9465-04CF2F9474CE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0AF264F9-06BA-4BD8-A40E-D26244D90F1A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D393C47-C849-4BA8-AC60-D1C2920FE59D}" type="parTrans" cxnId="{48D33303-E4B0-494C-A931-5BA3D3679D7E}">
      <dgm:prSet/>
      <dgm:spPr/>
      <dgm:t>
        <a:bodyPr/>
        <a:lstStyle/>
        <a:p>
          <a:endParaRPr lang="en-GB"/>
        </a:p>
      </dgm:t>
    </dgm:pt>
    <dgm:pt modelId="{30898F9D-D73F-4801-9C04-998B10A44DE2}" type="sibTrans" cxnId="{48D33303-E4B0-494C-A931-5BA3D3679D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</dgm:spPr>
      <dgm:t>
        <a:bodyPr/>
        <a:lstStyle/>
        <a:p>
          <a:endParaRPr lang="en-GB">
            <a:solidFill>
              <a:srgbClr val="FFC000"/>
            </a:solidFill>
          </a:endParaRPr>
        </a:p>
      </dgm:t>
    </dgm:pt>
    <dgm:pt modelId="{CB262153-B0DB-4EB2-8002-5E77D36D27DC}" type="pres">
      <dgm:prSet presAssocID="{578353F1-98C6-4021-A868-3725F37B9AAC}" presName="cycle" presStyleCnt="0">
        <dgm:presLayoutVars>
          <dgm:dir/>
          <dgm:resizeHandles val="exact"/>
        </dgm:presLayoutVars>
      </dgm:prSet>
      <dgm:spPr/>
    </dgm:pt>
    <dgm:pt modelId="{FFFB6DE4-7EED-4362-AFC7-A099B09D09F0}" type="pres">
      <dgm:prSet presAssocID="{EB2F98FA-7C46-4AFD-9FC2-90DE323ACEA7}" presName="dummy" presStyleCnt="0"/>
      <dgm:spPr/>
    </dgm:pt>
    <dgm:pt modelId="{76550259-162D-4C52-9BC4-B8467071B609}" type="pres">
      <dgm:prSet presAssocID="{EB2F98FA-7C46-4AFD-9FC2-90DE323ACEA7}" presName="node" presStyleLbl="revTx" presStyleIdx="0" presStyleCnt="5">
        <dgm:presLayoutVars>
          <dgm:bulletEnabled val="1"/>
        </dgm:presLayoutVars>
      </dgm:prSet>
      <dgm:spPr/>
    </dgm:pt>
    <dgm:pt modelId="{B6769CE7-50ED-4B54-9A7E-7602ECB27143}" type="pres">
      <dgm:prSet presAssocID="{00F88EB7-B981-4011-ACB4-6F6888D235DF}" presName="sibTrans" presStyleLbl="node1" presStyleIdx="0" presStyleCnt="5"/>
      <dgm:spPr/>
    </dgm:pt>
    <dgm:pt modelId="{A2BA8FEA-47BC-4AD0-A184-AA52E49F566C}" type="pres">
      <dgm:prSet presAssocID="{B9B54165-6734-4524-863E-61D3081ED1FE}" presName="dummy" presStyleCnt="0"/>
      <dgm:spPr/>
    </dgm:pt>
    <dgm:pt modelId="{BC5B4B6D-9265-48BA-8C6E-D54AE4C35A08}" type="pres">
      <dgm:prSet presAssocID="{B9B54165-6734-4524-863E-61D3081ED1FE}" presName="node" presStyleLbl="revTx" presStyleIdx="1" presStyleCnt="5">
        <dgm:presLayoutVars>
          <dgm:bulletEnabled val="1"/>
        </dgm:presLayoutVars>
      </dgm:prSet>
      <dgm:spPr/>
    </dgm:pt>
    <dgm:pt modelId="{44CADB9C-B7E5-409C-B1A4-194E8C4C46D0}" type="pres">
      <dgm:prSet presAssocID="{4271CDD1-B51F-426C-AF30-2D38B5829203}" presName="sibTrans" presStyleLbl="node1" presStyleIdx="1" presStyleCnt="5"/>
      <dgm:spPr/>
    </dgm:pt>
    <dgm:pt modelId="{4AE34C16-83FE-4235-ADF8-955C14642486}" type="pres">
      <dgm:prSet presAssocID="{D954A174-FF30-4CBC-B125-7636DD9A3D4F}" presName="dummy" presStyleCnt="0"/>
      <dgm:spPr/>
    </dgm:pt>
    <dgm:pt modelId="{F1E69949-136A-46CF-94E5-43BDF7C5285C}" type="pres">
      <dgm:prSet presAssocID="{D954A174-FF30-4CBC-B125-7636DD9A3D4F}" presName="node" presStyleLbl="revTx" presStyleIdx="2" presStyleCnt="5">
        <dgm:presLayoutVars>
          <dgm:bulletEnabled val="1"/>
        </dgm:presLayoutVars>
      </dgm:prSet>
      <dgm:spPr/>
    </dgm:pt>
    <dgm:pt modelId="{29D93D7C-9F12-497A-81E5-DB37041781E7}" type="pres">
      <dgm:prSet presAssocID="{2B92FE83-68DF-42FE-8102-98C10D1B08E5}" presName="sibTrans" presStyleLbl="node1" presStyleIdx="2" presStyleCnt="5"/>
      <dgm:spPr/>
    </dgm:pt>
    <dgm:pt modelId="{E96C88C4-F29C-401D-956A-DA5E1336761E}" type="pres">
      <dgm:prSet presAssocID="{653522E3-E58C-40DA-AF0B-EFF845986BB3}" presName="dummy" presStyleCnt="0"/>
      <dgm:spPr/>
    </dgm:pt>
    <dgm:pt modelId="{D986D824-3701-4BDB-8070-28884198DDE8}" type="pres">
      <dgm:prSet presAssocID="{653522E3-E58C-40DA-AF0B-EFF845986BB3}" presName="node" presStyleLbl="revTx" presStyleIdx="3" presStyleCnt="5">
        <dgm:presLayoutVars>
          <dgm:bulletEnabled val="1"/>
        </dgm:presLayoutVars>
      </dgm:prSet>
      <dgm:spPr/>
    </dgm:pt>
    <dgm:pt modelId="{A16F7ADB-F17B-43F0-B194-3E6720B904B8}" type="pres">
      <dgm:prSet presAssocID="{640A1100-2B2E-451F-A7B9-3FDA4D0EBE26}" presName="sibTrans" presStyleLbl="node1" presStyleIdx="3" presStyleCnt="5"/>
      <dgm:spPr/>
    </dgm:pt>
    <dgm:pt modelId="{AC8E9503-530B-47B9-AB8E-7CADDF70FD3B}" type="pres">
      <dgm:prSet presAssocID="{0AF264F9-06BA-4BD8-A40E-D26244D90F1A}" presName="dummy" presStyleCnt="0"/>
      <dgm:spPr/>
    </dgm:pt>
    <dgm:pt modelId="{214D1154-45D8-4CAA-9338-DE4B8B4A0CA0}" type="pres">
      <dgm:prSet presAssocID="{0AF264F9-06BA-4BD8-A40E-D26244D90F1A}" presName="node" presStyleLbl="revTx" presStyleIdx="4" presStyleCnt="5">
        <dgm:presLayoutVars>
          <dgm:bulletEnabled val="1"/>
        </dgm:presLayoutVars>
      </dgm:prSet>
      <dgm:spPr/>
    </dgm:pt>
    <dgm:pt modelId="{09F88B78-B2B0-4CC7-A092-408FF085C238}" type="pres">
      <dgm:prSet presAssocID="{30898F9D-D73F-4801-9C04-998B10A44DE2}" presName="sibTrans" presStyleLbl="node1" presStyleIdx="4" presStyleCnt="5"/>
      <dgm:spPr/>
    </dgm:pt>
  </dgm:ptLst>
  <dgm:cxnLst>
    <dgm:cxn modelId="{48D33303-E4B0-494C-A931-5BA3D3679D7E}" srcId="{578353F1-98C6-4021-A868-3725F37B9AAC}" destId="{0AF264F9-06BA-4BD8-A40E-D26244D90F1A}" srcOrd="4" destOrd="0" parTransId="{DD393C47-C849-4BA8-AC60-D1C2920FE59D}" sibTransId="{30898F9D-D73F-4801-9C04-998B10A44DE2}"/>
    <dgm:cxn modelId="{F4B7951F-7BEC-48E6-A83E-B2C27495CA01}" type="presOf" srcId="{B9B54165-6734-4524-863E-61D3081ED1FE}" destId="{BC5B4B6D-9265-48BA-8C6E-D54AE4C35A08}" srcOrd="0" destOrd="0" presId="urn:microsoft.com/office/officeart/2005/8/layout/cycle1"/>
    <dgm:cxn modelId="{9603D521-CDC7-4E3C-9F9E-91F66B65AA32}" type="presOf" srcId="{640A1100-2B2E-451F-A7B9-3FDA4D0EBE26}" destId="{A16F7ADB-F17B-43F0-B194-3E6720B904B8}" srcOrd="0" destOrd="0" presId="urn:microsoft.com/office/officeart/2005/8/layout/cycle1"/>
    <dgm:cxn modelId="{B744CB23-469F-426D-869A-DDE0668A6D48}" srcId="{578353F1-98C6-4021-A868-3725F37B9AAC}" destId="{B9B54165-6734-4524-863E-61D3081ED1FE}" srcOrd="1" destOrd="0" parTransId="{A089990F-2E57-4BD4-9A1F-A697D0139350}" sibTransId="{4271CDD1-B51F-426C-AF30-2D38B5829203}"/>
    <dgm:cxn modelId="{4B953360-ED77-4F52-AA65-4F3A5868BC77}" type="presOf" srcId="{4271CDD1-B51F-426C-AF30-2D38B5829203}" destId="{44CADB9C-B7E5-409C-B1A4-194E8C4C46D0}" srcOrd="0" destOrd="0" presId="urn:microsoft.com/office/officeart/2005/8/layout/cycle1"/>
    <dgm:cxn modelId="{681D1848-C46A-4AE4-9465-04CF2F9474CE}" srcId="{578353F1-98C6-4021-A868-3725F37B9AAC}" destId="{653522E3-E58C-40DA-AF0B-EFF845986BB3}" srcOrd="3" destOrd="0" parTransId="{BAF9DF54-E5F8-44AF-B70E-A82C53ED3BC1}" sibTransId="{640A1100-2B2E-451F-A7B9-3FDA4D0EBE26}"/>
    <dgm:cxn modelId="{FF34FA6B-4DA0-404D-9302-0C73B428FDAA}" type="presOf" srcId="{578353F1-98C6-4021-A868-3725F37B9AAC}" destId="{CB262153-B0DB-4EB2-8002-5E77D36D27DC}" srcOrd="0" destOrd="0" presId="urn:microsoft.com/office/officeart/2005/8/layout/cycle1"/>
    <dgm:cxn modelId="{1A64E383-9A90-4E91-A631-E9A329BB92A7}" type="presOf" srcId="{D954A174-FF30-4CBC-B125-7636DD9A3D4F}" destId="{F1E69949-136A-46CF-94E5-43BDF7C5285C}" srcOrd="0" destOrd="0" presId="urn:microsoft.com/office/officeart/2005/8/layout/cycle1"/>
    <dgm:cxn modelId="{3E9CBBA6-5D65-48C9-9DCE-C15E50DC581F}" type="presOf" srcId="{2B92FE83-68DF-42FE-8102-98C10D1B08E5}" destId="{29D93D7C-9F12-497A-81E5-DB37041781E7}" srcOrd="0" destOrd="0" presId="urn:microsoft.com/office/officeart/2005/8/layout/cycle1"/>
    <dgm:cxn modelId="{C024F0C0-37CD-4E53-BB3F-376AAEC7F1AE}" type="presOf" srcId="{EB2F98FA-7C46-4AFD-9FC2-90DE323ACEA7}" destId="{76550259-162D-4C52-9BC4-B8467071B609}" srcOrd="0" destOrd="0" presId="urn:microsoft.com/office/officeart/2005/8/layout/cycle1"/>
    <dgm:cxn modelId="{A5F8AFC7-6C85-43E0-AB23-E7E5D87553FD}" type="presOf" srcId="{00F88EB7-B981-4011-ACB4-6F6888D235DF}" destId="{B6769CE7-50ED-4B54-9A7E-7602ECB27143}" srcOrd="0" destOrd="0" presId="urn:microsoft.com/office/officeart/2005/8/layout/cycle1"/>
    <dgm:cxn modelId="{CBDC07D3-7872-457F-8457-FC701B971206}" type="presOf" srcId="{653522E3-E58C-40DA-AF0B-EFF845986BB3}" destId="{D986D824-3701-4BDB-8070-28884198DDE8}" srcOrd="0" destOrd="0" presId="urn:microsoft.com/office/officeart/2005/8/layout/cycle1"/>
    <dgm:cxn modelId="{3C1C23D8-967E-4D2B-9D0C-D7BA8187AFCE}" srcId="{578353F1-98C6-4021-A868-3725F37B9AAC}" destId="{EB2F98FA-7C46-4AFD-9FC2-90DE323ACEA7}" srcOrd="0" destOrd="0" parTransId="{15CF7A05-B000-4D91-BA23-93FCBB7A6AD3}" sibTransId="{00F88EB7-B981-4011-ACB4-6F6888D235DF}"/>
    <dgm:cxn modelId="{9B908EDC-5143-4D38-960D-07B402BEAA69}" type="presOf" srcId="{30898F9D-D73F-4801-9C04-998B10A44DE2}" destId="{09F88B78-B2B0-4CC7-A092-408FF085C238}" srcOrd="0" destOrd="0" presId="urn:microsoft.com/office/officeart/2005/8/layout/cycle1"/>
    <dgm:cxn modelId="{7AE410EA-D823-45E9-BE6E-752033C96559}" type="presOf" srcId="{0AF264F9-06BA-4BD8-A40E-D26244D90F1A}" destId="{214D1154-45D8-4CAA-9338-DE4B8B4A0CA0}" srcOrd="0" destOrd="0" presId="urn:microsoft.com/office/officeart/2005/8/layout/cycle1"/>
    <dgm:cxn modelId="{FB162AFE-853F-463A-B677-7EF59151723C}" srcId="{578353F1-98C6-4021-A868-3725F37B9AAC}" destId="{D954A174-FF30-4CBC-B125-7636DD9A3D4F}" srcOrd="2" destOrd="0" parTransId="{E7035E5F-5C2E-43BE-BE23-0A61DBEEBD04}" sibTransId="{2B92FE83-68DF-42FE-8102-98C10D1B08E5}"/>
    <dgm:cxn modelId="{242A0C3A-5087-427D-AE29-120C22FFB2B0}" type="presParOf" srcId="{CB262153-B0DB-4EB2-8002-5E77D36D27DC}" destId="{FFFB6DE4-7EED-4362-AFC7-A099B09D09F0}" srcOrd="0" destOrd="0" presId="urn:microsoft.com/office/officeart/2005/8/layout/cycle1"/>
    <dgm:cxn modelId="{7828D554-7F25-4373-B68C-8A1104CE1643}" type="presParOf" srcId="{CB262153-B0DB-4EB2-8002-5E77D36D27DC}" destId="{76550259-162D-4C52-9BC4-B8467071B609}" srcOrd="1" destOrd="0" presId="urn:microsoft.com/office/officeart/2005/8/layout/cycle1"/>
    <dgm:cxn modelId="{4D94FFA8-4C1B-42EC-9A03-C31965D5EB32}" type="presParOf" srcId="{CB262153-B0DB-4EB2-8002-5E77D36D27DC}" destId="{B6769CE7-50ED-4B54-9A7E-7602ECB27143}" srcOrd="2" destOrd="0" presId="urn:microsoft.com/office/officeart/2005/8/layout/cycle1"/>
    <dgm:cxn modelId="{9D645DC5-0512-4945-BA19-660B3687ED86}" type="presParOf" srcId="{CB262153-B0DB-4EB2-8002-5E77D36D27DC}" destId="{A2BA8FEA-47BC-4AD0-A184-AA52E49F566C}" srcOrd="3" destOrd="0" presId="urn:microsoft.com/office/officeart/2005/8/layout/cycle1"/>
    <dgm:cxn modelId="{0A80A1F9-A89E-498B-A402-B67147B62380}" type="presParOf" srcId="{CB262153-B0DB-4EB2-8002-5E77D36D27DC}" destId="{BC5B4B6D-9265-48BA-8C6E-D54AE4C35A08}" srcOrd="4" destOrd="0" presId="urn:microsoft.com/office/officeart/2005/8/layout/cycle1"/>
    <dgm:cxn modelId="{BC4A4CF4-00FD-42A6-87D5-F2E0088ED6A2}" type="presParOf" srcId="{CB262153-B0DB-4EB2-8002-5E77D36D27DC}" destId="{44CADB9C-B7E5-409C-B1A4-194E8C4C46D0}" srcOrd="5" destOrd="0" presId="urn:microsoft.com/office/officeart/2005/8/layout/cycle1"/>
    <dgm:cxn modelId="{5C92247E-AD2F-423E-9F92-A3CC993DA0E3}" type="presParOf" srcId="{CB262153-B0DB-4EB2-8002-5E77D36D27DC}" destId="{4AE34C16-83FE-4235-ADF8-955C14642486}" srcOrd="6" destOrd="0" presId="urn:microsoft.com/office/officeart/2005/8/layout/cycle1"/>
    <dgm:cxn modelId="{19B89C2F-2C55-49A7-9252-708CD784BF31}" type="presParOf" srcId="{CB262153-B0DB-4EB2-8002-5E77D36D27DC}" destId="{F1E69949-136A-46CF-94E5-43BDF7C5285C}" srcOrd="7" destOrd="0" presId="urn:microsoft.com/office/officeart/2005/8/layout/cycle1"/>
    <dgm:cxn modelId="{A2D40141-8DF3-4BD9-82F8-50A0FE7762ED}" type="presParOf" srcId="{CB262153-B0DB-4EB2-8002-5E77D36D27DC}" destId="{29D93D7C-9F12-497A-81E5-DB37041781E7}" srcOrd="8" destOrd="0" presId="urn:microsoft.com/office/officeart/2005/8/layout/cycle1"/>
    <dgm:cxn modelId="{E5BFA510-3BFF-4FF0-B217-5D2E1759A834}" type="presParOf" srcId="{CB262153-B0DB-4EB2-8002-5E77D36D27DC}" destId="{E96C88C4-F29C-401D-956A-DA5E1336761E}" srcOrd="9" destOrd="0" presId="urn:microsoft.com/office/officeart/2005/8/layout/cycle1"/>
    <dgm:cxn modelId="{C0D38DD6-EE8B-4A24-88B7-2FFA692738D6}" type="presParOf" srcId="{CB262153-B0DB-4EB2-8002-5E77D36D27DC}" destId="{D986D824-3701-4BDB-8070-28884198DDE8}" srcOrd="10" destOrd="0" presId="urn:microsoft.com/office/officeart/2005/8/layout/cycle1"/>
    <dgm:cxn modelId="{F0BDB762-CBCC-497F-934E-4BAFCB7469C1}" type="presParOf" srcId="{CB262153-B0DB-4EB2-8002-5E77D36D27DC}" destId="{A16F7ADB-F17B-43F0-B194-3E6720B904B8}" srcOrd="11" destOrd="0" presId="urn:microsoft.com/office/officeart/2005/8/layout/cycle1"/>
    <dgm:cxn modelId="{5F2DB272-FA6C-4F24-8C2C-9E1183DCFAB9}" type="presParOf" srcId="{CB262153-B0DB-4EB2-8002-5E77D36D27DC}" destId="{AC8E9503-530B-47B9-AB8E-7CADDF70FD3B}" srcOrd="12" destOrd="0" presId="urn:microsoft.com/office/officeart/2005/8/layout/cycle1"/>
    <dgm:cxn modelId="{E67A59F9-AD24-410A-BA68-A40CFE7D73F8}" type="presParOf" srcId="{CB262153-B0DB-4EB2-8002-5E77D36D27DC}" destId="{214D1154-45D8-4CAA-9338-DE4B8B4A0CA0}" srcOrd="13" destOrd="0" presId="urn:microsoft.com/office/officeart/2005/8/layout/cycle1"/>
    <dgm:cxn modelId="{5F9D0E22-4DD9-4A2C-BD71-372159FF5845}" type="presParOf" srcId="{CB262153-B0DB-4EB2-8002-5E77D36D27DC}" destId="{09F88B78-B2B0-4CC7-A092-408FF085C238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38451-11D9-4176-8648-2DD26137EBC1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C110D3E-A4CD-4D8F-B101-42DC58A552A8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Resource</a:t>
          </a:r>
        </a:p>
      </dgm:t>
    </dgm:pt>
    <dgm:pt modelId="{BDE0BA28-841F-4748-85FB-EFF8C13282A8}" type="parTrans" cxnId="{90442BD3-2F39-41AC-A513-4CBA40A4CA87}">
      <dgm:prSet/>
      <dgm:spPr/>
      <dgm:t>
        <a:bodyPr/>
        <a:lstStyle/>
        <a:p>
          <a:endParaRPr lang="en-GB"/>
        </a:p>
      </dgm:t>
    </dgm:pt>
    <dgm:pt modelId="{C87CE79A-F103-4CD9-AD13-152F4E24AD4A}" type="sibTrans" cxnId="{90442BD3-2F39-41AC-A513-4CBA40A4CA87}">
      <dgm:prSet/>
      <dgm:spPr>
        <a:solidFill>
          <a:srgbClr val="C00000"/>
        </a:solidFill>
      </dgm:spPr>
      <dgm:t>
        <a:bodyPr/>
        <a:lstStyle/>
        <a:p>
          <a:endParaRPr lang="en-GB"/>
        </a:p>
      </dgm:t>
    </dgm:pt>
    <dgm:pt modelId="{B855E796-F428-48AF-BCCB-E3065AA72714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Time</a:t>
          </a:r>
        </a:p>
      </dgm:t>
    </dgm:pt>
    <dgm:pt modelId="{69D236C2-D54D-4190-A10C-F1154843774B}" type="parTrans" cxnId="{883EF727-6ABE-40D1-94A7-EE2608DE7C89}">
      <dgm:prSet/>
      <dgm:spPr/>
      <dgm:t>
        <a:bodyPr/>
        <a:lstStyle/>
        <a:p>
          <a:endParaRPr lang="en-GB"/>
        </a:p>
      </dgm:t>
    </dgm:pt>
    <dgm:pt modelId="{EEBABF17-C679-46C8-8BE7-E66B39FC0E3F}" type="sibTrans" cxnId="{883EF727-6ABE-40D1-94A7-EE2608DE7C89}">
      <dgm:prSet/>
      <dgm:spPr>
        <a:solidFill>
          <a:srgbClr val="7030A0"/>
        </a:solidFill>
      </dgm:spPr>
      <dgm:t>
        <a:bodyPr/>
        <a:lstStyle/>
        <a:p>
          <a:endParaRPr lang="en-GB"/>
        </a:p>
      </dgm:t>
    </dgm:pt>
    <dgm:pt modelId="{2F3C1CCF-C163-497B-B127-E8A0F8818251}">
      <dgm:prSet phldrT="[Text]"/>
      <dgm:spPr>
        <a:solidFill>
          <a:srgbClr val="C00000"/>
        </a:solidFill>
      </dgm:spPr>
      <dgm:t>
        <a:bodyPr/>
        <a:lstStyle/>
        <a:p>
          <a:r>
            <a:rPr lang="en-GB" dirty="0"/>
            <a:t>Cost</a:t>
          </a:r>
        </a:p>
      </dgm:t>
    </dgm:pt>
    <dgm:pt modelId="{A933AE1B-66B4-4447-B668-125EEB6437AF}" type="parTrans" cxnId="{520EA52B-CB30-4DC0-B5EB-C984E3310CEF}">
      <dgm:prSet/>
      <dgm:spPr/>
      <dgm:t>
        <a:bodyPr/>
        <a:lstStyle/>
        <a:p>
          <a:endParaRPr lang="en-GB"/>
        </a:p>
      </dgm:t>
    </dgm:pt>
    <dgm:pt modelId="{39C86352-68DC-4764-ACA8-0AA4DCC932F5}" type="sibTrans" cxnId="{520EA52B-CB30-4DC0-B5EB-C984E3310CEF}">
      <dgm:prSet/>
      <dgm:spPr>
        <a:solidFill>
          <a:srgbClr val="00B050"/>
        </a:solidFill>
      </dgm:spPr>
      <dgm:t>
        <a:bodyPr/>
        <a:lstStyle/>
        <a:p>
          <a:endParaRPr lang="en-GB">
            <a:solidFill>
              <a:srgbClr val="00B050"/>
            </a:solidFill>
          </a:endParaRPr>
        </a:p>
      </dgm:t>
    </dgm:pt>
    <dgm:pt modelId="{20104CEA-2ADF-4B38-9FD5-629866171521}" type="pres">
      <dgm:prSet presAssocID="{A1A38451-11D9-4176-8648-2DD26137EBC1}" presName="Name0" presStyleCnt="0">
        <dgm:presLayoutVars>
          <dgm:dir/>
          <dgm:resizeHandles val="exact"/>
        </dgm:presLayoutVars>
      </dgm:prSet>
      <dgm:spPr/>
    </dgm:pt>
    <dgm:pt modelId="{C52E2581-8AFD-4342-B0A2-A1B5056593F9}" type="pres">
      <dgm:prSet presAssocID="{0C110D3E-A4CD-4D8F-B101-42DC58A552A8}" presName="node" presStyleLbl="node1" presStyleIdx="0" presStyleCnt="3">
        <dgm:presLayoutVars>
          <dgm:bulletEnabled val="1"/>
        </dgm:presLayoutVars>
      </dgm:prSet>
      <dgm:spPr/>
    </dgm:pt>
    <dgm:pt modelId="{BF7EA5EC-C77F-4D18-9713-07B13E30A394}" type="pres">
      <dgm:prSet presAssocID="{C87CE79A-F103-4CD9-AD13-152F4E24AD4A}" presName="sibTrans" presStyleLbl="sibTrans2D1" presStyleIdx="0" presStyleCnt="3"/>
      <dgm:spPr/>
    </dgm:pt>
    <dgm:pt modelId="{FD0F22ED-19C3-4335-A2CF-AB01472842F5}" type="pres">
      <dgm:prSet presAssocID="{C87CE79A-F103-4CD9-AD13-152F4E24AD4A}" presName="connectorText" presStyleLbl="sibTrans2D1" presStyleIdx="0" presStyleCnt="3"/>
      <dgm:spPr/>
    </dgm:pt>
    <dgm:pt modelId="{064E5D4D-C101-4AB3-8B77-F76CA00F5808}" type="pres">
      <dgm:prSet presAssocID="{B855E796-F428-48AF-BCCB-E3065AA72714}" presName="node" presStyleLbl="node1" presStyleIdx="1" presStyleCnt="3" custRadScaleRad="100475" custRadScaleInc="-260">
        <dgm:presLayoutVars>
          <dgm:bulletEnabled val="1"/>
        </dgm:presLayoutVars>
      </dgm:prSet>
      <dgm:spPr/>
    </dgm:pt>
    <dgm:pt modelId="{448FD8C9-521D-4440-994C-5632115E2867}" type="pres">
      <dgm:prSet presAssocID="{EEBABF17-C679-46C8-8BE7-E66B39FC0E3F}" presName="sibTrans" presStyleLbl="sibTrans2D1" presStyleIdx="1" presStyleCnt="3"/>
      <dgm:spPr/>
    </dgm:pt>
    <dgm:pt modelId="{3FD7C57F-6D59-44D2-B330-1FFF990E43BB}" type="pres">
      <dgm:prSet presAssocID="{EEBABF17-C679-46C8-8BE7-E66B39FC0E3F}" presName="connectorText" presStyleLbl="sibTrans2D1" presStyleIdx="1" presStyleCnt="3"/>
      <dgm:spPr/>
    </dgm:pt>
    <dgm:pt modelId="{0E8FC42F-0B87-4361-BD98-4BAFB2FF4E43}" type="pres">
      <dgm:prSet presAssocID="{2F3C1CCF-C163-497B-B127-E8A0F8818251}" presName="node" presStyleLbl="node1" presStyleIdx="2" presStyleCnt="3">
        <dgm:presLayoutVars>
          <dgm:bulletEnabled val="1"/>
        </dgm:presLayoutVars>
      </dgm:prSet>
      <dgm:spPr/>
    </dgm:pt>
    <dgm:pt modelId="{43AFAFDC-5D9F-4E9F-8CDF-ABACA9EB9832}" type="pres">
      <dgm:prSet presAssocID="{39C86352-68DC-4764-ACA8-0AA4DCC932F5}" presName="sibTrans" presStyleLbl="sibTrans2D1" presStyleIdx="2" presStyleCnt="3"/>
      <dgm:spPr/>
    </dgm:pt>
    <dgm:pt modelId="{399FA2D5-4CEB-4AEA-8D47-77964AB2D9CA}" type="pres">
      <dgm:prSet presAssocID="{39C86352-68DC-4764-ACA8-0AA4DCC932F5}" presName="connectorText" presStyleLbl="sibTrans2D1" presStyleIdx="2" presStyleCnt="3"/>
      <dgm:spPr/>
    </dgm:pt>
  </dgm:ptLst>
  <dgm:cxnLst>
    <dgm:cxn modelId="{5C12AD0B-9A3E-4CCB-9327-A1004B12303C}" type="presOf" srcId="{B855E796-F428-48AF-BCCB-E3065AA72714}" destId="{064E5D4D-C101-4AB3-8B77-F76CA00F5808}" srcOrd="0" destOrd="0" presId="urn:microsoft.com/office/officeart/2005/8/layout/cycle7"/>
    <dgm:cxn modelId="{CAFCC50C-83E3-44BA-A356-DFCB9715BE48}" type="presOf" srcId="{39C86352-68DC-4764-ACA8-0AA4DCC932F5}" destId="{43AFAFDC-5D9F-4E9F-8CDF-ABACA9EB9832}" srcOrd="0" destOrd="0" presId="urn:microsoft.com/office/officeart/2005/8/layout/cycle7"/>
    <dgm:cxn modelId="{2DC2E226-6D5E-444A-A714-4AC488883696}" type="presOf" srcId="{C87CE79A-F103-4CD9-AD13-152F4E24AD4A}" destId="{FD0F22ED-19C3-4335-A2CF-AB01472842F5}" srcOrd="1" destOrd="0" presId="urn:microsoft.com/office/officeart/2005/8/layout/cycle7"/>
    <dgm:cxn modelId="{883EF727-6ABE-40D1-94A7-EE2608DE7C89}" srcId="{A1A38451-11D9-4176-8648-2DD26137EBC1}" destId="{B855E796-F428-48AF-BCCB-E3065AA72714}" srcOrd="1" destOrd="0" parTransId="{69D236C2-D54D-4190-A10C-F1154843774B}" sibTransId="{EEBABF17-C679-46C8-8BE7-E66B39FC0E3F}"/>
    <dgm:cxn modelId="{520EA52B-CB30-4DC0-B5EB-C984E3310CEF}" srcId="{A1A38451-11D9-4176-8648-2DD26137EBC1}" destId="{2F3C1CCF-C163-497B-B127-E8A0F8818251}" srcOrd="2" destOrd="0" parTransId="{A933AE1B-66B4-4447-B668-125EEB6437AF}" sibTransId="{39C86352-68DC-4764-ACA8-0AA4DCC932F5}"/>
    <dgm:cxn modelId="{29A62437-9AF4-44C8-BEFB-5E196890A019}" type="presOf" srcId="{0C110D3E-A4CD-4D8F-B101-42DC58A552A8}" destId="{C52E2581-8AFD-4342-B0A2-A1B5056593F9}" srcOrd="0" destOrd="0" presId="urn:microsoft.com/office/officeart/2005/8/layout/cycle7"/>
    <dgm:cxn modelId="{03EC6A39-36B7-4E7B-8FBA-5FB2C82B0C7E}" type="presOf" srcId="{EEBABF17-C679-46C8-8BE7-E66B39FC0E3F}" destId="{3FD7C57F-6D59-44D2-B330-1FFF990E43BB}" srcOrd="1" destOrd="0" presId="urn:microsoft.com/office/officeart/2005/8/layout/cycle7"/>
    <dgm:cxn modelId="{5F55F781-B9AC-47EE-8784-E1A2EC213470}" type="presOf" srcId="{C87CE79A-F103-4CD9-AD13-152F4E24AD4A}" destId="{BF7EA5EC-C77F-4D18-9713-07B13E30A394}" srcOrd="0" destOrd="0" presId="urn:microsoft.com/office/officeart/2005/8/layout/cycle7"/>
    <dgm:cxn modelId="{255E998B-9553-45E1-93DD-DCB0884C65FD}" type="presOf" srcId="{EEBABF17-C679-46C8-8BE7-E66B39FC0E3F}" destId="{448FD8C9-521D-4440-994C-5632115E2867}" srcOrd="0" destOrd="0" presId="urn:microsoft.com/office/officeart/2005/8/layout/cycle7"/>
    <dgm:cxn modelId="{0FB2BB9B-3EC6-4CA2-8504-D924F77FA397}" type="presOf" srcId="{2F3C1CCF-C163-497B-B127-E8A0F8818251}" destId="{0E8FC42F-0B87-4361-BD98-4BAFB2FF4E43}" srcOrd="0" destOrd="0" presId="urn:microsoft.com/office/officeart/2005/8/layout/cycle7"/>
    <dgm:cxn modelId="{90442BD3-2F39-41AC-A513-4CBA40A4CA87}" srcId="{A1A38451-11D9-4176-8648-2DD26137EBC1}" destId="{0C110D3E-A4CD-4D8F-B101-42DC58A552A8}" srcOrd="0" destOrd="0" parTransId="{BDE0BA28-841F-4748-85FB-EFF8C13282A8}" sibTransId="{C87CE79A-F103-4CD9-AD13-152F4E24AD4A}"/>
    <dgm:cxn modelId="{B2AA4DD6-AF6C-451A-9273-B06590019553}" type="presOf" srcId="{39C86352-68DC-4764-ACA8-0AA4DCC932F5}" destId="{399FA2D5-4CEB-4AEA-8D47-77964AB2D9CA}" srcOrd="1" destOrd="0" presId="urn:microsoft.com/office/officeart/2005/8/layout/cycle7"/>
    <dgm:cxn modelId="{1CC9C4E4-07B3-49F0-A72C-9A9426D78625}" type="presOf" srcId="{A1A38451-11D9-4176-8648-2DD26137EBC1}" destId="{20104CEA-2ADF-4B38-9FD5-629866171521}" srcOrd="0" destOrd="0" presId="urn:microsoft.com/office/officeart/2005/8/layout/cycle7"/>
    <dgm:cxn modelId="{C36A43F8-5C16-47CF-B663-4ACC902A5EA5}" type="presParOf" srcId="{20104CEA-2ADF-4B38-9FD5-629866171521}" destId="{C52E2581-8AFD-4342-B0A2-A1B5056593F9}" srcOrd="0" destOrd="0" presId="urn:microsoft.com/office/officeart/2005/8/layout/cycle7"/>
    <dgm:cxn modelId="{742BCC48-EBAD-4ECD-BF7F-65B798A35C8B}" type="presParOf" srcId="{20104CEA-2ADF-4B38-9FD5-629866171521}" destId="{BF7EA5EC-C77F-4D18-9713-07B13E30A394}" srcOrd="1" destOrd="0" presId="urn:microsoft.com/office/officeart/2005/8/layout/cycle7"/>
    <dgm:cxn modelId="{9A9C03B4-1765-4FD9-895F-A002E61A1128}" type="presParOf" srcId="{BF7EA5EC-C77F-4D18-9713-07B13E30A394}" destId="{FD0F22ED-19C3-4335-A2CF-AB01472842F5}" srcOrd="0" destOrd="0" presId="urn:microsoft.com/office/officeart/2005/8/layout/cycle7"/>
    <dgm:cxn modelId="{F872DCBD-688B-4FD2-95A8-6C51E46D0598}" type="presParOf" srcId="{20104CEA-2ADF-4B38-9FD5-629866171521}" destId="{064E5D4D-C101-4AB3-8B77-F76CA00F5808}" srcOrd="2" destOrd="0" presId="urn:microsoft.com/office/officeart/2005/8/layout/cycle7"/>
    <dgm:cxn modelId="{D4AAACBB-4F16-4D73-96F0-2A71BED5226D}" type="presParOf" srcId="{20104CEA-2ADF-4B38-9FD5-629866171521}" destId="{448FD8C9-521D-4440-994C-5632115E2867}" srcOrd="3" destOrd="0" presId="urn:microsoft.com/office/officeart/2005/8/layout/cycle7"/>
    <dgm:cxn modelId="{E6B5511B-08AB-4DC4-BDFE-FD7CC019DFC4}" type="presParOf" srcId="{448FD8C9-521D-4440-994C-5632115E2867}" destId="{3FD7C57F-6D59-44D2-B330-1FFF990E43BB}" srcOrd="0" destOrd="0" presId="urn:microsoft.com/office/officeart/2005/8/layout/cycle7"/>
    <dgm:cxn modelId="{99869F8E-B941-4A18-B104-7E8EC8382A14}" type="presParOf" srcId="{20104CEA-2ADF-4B38-9FD5-629866171521}" destId="{0E8FC42F-0B87-4361-BD98-4BAFB2FF4E43}" srcOrd="4" destOrd="0" presId="urn:microsoft.com/office/officeart/2005/8/layout/cycle7"/>
    <dgm:cxn modelId="{DD27ADB9-B2FE-4BD6-8EA1-06C655B2B05F}" type="presParOf" srcId="{20104CEA-2ADF-4B38-9FD5-629866171521}" destId="{43AFAFDC-5D9F-4E9F-8CDF-ABACA9EB9832}" srcOrd="5" destOrd="0" presId="urn:microsoft.com/office/officeart/2005/8/layout/cycle7"/>
    <dgm:cxn modelId="{DEE0B4E1-740B-4419-8A34-919528039BAA}" type="presParOf" srcId="{43AFAFDC-5D9F-4E9F-8CDF-ABACA9EB9832}" destId="{399FA2D5-4CEB-4AEA-8D47-77964AB2D9CA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6B346A-6C52-4AD2-9E02-89DA1DC25E8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23E8993-CE55-49B4-A314-3D9AD31F2EF1}">
      <dgm:prSet phldrT="[Text]"/>
      <dgm:spPr>
        <a:solidFill>
          <a:srgbClr val="ED7D31"/>
        </a:solidFill>
      </dgm:spPr>
      <dgm:t>
        <a:bodyPr/>
        <a:lstStyle/>
        <a:p>
          <a:r>
            <a:rPr lang="en-GB" dirty="0"/>
            <a:t>Analysis</a:t>
          </a:r>
        </a:p>
      </dgm:t>
    </dgm:pt>
    <dgm:pt modelId="{FEF77F01-57A1-4572-81F8-483A794D8F03}" type="parTrans" cxnId="{0171291B-B9E7-4C14-B54E-3CD37A97C91E}">
      <dgm:prSet/>
      <dgm:spPr/>
      <dgm:t>
        <a:bodyPr/>
        <a:lstStyle/>
        <a:p>
          <a:endParaRPr lang="en-GB"/>
        </a:p>
      </dgm:t>
    </dgm:pt>
    <dgm:pt modelId="{783B3B2A-FD8A-4413-A18D-5627778B438A}" type="sibTrans" cxnId="{0171291B-B9E7-4C14-B54E-3CD37A97C91E}">
      <dgm:prSet/>
      <dgm:spPr/>
      <dgm:t>
        <a:bodyPr/>
        <a:lstStyle/>
        <a:p>
          <a:endParaRPr lang="en-GB"/>
        </a:p>
      </dgm:t>
    </dgm:pt>
    <dgm:pt modelId="{CF85B95F-4846-4CEF-BA82-5BC484E0F1B9}">
      <dgm:prSet phldrT="[Text]"/>
      <dgm:spPr>
        <a:solidFill>
          <a:srgbClr val="92D050"/>
        </a:solidFill>
      </dgm:spPr>
      <dgm:t>
        <a:bodyPr/>
        <a:lstStyle/>
        <a:p>
          <a:r>
            <a:rPr lang="en-GB" dirty="0"/>
            <a:t>Design</a:t>
          </a:r>
        </a:p>
      </dgm:t>
    </dgm:pt>
    <dgm:pt modelId="{22862267-DD34-407F-BF87-7BDDBFDF9560}" type="parTrans" cxnId="{E241F8B3-6999-417F-8F85-887C0F9252D3}">
      <dgm:prSet/>
      <dgm:spPr/>
      <dgm:t>
        <a:bodyPr/>
        <a:lstStyle/>
        <a:p>
          <a:endParaRPr lang="en-GB"/>
        </a:p>
      </dgm:t>
    </dgm:pt>
    <dgm:pt modelId="{7FB07EE6-49AB-48B7-BB87-8FB73206286B}" type="sibTrans" cxnId="{E241F8B3-6999-417F-8F85-887C0F9252D3}">
      <dgm:prSet/>
      <dgm:spPr/>
      <dgm:t>
        <a:bodyPr/>
        <a:lstStyle/>
        <a:p>
          <a:endParaRPr lang="en-GB"/>
        </a:p>
      </dgm:t>
    </dgm:pt>
    <dgm:pt modelId="{13E9A4B8-AC58-434F-B6BC-5BC9B18CD8D7}">
      <dgm:prSet phldrT="[Text]"/>
      <dgm:spPr>
        <a:solidFill>
          <a:srgbClr val="0070C0"/>
        </a:solidFill>
      </dgm:spPr>
      <dgm:t>
        <a:bodyPr/>
        <a:lstStyle/>
        <a:p>
          <a:r>
            <a:rPr lang="en-GB" dirty="0"/>
            <a:t>Build</a:t>
          </a:r>
        </a:p>
      </dgm:t>
    </dgm:pt>
    <dgm:pt modelId="{36DDBE77-0250-4AAF-B4EB-D4C4EB1EE6A1}" type="parTrans" cxnId="{D3AB0C57-59BE-4BE8-99AB-C00266EC6CAD}">
      <dgm:prSet/>
      <dgm:spPr/>
      <dgm:t>
        <a:bodyPr/>
        <a:lstStyle/>
        <a:p>
          <a:endParaRPr lang="en-GB"/>
        </a:p>
      </dgm:t>
    </dgm:pt>
    <dgm:pt modelId="{3CC875F6-900F-4F53-AE4E-A60881587388}" type="sibTrans" cxnId="{D3AB0C57-59BE-4BE8-99AB-C00266EC6CAD}">
      <dgm:prSet/>
      <dgm:spPr/>
      <dgm:t>
        <a:bodyPr/>
        <a:lstStyle/>
        <a:p>
          <a:endParaRPr lang="en-GB"/>
        </a:p>
      </dgm:t>
    </dgm:pt>
    <dgm:pt modelId="{64F4FC3D-CFEA-43E3-BA90-34EBD3DA4E61}">
      <dgm:prSet/>
      <dgm:spPr>
        <a:solidFill>
          <a:srgbClr val="7030A0"/>
        </a:solidFill>
      </dgm:spPr>
      <dgm:t>
        <a:bodyPr/>
        <a:lstStyle/>
        <a:p>
          <a:r>
            <a:rPr lang="en-GB" dirty="0"/>
            <a:t>Test</a:t>
          </a:r>
        </a:p>
      </dgm:t>
    </dgm:pt>
    <dgm:pt modelId="{CD94E5FD-EAD5-4C24-9684-E0200BD23ECE}" type="parTrans" cxnId="{153FB648-BDAD-4931-BCEC-128AEF35CBD4}">
      <dgm:prSet/>
      <dgm:spPr/>
      <dgm:t>
        <a:bodyPr/>
        <a:lstStyle/>
        <a:p>
          <a:endParaRPr lang="en-GB"/>
        </a:p>
      </dgm:t>
    </dgm:pt>
    <dgm:pt modelId="{8203065F-A4D5-4B74-AD6F-2B90497EE579}" type="sibTrans" cxnId="{153FB648-BDAD-4931-BCEC-128AEF35CBD4}">
      <dgm:prSet/>
      <dgm:spPr/>
      <dgm:t>
        <a:bodyPr/>
        <a:lstStyle/>
        <a:p>
          <a:endParaRPr lang="en-GB"/>
        </a:p>
      </dgm:t>
    </dgm:pt>
    <dgm:pt modelId="{3736877C-2801-42C3-996B-F883035522BE}">
      <dgm:prSet/>
      <dgm:spPr>
        <a:solidFill>
          <a:srgbClr val="C00000"/>
        </a:solidFill>
      </dgm:spPr>
      <dgm:t>
        <a:bodyPr/>
        <a:lstStyle/>
        <a:p>
          <a:r>
            <a:rPr lang="en-GB" dirty="0"/>
            <a:t>Done!</a:t>
          </a:r>
        </a:p>
      </dgm:t>
    </dgm:pt>
    <dgm:pt modelId="{46994F32-2281-43CB-A2F9-BE9C7F232F50}" type="parTrans" cxnId="{FA3FB1D8-0840-4015-AC61-8AA70467845F}">
      <dgm:prSet/>
      <dgm:spPr/>
      <dgm:t>
        <a:bodyPr/>
        <a:lstStyle/>
        <a:p>
          <a:endParaRPr lang="en-GB"/>
        </a:p>
      </dgm:t>
    </dgm:pt>
    <dgm:pt modelId="{77D65945-330A-4BA2-BD2F-CE2A707022A3}" type="sibTrans" cxnId="{FA3FB1D8-0840-4015-AC61-8AA70467845F}">
      <dgm:prSet/>
      <dgm:spPr/>
      <dgm:t>
        <a:bodyPr/>
        <a:lstStyle/>
        <a:p>
          <a:endParaRPr lang="en-GB"/>
        </a:p>
      </dgm:t>
    </dgm:pt>
    <dgm:pt modelId="{9603A99D-AFD5-4449-91C5-2113515CF4B0}" type="pres">
      <dgm:prSet presAssocID="{F86B346A-6C52-4AD2-9E02-89DA1DC25E88}" presName="rootnode" presStyleCnt="0">
        <dgm:presLayoutVars>
          <dgm:chMax/>
          <dgm:chPref/>
          <dgm:dir/>
          <dgm:animLvl val="lvl"/>
        </dgm:presLayoutVars>
      </dgm:prSet>
      <dgm:spPr/>
    </dgm:pt>
    <dgm:pt modelId="{D9673BCE-C7B5-4D87-9207-D67D2CC20520}" type="pres">
      <dgm:prSet presAssocID="{623E8993-CE55-49B4-A314-3D9AD31F2EF1}" presName="composite" presStyleCnt="0"/>
      <dgm:spPr/>
    </dgm:pt>
    <dgm:pt modelId="{96CDE9E0-AA5F-4461-A269-F7264CE1E666}" type="pres">
      <dgm:prSet presAssocID="{623E8993-CE55-49B4-A314-3D9AD31F2EF1}" presName="bentUpArrow1" presStyleLbl="alignImgPlace1" presStyleIdx="0" presStyleCnt="4"/>
      <dgm:spPr>
        <a:solidFill>
          <a:srgbClr val="ED7D31"/>
        </a:solidFill>
      </dgm:spPr>
    </dgm:pt>
    <dgm:pt modelId="{272111D3-B026-4065-A6B3-D15DED3B5935}" type="pres">
      <dgm:prSet presAssocID="{623E8993-CE55-49B4-A314-3D9AD31F2EF1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A5B80ECB-5DFB-462A-A695-244CCCBB4C78}" type="pres">
      <dgm:prSet presAssocID="{623E8993-CE55-49B4-A314-3D9AD31F2EF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6D193E6-E391-40B0-A7DA-4F145865FD09}" type="pres">
      <dgm:prSet presAssocID="{783B3B2A-FD8A-4413-A18D-5627778B438A}" presName="sibTrans" presStyleCnt="0"/>
      <dgm:spPr/>
    </dgm:pt>
    <dgm:pt modelId="{87E4A986-FDCF-4B7A-A127-428AA61CA8D5}" type="pres">
      <dgm:prSet presAssocID="{CF85B95F-4846-4CEF-BA82-5BC484E0F1B9}" presName="composite" presStyleCnt="0"/>
      <dgm:spPr/>
    </dgm:pt>
    <dgm:pt modelId="{373A80AA-35A4-4FE9-9D61-55A17114783A}" type="pres">
      <dgm:prSet presAssocID="{CF85B95F-4846-4CEF-BA82-5BC484E0F1B9}" presName="bentUpArrow1" presStyleLbl="alignImgPlace1" presStyleIdx="1" presStyleCnt="4"/>
      <dgm:spPr>
        <a:solidFill>
          <a:srgbClr val="92D050"/>
        </a:solidFill>
      </dgm:spPr>
    </dgm:pt>
    <dgm:pt modelId="{33D1184A-3C4A-439E-9B85-E115C2D35B2D}" type="pres">
      <dgm:prSet presAssocID="{CF85B95F-4846-4CEF-BA82-5BC484E0F1B9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0B359121-B2ED-453C-ACE4-4F3AEEBD06D0}" type="pres">
      <dgm:prSet presAssocID="{CF85B95F-4846-4CEF-BA82-5BC484E0F1B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A858B595-CCCF-4A71-8141-2023D21C106F}" type="pres">
      <dgm:prSet presAssocID="{7FB07EE6-49AB-48B7-BB87-8FB73206286B}" presName="sibTrans" presStyleCnt="0"/>
      <dgm:spPr/>
    </dgm:pt>
    <dgm:pt modelId="{522B2406-8C60-44FE-90F9-DD2F31F5A8E5}" type="pres">
      <dgm:prSet presAssocID="{13E9A4B8-AC58-434F-B6BC-5BC9B18CD8D7}" presName="composite" presStyleCnt="0"/>
      <dgm:spPr/>
    </dgm:pt>
    <dgm:pt modelId="{002B4B31-8B59-428C-94A7-5C109DB5CEA5}" type="pres">
      <dgm:prSet presAssocID="{13E9A4B8-AC58-434F-B6BC-5BC9B18CD8D7}" presName="bentUpArrow1" presStyleLbl="alignImgPlace1" presStyleIdx="2" presStyleCnt="4"/>
      <dgm:spPr>
        <a:solidFill>
          <a:srgbClr val="0070C0"/>
        </a:solidFill>
      </dgm:spPr>
    </dgm:pt>
    <dgm:pt modelId="{39E3A51D-103E-4914-80FF-F5E633F59656}" type="pres">
      <dgm:prSet presAssocID="{13E9A4B8-AC58-434F-B6BC-5BC9B18CD8D7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4C67BBCA-FDC9-4DBD-90EE-7784B3EED989}" type="pres">
      <dgm:prSet presAssocID="{13E9A4B8-AC58-434F-B6BC-5BC9B18CD8D7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2C7710F-2B09-463F-B2AA-C77862028A94}" type="pres">
      <dgm:prSet presAssocID="{3CC875F6-900F-4F53-AE4E-A60881587388}" presName="sibTrans" presStyleCnt="0"/>
      <dgm:spPr/>
    </dgm:pt>
    <dgm:pt modelId="{B48C9EDA-5181-4EA7-AC69-676C6E20BF25}" type="pres">
      <dgm:prSet presAssocID="{64F4FC3D-CFEA-43E3-BA90-34EBD3DA4E61}" presName="composite" presStyleCnt="0"/>
      <dgm:spPr/>
    </dgm:pt>
    <dgm:pt modelId="{5CBC2092-28B9-4E73-842C-4BA6B1F59B5A}" type="pres">
      <dgm:prSet presAssocID="{64F4FC3D-CFEA-43E3-BA90-34EBD3DA4E61}" presName="bentUpArrow1" presStyleLbl="alignImgPlace1" presStyleIdx="3" presStyleCnt="4"/>
      <dgm:spPr>
        <a:solidFill>
          <a:srgbClr val="7030A0"/>
        </a:solidFill>
      </dgm:spPr>
    </dgm:pt>
    <dgm:pt modelId="{AED219FC-DF06-46ED-B011-D31E5E345997}" type="pres">
      <dgm:prSet presAssocID="{64F4FC3D-CFEA-43E3-BA90-34EBD3DA4E61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DD064580-C7C6-4C83-BA1E-65776677C50D}" type="pres">
      <dgm:prSet presAssocID="{64F4FC3D-CFEA-43E3-BA90-34EBD3DA4E61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DEFA206-18C9-4ED0-8886-9CBA1CE06B71}" type="pres">
      <dgm:prSet presAssocID="{8203065F-A4D5-4B74-AD6F-2B90497EE579}" presName="sibTrans" presStyleCnt="0"/>
      <dgm:spPr/>
    </dgm:pt>
    <dgm:pt modelId="{B6188C8D-8EFF-48E3-AE66-98CC2EFB36B0}" type="pres">
      <dgm:prSet presAssocID="{3736877C-2801-42C3-996B-F883035522BE}" presName="composite" presStyleCnt="0"/>
      <dgm:spPr/>
    </dgm:pt>
    <dgm:pt modelId="{06611B1E-A110-4B49-96B1-036A8C2395E0}" type="pres">
      <dgm:prSet presAssocID="{3736877C-2801-42C3-996B-F883035522BE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F41FE819-F7C6-4CAD-BF23-0BF71F92812E}" type="presOf" srcId="{64F4FC3D-CFEA-43E3-BA90-34EBD3DA4E61}" destId="{AED219FC-DF06-46ED-B011-D31E5E345997}" srcOrd="0" destOrd="0" presId="urn:microsoft.com/office/officeart/2005/8/layout/StepDownProcess"/>
    <dgm:cxn modelId="{0171291B-B9E7-4C14-B54E-3CD37A97C91E}" srcId="{F86B346A-6C52-4AD2-9E02-89DA1DC25E88}" destId="{623E8993-CE55-49B4-A314-3D9AD31F2EF1}" srcOrd="0" destOrd="0" parTransId="{FEF77F01-57A1-4572-81F8-483A794D8F03}" sibTransId="{783B3B2A-FD8A-4413-A18D-5627778B438A}"/>
    <dgm:cxn modelId="{153FB648-BDAD-4931-BCEC-128AEF35CBD4}" srcId="{F86B346A-6C52-4AD2-9E02-89DA1DC25E88}" destId="{64F4FC3D-CFEA-43E3-BA90-34EBD3DA4E61}" srcOrd="3" destOrd="0" parTransId="{CD94E5FD-EAD5-4C24-9684-E0200BD23ECE}" sibTransId="{8203065F-A4D5-4B74-AD6F-2B90497EE579}"/>
    <dgm:cxn modelId="{713EE148-1346-4866-94DB-EB426FE54EDF}" type="presOf" srcId="{CF85B95F-4846-4CEF-BA82-5BC484E0F1B9}" destId="{33D1184A-3C4A-439E-9B85-E115C2D35B2D}" srcOrd="0" destOrd="0" presId="urn:microsoft.com/office/officeart/2005/8/layout/StepDownProcess"/>
    <dgm:cxn modelId="{D3AB0C57-59BE-4BE8-99AB-C00266EC6CAD}" srcId="{F86B346A-6C52-4AD2-9E02-89DA1DC25E88}" destId="{13E9A4B8-AC58-434F-B6BC-5BC9B18CD8D7}" srcOrd="2" destOrd="0" parTransId="{36DDBE77-0250-4AAF-B4EB-D4C4EB1EE6A1}" sibTransId="{3CC875F6-900F-4F53-AE4E-A60881587388}"/>
    <dgm:cxn modelId="{EA2A128B-DC9B-49E2-85C8-5AFE2EC36437}" type="presOf" srcId="{623E8993-CE55-49B4-A314-3D9AD31F2EF1}" destId="{272111D3-B026-4065-A6B3-D15DED3B5935}" srcOrd="0" destOrd="0" presId="urn:microsoft.com/office/officeart/2005/8/layout/StepDownProcess"/>
    <dgm:cxn modelId="{D625528F-FE5C-4427-9EAC-E7A28EDBE1CE}" type="presOf" srcId="{F86B346A-6C52-4AD2-9E02-89DA1DC25E88}" destId="{9603A99D-AFD5-4449-91C5-2113515CF4B0}" srcOrd="0" destOrd="0" presId="urn:microsoft.com/office/officeart/2005/8/layout/StepDownProcess"/>
    <dgm:cxn modelId="{21D911B2-CC7A-474E-B228-0129F503156E}" type="presOf" srcId="{3736877C-2801-42C3-996B-F883035522BE}" destId="{06611B1E-A110-4B49-96B1-036A8C2395E0}" srcOrd="0" destOrd="0" presId="urn:microsoft.com/office/officeart/2005/8/layout/StepDownProcess"/>
    <dgm:cxn modelId="{E241F8B3-6999-417F-8F85-887C0F9252D3}" srcId="{F86B346A-6C52-4AD2-9E02-89DA1DC25E88}" destId="{CF85B95F-4846-4CEF-BA82-5BC484E0F1B9}" srcOrd="1" destOrd="0" parTransId="{22862267-DD34-407F-BF87-7BDDBFDF9560}" sibTransId="{7FB07EE6-49AB-48B7-BB87-8FB73206286B}"/>
    <dgm:cxn modelId="{FA3FB1D8-0840-4015-AC61-8AA70467845F}" srcId="{F86B346A-6C52-4AD2-9E02-89DA1DC25E88}" destId="{3736877C-2801-42C3-996B-F883035522BE}" srcOrd="4" destOrd="0" parTransId="{46994F32-2281-43CB-A2F9-BE9C7F232F50}" sibTransId="{77D65945-330A-4BA2-BD2F-CE2A707022A3}"/>
    <dgm:cxn modelId="{4A82F9FA-CD8A-4A81-80CB-A09B3820894D}" type="presOf" srcId="{13E9A4B8-AC58-434F-B6BC-5BC9B18CD8D7}" destId="{39E3A51D-103E-4914-80FF-F5E633F59656}" srcOrd="0" destOrd="0" presId="urn:microsoft.com/office/officeart/2005/8/layout/StepDownProcess"/>
    <dgm:cxn modelId="{E27735C3-C904-4AF0-9E01-2ABFD87C3E9C}" type="presParOf" srcId="{9603A99D-AFD5-4449-91C5-2113515CF4B0}" destId="{D9673BCE-C7B5-4D87-9207-D67D2CC20520}" srcOrd="0" destOrd="0" presId="urn:microsoft.com/office/officeart/2005/8/layout/StepDownProcess"/>
    <dgm:cxn modelId="{BA7E138A-D05E-4BB8-97FC-1A253962386B}" type="presParOf" srcId="{D9673BCE-C7B5-4D87-9207-D67D2CC20520}" destId="{96CDE9E0-AA5F-4461-A269-F7264CE1E666}" srcOrd="0" destOrd="0" presId="urn:microsoft.com/office/officeart/2005/8/layout/StepDownProcess"/>
    <dgm:cxn modelId="{2AAC89D2-C868-4F98-A9F3-014DABFCEDE1}" type="presParOf" srcId="{D9673BCE-C7B5-4D87-9207-D67D2CC20520}" destId="{272111D3-B026-4065-A6B3-D15DED3B5935}" srcOrd="1" destOrd="0" presId="urn:microsoft.com/office/officeart/2005/8/layout/StepDownProcess"/>
    <dgm:cxn modelId="{19E681F2-448A-4054-A6B6-B1482FAD8D95}" type="presParOf" srcId="{D9673BCE-C7B5-4D87-9207-D67D2CC20520}" destId="{A5B80ECB-5DFB-462A-A695-244CCCBB4C78}" srcOrd="2" destOrd="0" presId="urn:microsoft.com/office/officeart/2005/8/layout/StepDownProcess"/>
    <dgm:cxn modelId="{33A94756-3B7E-4D35-9A6C-2F4CFA533F01}" type="presParOf" srcId="{9603A99D-AFD5-4449-91C5-2113515CF4B0}" destId="{56D193E6-E391-40B0-A7DA-4F145865FD09}" srcOrd="1" destOrd="0" presId="urn:microsoft.com/office/officeart/2005/8/layout/StepDownProcess"/>
    <dgm:cxn modelId="{9BFE971A-A268-4194-BF23-A42256C26B95}" type="presParOf" srcId="{9603A99D-AFD5-4449-91C5-2113515CF4B0}" destId="{87E4A986-FDCF-4B7A-A127-428AA61CA8D5}" srcOrd="2" destOrd="0" presId="urn:microsoft.com/office/officeart/2005/8/layout/StepDownProcess"/>
    <dgm:cxn modelId="{378C1572-54A7-4429-BB52-4C2A7BDA2791}" type="presParOf" srcId="{87E4A986-FDCF-4B7A-A127-428AA61CA8D5}" destId="{373A80AA-35A4-4FE9-9D61-55A17114783A}" srcOrd="0" destOrd="0" presId="urn:microsoft.com/office/officeart/2005/8/layout/StepDownProcess"/>
    <dgm:cxn modelId="{F9C630CB-F456-4FCC-AB68-C308D4C28ED4}" type="presParOf" srcId="{87E4A986-FDCF-4B7A-A127-428AA61CA8D5}" destId="{33D1184A-3C4A-439E-9B85-E115C2D35B2D}" srcOrd="1" destOrd="0" presId="urn:microsoft.com/office/officeart/2005/8/layout/StepDownProcess"/>
    <dgm:cxn modelId="{A04EEDDB-D27E-4446-9ED2-02212365D174}" type="presParOf" srcId="{87E4A986-FDCF-4B7A-A127-428AA61CA8D5}" destId="{0B359121-B2ED-453C-ACE4-4F3AEEBD06D0}" srcOrd="2" destOrd="0" presId="urn:microsoft.com/office/officeart/2005/8/layout/StepDownProcess"/>
    <dgm:cxn modelId="{B184DF1F-0862-4ADF-A330-8AA74740DFF8}" type="presParOf" srcId="{9603A99D-AFD5-4449-91C5-2113515CF4B0}" destId="{A858B595-CCCF-4A71-8141-2023D21C106F}" srcOrd="3" destOrd="0" presId="urn:microsoft.com/office/officeart/2005/8/layout/StepDownProcess"/>
    <dgm:cxn modelId="{B04E606C-3F68-438A-9E8B-4FE5D0EB1F7A}" type="presParOf" srcId="{9603A99D-AFD5-4449-91C5-2113515CF4B0}" destId="{522B2406-8C60-44FE-90F9-DD2F31F5A8E5}" srcOrd="4" destOrd="0" presId="urn:microsoft.com/office/officeart/2005/8/layout/StepDownProcess"/>
    <dgm:cxn modelId="{88A3E14C-C063-437B-9B56-717172108EC6}" type="presParOf" srcId="{522B2406-8C60-44FE-90F9-DD2F31F5A8E5}" destId="{002B4B31-8B59-428C-94A7-5C109DB5CEA5}" srcOrd="0" destOrd="0" presId="urn:microsoft.com/office/officeart/2005/8/layout/StepDownProcess"/>
    <dgm:cxn modelId="{275319C9-31E9-43F9-9A2F-BAE96B8171AF}" type="presParOf" srcId="{522B2406-8C60-44FE-90F9-DD2F31F5A8E5}" destId="{39E3A51D-103E-4914-80FF-F5E633F59656}" srcOrd="1" destOrd="0" presId="urn:microsoft.com/office/officeart/2005/8/layout/StepDownProcess"/>
    <dgm:cxn modelId="{7A86B6D1-6054-4853-BCD1-CDB02992E485}" type="presParOf" srcId="{522B2406-8C60-44FE-90F9-DD2F31F5A8E5}" destId="{4C67BBCA-FDC9-4DBD-90EE-7784B3EED989}" srcOrd="2" destOrd="0" presId="urn:microsoft.com/office/officeart/2005/8/layout/StepDownProcess"/>
    <dgm:cxn modelId="{E22A8E55-D70D-4653-8DC9-967EFE4CDE69}" type="presParOf" srcId="{9603A99D-AFD5-4449-91C5-2113515CF4B0}" destId="{82C7710F-2B09-463F-B2AA-C77862028A94}" srcOrd="5" destOrd="0" presId="urn:microsoft.com/office/officeart/2005/8/layout/StepDownProcess"/>
    <dgm:cxn modelId="{744A8F0F-4968-4D47-8E4D-23E3BC9D4A7D}" type="presParOf" srcId="{9603A99D-AFD5-4449-91C5-2113515CF4B0}" destId="{B48C9EDA-5181-4EA7-AC69-676C6E20BF25}" srcOrd="6" destOrd="0" presId="urn:microsoft.com/office/officeart/2005/8/layout/StepDownProcess"/>
    <dgm:cxn modelId="{713F6666-D7BF-4452-B1C3-AB71F258DED7}" type="presParOf" srcId="{B48C9EDA-5181-4EA7-AC69-676C6E20BF25}" destId="{5CBC2092-28B9-4E73-842C-4BA6B1F59B5A}" srcOrd="0" destOrd="0" presId="urn:microsoft.com/office/officeart/2005/8/layout/StepDownProcess"/>
    <dgm:cxn modelId="{B16CCB33-75DE-42C7-946A-779732CF7AD3}" type="presParOf" srcId="{B48C9EDA-5181-4EA7-AC69-676C6E20BF25}" destId="{AED219FC-DF06-46ED-B011-D31E5E345997}" srcOrd="1" destOrd="0" presId="urn:microsoft.com/office/officeart/2005/8/layout/StepDownProcess"/>
    <dgm:cxn modelId="{D87D45D6-2389-42A9-ABB2-95E50C42AB72}" type="presParOf" srcId="{B48C9EDA-5181-4EA7-AC69-676C6E20BF25}" destId="{DD064580-C7C6-4C83-BA1E-65776677C50D}" srcOrd="2" destOrd="0" presId="urn:microsoft.com/office/officeart/2005/8/layout/StepDownProcess"/>
    <dgm:cxn modelId="{7AA1AF6C-E179-468A-92CA-442E87B4BDFD}" type="presParOf" srcId="{9603A99D-AFD5-4449-91C5-2113515CF4B0}" destId="{5DEFA206-18C9-4ED0-8886-9CBA1CE06B71}" srcOrd="7" destOrd="0" presId="urn:microsoft.com/office/officeart/2005/8/layout/StepDownProcess"/>
    <dgm:cxn modelId="{A07186BD-F628-4BAC-945A-0E1F44247541}" type="presParOf" srcId="{9603A99D-AFD5-4449-91C5-2113515CF4B0}" destId="{B6188C8D-8EFF-48E3-AE66-98CC2EFB36B0}" srcOrd="8" destOrd="0" presId="urn:microsoft.com/office/officeart/2005/8/layout/StepDownProcess"/>
    <dgm:cxn modelId="{508AF99B-8C3D-4B33-925E-54389688A72B}" type="presParOf" srcId="{B6188C8D-8EFF-48E3-AE66-98CC2EFB36B0}" destId="{06611B1E-A110-4B49-96B1-036A8C2395E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50259-162D-4C52-9BC4-B8467071B609}">
      <dsp:nvSpPr>
        <dsp:cNvPr id="0" name=""/>
        <dsp:cNvSpPr/>
      </dsp:nvSpPr>
      <dsp:spPr>
        <a:xfrm>
          <a:off x="5782686" y="50570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design</a:t>
          </a:r>
        </a:p>
      </dsp:txBody>
      <dsp:txXfrm>
        <a:off x="5782686" y="50570"/>
        <a:ext cx="1696909" cy="1696909"/>
      </dsp:txXfrm>
    </dsp:sp>
    <dsp:sp modelId="{B6769CE7-50ED-4B54-9A7E-7602ECB27143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21293217"/>
            <a:gd name="adj4" fmla="val 19766261"/>
            <a:gd name="adj5" fmla="val 6067"/>
          </a:avLst>
        </a:prstGeom>
        <a:solidFill>
          <a:srgbClr val="92D050"/>
        </a:solidFill>
        <a:ln w="127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B4B6D-9265-48BA-8C6E-D54AE4C35A08}">
      <dsp:nvSpPr>
        <dsp:cNvPr id="0" name=""/>
        <dsp:cNvSpPr/>
      </dsp:nvSpPr>
      <dsp:spPr>
        <a:xfrm>
          <a:off x="6808232" y="3206874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build</a:t>
          </a:r>
        </a:p>
      </dsp:txBody>
      <dsp:txXfrm>
        <a:off x="6808232" y="3206874"/>
        <a:ext cx="1696909" cy="1696909"/>
      </dsp:txXfrm>
    </dsp:sp>
    <dsp:sp modelId="{44CADB9C-B7E5-409C-B1A4-194E8C4C46D0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4014672"/>
            <a:gd name="adj4" fmla="val 2253456"/>
            <a:gd name="adj5" fmla="val 6067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69949-136A-46CF-94E5-43BDF7C5285C}">
      <dsp:nvSpPr>
        <dsp:cNvPr id="0" name=""/>
        <dsp:cNvSpPr/>
      </dsp:nvSpPr>
      <dsp:spPr>
        <a:xfrm>
          <a:off x="4123319" y="5157577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test</a:t>
          </a:r>
        </a:p>
      </dsp:txBody>
      <dsp:txXfrm>
        <a:off x="4123319" y="5157577"/>
        <a:ext cx="1696909" cy="1696909"/>
      </dsp:txXfrm>
    </dsp:sp>
    <dsp:sp modelId="{29D93D7C-9F12-497A-81E5-DB37041781E7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8210625"/>
            <a:gd name="adj4" fmla="val 6449409"/>
            <a:gd name="adj5" fmla="val 6067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D824-3701-4BDB-8070-28884198DDE8}">
      <dsp:nvSpPr>
        <dsp:cNvPr id="0" name=""/>
        <dsp:cNvSpPr/>
      </dsp:nvSpPr>
      <dsp:spPr>
        <a:xfrm>
          <a:off x="1438406" y="3206874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evaluate</a:t>
          </a:r>
        </a:p>
      </dsp:txBody>
      <dsp:txXfrm>
        <a:off x="1438406" y="3206874"/>
        <a:ext cx="1696909" cy="1696909"/>
      </dsp:txXfrm>
    </dsp:sp>
    <dsp:sp modelId="{A16F7ADB-F17B-43F0-B194-3E6720B904B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2297820"/>
            <a:gd name="adj4" fmla="val 10770864"/>
            <a:gd name="adj5" fmla="val 6067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D1154-45D8-4CAA-9338-DE4B8B4A0CA0}">
      <dsp:nvSpPr>
        <dsp:cNvPr id="0" name=""/>
        <dsp:cNvSpPr/>
      </dsp:nvSpPr>
      <dsp:spPr>
        <a:xfrm>
          <a:off x="2463952" y="50570"/>
          <a:ext cx="1696909" cy="169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analysis</a:t>
          </a:r>
        </a:p>
      </dsp:txBody>
      <dsp:txXfrm>
        <a:off x="2463952" y="50570"/>
        <a:ext cx="1696909" cy="1696909"/>
      </dsp:txXfrm>
    </dsp:sp>
    <dsp:sp modelId="{09F88B78-B2B0-4CC7-A092-408FF085C238}">
      <dsp:nvSpPr>
        <dsp:cNvPr id="0" name=""/>
        <dsp:cNvSpPr/>
      </dsp:nvSpPr>
      <dsp:spPr>
        <a:xfrm>
          <a:off x="1790217" y="1391"/>
          <a:ext cx="6363112" cy="6363112"/>
        </a:xfrm>
        <a:prstGeom prst="circularArrow">
          <a:avLst>
            <a:gd name="adj1" fmla="val 5200"/>
            <a:gd name="adj2" fmla="val 335919"/>
            <a:gd name="adj3" fmla="val 16865661"/>
            <a:gd name="adj4" fmla="val 15198420"/>
            <a:gd name="adj5" fmla="val 6067"/>
          </a:avLst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E2581-8AFD-4342-B0A2-A1B5056593F9}">
      <dsp:nvSpPr>
        <dsp:cNvPr id="0" name=""/>
        <dsp:cNvSpPr/>
      </dsp:nvSpPr>
      <dsp:spPr>
        <a:xfrm>
          <a:off x="4130761" y="1008"/>
          <a:ext cx="2254076" cy="1127038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Resource</a:t>
          </a:r>
        </a:p>
      </dsp:txBody>
      <dsp:txXfrm>
        <a:off x="4163771" y="34018"/>
        <a:ext cx="2188056" cy="1061018"/>
      </dsp:txXfrm>
    </dsp:sp>
    <dsp:sp modelId="{BF7EA5EC-C77F-4D18-9713-07B13E30A394}">
      <dsp:nvSpPr>
        <dsp:cNvPr id="0" name=""/>
        <dsp:cNvSpPr/>
      </dsp:nvSpPr>
      <dsp:spPr>
        <a:xfrm rot="3590603">
          <a:off x="5602491" y="1978441"/>
          <a:ext cx="1182771" cy="394463"/>
        </a:xfrm>
        <a:prstGeom prst="left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5720830" y="2057334"/>
        <a:ext cx="946093" cy="236677"/>
      </dsp:txXfrm>
    </dsp:sp>
    <dsp:sp modelId="{064E5D4D-C101-4AB3-8B77-F76CA00F5808}">
      <dsp:nvSpPr>
        <dsp:cNvPr id="0" name=""/>
        <dsp:cNvSpPr/>
      </dsp:nvSpPr>
      <dsp:spPr>
        <a:xfrm>
          <a:off x="6002916" y="3223300"/>
          <a:ext cx="2254076" cy="112703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Time</a:t>
          </a:r>
        </a:p>
      </dsp:txBody>
      <dsp:txXfrm>
        <a:off x="6035926" y="3256310"/>
        <a:ext cx="2188056" cy="1061018"/>
      </dsp:txXfrm>
    </dsp:sp>
    <dsp:sp modelId="{448FD8C9-521D-4440-994C-5632115E2867}">
      <dsp:nvSpPr>
        <dsp:cNvPr id="0" name=""/>
        <dsp:cNvSpPr/>
      </dsp:nvSpPr>
      <dsp:spPr>
        <a:xfrm rot="10800008">
          <a:off x="4672298" y="3589583"/>
          <a:ext cx="1182771" cy="394463"/>
        </a:xfrm>
        <a:prstGeom prst="leftRightArrow">
          <a:avLst>
            <a:gd name="adj1" fmla="val 60000"/>
            <a:gd name="adj2" fmla="val 50000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10800000">
        <a:off x="4790637" y="3668476"/>
        <a:ext cx="946093" cy="236677"/>
      </dsp:txXfrm>
    </dsp:sp>
    <dsp:sp modelId="{0E8FC42F-0B87-4361-BD98-4BAFB2FF4E43}">
      <dsp:nvSpPr>
        <dsp:cNvPr id="0" name=""/>
        <dsp:cNvSpPr/>
      </dsp:nvSpPr>
      <dsp:spPr>
        <a:xfrm>
          <a:off x="2270375" y="3223291"/>
          <a:ext cx="2254076" cy="1127038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Cost</a:t>
          </a:r>
        </a:p>
      </dsp:txBody>
      <dsp:txXfrm>
        <a:off x="2303385" y="3256301"/>
        <a:ext cx="2188056" cy="1061018"/>
      </dsp:txXfrm>
    </dsp:sp>
    <dsp:sp modelId="{43AFAFDC-5D9F-4E9F-8CDF-ABACA9EB9832}">
      <dsp:nvSpPr>
        <dsp:cNvPr id="0" name=""/>
        <dsp:cNvSpPr/>
      </dsp:nvSpPr>
      <dsp:spPr>
        <a:xfrm rot="18000000">
          <a:off x="3736221" y="1978437"/>
          <a:ext cx="1182771" cy="394463"/>
        </a:xfrm>
        <a:prstGeom prst="left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>
            <a:solidFill>
              <a:srgbClr val="00B050"/>
            </a:solidFill>
          </a:endParaRPr>
        </a:p>
      </dsp:txBody>
      <dsp:txXfrm>
        <a:off x="3854560" y="2057330"/>
        <a:ext cx="946093" cy="2366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DE9E0-AA5F-4461-A269-F7264CE1E666}">
      <dsp:nvSpPr>
        <dsp:cNvPr id="0" name=""/>
        <dsp:cNvSpPr/>
      </dsp:nvSpPr>
      <dsp:spPr>
        <a:xfrm rot="5400000">
          <a:off x="719581" y="534374"/>
          <a:ext cx="465058" cy="5294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111D3-B026-4065-A6B3-D15DED3B5935}">
      <dsp:nvSpPr>
        <dsp:cNvPr id="0" name=""/>
        <dsp:cNvSpPr/>
      </dsp:nvSpPr>
      <dsp:spPr>
        <a:xfrm>
          <a:off x="596369" y="18848"/>
          <a:ext cx="782884" cy="547993"/>
        </a:xfrm>
        <a:prstGeom prst="roundRect">
          <a:avLst>
            <a:gd name="adj" fmla="val 16670"/>
          </a:avLst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Analysis</a:t>
          </a:r>
        </a:p>
      </dsp:txBody>
      <dsp:txXfrm>
        <a:off x="623125" y="45604"/>
        <a:ext cx="729372" cy="494481"/>
      </dsp:txXfrm>
    </dsp:sp>
    <dsp:sp modelId="{A5B80ECB-5DFB-462A-A695-244CCCBB4C78}">
      <dsp:nvSpPr>
        <dsp:cNvPr id="0" name=""/>
        <dsp:cNvSpPr/>
      </dsp:nvSpPr>
      <dsp:spPr>
        <a:xfrm>
          <a:off x="1379253" y="71111"/>
          <a:ext cx="569395" cy="44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A80AA-35A4-4FE9-9D61-55A17114783A}">
      <dsp:nvSpPr>
        <dsp:cNvPr id="0" name=""/>
        <dsp:cNvSpPr/>
      </dsp:nvSpPr>
      <dsp:spPr>
        <a:xfrm rot="5400000">
          <a:off x="1368675" y="1149952"/>
          <a:ext cx="465058" cy="5294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1184A-3C4A-439E-9B85-E115C2D35B2D}">
      <dsp:nvSpPr>
        <dsp:cNvPr id="0" name=""/>
        <dsp:cNvSpPr/>
      </dsp:nvSpPr>
      <dsp:spPr>
        <a:xfrm>
          <a:off x="1245463" y="634425"/>
          <a:ext cx="782884" cy="547993"/>
        </a:xfrm>
        <a:prstGeom prst="roundRect">
          <a:avLst>
            <a:gd name="adj" fmla="val 1667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Design</a:t>
          </a:r>
        </a:p>
      </dsp:txBody>
      <dsp:txXfrm>
        <a:off x="1272219" y="661181"/>
        <a:ext cx="729372" cy="494481"/>
      </dsp:txXfrm>
    </dsp:sp>
    <dsp:sp modelId="{0B359121-B2ED-453C-ACE4-4F3AEEBD06D0}">
      <dsp:nvSpPr>
        <dsp:cNvPr id="0" name=""/>
        <dsp:cNvSpPr/>
      </dsp:nvSpPr>
      <dsp:spPr>
        <a:xfrm>
          <a:off x="2028347" y="686689"/>
          <a:ext cx="569395" cy="44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2B4B31-8B59-428C-94A7-5C109DB5CEA5}">
      <dsp:nvSpPr>
        <dsp:cNvPr id="0" name=""/>
        <dsp:cNvSpPr/>
      </dsp:nvSpPr>
      <dsp:spPr>
        <a:xfrm rot="5400000">
          <a:off x="2017770" y="1765529"/>
          <a:ext cx="465058" cy="5294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E3A51D-103E-4914-80FF-F5E633F59656}">
      <dsp:nvSpPr>
        <dsp:cNvPr id="0" name=""/>
        <dsp:cNvSpPr/>
      </dsp:nvSpPr>
      <dsp:spPr>
        <a:xfrm>
          <a:off x="1894557" y="1250003"/>
          <a:ext cx="782884" cy="547993"/>
        </a:xfrm>
        <a:prstGeom prst="roundRect">
          <a:avLst>
            <a:gd name="adj" fmla="val 1667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Build</a:t>
          </a:r>
        </a:p>
      </dsp:txBody>
      <dsp:txXfrm>
        <a:off x="1921313" y="1276759"/>
        <a:ext cx="729372" cy="494481"/>
      </dsp:txXfrm>
    </dsp:sp>
    <dsp:sp modelId="{4C67BBCA-FDC9-4DBD-90EE-7784B3EED989}">
      <dsp:nvSpPr>
        <dsp:cNvPr id="0" name=""/>
        <dsp:cNvSpPr/>
      </dsp:nvSpPr>
      <dsp:spPr>
        <a:xfrm>
          <a:off x="2677442" y="1302266"/>
          <a:ext cx="569395" cy="44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C2092-28B9-4E73-842C-4BA6B1F59B5A}">
      <dsp:nvSpPr>
        <dsp:cNvPr id="0" name=""/>
        <dsp:cNvSpPr/>
      </dsp:nvSpPr>
      <dsp:spPr>
        <a:xfrm rot="5400000">
          <a:off x="2666864" y="2381107"/>
          <a:ext cx="465058" cy="5294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219FC-DF06-46ED-B011-D31E5E345997}">
      <dsp:nvSpPr>
        <dsp:cNvPr id="0" name=""/>
        <dsp:cNvSpPr/>
      </dsp:nvSpPr>
      <dsp:spPr>
        <a:xfrm>
          <a:off x="2543652" y="1865580"/>
          <a:ext cx="782884" cy="547993"/>
        </a:xfrm>
        <a:prstGeom prst="roundRect">
          <a:avLst>
            <a:gd name="adj" fmla="val 166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Test</a:t>
          </a:r>
        </a:p>
      </dsp:txBody>
      <dsp:txXfrm>
        <a:off x="2570408" y="1892336"/>
        <a:ext cx="729372" cy="494481"/>
      </dsp:txXfrm>
    </dsp:sp>
    <dsp:sp modelId="{DD064580-C7C6-4C83-BA1E-65776677C50D}">
      <dsp:nvSpPr>
        <dsp:cNvPr id="0" name=""/>
        <dsp:cNvSpPr/>
      </dsp:nvSpPr>
      <dsp:spPr>
        <a:xfrm>
          <a:off x="3326536" y="1917844"/>
          <a:ext cx="569395" cy="442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11B1E-A110-4B49-96B1-036A8C2395E0}">
      <dsp:nvSpPr>
        <dsp:cNvPr id="0" name=""/>
        <dsp:cNvSpPr/>
      </dsp:nvSpPr>
      <dsp:spPr>
        <a:xfrm>
          <a:off x="3192746" y="2481158"/>
          <a:ext cx="782884" cy="547993"/>
        </a:xfrm>
        <a:prstGeom prst="roundRect">
          <a:avLst>
            <a:gd name="adj" fmla="val 166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Done!</a:t>
          </a:r>
        </a:p>
      </dsp:txBody>
      <dsp:txXfrm>
        <a:off x="3219502" y="2507914"/>
        <a:ext cx="729372" cy="494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41443" cy="34560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1"/>
            <a:ext cx="4341443" cy="345605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F200A497-D84D-4640-B5D4-E71E59ED2278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8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42560"/>
            <a:ext cx="4341443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0"/>
            <a:ext cx="4341443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482C9998-526E-4E4C-A839-AC5FCE18A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46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C9998-526E-4E4C-A839-AC5FCE18A9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944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E9F6-A568-ECD5-1FC6-A278558D7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D7793-B2AB-07E6-66A6-6CF42FD4B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7C9EF-E5AC-5ECC-3F53-879BFDA6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D8B3E-EED3-5888-61C4-3A2AB31BD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49E93-1CD3-9F96-569A-630BE306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1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3EEB0-1635-D27C-F78B-2BD0000CF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F23A3-CF0E-A8EF-8EEC-DB8B5DD2F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645AE-4921-9069-0674-4CA75239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1A3D-9C17-38C6-C913-66F2A494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3E8E-4AB2-3DA3-1EE2-F93D83D3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65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33086-BD91-5ADE-6776-09A9DDDFE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FBC95-880D-F814-E498-E37345FE9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A0E2-DAC5-318D-0620-B35D4290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65C1E-32BD-2AB0-291F-9627441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077E-5F3F-4653-AAAC-0076A227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50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80AB-8A32-F04B-AA52-088E5170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5ACE-E0E5-5A15-E242-3F9337B4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6E1B-BC0F-3869-DCE6-233F0D30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268C2-383E-4458-FA20-68C965E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67E6-6B49-512E-2B20-79B72C27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9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4A6-3D79-A429-B91C-34310D82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7807D-67CC-B3E4-E1B7-B4F22043D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8C317-C47A-4B70-D82A-05BF3652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FA19-C9AA-8BC5-78D8-F25D5C31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4D7A-0526-1C6E-C608-776F69D0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6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72AB8-4822-D888-D2F9-76D617F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09138-457F-D8F7-3B95-26202EBC4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A4162-5F51-F0F8-507A-C87729C10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0B0F1-EEC4-8439-48F9-56DD11DC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699BD-AF7D-FA05-95B5-875C612F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96DC3-21B8-7EAA-9ABB-93C4ED7B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26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6BD7-8A78-2295-D538-58545711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304B8-30FC-595C-E242-04E649729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04015-178D-7AF8-21FE-DC0052978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FA139-042C-2C1A-94F2-D289A6B34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1BEEF-79AF-CC16-6BD0-AAA48BAE1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537AB-9E8B-FDB3-06D9-5D2D6DFF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A10C1-C24B-8CF6-C6E9-D3CE0D21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3CDEF-4AEC-F64B-127D-910C7E01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5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4217-28CD-FD25-F995-49AB7AAD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07950-5A19-4495-A4D3-B7FAAE36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2B62E-71A4-4137-169D-B222E960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D7C4C-8464-9B4D-11AF-E73236B3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76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B6D38-16DA-0FEF-2486-71E724C9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B549F-3095-DF70-B586-52088642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5ADC4-650F-8651-33C8-76328285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80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53C0-5E07-E871-1416-B9B6B5F1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2255-24F7-643E-AC01-217C2E92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70628-B687-A0CC-0C93-10F72A7A7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5B7BF-C753-15DF-EBF2-0F0548F6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56F51-1E32-DE1B-6967-FABD7750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096B8-8D9A-1414-0650-C82583B5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7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9C72-DF40-3C82-78BC-2FE5C6D3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91DA0-2921-4BD8-27FF-1DC7D05B1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E3A6C-BCE7-DC2F-4B5C-1AE670AFC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FAF9E-DAFD-F261-2745-0C741897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F6907-2D38-48A8-A7F5-EF8FD5E7F66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B4CEA-4FDE-90E5-9624-55A3BFC0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4EB12-A7CC-4663-9EBC-F1B77D007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44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3C2F9-D512-5F81-E4BF-0805ADA9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0AE3C-E415-DCDA-3FC7-E725B5AF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F7A1-5CD9-FAE2-67FF-DBF49A740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F6907-2D38-48A8-A7F5-EF8FD5E7F66E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B597D-A6A3-93EA-6952-65798E216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508DC-5B77-8772-35B1-1BE25F734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1DBB7-D6F5-4B3E-96B9-7B5D325974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0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aconda.com/navigator/overview/?highlight=environments#environments-page" TargetMode="External"/><Relationship Id="rId2" Type="http://schemas.openxmlformats.org/officeDocument/2006/relationships/hyperlink" Target="https://docs.python.org/3/library/venv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aethcoaching.com/it-project-failure-rates-facts-and-reason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6300-5EF8-6DF7-C738-3491AE77D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Coding for Linguists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week 8. Project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F1FA3-487A-80F7-34C6-9B139C21AA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3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BEEB-AD5D-A615-BCBD-9A07C63A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best you can decide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C22DAF-229B-70F7-2BF2-C0C9347B9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4781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2798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1987-B603-C035-0FFC-46BB579A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Have a 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F956-5A40-E570-5CAA-7BA6A422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Have one!</a:t>
            </a:r>
          </a:p>
          <a:p>
            <a:endParaRPr lang="en-GB" dirty="0"/>
          </a:p>
          <a:p>
            <a:r>
              <a:rPr lang="en-GB" dirty="0"/>
              <a:t>Dates</a:t>
            </a:r>
          </a:p>
          <a:p>
            <a:r>
              <a:rPr lang="en-GB" dirty="0"/>
              <a:t>Resource allocations</a:t>
            </a:r>
          </a:p>
          <a:p>
            <a:r>
              <a:rPr lang="en-GB" dirty="0"/>
              <a:t>Deliverables</a:t>
            </a:r>
          </a:p>
          <a:p>
            <a:r>
              <a:rPr lang="en-GB" dirty="0"/>
              <a:t>Dependencies</a:t>
            </a:r>
          </a:p>
          <a:p>
            <a:endParaRPr lang="en-GB" dirty="0"/>
          </a:p>
          <a:p>
            <a:r>
              <a:rPr lang="en-GB" dirty="0"/>
              <a:t>The critical path</a:t>
            </a:r>
          </a:p>
        </p:txBody>
      </p:sp>
    </p:spTree>
    <p:extLst>
      <p:ext uri="{BB962C8B-B14F-4D97-AF65-F5344CB8AC3E}">
        <p14:creationId xmlns:p14="http://schemas.microsoft.com/office/powerpoint/2010/main" val="2689015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1987-B603-C035-0FFC-46BB579A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F956-5A40-E570-5CAA-7BA6A422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Strive for clear understandings and regular communication</a:t>
            </a:r>
          </a:p>
          <a:p>
            <a:r>
              <a:rPr lang="en-GB" dirty="0"/>
              <a:t>Who is in charge?</a:t>
            </a:r>
          </a:p>
          <a:p>
            <a:r>
              <a:rPr lang="en-GB" dirty="0"/>
              <a:t>Who makes the decisions?</a:t>
            </a:r>
          </a:p>
          <a:p>
            <a:r>
              <a:rPr lang="en-GB" dirty="0"/>
              <a:t>What is to be delivered?</a:t>
            </a:r>
          </a:p>
          <a:p>
            <a:r>
              <a:rPr lang="en-GB" dirty="0"/>
              <a:t>When it is to be delivered?</a:t>
            </a:r>
          </a:p>
          <a:p>
            <a:r>
              <a:rPr lang="en-GB" dirty="0"/>
              <a:t>What is the budget?</a:t>
            </a:r>
          </a:p>
          <a:p>
            <a:r>
              <a:rPr lang="en-GB" dirty="0"/>
              <a:t>All written down and signed off by all parties!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08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B3BC-A97C-7F4B-8125-5DF63A3C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Development not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FB6B-F35B-DFCB-CA13-5FCBDD24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exceptions</a:t>
            </a:r>
          </a:p>
          <a:p>
            <a:r>
              <a:rPr lang="en-GB" dirty="0"/>
              <a:t>But assume there are not, until proven otherwise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428CA-DC9D-0FB2-3DF3-AA0FC706B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" y="3162853"/>
            <a:ext cx="4892632" cy="3372678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5C08662-1C26-F313-7E1A-AD12767F0F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91567"/>
              </p:ext>
            </p:extLst>
          </p:nvPr>
        </p:nvGraphicFramePr>
        <p:xfrm>
          <a:off x="5588000" y="3090333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411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D90F-9B41-4B83-F406-8FAB1542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DE1F-36F7-E54F-0752-2996CDB74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 starts with costs, resources and dates all agreed</a:t>
            </a:r>
          </a:p>
          <a:p>
            <a:r>
              <a:rPr lang="en-GB" dirty="0"/>
              <a:t>ANY change will change those costs, resources and dates</a:t>
            </a:r>
          </a:p>
          <a:p>
            <a:r>
              <a:rPr lang="en-GB" dirty="0"/>
              <a:t>Even just the evaluation of a proposed change will change them</a:t>
            </a:r>
          </a:p>
          <a:p>
            <a:endParaRPr lang="en-GB" dirty="0"/>
          </a:p>
          <a:p>
            <a:r>
              <a:rPr lang="en-GB" dirty="0"/>
              <a:t>Every successful project has a successful change management process</a:t>
            </a:r>
          </a:p>
          <a:p>
            <a:endParaRPr lang="en-GB" dirty="0"/>
          </a:p>
          <a:p>
            <a:r>
              <a:rPr lang="en-GB" dirty="0"/>
              <a:t>Remember: Project creep kills projects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24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0881-B239-9F8C-4B74-E8F86AE5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re-use</a:t>
            </a:r>
            <a:br>
              <a:rPr lang="en-GB" dirty="0"/>
            </a:br>
            <a:r>
              <a:rPr lang="en-GB" dirty="0"/>
              <a:t>or</a:t>
            </a:r>
            <a:br>
              <a:rPr lang="en-GB" dirty="0"/>
            </a:br>
            <a:r>
              <a:rPr lang="en-GB" dirty="0"/>
              <a:t>(Not) Reinventing the Wheel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33029-2382-449F-FFC2-EFA895F68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04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6D52-2094-EC6C-295A-8FB3E8875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Reusing software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3568A5-6918-C8D3-6FB1-3604A4E8B0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3251"/>
            <a:ext cx="5181600" cy="345608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B0F24C-B8AC-3589-FC92-A844238B68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earliest computers were programmed with wires ad switches</a:t>
            </a:r>
          </a:p>
          <a:p>
            <a:r>
              <a:rPr lang="en-GB" dirty="0"/>
              <a:t>Changing the program meant rewiring and resetting switches</a:t>
            </a:r>
          </a:p>
          <a:p>
            <a:r>
              <a:rPr lang="en-GB" dirty="0"/>
              <a:t>The first stored-program computers were programmed in binary</a:t>
            </a:r>
          </a:p>
          <a:p>
            <a:r>
              <a:rPr lang="en-GB" dirty="0"/>
              <a:t>All modern software is built using pre-existing software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40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8449C-061D-8B25-5471-D9B2F534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Re-using your functions and software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EE7590-7BFA-8BB8-382D-DBDD468452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 far you have written each assignment in a single .</a:t>
            </a:r>
            <a:r>
              <a:rPr lang="en-GB" dirty="0" err="1"/>
              <a:t>py</a:t>
            </a:r>
            <a:r>
              <a:rPr lang="en-GB" dirty="0"/>
              <a:t> script</a:t>
            </a:r>
          </a:p>
          <a:p>
            <a:r>
              <a:rPr lang="en-GB" dirty="0"/>
              <a:t>For larger assignments, such as your project, this rapidly becomes untenable</a:t>
            </a:r>
          </a:p>
          <a:p>
            <a:r>
              <a:rPr lang="en-GB" dirty="0"/>
              <a:t>The import statement solves this problem</a:t>
            </a:r>
          </a:p>
          <a:p>
            <a:r>
              <a:rPr lang="en-GB" dirty="0"/>
              <a:t>Groups of related functions can be placed in a single file and imported into another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A9915-50FD-F434-14AD-EE7A76BF9A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import assign04 as a4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print(a4.score_2(1,6))</a:t>
            </a:r>
          </a:p>
          <a:p>
            <a:pPr marL="0" indent="0">
              <a:buNone/>
            </a:pPr>
            <a:r>
              <a:rPr lang="en-GB" sz="2400" dirty="0">
                <a:latin typeface="Lucida Console" panose="020B0609040504020204" pitchFamily="49" charset="0"/>
              </a:rPr>
              <a:t>print(a4.score_4(2,3,4,5))</a:t>
            </a: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sz="2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518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E8533-6CC3-4112-CFF9-CC627F99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Reusing Code from the Standard Library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F85C18-ACE4-5FB3-8FE4-463CDB8715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need a random number</a:t>
            </a:r>
            <a:br>
              <a:rPr lang="en-GB" dirty="0"/>
            </a:br>
            <a:endParaRPr lang="en-GB" dirty="0"/>
          </a:p>
          <a:p>
            <a:r>
              <a:rPr lang="en-GB" dirty="0"/>
              <a:t>Reading a comma separated variables file</a:t>
            </a:r>
          </a:p>
          <a:p>
            <a:r>
              <a:rPr lang="en-GB" dirty="0"/>
              <a:t>Reading JSON data</a:t>
            </a:r>
          </a:p>
          <a:p>
            <a:endParaRPr lang="en-GB" dirty="0"/>
          </a:p>
          <a:p>
            <a:r>
              <a:rPr lang="en-GB" dirty="0"/>
              <a:t>Regular expressions</a:t>
            </a:r>
            <a:br>
              <a:rPr lang="en-GB" dirty="0"/>
            </a:br>
            <a:endParaRPr lang="en-GB" dirty="0"/>
          </a:p>
          <a:p>
            <a:r>
              <a:rPr lang="en-GB" dirty="0"/>
              <a:t>When you need multiple nested ‘for’ loops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F209F-6ED7-C3D4-74F9-06746845B2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random</a:t>
            </a:r>
            <a:br>
              <a:rPr lang="en-GB" dirty="0">
                <a:latin typeface="Lucida Console" panose="020B0609040504020204" pitchFamily="49" charset="0"/>
              </a:rPr>
            </a:b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csv</a:t>
            </a:r>
            <a:br>
              <a:rPr lang="en-GB" dirty="0">
                <a:latin typeface="Lucida Console" panose="020B0609040504020204" pitchFamily="49" charset="0"/>
              </a:rPr>
            </a:b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json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re</a:t>
            </a:r>
            <a:br>
              <a:rPr lang="en-GB" dirty="0">
                <a:latin typeface="Lucida Console" panose="020B0609040504020204" pitchFamily="49" charset="0"/>
              </a:rPr>
            </a:b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</a:t>
            </a:r>
            <a:r>
              <a:rPr lang="en-GB" dirty="0" err="1">
                <a:latin typeface="Lucida Console" panose="020B0609040504020204" pitchFamily="49" charset="0"/>
              </a:rPr>
              <a:t>itertools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3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B6B9-0FB4-E938-CCB4-1B75166C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Reusing code NOT in the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A22F6-0627-8B9E-D924-C86EE960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 package manager to incorporate the module into your python environment</a:t>
            </a:r>
          </a:p>
          <a:p>
            <a:endParaRPr lang="en-GB" dirty="0"/>
          </a:p>
          <a:p>
            <a:r>
              <a:rPr lang="en-GB" dirty="0"/>
              <a:t>Use PIP for Python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 err="1"/>
              <a:t>Conda</a:t>
            </a:r>
            <a:r>
              <a:rPr lang="en-GB" dirty="0"/>
              <a:t> for Anaconda (and Python)</a:t>
            </a:r>
          </a:p>
          <a:p>
            <a:endParaRPr lang="en-GB" dirty="0"/>
          </a:p>
          <a:p>
            <a:r>
              <a:rPr lang="en-GB" dirty="0"/>
              <a:t>Most of you will NOT need to </a:t>
            </a:r>
            <a:r>
              <a:rPr lang="en-GB"/>
              <a:t>do this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876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C30753-8E02-46B4-9D11-03E0F3E93D68}"/>
              </a:ext>
            </a:extLst>
          </p:cNvPr>
          <p:cNvGraphicFramePr/>
          <p:nvPr/>
        </p:nvGraphicFramePr>
        <p:xfrm>
          <a:off x="1124226" y="243842"/>
          <a:ext cx="9943548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8F8C5A7-93D3-444A-A6CE-C2D1DA3EC534}"/>
              </a:ext>
            </a:extLst>
          </p:cNvPr>
          <p:cNvSpPr/>
          <p:nvPr/>
        </p:nvSpPr>
        <p:spPr>
          <a:xfrm>
            <a:off x="4609012" y="1942012"/>
            <a:ext cx="2973977" cy="2973977"/>
          </a:xfrm>
          <a:prstGeom prst="ellipse">
            <a:avLst/>
          </a:prstGeom>
          <a:noFill/>
          <a:ln w="3079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F0AAAC-F992-4767-A2C9-EE68E1DF4772}"/>
              </a:ext>
            </a:extLst>
          </p:cNvPr>
          <p:cNvSpPr txBox="1"/>
          <p:nvPr/>
        </p:nvSpPr>
        <p:spPr>
          <a:xfrm>
            <a:off x="4687388" y="3044875"/>
            <a:ext cx="301534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8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16207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0"/>
    </mc:Choice>
    <mc:Fallback xmlns="">
      <p:transition spd="slow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A74B-F83F-9E9A-1C73-F3F94742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3F20E-52B6-9409-AC89-48C180135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Just have some! Too many projects have next to none.</a:t>
            </a:r>
          </a:p>
        </p:txBody>
      </p:sp>
    </p:spTree>
    <p:extLst>
      <p:ext uri="{BB962C8B-B14F-4D97-AF65-F5344CB8AC3E}">
        <p14:creationId xmlns:p14="http://schemas.microsoft.com/office/powerpoint/2010/main" val="2471689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B51F-C133-4026-1692-5A7C1D81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73D20-A94B-8F36-18F0-DF00DDB69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User guides – obviously</a:t>
            </a:r>
          </a:p>
          <a:p>
            <a:r>
              <a:rPr lang="en-GB" dirty="0"/>
              <a:t>Technical manuals – equally obviously</a:t>
            </a:r>
            <a:br>
              <a:rPr lang="en-GB" dirty="0"/>
            </a:br>
            <a:r>
              <a:rPr lang="en-GB" dirty="0"/>
              <a:t>      for IT Operations, helpdesk support, and future developers</a:t>
            </a:r>
          </a:p>
          <a:p>
            <a:r>
              <a:rPr lang="en-GB" dirty="0"/>
              <a:t>Code style guides – yes really!</a:t>
            </a:r>
          </a:p>
          <a:p>
            <a:endParaRPr lang="en-GB" dirty="0"/>
          </a:p>
          <a:p>
            <a:r>
              <a:rPr lang="en-GB" dirty="0"/>
              <a:t>For your project your documentation is:</a:t>
            </a:r>
          </a:p>
          <a:p>
            <a:pPr lvl="1"/>
            <a:r>
              <a:rPr lang="en-GB" dirty="0"/>
              <a:t>Your report</a:t>
            </a:r>
          </a:p>
          <a:p>
            <a:pPr lvl="1"/>
            <a:r>
              <a:rPr lang="en-GB" dirty="0"/>
              <a:t>Comments and docstrings in your code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533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8176-3613-A332-7198-A837C1870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for Developers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B5706-3292-699F-18BE-BE8BA90CE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843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1A3F-CB94-35E6-F7FE-E15B4725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IDEs – Integrated Development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B877-82CB-18BB-C8D6-295587E58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Used by programmers writing code</a:t>
            </a:r>
          </a:p>
          <a:p>
            <a:r>
              <a:rPr lang="en-GB" dirty="0"/>
              <a:t>Intelligent coding assistance with syntax checking and prompting</a:t>
            </a:r>
          </a:p>
          <a:p>
            <a:r>
              <a:rPr lang="en-GB" dirty="0"/>
              <a:t>Code formatting (code prettification)</a:t>
            </a:r>
          </a:p>
          <a:p>
            <a:r>
              <a:rPr lang="en-GB" dirty="0"/>
              <a:t>Code structure navigation and thread visualization</a:t>
            </a:r>
          </a:p>
          <a:p>
            <a:r>
              <a:rPr lang="en-GB" dirty="0"/>
              <a:t>Advanced debugging and testing </a:t>
            </a:r>
          </a:p>
          <a:p>
            <a:r>
              <a:rPr lang="en-GB" dirty="0"/>
              <a:t>Object inspection, variable watchlists and alerts</a:t>
            </a:r>
          </a:p>
          <a:p>
            <a:r>
              <a:rPr lang="en-GB" dirty="0"/>
              <a:t>Performance profiling</a:t>
            </a:r>
          </a:p>
          <a:p>
            <a:r>
              <a:rPr lang="en-GB" dirty="0"/>
              <a:t>Integrated version control</a:t>
            </a:r>
          </a:p>
          <a:p>
            <a:r>
              <a:rPr lang="en-GB" dirty="0"/>
              <a:t>Code search and refactoring tools . . . . . . . . . .</a:t>
            </a:r>
          </a:p>
        </p:txBody>
      </p:sp>
    </p:spTree>
    <p:extLst>
      <p:ext uri="{BB962C8B-B14F-4D97-AF65-F5344CB8AC3E}">
        <p14:creationId xmlns:p14="http://schemas.microsoft.com/office/powerpoint/2010/main" val="3485055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B8F6-21C8-2139-68F5-01C10C50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Version Control –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32D8-B584-6FF0-A847-579C6BD09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4205" cy="4351338"/>
          </a:xfrm>
        </p:spPr>
        <p:txBody>
          <a:bodyPr>
            <a:normAutofit/>
          </a:bodyPr>
          <a:lstStyle/>
          <a:p>
            <a:r>
              <a:rPr lang="en-GB" dirty="0"/>
              <a:t>During development code and documentation are frequently changing </a:t>
            </a:r>
          </a:p>
          <a:p>
            <a:r>
              <a:rPr lang="en-GB" dirty="0"/>
              <a:t>When adding a feature to code that already works it is easy to break it</a:t>
            </a:r>
          </a:p>
          <a:p>
            <a:r>
              <a:rPr lang="en-GB" dirty="0"/>
              <a:t>When that happens developers ‘undo’ back to the version that works</a:t>
            </a:r>
          </a:p>
          <a:p>
            <a:r>
              <a:rPr lang="en-GB" dirty="0"/>
              <a:t>Then they add the feature in another way, and maybe that doesn’t work</a:t>
            </a:r>
          </a:p>
          <a:p>
            <a:r>
              <a:rPr lang="en-GB" dirty="0"/>
              <a:t>So undo, try design 3, undo, redo v4, then decide design 2 was best</a:t>
            </a:r>
          </a:p>
          <a:p>
            <a:r>
              <a:rPr lang="en-GB" dirty="0"/>
              <a:t>But undo-redo cannot unwind back to that point – argh!</a:t>
            </a:r>
          </a:p>
          <a:p>
            <a:r>
              <a:rPr lang="en-GB" dirty="0"/>
              <a:t>Now imagine multiple developers working on the same project – </a:t>
            </a:r>
            <a:r>
              <a:rPr lang="en-GB" dirty="0" err="1"/>
              <a:t>arghhh</a:t>
            </a:r>
            <a:r>
              <a:rPr lang="en-GB" dirty="0"/>
              <a:t>!</a:t>
            </a:r>
          </a:p>
          <a:p>
            <a:r>
              <a:rPr lang="en-GB" dirty="0"/>
              <a:t>That’s why version control systems were invented</a:t>
            </a:r>
          </a:p>
        </p:txBody>
      </p:sp>
    </p:spTree>
    <p:extLst>
      <p:ext uri="{BB962C8B-B14F-4D97-AF65-F5344CB8AC3E}">
        <p14:creationId xmlns:p14="http://schemas.microsoft.com/office/powerpoint/2010/main" val="89014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F628-3CAD-69D2-3DB5-B5F73885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Version Control – 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125E-B85E-8370-E5F3-65F99D94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with a single ‘master version’</a:t>
            </a:r>
          </a:p>
          <a:p>
            <a:r>
              <a:rPr lang="en-GB" dirty="0"/>
              <a:t>Create a branch for your new feature</a:t>
            </a:r>
          </a:p>
          <a:p>
            <a:r>
              <a:rPr lang="en-GB" dirty="0"/>
              <a:t>Build v1 of new feature and ‘commit’ changes to new branch</a:t>
            </a:r>
          </a:p>
          <a:p>
            <a:r>
              <a:rPr lang="en-GB" dirty="0"/>
              <a:t>Restore master version</a:t>
            </a:r>
          </a:p>
          <a:p>
            <a:r>
              <a:rPr lang="en-GB" dirty="0"/>
              <a:t>Create a new branch for v2, build, commit. Repeat for v3, v4, . . . .</a:t>
            </a:r>
          </a:p>
          <a:p>
            <a:r>
              <a:rPr lang="en-GB" dirty="0"/>
              <a:t>Each branch exists and can be restored and worked on independently</a:t>
            </a:r>
          </a:p>
          <a:p>
            <a:r>
              <a:rPr lang="en-GB" dirty="0"/>
              <a:t>When the preferred version is decided it is merged into master</a:t>
            </a:r>
          </a:p>
          <a:p>
            <a:r>
              <a:rPr lang="en-GB" dirty="0"/>
              <a:t>Branches can be deleted when no longer required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82DBD883-C147-018D-F6A5-DAB16F207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680" y="432593"/>
            <a:ext cx="317437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5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4DC8FDE-0C49-DD5F-BF96-57E07098E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3" y="1639766"/>
            <a:ext cx="12049375" cy="357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13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42F9-E40D-B084-4829-D6AAFDCA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Environments – part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2FEC-785C-F7D2-B323-FB038737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software developer will often work on more than one product</a:t>
            </a:r>
          </a:p>
          <a:p>
            <a:r>
              <a:rPr lang="en-GB" dirty="0"/>
              <a:t>Different products may need incompatible s/w environments</a:t>
            </a:r>
          </a:p>
          <a:p>
            <a:r>
              <a:rPr lang="en-GB" dirty="0"/>
              <a:t>To avoid having to set up separate machines to work on different projects, create multiple ‘virtual environments’ on same machine</a:t>
            </a:r>
          </a:p>
          <a:p>
            <a:r>
              <a:rPr lang="en-GB" dirty="0"/>
              <a:t>Each virtual environment is completely isolated from all other virtual environments</a:t>
            </a:r>
          </a:p>
          <a:p>
            <a:r>
              <a:rPr lang="en-GB" dirty="0"/>
              <a:t>To work on a particular project the developer closes their current virtual environment and switches to the other virtual environment</a:t>
            </a:r>
          </a:p>
        </p:txBody>
      </p:sp>
    </p:spTree>
    <p:extLst>
      <p:ext uri="{BB962C8B-B14F-4D97-AF65-F5344CB8AC3E}">
        <p14:creationId xmlns:p14="http://schemas.microsoft.com/office/powerpoint/2010/main" val="2593341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42F9-E40D-B084-4829-D6AAFDCA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Environments – part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2FEC-785C-F7D2-B323-FB038737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Python virtual environment is a folder structure that gives you everything you need to run a lightweight yet isolated Python environment</a:t>
            </a:r>
          </a:p>
          <a:p>
            <a:r>
              <a:rPr lang="en-GB" dirty="0" err="1"/>
              <a:t>Venv</a:t>
            </a:r>
            <a:endParaRPr lang="en-GB" dirty="0"/>
          </a:p>
          <a:p>
            <a:pPr lvl="1"/>
            <a:r>
              <a:rPr lang="en-GB" dirty="0"/>
              <a:t>Included in Python standard library</a:t>
            </a:r>
          </a:p>
          <a:p>
            <a:pPr lvl="1"/>
            <a:r>
              <a:rPr lang="en-GB" dirty="0">
                <a:hlinkClick r:id="rId2"/>
              </a:rPr>
              <a:t>https://docs.python.org/3/library/venv.html</a:t>
            </a:r>
            <a:r>
              <a:rPr lang="en-GB" dirty="0"/>
              <a:t> </a:t>
            </a:r>
          </a:p>
          <a:p>
            <a:r>
              <a:rPr lang="en-GB" dirty="0"/>
              <a:t>Anaconda</a:t>
            </a:r>
          </a:p>
          <a:p>
            <a:pPr lvl="1"/>
            <a:r>
              <a:rPr lang="en-GB" dirty="0"/>
              <a:t>Environments are Anacondas equivalent</a:t>
            </a:r>
          </a:p>
          <a:p>
            <a:pPr lvl="1"/>
            <a:r>
              <a:rPr lang="en-GB" dirty="0">
                <a:hlinkClick r:id="rId3"/>
              </a:rPr>
              <a:t>https://docs.anaconda.com/navigator/overview/?highlight=environments#environments-page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688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BAB99-59FD-5AA6-7CA6-C7867712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Importing python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4B125-4252-B1FD-67A0-4D8422CD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92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2954-57A9-6149-5227-405821CE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facts for business and IT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6940D-E3E1-9388-93A1-581C151F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development is difficult</a:t>
            </a:r>
          </a:p>
          <a:p>
            <a:r>
              <a:rPr lang="en-GB" dirty="0"/>
              <a:t>Software development is expensive</a:t>
            </a:r>
          </a:p>
          <a:p>
            <a:r>
              <a:rPr lang="en-GB" dirty="0"/>
              <a:t>Most software development projects:</a:t>
            </a:r>
          </a:p>
          <a:p>
            <a:pPr lvl="1"/>
            <a:r>
              <a:rPr lang="en-GB" dirty="0"/>
              <a:t>Cost more than promised</a:t>
            </a:r>
          </a:p>
          <a:p>
            <a:pPr lvl="1"/>
            <a:r>
              <a:rPr lang="en-GB" dirty="0"/>
              <a:t>Take longer than promised</a:t>
            </a:r>
          </a:p>
          <a:p>
            <a:pPr lvl="1"/>
            <a:r>
              <a:rPr lang="en-GB" dirty="0"/>
              <a:t>Deliver less than promised</a:t>
            </a:r>
          </a:p>
          <a:p>
            <a:pPr lvl="1"/>
            <a:r>
              <a:rPr lang="en-GB" dirty="0"/>
              <a:t>Sometimes fail completely and deliver nothing</a:t>
            </a:r>
          </a:p>
          <a:p>
            <a:r>
              <a:rPr lang="en-GB" dirty="0"/>
              <a:t>Renowned for OVER promising and UNDER delivering</a:t>
            </a:r>
          </a:p>
          <a:p>
            <a:r>
              <a:rPr lang="en-GB" dirty="0"/>
              <a:t>Liable to rapid obsolescence</a:t>
            </a:r>
          </a:p>
        </p:txBody>
      </p:sp>
    </p:spTree>
    <p:extLst>
      <p:ext uri="{BB962C8B-B14F-4D97-AF65-F5344CB8AC3E}">
        <p14:creationId xmlns:p14="http://schemas.microsoft.com/office/powerpoint/2010/main" val="37795395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2BDF1-DD77-75F3-E3CD-36F0AB3B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is not an afterthought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43FA7-FF93-00E5-E7E6-016B0FA4E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Test everything from </a:t>
            </a:r>
            <a:r>
              <a:rPr lang="en-GB" dirty="0"/>
              <a:t>the beginning and then test, test and test again</a:t>
            </a:r>
          </a:p>
        </p:txBody>
      </p:sp>
    </p:spTree>
    <p:extLst>
      <p:ext uri="{BB962C8B-B14F-4D97-AF65-F5344CB8AC3E}">
        <p14:creationId xmlns:p14="http://schemas.microsoft.com/office/powerpoint/2010/main" val="3796063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862E-0259-0B90-F00F-87092DCD8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360AF-ECE4-C0A0-DF25-C4E86EE7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Unit Testing</a:t>
            </a:r>
          </a:p>
          <a:p>
            <a:pPr lvl="1"/>
            <a:r>
              <a:rPr lang="en-GB" dirty="0"/>
              <a:t>Individual software functions and objects are tested stand-alone</a:t>
            </a:r>
          </a:p>
          <a:p>
            <a:r>
              <a:rPr lang="en-GB" dirty="0"/>
              <a:t>Integration Testing</a:t>
            </a:r>
          </a:p>
          <a:p>
            <a:pPr lvl="1"/>
            <a:r>
              <a:rPr lang="en-GB" dirty="0"/>
              <a:t>Interacting units of functionality are tested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The complete system is tested end-to-end</a:t>
            </a:r>
          </a:p>
          <a:p>
            <a:r>
              <a:rPr lang="en-GB" dirty="0"/>
              <a:t>Regression testing</a:t>
            </a:r>
          </a:p>
          <a:p>
            <a:pPr lvl="1"/>
            <a:r>
              <a:rPr lang="en-GB" dirty="0"/>
              <a:t>Testing that a change (an ‘improvement’) has not broken something</a:t>
            </a:r>
          </a:p>
          <a:p>
            <a:r>
              <a:rPr lang="en-GB" dirty="0"/>
              <a:t>Backout testing</a:t>
            </a:r>
          </a:p>
          <a:p>
            <a:pPr lvl="1"/>
            <a:r>
              <a:rPr lang="en-GB" dirty="0"/>
              <a:t>Testing that a change implemented into the ‘live’ system can be undone and the original system restored</a:t>
            </a:r>
          </a:p>
        </p:txBody>
      </p:sp>
    </p:spTree>
    <p:extLst>
      <p:ext uri="{BB962C8B-B14F-4D97-AF65-F5344CB8AC3E}">
        <p14:creationId xmlns:p14="http://schemas.microsoft.com/office/powerpoint/2010/main" val="2624602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D4F0-4B84-0A5C-C58B-9A66FD42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CE4E9-C4E3-10CA-E838-63F72F3E6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analysis and design functions and software components are identified and specified in terms of the tests they must pass </a:t>
            </a:r>
          </a:p>
          <a:p>
            <a:r>
              <a:rPr lang="en-GB" dirty="0"/>
              <a:t>Even for simple functions this list of tests can be long </a:t>
            </a:r>
            <a:br>
              <a:rPr lang="en-GB" dirty="0"/>
            </a:br>
            <a:r>
              <a:rPr lang="en-GB" dirty="0"/>
              <a:t>e.g. </a:t>
            </a:r>
            <a:r>
              <a:rPr lang="en-GB" dirty="0" err="1"/>
              <a:t>isa_triangle</a:t>
            </a:r>
            <a:r>
              <a:rPr lang="en-GB" dirty="0"/>
              <a:t>(num1, num2, num3) </a:t>
            </a:r>
          </a:p>
          <a:p>
            <a:r>
              <a:rPr lang="en-GB" dirty="0"/>
              <a:t>Writing the list of tests is a good QA of the function specification</a:t>
            </a:r>
          </a:p>
          <a:p>
            <a:r>
              <a:rPr lang="en-GB" dirty="0"/>
              <a:t>The developer builds functions that pass all the tests</a:t>
            </a:r>
          </a:p>
        </p:txBody>
      </p:sp>
    </p:spTree>
    <p:extLst>
      <p:ext uri="{BB962C8B-B14F-4D97-AF65-F5344CB8AC3E}">
        <p14:creationId xmlns:p14="http://schemas.microsoft.com/office/powerpoint/2010/main" val="73068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6BDA3-CEF5-5CD9-AB49-BC92EC51B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Automation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320D6E-5FEE-446F-436D-8665A82DD4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is time-consuming, tedious, and effort prone</a:t>
            </a:r>
          </a:p>
          <a:p>
            <a:r>
              <a:rPr lang="en-GB" dirty="0"/>
              <a:t>So automate it</a:t>
            </a:r>
          </a:p>
          <a:p>
            <a:r>
              <a:rPr lang="en-GB" dirty="0"/>
              <a:t>Python libraries for testing</a:t>
            </a:r>
          </a:p>
          <a:p>
            <a:pPr lvl="1"/>
            <a:r>
              <a:rPr lang="en-GB" dirty="0" err="1"/>
              <a:t>doctest</a:t>
            </a:r>
            <a:endParaRPr lang="en-GB" dirty="0"/>
          </a:p>
          <a:p>
            <a:pPr lvl="1"/>
            <a:r>
              <a:rPr lang="en-GB" dirty="0" err="1"/>
              <a:t>unittest</a:t>
            </a:r>
            <a:endParaRPr lang="en-GB" dirty="0"/>
          </a:p>
          <a:p>
            <a:r>
              <a:rPr lang="en-GB" dirty="0"/>
              <a:t>Pytest</a:t>
            </a:r>
          </a:p>
          <a:p>
            <a:pPr lvl="1"/>
            <a:r>
              <a:rPr lang="en-GB" dirty="0"/>
              <a:t>Popular open source library</a:t>
            </a:r>
          </a:p>
          <a:p>
            <a:r>
              <a:rPr lang="en-GB" dirty="0"/>
              <a:t>Commercial products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044CC-9EA4-1C5C-FAAC-491013733A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# </a:t>
            </a:r>
            <a:r>
              <a:rPr lang="fr-FR" sz="2000" dirty="0" err="1">
                <a:latin typeface="Lucida Console" panose="020B0609040504020204" pitchFamily="49" charset="0"/>
              </a:rPr>
              <a:t>example</a:t>
            </a:r>
            <a:r>
              <a:rPr lang="fr-FR" sz="2000" dirty="0">
                <a:latin typeface="Lucida Console" panose="020B0609040504020204" pitchFamily="49" charset="0"/>
              </a:rPr>
              <a:t> pytest code</a:t>
            </a:r>
          </a:p>
          <a:p>
            <a:pPr marL="0" indent="0">
              <a:buNone/>
            </a:pPr>
            <a:endParaRPr lang="fr-FR"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Lucida Console" panose="020B0609040504020204" pitchFamily="49" charset="0"/>
              </a:rPr>
              <a:t>def</a:t>
            </a:r>
            <a:r>
              <a:rPr lang="fr-FR" sz="2000" dirty="0">
                <a:latin typeface="Lucida Console" panose="020B0609040504020204" pitchFamily="49" charset="0"/>
              </a:rPr>
              <a:t> test_score_2():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    </a:t>
            </a:r>
            <a:r>
              <a:rPr lang="fr-FR" sz="2000" dirty="0" err="1">
                <a:latin typeface="Lucida Console" panose="020B0609040504020204" pitchFamily="49" charset="0"/>
              </a:rPr>
              <a:t>assert</a:t>
            </a:r>
            <a:r>
              <a:rPr lang="fr-FR" sz="2000" dirty="0">
                <a:latin typeface="Lucida Console" panose="020B0609040504020204" pitchFamily="49" charset="0"/>
              </a:rPr>
              <a:t> score_2(1, 5) == 6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    </a:t>
            </a:r>
            <a:r>
              <a:rPr lang="fr-FR" sz="2000" dirty="0" err="1">
                <a:latin typeface="Lucida Console" panose="020B0609040504020204" pitchFamily="49" charset="0"/>
              </a:rPr>
              <a:t>assert</a:t>
            </a:r>
            <a:r>
              <a:rPr lang="fr-FR" sz="2000" dirty="0">
                <a:latin typeface="Lucida Console" panose="020B0609040504020204" pitchFamily="49" charset="0"/>
              </a:rPr>
              <a:t> score_2(5, 1) == 6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    </a:t>
            </a:r>
            <a:r>
              <a:rPr lang="fr-FR" sz="2000" dirty="0" err="1">
                <a:latin typeface="Lucida Console" panose="020B0609040504020204" pitchFamily="49" charset="0"/>
              </a:rPr>
              <a:t>assert</a:t>
            </a:r>
            <a:r>
              <a:rPr lang="fr-FR" sz="2000" dirty="0">
                <a:latin typeface="Lucida Console" panose="020B0609040504020204" pitchFamily="49" charset="0"/>
              </a:rPr>
              <a:t> score_2(3, 4) == 14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    </a:t>
            </a:r>
            <a:r>
              <a:rPr lang="fr-FR" sz="2000" dirty="0" err="1">
                <a:latin typeface="Lucida Console" panose="020B0609040504020204" pitchFamily="49" charset="0"/>
              </a:rPr>
              <a:t>assert</a:t>
            </a:r>
            <a:r>
              <a:rPr lang="fr-FR" sz="2000" dirty="0">
                <a:latin typeface="Lucida Console" panose="020B0609040504020204" pitchFamily="49" charset="0"/>
              </a:rPr>
              <a:t> score_2(5, 2) == 14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    </a:t>
            </a:r>
            <a:r>
              <a:rPr lang="fr-FR" sz="2000" dirty="0" err="1">
                <a:latin typeface="Lucida Console" panose="020B0609040504020204" pitchFamily="49" charset="0"/>
              </a:rPr>
              <a:t>assert</a:t>
            </a:r>
            <a:r>
              <a:rPr lang="fr-FR" sz="2000" dirty="0">
                <a:latin typeface="Lucida Console" panose="020B0609040504020204" pitchFamily="49" charset="0"/>
              </a:rPr>
              <a:t> score_2(2, 2) == 6</a:t>
            </a:r>
          </a:p>
          <a:p>
            <a:pPr marL="0" indent="0">
              <a:buNone/>
            </a:pPr>
            <a:r>
              <a:rPr lang="fr-FR" sz="2000" dirty="0">
                <a:latin typeface="Lucida Console" panose="020B0609040504020204" pitchFamily="49" charset="0"/>
              </a:rPr>
              <a:t>    </a:t>
            </a:r>
            <a:r>
              <a:rPr lang="fr-FR" sz="2000" dirty="0" err="1">
                <a:latin typeface="Lucida Console" panose="020B0609040504020204" pitchFamily="49" charset="0"/>
              </a:rPr>
              <a:t>assert</a:t>
            </a:r>
            <a:r>
              <a:rPr lang="fr-FR" sz="2000" dirty="0">
                <a:latin typeface="Lucida Console" panose="020B0609040504020204" pitchFamily="49" charset="0"/>
              </a:rPr>
              <a:t> score_2(6, 6) == 24</a:t>
            </a:r>
          </a:p>
        </p:txBody>
      </p:sp>
    </p:spTree>
    <p:extLst>
      <p:ext uri="{BB962C8B-B14F-4D97-AF65-F5344CB8AC3E}">
        <p14:creationId xmlns:p14="http://schemas.microsoft.com/office/powerpoint/2010/main" val="3555329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D32C-69B4-AEA0-B82E-5A587D1A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UX design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02600-EE96-F100-B897-AA0DD6C73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UX = User </a:t>
            </a:r>
            <a:r>
              <a:rPr lang="en-GB" dirty="0" err="1"/>
              <a:t>eXperience</a:t>
            </a:r>
            <a:endParaRPr lang="en-GB" dirty="0"/>
          </a:p>
          <a:p>
            <a:r>
              <a:rPr lang="en-GB" dirty="0"/>
              <a:t>More important that commonly appreciated</a:t>
            </a:r>
          </a:p>
          <a:p>
            <a:r>
              <a:rPr lang="en-GB" dirty="0"/>
              <a:t>Scenario: </a:t>
            </a:r>
            <a:br>
              <a:rPr lang="en-GB" dirty="0"/>
            </a:br>
            <a:r>
              <a:rPr lang="en-GB" dirty="0"/>
              <a:t>     Technically everything works perfectly but users get lost in menus</a:t>
            </a:r>
          </a:p>
          <a:p>
            <a:r>
              <a:rPr lang="en-GB" dirty="0"/>
              <a:t>Oceans of functionality that is never used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125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AF7A-660E-6C00-3E22-D2159505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A/B Feature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4CF7-B983-A013-B1A1-A61F2C88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Frequently used for web applications with a large user base</a:t>
            </a:r>
          </a:p>
          <a:p>
            <a:r>
              <a:rPr lang="en-GB" dirty="0"/>
              <a:t>Two versions of UX are developed</a:t>
            </a:r>
          </a:p>
          <a:p>
            <a:r>
              <a:rPr lang="en-GB" dirty="0"/>
              <a:t>Some users are presented with version A, others with version B</a:t>
            </a:r>
          </a:p>
          <a:p>
            <a:r>
              <a:rPr lang="en-GB" dirty="0"/>
              <a:t>User behaviour is measured and evaluated</a:t>
            </a:r>
          </a:p>
          <a:p>
            <a:r>
              <a:rPr lang="en-GB" dirty="0"/>
              <a:t>The best option is implemented for all users</a:t>
            </a:r>
          </a:p>
          <a:p>
            <a:endParaRPr lang="en-GB" dirty="0"/>
          </a:p>
          <a:p>
            <a:r>
              <a:rPr lang="en-GB" dirty="0"/>
              <a:t>Example: Where to present advertisement on screen for best effect</a:t>
            </a:r>
          </a:p>
        </p:txBody>
      </p:sp>
    </p:spTree>
    <p:extLst>
      <p:ext uri="{BB962C8B-B14F-4D97-AF65-F5344CB8AC3E}">
        <p14:creationId xmlns:p14="http://schemas.microsoft.com/office/powerpoint/2010/main" val="29851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36A4-3DF8-DF1C-E148-272DAD80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A5BD5-50D6-9A3D-E2B3-EF7AA960B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Post Office – A human disaster for many post office managers (736)</a:t>
            </a:r>
          </a:p>
          <a:p>
            <a:r>
              <a:rPr lang="en-GB" dirty="0"/>
              <a:t>NHS – 2013 – about £10 billion, mostly written off</a:t>
            </a:r>
          </a:p>
          <a:p>
            <a:r>
              <a:rPr lang="en-GB" dirty="0"/>
              <a:t>Apple Copeland – 1995+, £? unknown but close to existential</a:t>
            </a:r>
          </a:p>
          <a:p>
            <a:r>
              <a:rPr lang="en-GB" dirty="0"/>
              <a:t>Mars Climate Orbiter – 1999, £327m, metric-imperial confusion</a:t>
            </a:r>
          </a:p>
          <a:p>
            <a:r>
              <a:rPr lang="en-GB" dirty="0"/>
              <a:t>Ariane 5 Launcher – 1996, £350m, 64-bit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16-bit register overflow</a:t>
            </a:r>
          </a:p>
          <a:p>
            <a:r>
              <a:rPr lang="en-GB" dirty="0"/>
              <a:t>Google Nest – Issued software update that ‘bricked’ devices</a:t>
            </a:r>
          </a:p>
          <a:p>
            <a:r>
              <a:rPr lang="en-GB" dirty="0"/>
              <a:t>Lt Col Stanislav Petrov – 1983 ballistic missile alert</a:t>
            </a:r>
          </a:p>
          <a:p>
            <a:r>
              <a:rPr lang="en-GB" dirty="0"/>
              <a:t>Brokerage Knight Capital – 2012, $450m trading loss in 45 minutes</a:t>
            </a:r>
          </a:p>
        </p:txBody>
      </p:sp>
    </p:spTree>
    <p:extLst>
      <p:ext uri="{BB962C8B-B14F-4D97-AF65-F5344CB8AC3E}">
        <p14:creationId xmlns:p14="http://schemas.microsoft.com/office/powerpoint/2010/main" val="57563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6824-6E16-9D8E-5479-0240FDD6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Common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21B9-3827-57B6-FA70-7457D08A5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Top-down with minimal bottom-up engagement</a:t>
            </a:r>
          </a:p>
          <a:p>
            <a:r>
              <a:rPr lang="en-GB" dirty="0"/>
              <a:t>Poor organisational buy-in by business or IT</a:t>
            </a:r>
          </a:p>
          <a:p>
            <a:r>
              <a:rPr lang="en-GB" dirty="0"/>
              <a:t>Poor accountability</a:t>
            </a:r>
          </a:p>
          <a:p>
            <a:r>
              <a:rPr lang="en-GB" dirty="0"/>
              <a:t>Poor budget control</a:t>
            </a:r>
          </a:p>
          <a:p>
            <a:r>
              <a:rPr lang="en-GB" dirty="0"/>
              <a:t>The sunk costs illusion</a:t>
            </a:r>
          </a:p>
          <a:p>
            <a:r>
              <a:rPr lang="en-GB" dirty="0"/>
              <a:t>Multiple suppliers and poor contract management</a:t>
            </a:r>
          </a:p>
          <a:p>
            <a:r>
              <a:rPr lang="en-GB" dirty="0"/>
              <a:t>More – Haste – Less – Speed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https://faethcoaching.com/it-project-failure-rates-facts-and-reasons/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676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4AD5-8285-B073-285B-79ECED5E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BA93C-B303-FBB9-B480-F161D31A8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Start with realistic cost &amp; time estimates – and regularly update them </a:t>
            </a:r>
          </a:p>
          <a:p>
            <a:r>
              <a:rPr lang="en-GB" dirty="0"/>
              <a:t>Strict accountability. A business champion &amp; an IT champion</a:t>
            </a:r>
          </a:p>
          <a:p>
            <a:r>
              <a:rPr lang="en-GB" dirty="0"/>
              <a:t>Strict change control</a:t>
            </a:r>
          </a:p>
          <a:p>
            <a:r>
              <a:rPr lang="en-GB" dirty="0"/>
              <a:t>Strict budget control</a:t>
            </a:r>
          </a:p>
          <a:p>
            <a:r>
              <a:rPr lang="en-GB" dirty="0"/>
              <a:t>Have early and frequent delivery milestones</a:t>
            </a:r>
          </a:p>
          <a:p>
            <a:r>
              <a:rPr lang="en-GB" dirty="0"/>
              <a:t>Test, test, test</a:t>
            </a:r>
          </a:p>
          <a:p>
            <a:r>
              <a:rPr lang="en-GB" dirty="0"/>
              <a:t>No one plans to fail, but you should definitely plan for it</a:t>
            </a:r>
          </a:p>
        </p:txBody>
      </p:sp>
    </p:spTree>
    <p:extLst>
      <p:ext uri="{BB962C8B-B14F-4D97-AF65-F5344CB8AC3E}">
        <p14:creationId xmlns:p14="http://schemas.microsoft.com/office/powerpoint/2010/main" val="291121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516D-959A-5A5D-56C6-D69EB5289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Project?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65202-58F4-18E5-59D0-93D18BB6D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1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F19D-308D-3BF4-0FE2-CCEFFB4D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Defining Features of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14AA-B0D7-29CD-3A37-E4D320D74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has a beginning</a:t>
            </a:r>
          </a:p>
          <a:p>
            <a:r>
              <a:rPr lang="en-GB" dirty="0"/>
              <a:t>It has an end</a:t>
            </a:r>
          </a:p>
          <a:p>
            <a:r>
              <a:rPr lang="en-GB" dirty="0"/>
              <a:t>It builds and/or delivers something</a:t>
            </a:r>
          </a:p>
        </p:txBody>
      </p:sp>
    </p:spTree>
    <p:extLst>
      <p:ext uri="{BB962C8B-B14F-4D97-AF65-F5344CB8AC3E}">
        <p14:creationId xmlns:p14="http://schemas.microsoft.com/office/powerpoint/2010/main" val="147522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FF6D-CDF9-12CD-40C9-84860DB1D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Projects take time, cost money, use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ACC1-42B5-2845-F4D0-5AC3BB936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Time</a:t>
            </a:r>
          </a:p>
          <a:p>
            <a:pPr lvl="1"/>
            <a:r>
              <a:rPr lang="en-GB" dirty="0"/>
              <a:t>Sometimes fixed: A legal deadline. An incoming Chicxulub asteroid. Y2k.</a:t>
            </a:r>
          </a:p>
          <a:p>
            <a:r>
              <a:rPr lang="en-GB" dirty="0"/>
              <a:t>Cost</a:t>
            </a:r>
          </a:p>
          <a:p>
            <a:pPr lvl="1"/>
            <a:r>
              <a:rPr lang="en-GB" dirty="0"/>
              <a:t>£ budget, opportunity costs, market share, productivity</a:t>
            </a:r>
          </a:p>
          <a:p>
            <a:r>
              <a:rPr lang="en-GB" dirty="0"/>
              <a:t>Resources</a:t>
            </a:r>
          </a:p>
          <a:p>
            <a:pPr lvl="1"/>
            <a:r>
              <a:rPr lang="en-GB" dirty="0"/>
              <a:t>People</a:t>
            </a:r>
          </a:p>
          <a:p>
            <a:pPr lvl="1"/>
            <a:r>
              <a:rPr lang="en-GB" dirty="0"/>
              <a:t>Premises</a:t>
            </a:r>
          </a:p>
          <a:p>
            <a:pPr lvl="1"/>
            <a:r>
              <a:rPr lang="en-GB" dirty="0"/>
              <a:t>Hardware and software</a:t>
            </a:r>
          </a:p>
          <a:p>
            <a:pPr lvl="1"/>
            <a:r>
              <a:rPr lang="en-GB" dirty="0"/>
              <a:t>Partners &amp; Suppliers</a:t>
            </a:r>
          </a:p>
        </p:txBody>
      </p:sp>
    </p:spTree>
    <p:extLst>
      <p:ext uri="{BB962C8B-B14F-4D97-AF65-F5344CB8AC3E}">
        <p14:creationId xmlns:p14="http://schemas.microsoft.com/office/powerpoint/2010/main" val="111487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1488</Words>
  <Application>Microsoft Office PowerPoint</Application>
  <PresentationFormat>Widescreen</PresentationFormat>
  <Paragraphs>236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Lucida Console</vt:lpstr>
      <vt:lpstr>Wingdings</vt:lpstr>
      <vt:lpstr>Office Theme</vt:lpstr>
      <vt:lpstr>Coding for Linguists  week 8. Project Management</vt:lpstr>
      <vt:lpstr>PowerPoint Presentation</vt:lpstr>
      <vt:lpstr>Important facts for business and IT managers</vt:lpstr>
      <vt:lpstr>Examples</vt:lpstr>
      <vt:lpstr>Some Common Causes</vt:lpstr>
      <vt:lpstr>Good Practice Principles</vt:lpstr>
      <vt:lpstr>What is a Project?</vt:lpstr>
      <vt:lpstr>The Defining Features of a Project</vt:lpstr>
      <vt:lpstr>Projects take time, cost money, use resources</vt:lpstr>
      <vt:lpstr>At best you can decide 2</vt:lpstr>
      <vt:lpstr>Have a Project Plan</vt:lpstr>
      <vt:lpstr>Requirements Negotiation</vt:lpstr>
      <vt:lpstr>Agile Development not Waterfall</vt:lpstr>
      <vt:lpstr>Change Control</vt:lpstr>
      <vt:lpstr>Software re-use or (Not) Reinventing the Wheel</vt:lpstr>
      <vt:lpstr>Reusing software</vt:lpstr>
      <vt:lpstr>Re-using your functions and software</vt:lpstr>
      <vt:lpstr>Reusing Code from the Standard Library</vt:lpstr>
      <vt:lpstr>Reusing code NOT in the standard library</vt:lpstr>
      <vt:lpstr>Project Documentation</vt:lpstr>
      <vt:lpstr>Project Documentation</vt:lpstr>
      <vt:lpstr>Tools for Developers</vt:lpstr>
      <vt:lpstr>IDEs – Integrated Development Environments</vt:lpstr>
      <vt:lpstr>Code Version Control – part I</vt:lpstr>
      <vt:lpstr>Code Version Control – part II</vt:lpstr>
      <vt:lpstr>PowerPoint Presentation</vt:lpstr>
      <vt:lpstr>Virtual Environments – part I</vt:lpstr>
      <vt:lpstr>Virtual Environments – part II</vt:lpstr>
      <vt:lpstr>Importing python modules</vt:lpstr>
      <vt:lpstr>Testing is not an afterthought </vt:lpstr>
      <vt:lpstr>Testing</vt:lpstr>
      <vt:lpstr>Test Driven Development</vt:lpstr>
      <vt:lpstr>Test Automation</vt:lpstr>
      <vt:lpstr>UX design and testing</vt:lpstr>
      <vt:lpstr>A/B Feature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Peter McGinty</dc:creator>
  <cp:lastModifiedBy>Peter McGinty</cp:lastModifiedBy>
  <cp:revision>2</cp:revision>
  <cp:lastPrinted>2022-11-17T22:47:24Z</cp:lastPrinted>
  <dcterms:created xsi:type="dcterms:W3CDTF">2022-11-10T14:50:21Z</dcterms:created>
  <dcterms:modified xsi:type="dcterms:W3CDTF">2024-10-20T16:35:56Z</dcterms:modified>
</cp:coreProperties>
</file>