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13" r:id="rId2"/>
    <p:sldId id="415" r:id="rId3"/>
    <p:sldId id="414" r:id="rId4"/>
    <p:sldId id="416" r:id="rId5"/>
    <p:sldId id="418" r:id="rId6"/>
    <p:sldId id="420" r:id="rId7"/>
    <p:sldId id="421" r:id="rId8"/>
    <p:sldId id="422" r:id="rId9"/>
    <p:sldId id="434" r:id="rId10"/>
    <p:sldId id="435" r:id="rId11"/>
    <p:sldId id="417" r:id="rId12"/>
    <p:sldId id="423" r:id="rId13"/>
    <p:sldId id="436" r:id="rId14"/>
    <p:sldId id="429" r:id="rId15"/>
    <p:sldId id="430" r:id="rId16"/>
    <p:sldId id="431" r:id="rId17"/>
    <p:sldId id="432" r:id="rId18"/>
    <p:sldId id="419" r:id="rId19"/>
    <p:sldId id="425" r:id="rId20"/>
    <p:sldId id="426" r:id="rId21"/>
    <p:sldId id="427" r:id="rId22"/>
    <p:sldId id="433" r:id="rId23"/>
    <p:sldId id="437" r:id="rId24"/>
  </p:sldIdLst>
  <p:sldSz cx="12192000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sting" id="{2B65FD09-B61F-4561-9367-861E5A00F726}">
          <p14:sldIdLst>
            <p14:sldId id="413"/>
            <p14:sldId id="415"/>
            <p14:sldId id="414"/>
            <p14:sldId id="416"/>
            <p14:sldId id="418"/>
            <p14:sldId id="420"/>
            <p14:sldId id="421"/>
            <p14:sldId id="422"/>
            <p14:sldId id="434"/>
            <p14:sldId id="435"/>
            <p14:sldId id="417"/>
            <p14:sldId id="423"/>
            <p14:sldId id="436"/>
            <p14:sldId id="429"/>
            <p14:sldId id="430"/>
            <p14:sldId id="431"/>
            <p14:sldId id="432"/>
            <p14:sldId id="419"/>
            <p14:sldId id="425"/>
            <p14:sldId id="426"/>
            <p14:sldId id="427"/>
            <p14:sldId id="433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7030A0"/>
    <a:srgbClr val="0070C0"/>
    <a:srgbClr val="92D05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6197"/>
  </p:normalViewPr>
  <p:slideViewPr>
    <p:cSldViewPr snapToGrid="0" showGuides="1">
      <p:cViewPr varScale="1">
        <p:scale>
          <a:sx n="106" d="100"/>
          <a:sy n="106" d="100"/>
        </p:scale>
        <p:origin x="628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97882D9C-24AA-4AF0-9214-D19DF5BE20C0}"/>
    <pc:docChg chg="undo redo custSel addSld delSld modSld sldOrd addSection modSection modNotesMaster">
      <pc:chgData name="Peter McGinty" userId="138e04b35f3df159" providerId="LiveId" clId="{97882D9C-24AA-4AF0-9214-D19DF5BE20C0}" dt="2022-11-15T14:29:44.637" v="14100" actId="47"/>
      <pc:docMkLst>
        <pc:docMk/>
      </pc:docMkLst>
      <pc:sldChg chg="modSp mod">
        <pc:chgData name="Peter McGinty" userId="138e04b35f3df159" providerId="LiveId" clId="{97882D9C-24AA-4AF0-9214-D19DF5BE20C0}" dt="2022-11-14T21:16:11.559" v="9634" actId="20577"/>
        <pc:sldMkLst>
          <pc:docMk/>
          <pc:sldMk cId="156634200" sldId="256"/>
        </pc:sldMkLst>
        <pc:spChg chg="mod">
          <ac:chgData name="Peter McGinty" userId="138e04b35f3df159" providerId="LiveId" clId="{97882D9C-24AA-4AF0-9214-D19DF5BE20C0}" dt="2022-11-14T21:16:11.559" v="9634" actId="20577"/>
          <ac:spMkLst>
            <pc:docMk/>
            <pc:sldMk cId="156634200" sldId="256"/>
            <ac:spMk id="2" creationId="{09AE6300-5EF8-6DF7-C738-3491AE77DD0C}"/>
          </ac:spMkLst>
        </pc:spChg>
      </pc:sldChg>
      <pc:sldChg chg="add">
        <pc:chgData name="Peter McGinty" userId="138e04b35f3df159" providerId="LiveId" clId="{97882D9C-24AA-4AF0-9214-D19DF5BE20C0}" dt="2022-11-10T14:53:29.919" v="0"/>
        <pc:sldMkLst>
          <pc:docMk/>
          <pc:sldMk cId="2162078861" sldId="386"/>
        </pc:sldMkLst>
      </pc:sldChg>
      <pc:sldChg chg="modSp new mod">
        <pc:chgData name="Peter McGinty" userId="138e04b35f3df159" providerId="LiveId" clId="{97882D9C-24AA-4AF0-9214-D19DF5BE20C0}" dt="2022-11-10T15:04:42.875" v="512"/>
        <pc:sldMkLst>
          <pc:docMk/>
          <pc:sldMk cId="3779539596" sldId="387"/>
        </pc:sldMkLst>
        <pc:spChg chg="mod">
          <ac:chgData name="Peter McGinty" userId="138e04b35f3df159" providerId="LiveId" clId="{97882D9C-24AA-4AF0-9214-D19DF5BE20C0}" dt="2022-11-10T15:00:33.429" v="398" actId="20577"/>
          <ac:spMkLst>
            <pc:docMk/>
            <pc:sldMk cId="3779539596" sldId="387"/>
            <ac:spMk id="2" creationId="{5BF92954-57A9-6149-5227-405821CE6641}"/>
          </ac:spMkLst>
        </pc:spChg>
        <pc:spChg chg="mod">
          <ac:chgData name="Peter McGinty" userId="138e04b35f3df159" providerId="LiveId" clId="{97882D9C-24AA-4AF0-9214-D19DF5BE20C0}" dt="2022-11-10T15:04:42.875" v="512"/>
          <ac:spMkLst>
            <pc:docMk/>
            <pc:sldMk cId="3779539596" sldId="387"/>
            <ac:spMk id="3" creationId="{A5D6940D-E3E1-9388-93A1-581C151F52CC}"/>
          </ac:spMkLst>
        </pc:spChg>
      </pc:sldChg>
      <pc:sldChg chg="modSp new mod">
        <pc:chgData name="Peter McGinty" userId="138e04b35f3df159" providerId="LiveId" clId="{97882D9C-24AA-4AF0-9214-D19DF5BE20C0}" dt="2022-11-15T09:08:55.983" v="10228" actId="20577"/>
        <pc:sldMkLst>
          <pc:docMk/>
          <pc:sldMk cId="575634935" sldId="388"/>
        </pc:sldMkLst>
        <pc:spChg chg="mod">
          <ac:chgData name="Peter McGinty" userId="138e04b35f3df159" providerId="LiveId" clId="{97882D9C-24AA-4AF0-9214-D19DF5BE20C0}" dt="2022-11-10T15:05:50.005" v="521" actId="20577"/>
          <ac:spMkLst>
            <pc:docMk/>
            <pc:sldMk cId="575634935" sldId="388"/>
            <ac:spMk id="2" creationId="{8F5136A4-3DF8-DF1C-E148-272DAD80C11A}"/>
          </ac:spMkLst>
        </pc:spChg>
        <pc:spChg chg="mod">
          <ac:chgData name="Peter McGinty" userId="138e04b35f3df159" providerId="LiveId" clId="{97882D9C-24AA-4AF0-9214-D19DF5BE20C0}" dt="2022-11-15T09:08:55.983" v="10228" actId="20577"/>
          <ac:spMkLst>
            <pc:docMk/>
            <pc:sldMk cId="575634935" sldId="388"/>
            <ac:spMk id="3" creationId="{8B8A5BD5-50D6-9A3D-E2B3-EF7AA960B363}"/>
          </ac:spMkLst>
        </pc:spChg>
      </pc:sldChg>
      <pc:sldChg chg="modSp new mod">
        <pc:chgData name="Peter McGinty" userId="138e04b35f3df159" providerId="LiveId" clId="{97882D9C-24AA-4AF0-9214-D19DF5BE20C0}" dt="2022-11-10T21:45:32.663" v="2595" actId="20577"/>
        <pc:sldMkLst>
          <pc:docMk/>
          <pc:sldMk cId="2911214174" sldId="389"/>
        </pc:sldMkLst>
        <pc:spChg chg="mod">
          <ac:chgData name="Peter McGinty" userId="138e04b35f3df159" providerId="LiveId" clId="{97882D9C-24AA-4AF0-9214-D19DF5BE20C0}" dt="2022-11-10T21:45:32.663" v="2595" actId="20577"/>
          <ac:spMkLst>
            <pc:docMk/>
            <pc:sldMk cId="2911214174" sldId="389"/>
            <ac:spMk id="2" creationId="{F3F74AD5-8285-B073-285B-79ECED5E8198}"/>
          </ac:spMkLst>
        </pc:spChg>
        <pc:spChg chg="mod">
          <ac:chgData name="Peter McGinty" userId="138e04b35f3df159" providerId="LiveId" clId="{97882D9C-24AA-4AF0-9214-D19DF5BE20C0}" dt="2022-11-10T20:57:41.904" v="1739" actId="20577"/>
          <ac:spMkLst>
            <pc:docMk/>
            <pc:sldMk cId="2911214174" sldId="389"/>
            <ac:spMk id="3" creationId="{2C5BA93C-B303-FBB9-B480-F161D31A8365}"/>
          </ac:spMkLst>
        </pc:spChg>
      </pc:sldChg>
      <pc:sldChg chg="modSp new mod">
        <pc:chgData name="Peter McGinty" userId="138e04b35f3df159" providerId="LiveId" clId="{97882D9C-24AA-4AF0-9214-D19DF5BE20C0}" dt="2022-11-14T21:15:24.256" v="9621"/>
        <pc:sldMkLst>
          <pc:docMk/>
          <pc:sldMk cId="1546766154" sldId="390"/>
        </pc:sldMkLst>
        <pc:spChg chg="mod">
          <ac:chgData name="Peter McGinty" userId="138e04b35f3df159" providerId="LiveId" clId="{97882D9C-24AA-4AF0-9214-D19DF5BE20C0}" dt="2022-11-10T20:28:17.238" v="1625" actId="20577"/>
          <ac:spMkLst>
            <pc:docMk/>
            <pc:sldMk cId="1546766154" sldId="390"/>
            <ac:spMk id="2" creationId="{D9CE6824-6E16-9D8E-5479-0240FDD671EB}"/>
          </ac:spMkLst>
        </pc:spChg>
        <pc:spChg chg="mod">
          <ac:chgData name="Peter McGinty" userId="138e04b35f3df159" providerId="LiveId" clId="{97882D9C-24AA-4AF0-9214-D19DF5BE20C0}" dt="2022-11-14T21:15:24.256" v="9621"/>
          <ac:spMkLst>
            <pc:docMk/>
            <pc:sldMk cId="1546766154" sldId="390"/>
            <ac:spMk id="3" creationId="{DE7221B9-3827-57B6-FA70-7457D08A5655}"/>
          </ac:spMkLst>
        </pc:spChg>
      </pc:sldChg>
      <pc:sldChg chg="modSp new mod">
        <pc:chgData name="Peter McGinty" userId="138e04b35f3df159" providerId="LiveId" clId="{97882D9C-24AA-4AF0-9214-D19DF5BE20C0}" dt="2022-11-14T21:16:29.489" v="9652" actId="20577"/>
        <pc:sldMkLst>
          <pc:docMk/>
          <pc:sldMk cId="398319651" sldId="391"/>
        </pc:sldMkLst>
        <pc:spChg chg="mod">
          <ac:chgData name="Peter McGinty" userId="138e04b35f3df159" providerId="LiveId" clId="{97882D9C-24AA-4AF0-9214-D19DF5BE20C0}" dt="2022-11-14T21:16:29.489" v="9652" actId="20577"/>
          <ac:spMkLst>
            <pc:docMk/>
            <pc:sldMk cId="398319651" sldId="391"/>
            <ac:spMk id="2" creationId="{679B516D-959A-5A5D-56C6-D69EB528950C}"/>
          </ac:spMkLst>
        </pc:spChg>
      </pc:sldChg>
      <pc:sldChg chg="modSp new mod ord">
        <pc:chgData name="Peter McGinty" userId="138e04b35f3df159" providerId="LiveId" clId="{97882D9C-24AA-4AF0-9214-D19DF5BE20C0}" dt="2022-11-14T21:18:33.433" v="9680" actId="20577"/>
        <pc:sldMkLst>
          <pc:docMk/>
          <pc:sldMk cId="1993081611" sldId="392"/>
        </pc:sldMkLst>
        <pc:spChg chg="mod">
          <ac:chgData name="Peter McGinty" userId="138e04b35f3df159" providerId="LiveId" clId="{97882D9C-24AA-4AF0-9214-D19DF5BE20C0}" dt="2022-11-10T21:01:06.259" v="1817" actId="20577"/>
          <ac:spMkLst>
            <pc:docMk/>
            <pc:sldMk cId="1993081611" sldId="392"/>
            <ac:spMk id="2" creationId="{6FAA1987-B603-C035-0FFC-46BB579AEEFD}"/>
          </ac:spMkLst>
        </pc:spChg>
        <pc:spChg chg="mod">
          <ac:chgData name="Peter McGinty" userId="138e04b35f3df159" providerId="LiveId" clId="{97882D9C-24AA-4AF0-9214-D19DF5BE20C0}" dt="2022-11-14T21:18:33.433" v="9680" actId="20577"/>
          <ac:spMkLst>
            <pc:docMk/>
            <pc:sldMk cId="1993081611" sldId="392"/>
            <ac:spMk id="3" creationId="{C343F956-5A40-E570-5CAA-7BA6A4229C25}"/>
          </ac:spMkLst>
        </pc:spChg>
      </pc:sldChg>
      <pc:sldChg chg="addSp delSp modSp add mod">
        <pc:chgData name="Peter McGinty" userId="138e04b35f3df159" providerId="LiveId" clId="{97882D9C-24AA-4AF0-9214-D19DF5BE20C0}" dt="2022-11-10T21:53:15.654" v="2861" actId="20577"/>
        <pc:sldMkLst>
          <pc:docMk/>
          <pc:sldMk cId="2689015625" sldId="393"/>
        </pc:sldMkLst>
        <pc:spChg chg="mod">
          <ac:chgData name="Peter McGinty" userId="138e04b35f3df159" providerId="LiveId" clId="{97882D9C-24AA-4AF0-9214-D19DF5BE20C0}" dt="2022-11-10T21:01:32.400" v="1851" actId="20577"/>
          <ac:spMkLst>
            <pc:docMk/>
            <pc:sldMk cId="2689015625" sldId="393"/>
            <ac:spMk id="2" creationId="{6FAA1987-B603-C035-0FFC-46BB579AEEFD}"/>
          </ac:spMkLst>
        </pc:spChg>
        <pc:spChg chg="mod">
          <ac:chgData name="Peter McGinty" userId="138e04b35f3df159" providerId="LiveId" clId="{97882D9C-24AA-4AF0-9214-D19DF5BE20C0}" dt="2022-11-10T21:53:15.654" v="2861" actId="20577"/>
          <ac:spMkLst>
            <pc:docMk/>
            <pc:sldMk cId="2689015625" sldId="393"/>
            <ac:spMk id="3" creationId="{C343F956-5A40-E570-5CAA-7BA6A4229C25}"/>
          </ac:spMkLst>
        </pc:spChg>
        <pc:spChg chg="add del mod">
          <ac:chgData name="Peter McGinty" userId="138e04b35f3df159" providerId="LiveId" clId="{97882D9C-24AA-4AF0-9214-D19DF5BE20C0}" dt="2022-11-10T21:43:45.879" v="2535" actId="478"/>
          <ac:spMkLst>
            <pc:docMk/>
            <pc:sldMk cId="2689015625" sldId="393"/>
            <ac:spMk id="5" creationId="{0E7F62D3-DB6C-C31C-A8B6-48B1F4C23456}"/>
          </ac:spMkLst>
        </pc:spChg>
        <pc:graphicFrameChg chg="add del mod modGraphic">
          <ac:chgData name="Peter McGinty" userId="138e04b35f3df159" providerId="LiveId" clId="{97882D9C-24AA-4AF0-9214-D19DF5BE20C0}" dt="2022-11-10T21:42:53.279" v="2517" actId="478"/>
          <ac:graphicFrameMkLst>
            <pc:docMk/>
            <pc:sldMk cId="2689015625" sldId="393"/>
            <ac:graphicFrameMk id="4" creationId="{81CE6B95-67D1-5908-1029-D139D8B2CC36}"/>
          </ac:graphicFrameMkLst>
        </pc:graphicFrameChg>
      </pc:sldChg>
      <pc:sldChg chg="modSp add del mod">
        <pc:chgData name="Peter McGinty" userId="138e04b35f3df159" providerId="LiveId" clId="{97882D9C-24AA-4AF0-9214-D19DF5BE20C0}" dt="2022-11-10T21:45:03.427" v="2581" actId="47"/>
        <pc:sldMkLst>
          <pc:docMk/>
          <pc:sldMk cId="1462954148" sldId="394"/>
        </pc:sldMkLst>
        <pc:spChg chg="mod">
          <ac:chgData name="Peter McGinty" userId="138e04b35f3df159" providerId="LiveId" clId="{97882D9C-24AA-4AF0-9214-D19DF5BE20C0}" dt="2022-11-10T21:16:38.313" v="2000" actId="1076"/>
          <ac:spMkLst>
            <pc:docMk/>
            <pc:sldMk cId="1462954148" sldId="394"/>
            <ac:spMk id="5" creationId="{0E7F62D3-DB6C-C31C-A8B6-48B1F4C23456}"/>
          </ac:spMkLst>
        </pc:spChg>
        <pc:graphicFrameChg chg="mod">
          <ac:chgData name="Peter McGinty" userId="138e04b35f3df159" providerId="LiveId" clId="{97882D9C-24AA-4AF0-9214-D19DF5BE20C0}" dt="2022-11-10T21:16:45.881" v="2008" actId="20577"/>
          <ac:graphicFrameMkLst>
            <pc:docMk/>
            <pc:sldMk cId="1462954148" sldId="394"/>
            <ac:graphicFrameMk id="4" creationId="{81CE6B95-67D1-5908-1029-D139D8B2CC36}"/>
          </ac:graphicFrameMkLst>
        </pc:graphicFrameChg>
      </pc:sldChg>
      <pc:sldChg chg="addSp delSp modSp new mod ord">
        <pc:chgData name="Peter McGinty" userId="138e04b35f3df159" providerId="LiveId" clId="{97882D9C-24AA-4AF0-9214-D19DF5BE20C0}" dt="2022-11-10T21:40:27.195" v="2505"/>
        <pc:sldMkLst>
          <pc:docMk/>
          <pc:sldMk cId="1042798157" sldId="395"/>
        </pc:sldMkLst>
        <pc:spChg chg="mod">
          <ac:chgData name="Peter McGinty" userId="138e04b35f3df159" providerId="LiveId" clId="{97882D9C-24AA-4AF0-9214-D19DF5BE20C0}" dt="2022-11-10T21:22:47.858" v="2080" actId="20577"/>
          <ac:spMkLst>
            <pc:docMk/>
            <pc:sldMk cId="1042798157" sldId="395"/>
            <ac:spMk id="2" creationId="{72F8BEEB-AD5D-A615-BCBD-9A07C63AE726}"/>
          </ac:spMkLst>
        </pc:spChg>
        <pc:spChg chg="del">
          <ac:chgData name="Peter McGinty" userId="138e04b35f3df159" providerId="LiveId" clId="{97882D9C-24AA-4AF0-9214-D19DF5BE20C0}" dt="2022-11-10T21:18:40.398" v="2010" actId="1032"/>
          <ac:spMkLst>
            <pc:docMk/>
            <pc:sldMk cId="1042798157" sldId="395"/>
            <ac:spMk id="3" creationId="{A48BF4E9-0851-4BD5-AFAE-AAEDD66D5C39}"/>
          </ac:spMkLst>
        </pc:spChg>
        <pc:graphicFrameChg chg="add mod modGraphic">
          <ac:chgData name="Peter McGinty" userId="138e04b35f3df159" providerId="LiveId" clId="{97882D9C-24AA-4AF0-9214-D19DF5BE20C0}" dt="2022-11-10T21:22:14.817" v="2044" actId="207"/>
          <ac:graphicFrameMkLst>
            <pc:docMk/>
            <pc:sldMk cId="1042798157" sldId="395"/>
            <ac:graphicFrameMk id="4" creationId="{61C22DAF-229B-70F7-2BF2-C0C9347B9459}"/>
          </ac:graphicFrameMkLst>
        </pc:graphicFrameChg>
      </pc:sldChg>
      <pc:sldChg chg="modSp new mod">
        <pc:chgData name="Peter McGinty" userId="138e04b35f3df159" providerId="LiveId" clId="{97882D9C-24AA-4AF0-9214-D19DF5BE20C0}" dt="2022-11-15T09:12:36.415" v="10265" actId="20577"/>
        <pc:sldMkLst>
          <pc:docMk/>
          <pc:sldMk cId="1114879621" sldId="396"/>
        </pc:sldMkLst>
        <pc:spChg chg="mod">
          <ac:chgData name="Peter McGinty" userId="138e04b35f3df159" providerId="LiveId" clId="{97882D9C-24AA-4AF0-9214-D19DF5BE20C0}" dt="2022-11-10T21:24:16.180" v="2128" actId="20577"/>
          <ac:spMkLst>
            <pc:docMk/>
            <pc:sldMk cId="1114879621" sldId="396"/>
            <ac:spMk id="2" creationId="{B7D2FF6D-CDF9-12CD-40C9-84860DB1D835}"/>
          </ac:spMkLst>
        </pc:spChg>
        <pc:spChg chg="mod">
          <ac:chgData name="Peter McGinty" userId="138e04b35f3df159" providerId="LiveId" clId="{97882D9C-24AA-4AF0-9214-D19DF5BE20C0}" dt="2022-11-15T09:12:36.415" v="10265" actId="20577"/>
          <ac:spMkLst>
            <pc:docMk/>
            <pc:sldMk cId="1114879621" sldId="396"/>
            <ac:spMk id="3" creationId="{B851ACC1-42B5-2845-F4D0-5AC3BB936B66}"/>
          </ac:spMkLst>
        </pc:spChg>
      </pc:sldChg>
      <pc:sldChg chg="modSp new mod ord">
        <pc:chgData name="Peter McGinty" userId="138e04b35f3df159" providerId="LiveId" clId="{97882D9C-24AA-4AF0-9214-D19DF5BE20C0}" dt="2022-11-10T21:31:14.116" v="2327" actId="20577"/>
        <pc:sldMkLst>
          <pc:docMk/>
          <pc:sldMk cId="147522491" sldId="397"/>
        </pc:sldMkLst>
        <pc:spChg chg="mod">
          <ac:chgData name="Peter McGinty" userId="138e04b35f3df159" providerId="LiveId" clId="{97882D9C-24AA-4AF0-9214-D19DF5BE20C0}" dt="2022-11-10T21:31:14.116" v="2327" actId="20577"/>
          <ac:spMkLst>
            <pc:docMk/>
            <pc:sldMk cId="147522491" sldId="397"/>
            <ac:spMk id="2" creationId="{A534F19D-308D-3BF4-0FE2-CCEFFB4DF8E4}"/>
          </ac:spMkLst>
        </pc:spChg>
        <pc:spChg chg="mod">
          <ac:chgData name="Peter McGinty" userId="138e04b35f3df159" providerId="LiveId" clId="{97882D9C-24AA-4AF0-9214-D19DF5BE20C0}" dt="2022-11-10T21:29:32.114" v="2316" actId="20577"/>
          <ac:spMkLst>
            <pc:docMk/>
            <pc:sldMk cId="147522491" sldId="397"/>
            <ac:spMk id="3" creationId="{8A4A14AA-B0D7-29CD-3A37-E4D320D74DDE}"/>
          </ac:spMkLst>
        </pc:spChg>
      </pc:sldChg>
      <pc:sldChg chg="modSp new mod">
        <pc:chgData name="Peter McGinty" userId="138e04b35f3df159" providerId="LiveId" clId="{97882D9C-24AA-4AF0-9214-D19DF5BE20C0}" dt="2022-11-15T09:14:16.836" v="10267" actId="20577"/>
        <pc:sldMkLst>
          <pc:docMk/>
          <pc:sldMk cId="2809244488" sldId="398"/>
        </pc:sldMkLst>
        <pc:spChg chg="mod">
          <ac:chgData name="Peter McGinty" userId="138e04b35f3df159" providerId="LiveId" clId="{97882D9C-24AA-4AF0-9214-D19DF5BE20C0}" dt="2022-11-10T23:02:56.823" v="5876" actId="20577"/>
          <ac:spMkLst>
            <pc:docMk/>
            <pc:sldMk cId="2809244488" sldId="398"/>
            <ac:spMk id="2" creationId="{F9A1D90F-9B41-4B83-F406-8FAB1542B1F1}"/>
          </ac:spMkLst>
        </pc:spChg>
        <pc:spChg chg="mod">
          <ac:chgData name="Peter McGinty" userId="138e04b35f3df159" providerId="LiveId" clId="{97882D9C-24AA-4AF0-9214-D19DF5BE20C0}" dt="2022-11-15T09:14:16.836" v="10267" actId="20577"/>
          <ac:spMkLst>
            <pc:docMk/>
            <pc:sldMk cId="2809244488" sldId="398"/>
            <ac:spMk id="3" creationId="{3C18DE1F-36F7-E54F-0752-2996CDB74A14}"/>
          </ac:spMkLst>
        </pc:spChg>
      </pc:sldChg>
      <pc:sldChg chg="addSp modSp new mod">
        <pc:chgData name="Peter McGinty" userId="138e04b35f3df159" providerId="LiveId" clId="{97882D9C-24AA-4AF0-9214-D19DF5BE20C0}" dt="2022-11-10T22:02:36.871" v="3086" actId="5793"/>
        <pc:sldMkLst>
          <pc:docMk/>
          <pc:sldMk cId="2034113285" sldId="399"/>
        </pc:sldMkLst>
        <pc:spChg chg="mod">
          <ac:chgData name="Peter McGinty" userId="138e04b35f3df159" providerId="LiveId" clId="{97882D9C-24AA-4AF0-9214-D19DF5BE20C0}" dt="2022-11-10T21:55:28.532" v="2938" actId="20577"/>
          <ac:spMkLst>
            <pc:docMk/>
            <pc:sldMk cId="2034113285" sldId="399"/>
            <ac:spMk id="2" creationId="{A771B3BC-A97C-7F4B-8125-5DF63A3CA8FB}"/>
          </ac:spMkLst>
        </pc:spChg>
        <pc:spChg chg="mod">
          <ac:chgData name="Peter McGinty" userId="138e04b35f3df159" providerId="LiveId" clId="{97882D9C-24AA-4AF0-9214-D19DF5BE20C0}" dt="2022-11-10T22:02:36.871" v="3086" actId="5793"/>
          <ac:spMkLst>
            <pc:docMk/>
            <pc:sldMk cId="2034113285" sldId="399"/>
            <ac:spMk id="3" creationId="{DBE8FB6B-F35B-DFCB-CA13-5FCBDD2412C3}"/>
          </ac:spMkLst>
        </pc:spChg>
        <pc:graphicFrameChg chg="add mod modGraphic">
          <ac:chgData name="Peter McGinty" userId="138e04b35f3df159" providerId="LiveId" clId="{97882D9C-24AA-4AF0-9214-D19DF5BE20C0}" dt="2022-11-10T22:02:00.155" v="3069" actId="478"/>
          <ac:graphicFrameMkLst>
            <pc:docMk/>
            <pc:sldMk cId="2034113285" sldId="399"/>
            <ac:graphicFrameMk id="5" creationId="{F5C08662-1C26-F313-7E1A-AD12767F0F62}"/>
          </ac:graphicFrameMkLst>
        </pc:graphicFrameChg>
        <pc:picChg chg="add mod">
          <ac:chgData name="Peter McGinty" userId="138e04b35f3df159" providerId="LiveId" clId="{97882D9C-24AA-4AF0-9214-D19DF5BE20C0}" dt="2022-11-10T21:57:00.582" v="3019" actId="1076"/>
          <ac:picMkLst>
            <pc:docMk/>
            <pc:sldMk cId="2034113285" sldId="399"/>
            <ac:picMk id="4" creationId="{8EF428CA-DC9D-0FB2-3DF3-AA0FC706B4EA}"/>
          </ac:picMkLst>
        </pc:picChg>
      </pc:sldChg>
      <pc:sldChg chg="modSp new mod">
        <pc:chgData name="Peter McGinty" userId="138e04b35f3df159" providerId="LiveId" clId="{97882D9C-24AA-4AF0-9214-D19DF5BE20C0}" dt="2022-11-15T09:19:19.658" v="10412" actId="20577"/>
        <pc:sldMkLst>
          <pc:docMk/>
          <pc:sldMk cId="2624602662" sldId="400"/>
        </pc:sldMkLst>
        <pc:spChg chg="mod">
          <ac:chgData name="Peter McGinty" userId="138e04b35f3df159" providerId="LiveId" clId="{97882D9C-24AA-4AF0-9214-D19DF5BE20C0}" dt="2022-11-10T22:07:42.621" v="3325" actId="20577"/>
          <ac:spMkLst>
            <pc:docMk/>
            <pc:sldMk cId="2624602662" sldId="400"/>
            <ac:spMk id="2" creationId="{CE4F862E-0259-0B90-F00F-87092DCD8905}"/>
          </ac:spMkLst>
        </pc:spChg>
        <pc:spChg chg="mod">
          <ac:chgData name="Peter McGinty" userId="138e04b35f3df159" providerId="LiveId" clId="{97882D9C-24AA-4AF0-9214-D19DF5BE20C0}" dt="2022-11-15T09:19:19.658" v="10412" actId="20577"/>
          <ac:spMkLst>
            <pc:docMk/>
            <pc:sldMk cId="2624602662" sldId="400"/>
            <ac:spMk id="3" creationId="{E33360AF-ECE4-C0A0-DF25-C4E86EE7C03D}"/>
          </ac:spMkLst>
        </pc:spChg>
      </pc:sldChg>
      <pc:sldChg chg="addSp delSp modSp new mod">
        <pc:chgData name="Peter McGinty" userId="138e04b35f3df159" providerId="LiveId" clId="{97882D9C-24AA-4AF0-9214-D19DF5BE20C0}" dt="2022-11-15T09:22:26.336" v="10517" actId="20577"/>
        <pc:sldMkLst>
          <pc:docMk/>
          <pc:sldMk cId="73068473" sldId="401"/>
        </pc:sldMkLst>
        <pc:spChg chg="mod">
          <ac:chgData name="Peter McGinty" userId="138e04b35f3df159" providerId="LiveId" clId="{97882D9C-24AA-4AF0-9214-D19DF5BE20C0}" dt="2022-11-10T22:13:44.441" v="3582" actId="20577"/>
          <ac:spMkLst>
            <pc:docMk/>
            <pc:sldMk cId="73068473" sldId="401"/>
            <ac:spMk id="2" creationId="{2964D4F0-4B84-0A5C-C58B-9A66FD42FB62}"/>
          </ac:spMkLst>
        </pc:spChg>
        <pc:spChg chg="mod">
          <ac:chgData name="Peter McGinty" userId="138e04b35f3df159" providerId="LiveId" clId="{97882D9C-24AA-4AF0-9214-D19DF5BE20C0}" dt="2022-11-15T09:22:26.336" v="10517" actId="20577"/>
          <ac:spMkLst>
            <pc:docMk/>
            <pc:sldMk cId="73068473" sldId="401"/>
            <ac:spMk id="3" creationId="{F56CE4E9-C4E3-10CA-E838-63F72F3E6744}"/>
          </ac:spMkLst>
        </pc:spChg>
        <pc:graphicFrameChg chg="add del modGraphic">
          <ac:chgData name="Peter McGinty" userId="138e04b35f3df159" providerId="LiveId" clId="{97882D9C-24AA-4AF0-9214-D19DF5BE20C0}" dt="2022-11-15T09:19:45.371" v="10413" actId="478"/>
          <ac:graphicFrameMkLst>
            <pc:docMk/>
            <pc:sldMk cId="73068473" sldId="401"/>
            <ac:graphicFrameMk id="5" creationId="{D9CBADF5-1DDA-ADFB-7551-1C563A113657}"/>
          </ac:graphicFrameMkLst>
        </pc:graphicFrameChg>
      </pc:sldChg>
      <pc:sldChg chg="modSp new mod">
        <pc:chgData name="Peter McGinty" userId="138e04b35f3df159" providerId="LiveId" clId="{97882D9C-24AA-4AF0-9214-D19DF5BE20C0}" dt="2022-11-14T21:27:41.036" v="9943" actId="20577"/>
        <pc:sldMkLst>
          <pc:docMk/>
          <pc:sldMk cId="2606125058" sldId="402"/>
        </pc:sldMkLst>
        <pc:spChg chg="mod">
          <ac:chgData name="Peter McGinty" userId="138e04b35f3df159" providerId="LiveId" clId="{97882D9C-24AA-4AF0-9214-D19DF5BE20C0}" dt="2022-11-10T22:19:30.408" v="3926" actId="20577"/>
          <ac:spMkLst>
            <pc:docMk/>
            <pc:sldMk cId="2606125058" sldId="402"/>
            <ac:spMk id="2" creationId="{47B5D32C-69B4-AEA0-B82E-5A587D1A7C4B}"/>
          </ac:spMkLst>
        </pc:spChg>
        <pc:spChg chg="mod">
          <ac:chgData name="Peter McGinty" userId="138e04b35f3df159" providerId="LiveId" clId="{97882D9C-24AA-4AF0-9214-D19DF5BE20C0}" dt="2022-11-14T21:27:41.036" v="9943" actId="20577"/>
          <ac:spMkLst>
            <pc:docMk/>
            <pc:sldMk cId="2606125058" sldId="402"/>
            <ac:spMk id="3" creationId="{9D502600-EE96-F100-B897-AA0DD6C7368A}"/>
          </ac:spMkLst>
        </pc:spChg>
      </pc:sldChg>
      <pc:sldChg chg="modSp new mod">
        <pc:chgData name="Peter McGinty" userId="138e04b35f3df159" providerId="LiveId" clId="{97882D9C-24AA-4AF0-9214-D19DF5BE20C0}" dt="2022-11-10T22:30:56.794" v="4298" actId="20577"/>
        <pc:sldMkLst>
          <pc:docMk/>
          <pc:sldMk cId="1128533190" sldId="403"/>
        </pc:sldMkLst>
        <pc:spChg chg="mod">
          <ac:chgData name="Peter McGinty" userId="138e04b35f3df159" providerId="LiveId" clId="{97882D9C-24AA-4AF0-9214-D19DF5BE20C0}" dt="2022-11-10T22:22:34.094" v="4092" actId="20577"/>
          <ac:spMkLst>
            <pc:docMk/>
            <pc:sldMk cId="1128533190" sldId="403"/>
            <ac:spMk id="2" creationId="{BE76B51F-C133-4026-1692-5A7C1D81512D}"/>
          </ac:spMkLst>
        </pc:spChg>
        <pc:spChg chg="mod">
          <ac:chgData name="Peter McGinty" userId="138e04b35f3df159" providerId="LiveId" clId="{97882D9C-24AA-4AF0-9214-D19DF5BE20C0}" dt="2022-11-10T22:30:56.794" v="4298" actId="20577"/>
          <ac:spMkLst>
            <pc:docMk/>
            <pc:sldMk cId="1128533190" sldId="403"/>
            <ac:spMk id="3" creationId="{2AC73D20-A94B-8F36-18F0-DF00DDB69A59}"/>
          </ac:spMkLst>
        </pc:spChg>
      </pc:sldChg>
      <pc:sldChg chg="modSp new mod">
        <pc:chgData name="Peter McGinty" userId="138e04b35f3df159" providerId="LiveId" clId="{97882D9C-24AA-4AF0-9214-D19DF5BE20C0}" dt="2022-11-15T09:26:55.308" v="10710" actId="20577"/>
        <pc:sldMkLst>
          <pc:docMk/>
          <pc:sldMk cId="2985160151" sldId="404"/>
        </pc:sldMkLst>
        <pc:spChg chg="mod">
          <ac:chgData name="Peter McGinty" userId="138e04b35f3df159" providerId="LiveId" clId="{97882D9C-24AA-4AF0-9214-D19DF5BE20C0}" dt="2022-11-15T09:23:43.042" v="10519" actId="20577"/>
          <ac:spMkLst>
            <pc:docMk/>
            <pc:sldMk cId="2985160151" sldId="404"/>
            <ac:spMk id="2" creationId="{2472AF7A-660E-6C00-3E22-D21595051250}"/>
          </ac:spMkLst>
        </pc:spChg>
        <pc:spChg chg="mod">
          <ac:chgData name="Peter McGinty" userId="138e04b35f3df159" providerId="LiveId" clId="{97882D9C-24AA-4AF0-9214-D19DF5BE20C0}" dt="2022-11-15T09:26:55.308" v="10710" actId="20577"/>
          <ac:spMkLst>
            <pc:docMk/>
            <pc:sldMk cId="2985160151" sldId="404"/>
            <ac:spMk id="3" creationId="{F3A14CF7-B983-A013-B1A1-A61F2C883F60}"/>
          </ac:spMkLst>
        </pc:spChg>
      </pc:sldChg>
      <pc:sldChg chg="modSp new mod">
        <pc:chgData name="Peter McGinty" userId="138e04b35f3df159" providerId="LiveId" clId="{97882D9C-24AA-4AF0-9214-D19DF5BE20C0}" dt="2022-11-15T11:17:51.069" v="11297" actId="20577"/>
        <pc:sldMkLst>
          <pc:docMk/>
          <pc:sldMk cId="2593341389" sldId="405"/>
        </pc:sldMkLst>
        <pc:spChg chg="mod">
          <ac:chgData name="Peter McGinty" userId="138e04b35f3df159" providerId="LiveId" clId="{97882D9C-24AA-4AF0-9214-D19DF5BE20C0}" dt="2022-11-10T23:34:52.531" v="6662" actId="20577"/>
          <ac:spMkLst>
            <pc:docMk/>
            <pc:sldMk cId="2593341389" sldId="405"/>
            <ac:spMk id="2" creationId="{A51442F9-E40D-B084-4829-D6AAFDCA7D98}"/>
          </ac:spMkLst>
        </pc:spChg>
        <pc:spChg chg="mod">
          <ac:chgData name="Peter McGinty" userId="138e04b35f3df159" providerId="LiveId" clId="{97882D9C-24AA-4AF0-9214-D19DF5BE20C0}" dt="2022-11-15T11:17:51.069" v="11297" actId="20577"/>
          <ac:spMkLst>
            <pc:docMk/>
            <pc:sldMk cId="2593341389" sldId="405"/>
            <ac:spMk id="3" creationId="{29B72FEC-785C-F7D2-B323-FB038737FCB2}"/>
          </ac:spMkLst>
        </pc:spChg>
      </pc:sldChg>
      <pc:sldChg chg="addSp delSp modSp new mod ord">
        <pc:chgData name="Peter McGinty" userId="138e04b35f3df159" providerId="LiveId" clId="{97882D9C-24AA-4AF0-9214-D19DF5BE20C0}" dt="2022-11-15T11:12:31.940" v="11222" actId="6549"/>
        <pc:sldMkLst>
          <pc:docMk/>
          <pc:sldMk cId="890140005" sldId="406"/>
        </pc:sldMkLst>
        <pc:spChg chg="mod">
          <ac:chgData name="Peter McGinty" userId="138e04b35f3df159" providerId="LiveId" clId="{97882D9C-24AA-4AF0-9214-D19DF5BE20C0}" dt="2022-11-15T11:12:31.940" v="11222" actId="6549"/>
          <ac:spMkLst>
            <pc:docMk/>
            <pc:sldMk cId="890140005" sldId="406"/>
            <ac:spMk id="2" creationId="{A12DB8F6-21C8-2139-68F5-01C10C503984}"/>
          </ac:spMkLst>
        </pc:spChg>
        <pc:spChg chg="mod">
          <ac:chgData name="Peter McGinty" userId="138e04b35f3df159" providerId="LiveId" clId="{97882D9C-24AA-4AF0-9214-D19DF5BE20C0}" dt="2022-11-11T07:32:53.966" v="6960" actId="20577"/>
          <ac:spMkLst>
            <pc:docMk/>
            <pc:sldMk cId="890140005" sldId="406"/>
            <ac:spMk id="3" creationId="{748432D8-B584-6FF0-A847-579C6BD0950B}"/>
          </ac:spMkLst>
        </pc:spChg>
        <pc:picChg chg="add del mod">
          <ac:chgData name="Peter McGinty" userId="138e04b35f3df159" providerId="LiveId" clId="{97882D9C-24AA-4AF0-9214-D19DF5BE20C0}" dt="2022-11-10T23:30:08.142" v="6557" actId="21"/>
          <ac:picMkLst>
            <pc:docMk/>
            <pc:sldMk cId="890140005" sldId="406"/>
            <ac:picMk id="5" creationId="{192866B5-681C-6E54-256A-E00CE40422DE}"/>
          </ac:picMkLst>
        </pc:picChg>
      </pc:sldChg>
      <pc:sldChg chg="addSp delSp modSp new mod modClrScheme chgLayout">
        <pc:chgData name="Peter McGinty" userId="138e04b35f3df159" providerId="LiveId" clId="{97882D9C-24AA-4AF0-9214-D19DF5BE20C0}" dt="2022-11-15T09:15:32.586" v="10312" actId="20577"/>
        <pc:sldMkLst>
          <pc:docMk/>
          <pc:sldMk cId="3796063595" sldId="407"/>
        </pc:sldMkLst>
        <pc:spChg chg="del mod ord">
          <ac:chgData name="Peter McGinty" userId="138e04b35f3df159" providerId="LiveId" clId="{97882D9C-24AA-4AF0-9214-D19DF5BE20C0}" dt="2022-11-15T09:14:53.146" v="10268" actId="700"/>
          <ac:spMkLst>
            <pc:docMk/>
            <pc:sldMk cId="3796063595" sldId="407"/>
            <ac:spMk id="2" creationId="{492DDE5C-E4D8-93C0-0C53-BD517EFCB0D6}"/>
          </ac:spMkLst>
        </pc:spChg>
        <pc:spChg chg="del mod ord">
          <ac:chgData name="Peter McGinty" userId="138e04b35f3df159" providerId="LiveId" clId="{97882D9C-24AA-4AF0-9214-D19DF5BE20C0}" dt="2022-11-15T09:14:53.146" v="10268" actId="700"/>
          <ac:spMkLst>
            <pc:docMk/>
            <pc:sldMk cId="3796063595" sldId="407"/>
            <ac:spMk id="3" creationId="{659A3132-81B9-C395-D3B8-A69578775C25}"/>
          </ac:spMkLst>
        </pc:spChg>
        <pc:spChg chg="add mod ord">
          <ac:chgData name="Peter McGinty" userId="138e04b35f3df159" providerId="LiveId" clId="{97882D9C-24AA-4AF0-9214-D19DF5BE20C0}" dt="2022-11-15T09:15:09.720" v="10286" actId="20577"/>
          <ac:spMkLst>
            <pc:docMk/>
            <pc:sldMk cId="3796063595" sldId="407"/>
            <ac:spMk id="4" creationId="{F1F2BDF1-DD77-75F3-E3CD-36F0AB3B2566}"/>
          </ac:spMkLst>
        </pc:spChg>
        <pc:spChg chg="add mod ord">
          <ac:chgData name="Peter McGinty" userId="138e04b35f3df159" providerId="LiveId" clId="{97882D9C-24AA-4AF0-9214-D19DF5BE20C0}" dt="2022-11-15T09:15:32.586" v="10312" actId="20577"/>
          <ac:spMkLst>
            <pc:docMk/>
            <pc:sldMk cId="3796063595" sldId="407"/>
            <ac:spMk id="5" creationId="{8AE43FA7-FF93-00E5-E7E6-016B0FA4EF50}"/>
          </ac:spMkLst>
        </pc:spChg>
      </pc:sldChg>
      <pc:sldChg chg="addSp modSp new mod ord">
        <pc:chgData name="Peter McGinty" userId="138e04b35f3df159" providerId="LiveId" clId="{97882D9C-24AA-4AF0-9214-D19DF5BE20C0}" dt="2022-11-15T11:14:28.997" v="11238" actId="20577"/>
        <pc:sldMkLst>
          <pc:docMk/>
          <pc:sldMk cId="115325812" sldId="408"/>
        </pc:sldMkLst>
        <pc:spChg chg="mod">
          <ac:chgData name="Peter McGinty" userId="138e04b35f3df159" providerId="LiveId" clId="{97882D9C-24AA-4AF0-9214-D19DF5BE20C0}" dt="2022-11-10T23:33:00.141" v="6638" actId="20577"/>
          <ac:spMkLst>
            <pc:docMk/>
            <pc:sldMk cId="115325812" sldId="408"/>
            <ac:spMk id="2" creationId="{7F01F628-3CAD-69D2-3DB5-B5F738858EA3}"/>
          </ac:spMkLst>
        </pc:spChg>
        <pc:spChg chg="mod">
          <ac:chgData name="Peter McGinty" userId="138e04b35f3df159" providerId="LiveId" clId="{97882D9C-24AA-4AF0-9214-D19DF5BE20C0}" dt="2022-11-15T11:14:28.997" v="11238" actId="20577"/>
          <ac:spMkLst>
            <pc:docMk/>
            <pc:sldMk cId="115325812" sldId="408"/>
            <ac:spMk id="3" creationId="{33F7125E-B85E-8370-E5F3-65F99D9421C6}"/>
          </ac:spMkLst>
        </pc:spChg>
        <pc:picChg chg="add mod">
          <ac:chgData name="Peter McGinty" userId="138e04b35f3df159" providerId="LiveId" clId="{97882D9C-24AA-4AF0-9214-D19DF5BE20C0}" dt="2022-11-10T23:33:10.643" v="6640" actId="1076"/>
          <ac:picMkLst>
            <pc:docMk/>
            <pc:sldMk cId="115325812" sldId="408"/>
            <ac:picMk id="4" creationId="{82DBD883-C147-018D-F6A5-DAB16F207FBB}"/>
          </ac:picMkLst>
        </pc:picChg>
      </pc:sldChg>
      <pc:sldChg chg="addSp modSp new mod ord">
        <pc:chgData name="Peter McGinty" userId="138e04b35f3df159" providerId="LiveId" clId="{97882D9C-24AA-4AF0-9214-D19DF5BE20C0}" dt="2022-11-15T11:12:07.558" v="11221"/>
        <pc:sldMkLst>
          <pc:docMk/>
          <pc:sldMk cId="3373413094" sldId="409"/>
        </pc:sldMkLst>
        <pc:picChg chg="add mod">
          <ac:chgData name="Peter McGinty" userId="138e04b35f3df159" providerId="LiveId" clId="{97882D9C-24AA-4AF0-9214-D19DF5BE20C0}" dt="2022-11-10T23:34:22.811" v="6650" actId="12789"/>
          <ac:picMkLst>
            <pc:docMk/>
            <pc:sldMk cId="3373413094" sldId="409"/>
            <ac:picMk id="3" creationId="{74DC8FDE-0C49-DD5F-BF96-57E07098EC51}"/>
          </ac:picMkLst>
        </pc:picChg>
      </pc:sldChg>
      <pc:sldChg chg="addSp delSp modSp add mod">
        <pc:chgData name="Peter McGinty" userId="138e04b35f3df159" providerId="LiveId" clId="{97882D9C-24AA-4AF0-9214-D19DF5BE20C0}" dt="2022-11-15T11:26:59.966" v="11435" actId="20577"/>
        <pc:sldMkLst>
          <pc:docMk/>
          <pc:sldMk cId="503688504" sldId="410"/>
        </pc:sldMkLst>
        <pc:spChg chg="mod">
          <ac:chgData name="Peter McGinty" userId="138e04b35f3df159" providerId="LiveId" clId="{97882D9C-24AA-4AF0-9214-D19DF5BE20C0}" dt="2022-11-15T11:23:48.262" v="11363"/>
          <ac:spMkLst>
            <pc:docMk/>
            <pc:sldMk cId="503688504" sldId="410"/>
            <ac:spMk id="2" creationId="{A51442F9-E40D-B084-4829-D6AAFDCA7D98}"/>
          </ac:spMkLst>
        </pc:spChg>
        <pc:spChg chg="mod">
          <ac:chgData name="Peter McGinty" userId="138e04b35f3df159" providerId="LiveId" clId="{97882D9C-24AA-4AF0-9214-D19DF5BE20C0}" dt="2022-11-15T11:26:59.966" v="11435" actId="20577"/>
          <ac:spMkLst>
            <pc:docMk/>
            <pc:sldMk cId="503688504" sldId="410"/>
            <ac:spMk id="3" creationId="{29B72FEC-785C-F7D2-B323-FB038737FCB2}"/>
          </ac:spMkLst>
        </pc:spChg>
        <pc:spChg chg="add del mod">
          <ac:chgData name="Peter McGinty" userId="138e04b35f3df159" providerId="LiveId" clId="{97882D9C-24AA-4AF0-9214-D19DF5BE20C0}" dt="2022-11-15T11:23:44.931" v="11362"/>
          <ac:spMkLst>
            <pc:docMk/>
            <pc:sldMk cId="503688504" sldId="410"/>
            <ac:spMk id="4" creationId="{1387E395-C2FA-5B75-A4CC-97093255CC72}"/>
          </ac:spMkLst>
        </pc:spChg>
        <pc:spChg chg="add del mod">
          <ac:chgData name="Peter McGinty" userId="138e04b35f3df159" providerId="LiveId" clId="{97882D9C-24AA-4AF0-9214-D19DF5BE20C0}" dt="2022-11-15T11:23:44.931" v="11362"/>
          <ac:spMkLst>
            <pc:docMk/>
            <pc:sldMk cId="503688504" sldId="410"/>
            <ac:spMk id="5" creationId="{27D7E137-F4F4-2993-CD19-D63378EE23B6}"/>
          </ac:spMkLst>
        </pc:spChg>
        <pc:spChg chg="add del mod">
          <ac:chgData name="Peter McGinty" userId="138e04b35f3df159" providerId="LiveId" clId="{97882D9C-24AA-4AF0-9214-D19DF5BE20C0}" dt="2022-11-15T11:23:48.262" v="11363"/>
          <ac:spMkLst>
            <pc:docMk/>
            <pc:sldMk cId="503688504" sldId="410"/>
            <ac:spMk id="6" creationId="{4C562141-70E0-DC66-E130-A7AEEDF01125}"/>
          </ac:spMkLst>
        </pc:spChg>
        <pc:spChg chg="add del mod">
          <ac:chgData name="Peter McGinty" userId="138e04b35f3df159" providerId="LiveId" clId="{97882D9C-24AA-4AF0-9214-D19DF5BE20C0}" dt="2022-11-15T11:23:48.262" v="11363"/>
          <ac:spMkLst>
            <pc:docMk/>
            <pc:sldMk cId="503688504" sldId="410"/>
            <ac:spMk id="7" creationId="{BE898CD7-A309-8C9C-AB55-EBD32FEB79AC}"/>
          </ac:spMkLst>
        </pc:spChg>
      </pc:sldChg>
      <pc:sldChg chg="addSp delSp modSp new mod modClrScheme chgLayout">
        <pc:chgData name="Peter McGinty" userId="138e04b35f3df159" providerId="LiveId" clId="{97882D9C-24AA-4AF0-9214-D19DF5BE20C0}" dt="2022-11-14T21:26:43.110" v="9894" actId="20577"/>
        <pc:sldMkLst>
          <pc:docMk/>
          <pc:sldMk cId="3555329964" sldId="411"/>
        </pc:sldMkLst>
        <pc:spChg chg="mod ord">
          <ac:chgData name="Peter McGinty" userId="138e04b35f3df159" providerId="LiveId" clId="{97882D9C-24AA-4AF0-9214-D19DF5BE20C0}" dt="2022-11-14T21:23:35.987" v="9777"/>
          <ac:spMkLst>
            <pc:docMk/>
            <pc:sldMk cId="3555329964" sldId="411"/>
            <ac:spMk id="2" creationId="{26E6BDA3-CEF5-5CD9-AB49-BC92EC51B170}"/>
          </ac:spMkLst>
        </pc:spChg>
        <pc:spChg chg="del mod ord">
          <ac:chgData name="Peter McGinty" userId="138e04b35f3df159" providerId="LiveId" clId="{97882D9C-24AA-4AF0-9214-D19DF5BE20C0}" dt="2022-11-14T21:21:11.120" v="9700"/>
          <ac:spMkLst>
            <pc:docMk/>
            <pc:sldMk cId="3555329964" sldId="411"/>
            <ac:spMk id="3" creationId="{0B37E55F-A863-9910-A28D-363CA838A142}"/>
          </ac:spMkLst>
        </pc:spChg>
        <pc:spChg chg="add mod ord">
          <ac:chgData name="Peter McGinty" userId="138e04b35f3df159" providerId="LiveId" clId="{97882D9C-24AA-4AF0-9214-D19DF5BE20C0}" dt="2022-11-14T21:26:12.793" v="9865" actId="27636"/>
          <ac:spMkLst>
            <pc:docMk/>
            <pc:sldMk cId="3555329964" sldId="411"/>
            <ac:spMk id="4" creationId="{B49044CC-9EA4-1C5C-FAAC-491013733A32}"/>
          </ac:spMkLst>
        </pc:spChg>
        <pc:spChg chg="add del mod">
          <ac:chgData name="Peter McGinty" userId="138e04b35f3df159" providerId="LiveId" clId="{97882D9C-24AA-4AF0-9214-D19DF5BE20C0}" dt="2022-11-14T21:20:26.817" v="9695"/>
          <ac:spMkLst>
            <pc:docMk/>
            <pc:sldMk cId="3555329964" sldId="411"/>
            <ac:spMk id="5" creationId="{DA7E62CB-DCED-EBE3-F580-0303ED134837}"/>
          </ac:spMkLst>
        </pc:spChg>
        <pc:spChg chg="add del mod">
          <ac:chgData name="Peter McGinty" userId="138e04b35f3df159" providerId="LiveId" clId="{97882D9C-24AA-4AF0-9214-D19DF5BE20C0}" dt="2022-11-14T21:20:26.817" v="9695"/>
          <ac:spMkLst>
            <pc:docMk/>
            <pc:sldMk cId="3555329964" sldId="411"/>
            <ac:spMk id="6" creationId="{41501A81-5DA3-232A-B351-6194D3B9DF0F}"/>
          </ac:spMkLst>
        </pc:spChg>
        <pc:spChg chg="add del mod">
          <ac:chgData name="Peter McGinty" userId="138e04b35f3df159" providerId="LiveId" clId="{97882D9C-24AA-4AF0-9214-D19DF5BE20C0}" dt="2022-11-14T21:20:26.817" v="9695"/>
          <ac:spMkLst>
            <pc:docMk/>
            <pc:sldMk cId="3555329964" sldId="411"/>
            <ac:spMk id="7" creationId="{05F80ECA-51A9-9413-5BE0-C9A7D384ABBE}"/>
          </ac:spMkLst>
        </pc:spChg>
        <pc:spChg chg="add del mod">
          <ac:chgData name="Peter McGinty" userId="138e04b35f3df159" providerId="LiveId" clId="{97882D9C-24AA-4AF0-9214-D19DF5BE20C0}" dt="2022-11-14T21:21:11.120" v="9700"/>
          <ac:spMkLst>
            <pc:docMk/>
            <pc:sldMk cId="3555329964" sldId="411"/>
            <ac:spMk id="8" creationId="{AEF7BB6A-9C22-9098-3E88-714F8FFB956B}"/>
          </ac:spMkLst>
        </pc:spChg>
        <pc:spChg chg="add del mod">
          <ac:chgData name="Peter McGinty" userId="138e04b35f3df159" providerId="LiveId" clId="{97882D9C-24AA-4AF0-9214-D19DF5BE20C0}" dt="2022-11-14T21:21:11.120" v="9700"/>
          <ac:spMkLst>
            <pc:docMk/>
            <pc:sldMk cId="3555329964" sldId="411"/>
            <ac:spMk id="9" creationId="{101333AB-24D5-C25A-0F6F-C9466A84C7D9}"/>
          </ac:spMkLst>
        </pc:spChg>
        <pc:spChg chg="add mod">
          <ac:chgData name="Peter McGinty" userId="138e04b35f3df159" providerId="LiveId" clId="{97882D9C-24AA-4AF0-9214-D19DF5BE20C0}" dt="2022-11-14T21:26:43.110" v="9894" actId="20577"/>
          <ac:spMkLst>
            <pc:docMk/>
            <pc:sldMk cId="3555329964" sldId="411"/>
            <ac:spMk id="10" creationId="{87320D6E-5FEE-446F-436D-8665A82DD497}"/>
          </ac:spMkLst>
        </pc:spChg>
        <pc:spChg chg="add del mod">
          <ac:chgData name="Peter McGinty" userId="138e04b35f3df159" providerId="LiveId" clId="{97882D9C-24AA-4AF0-9214-D19DF5BE20C0}" dt="2022-11-14T21:23:28.904" v="9776" actId="478"/>
          <ac:spMkLst>
            <pc:docMk/>
            <pc:sldMk cId="3555329964" sldId="411"/>
            <ac:spMk id="11" creationId="{DA76B04A-6842-C466-9E2B-3DEFE1A34EE8}"/>
          </ac:spMkLst>
        </pc:spChg>
        <pc:spChg chg="add del mod">
          <ac:chgData name="Peter McGinty" userId="138e04b35f3df159" providerId="LiveId" clId="{97882D9C-24AA-4AF0-9214-D19DF5BE20C0}" dt="2022-11-14T21:23:35.987" v="9777"/>
          <ac:spMkLst>
            <pc:docMk/>
            <pc:sldMk cId="3555329964" sldId="411"/>
            <ac:spMk id="12" creationId="{3D4A91D2-DF6E-F65A-1420-42C7EF1060A8}"/>
          </ac:spMkLst>
        </pc:spChg>
        <pc:spChg chg="add del mod">
          <ac:chgData name="Peter McGinty" userId="138e04b35f3df159" providerId="LiveId" clId="{97882D9C-24AA-4AF0-9214-D19DF5BE20C0}" dt="2022-11-14T21:23:35.987" v="9777"/>
          <ac:spMkLst>
            <pc:docMk/>
            <pc:sldMk cId="3555329964" sldId="411"/>
            <ac:spMk id="13" creationId="{0AEEBDE0-9CA0-1601-9560-83781E56055B}"/>
          </ac:spMkLst>
        </pc:spChg>
        <pc:spChg chg="add del mod">
          <ac:chgData name="Peter McGinty" userId="138e04b35f3df159" providerId="LiveId" clId="{97882D9C-24AA-4AF0-9214-D19DF5BE20C0}" dt="2022-11-14T21:23:35.987" v="9777"/>
          <ac:spMkLst>
            <pc:docMk/>
            <pc:sldMk cId="3555329964" sldId="411"/>
            <ac:spMk id="14" creationId="{C9172B3C-A0C6-59E9-140E-45D58D6F3AA5}"/>
          </ac:spMkLst>
        </pc:spChg>
      </pc:sldChg>
      <pc:sldChg chg="modSp new del mod">
        <pc:chgData name="Peter McGinty" userId="138e04b35f3df159" providerId="LiveId" clId="{97882D9C-24AA-4AF0-9214-D19DF5BE20C0}" dt="2022-11-15T14:29:44.637" v="14100" actId="47"/>
        <pc:sldMkLst>
          <pc:docMk/>
          <pc:sldMk cId="3599059269" sldId="412"/>
        </pc:sldMkLst>
        <pc:spChg chg="mod">
          <ac:chgData name="Peter McGinty" userId="138e04b35f3df159" providerId="LiveId" clId="{97882D9C-24AA-4AF0-9214-D19DF5BE20C0}" dt="2022-11-13T16:59:21.158" v="9408" actId="113"/>
          <ac:spMkLst>
            <pc:docMk/>
            <pc:sldMk cId="3599059269" sldId="412"/>
            <ac:spMk id="2" creationId="{B9988874-B52F-6191-1149-FBBB24B876D9}"/>
          </ac:spMkLst>
        </pc:spChg>
        <pc:spChg chg="mod">
          <ac:chgData name="Peter McGinty" userId="138e04b35f3df159" providerId="LiveId" clId="{97882D9C-24AA-4AF0-9214-D19DF5BE20C0}" dt="2022-11-15T11:27:56.891" v="11462" actId="20577"/>
          <ac:spMkLst>
            <pc:docMk/>
            <pc:sldMk cId="3599059269" sldId="412"/>
            <ac:spMk id="3" creationId="{0FCDF172-AE38-D1F7-0ABD-F4F986F30919}"/>
          </ac:spMkLst>
        </pc:spChg>
      </pc:sldChg>
      <pc:sldChg chg="modSp new mod">
        <pc:chgData name="Peter McGinty" userId="138e04b35f3df159" providerId="LiveId" clId="{97882D9C-24AA-4AF0-9214-D19DF5BE20C0}" dt="2022-11-11T16:20:57.555" v="7406" actId="20577"/>
        <pc:sldMkLst>
          <pc:docMk/>
          <pc:sldMk cId="3373705626" sldId="413"/>
        </pc:sldMkLst>
        <pc:spChg chg="mod">
          <ac:chgData name="Peter McGinty" userId="138e04b35f3df159" providerId="LiveId" clId="{97882D9C-24AA-4AF0-9214-D19DF5BE20C0}" dt="2022-11-11T16:20:57.555" v="7406" actId="20577"/>
          <ac:spMkLst>
            <pc:docMk/>
            <pc:sldMk cId="3373705626" sldId="413"/>
            <ac:spMk id="2" creationId="{7F49FFEC-8F8B-C089-3A6A-DD392BB9CDF9}"/>
          </ac:spMkLst>
        </pc:spChg>
      </pc:sldChg>
      <pc:sldChg chg="addSp delSp modSp new mod modClrScheme chgLayout">
        <pc:chgData name="Peter McGinty" userId="138e04b35f3df159" providerId="LiveId" clId="{97882D9C-24AA-4AF0-9214-D19DF5BE20C0}" dt="2022-11-11T16:47:29.460" v="8411" actId="20577"/>
        <pc:sldMkLst>
          <pc:docMk/>
          <pc:sldMk cId="3107712951" sldId="414"/>
        </pc:sldMkLst>
        <pc:spChg chg="mod ord">
          <ac:chgData name="Peter McGinty" userId="138e04b35f3df159" providerId="LiveId" clId="{97882D9C-24AA-4AF0-9214-D19DF5BE20C0}" dt="2022-11-11T16:47:29.460" v="8411" actId="20577"/>
          <ac:spMkLst>
            <pc:docMk/>
            <pc:sldMk cId="3107712951" sldId="414"/>
            <ac:spMk id="2" creationId="{1A789D94-7552-9BDD-70FC-6CDF75055B6E}"/>
          </ac:spMkLst>
        </pc:spChg>
        <pc:spChg chg="del mod ord">
          <ac:chgData name="Peter McGinty" userId="138e04b35f3df159" providerId="LiveId" clId="{97882D9C-24AA-4AF0-9214-D19DF5BE20C0}" dt="2022-11-11T16:22:01.789" v="7476" actId="700"/>
          <ac:spMkLst>
            <pc:docMk/>
            <pc:sldMk cId="3107712951" sldId="414"/>
            <ac:spMk id="3" creationId="{2ED3C282-A200-9A93-4437-3D6B95B46EA1}"/>
          </ac:spMkLst>
        </pc:spChg>
        <pc:spChg chg="del">
          <ac:chgData name="Peter McGinty" userId="138e04b35f3df159" providerId="LiveId" clId="{97882D9C-24AA-4AF0-9214-D19DF5BE20C0}" dt="2022-11-11T16:22:01.789" v="7476" actId="700"/>
          <ac:spMkLst>
            <pc:docMk/>
            <pc:sldMk cId="3107712951" sldId="414"/>
            <ac:spMk id="4" creationId="{C40D0CBA-4123-BEFB-14A0-68115DA782A9}"/>
          </ac:spMkLst>
        </pc:spChg>
        <pc:spChg chg="add mod ord">
          <ac:chgData name="Peter McGinty" userId="138e04b35f3df159" providerId="LiveId" clId="{97882D9C-24AA-4AF0-9214-D19DF5BE20C0}" dt="2022-11-11T16:47:05.611" v="8378" actId="20577"/>
          <ac:spMkLst>
            <pc:docMk/>
            <pc:sldMk cId="3107712951" sldId="414"/>
            <ac:spMk id="5" creationId="{FBB8CCEB-F73C-49FC-201C-F46DE06F9736}"/>
          </ac:spMkLst>
        </pc:spChg>
      </pc:sldChg>
      <pc:sldChg chg="addSp delSp modSp new mod ord modClrScheme chgLayout">
        <pc:chgData name="Peter McGinty" userId="138e04b35f3df159" providerId="LiveId" clId="{97882D9C-24AA-4AF0-9214-D19DF5BE20C0}" dt="2022-11-13T17:00:42.680" v="9450" actId="27636"/>
        <pc:sldMkLst>
          <pc:docMk/>
          <pc:sldMk cId="2019531265" sldId="415"/>
        </pc:sldMkLst>
        <pc:spChg chg="del mod ord">
          <ac:chgData name="Peter McGinty" userId="138e04b35f3df159" providerId="LiveId" clId="{97882D9C-24AA-4AF0-9214-D19DF5BE20C0}" dt="2022-11-11T16:31:02.038" v="7830" actId="700"/>
          <ac:spMkLst>
            <pc:docMk/>
            <pc:sldMk cId="2019531265" sldId="415"/>
            <ac:spMk id="2" creationId="{230DD499-32A2-14C1-D974-C582E7517594}"/>
          </ac:spMkLst>
        </pc:spChg>
        <pc:spChg chg="del mod ord">
          <ac:chgData name="Peter McGinty" userId="138e04b35f3df159" providerId="LiveId" clId="{97882D9C-24AA-4AF0-9214-D19DF5BE20C0}" dt="2022-11-11T16:31:02.038" v="7830" actId="700"/>
          <ac:spMkLst>
            <pc:docMk/>
            <pc:sldMk cId="2019531265" sldId="415"/>
            <ac:spMk id="3" creationId="{B36C95DF-D830-C49D-A184-5595349E3775}"/>
          </ac:spMkLst>
        </pc:spChg>
        <pc:spChg chg="add mod ord">
          <ac:chgData name="Peter McGinty" userId="138e04b35f3df159" providerId="LiveId" clId="{97882D9C-24AA-4AF0-9214-D19DF5BE20C0}" dt="2022-11-13T17:00:42.680" v="9450" actId="27636"/>
          <ac:spMkLst>
            <pc:docMk/>
            <pc:sldMk cId="2019531265" sldId="415"/>
            <ac:spMk id="4" creationId="{AE15374C-154E-BA37-6009-9C9FF9FE3055}"/>
          </ac:spMkLst>
        </pc:spChg>
        <pc:spChg chg="add mod ord">
          <ac:chgData name="Peter McGinty" userId="138e04b35f3df159" providerId="LiveId" clId="{97882D9C-24AA-4AF0-9214-D19DF5BE20C0}" dt="2022-11-13T16:57:54.022" v="9392" actId="20577"/>
          <ac:spMkLst>
            <pc:docMk/>
            <pc:sldMk cId="2019531265" sldId="415"/>
            <ac:spMk id="5" creationId="{867C754C-5DCF-6384-818A-DC9F536B1A3C}"/>
          </ac:spMkLst>
        </pc:spChg>
      </pc:sldChg>
      <pc:sldChg chg="modSp new mod">
        <pc:chgData name="Peter McGinty" userId="138e04b35f3df159" providerId="LiveId" clId="{97882D9C-24AA-4AF0-9214-D19DF5BE20C0}" dt="2022-11-11T16:59:49.570" v="8780" actId="27636"/>
        <pc:sldMkLst>
          <pc:docMk/>
          <pc:sldMk cId="965972745" sldId="416"/>
        </pc:sldMkLst>
        <pc:spChg chg="mod">
          <ac:chgData name="Peter McGinty" userId="138e04b35f3df159" providerId="LiveId" clId="{97882D9C-24AA-4AF0-9214-D19DF5BE20C0}" dt="2022-11-11T16:47:55.817" v="8449" actId="20577"/>
          <ac:spMkLst>
            <pc:docMk/>
            <pc:sldMk cId="965972745" sldId="416"/>
            <ac:spMk id="2" creationId="{D4CD0FF1-8C89-C593-60EF-85FF0CE37F15}"/>
          </ac:spMkLst>
        </pc:spChg>
        <pc:spChg chg="mod">
          <ac:chgData name="Peter McGinty" userId="138e04b35f3df159" providerId="LiveId" clId="{97882D9C-24AA-4AF0-9214-D19DF5BE20C0}" dt="2022-11-11T16:59:49.570" v="8780" actId="27636"/>
          <ac:spMkLst>
            <pc:docMk/>
            <pc:sldMk cId="965972745" sldId="416"/>
            <ac:spMk id="3" creationId="{435C3F01-8BBF-A374-F781-2444C9F8C157}"/>
          </ac:spMkLst>
        </pc:spChg>
      </pc:sldChg>
      <pc:sldChg chg="add del">
        <pc:chgData name="Peter McGinty" userId="138e04b35f3df159" providerId="LiveId" clId="{97882D9C-24AA-4AF0-9214-D19DF5BE20C0}" dt="2022-11-11T16:30:38.023" v="7828"/>
        <pc:sldMkLst>
          <pc:docMk/>
          <pc:sldMk cId="75977811" sldId="417"/>
        </pc:sldMkLst>
      </pc:sldChg>
      <pc:sldChg chg="modSp add mod">
        <pc:chgData name="Peter McGinty" userId="138e04b35f3df159" providerId="LiveId" clId="{97882D9C-24AA-4AF0-9214-D19DF5BE20C0}" dt="2022-11-11T16:58:03.927" v="8763" actId="20577"/>
        <pc:sldMkLst>
          <pc:docMk/>
          <pc:sldMk cId="1180265610" sldId="417"/>
        </pc:sldMkLst>
        <pc:spChg chg="mod">
          <ac:chgData name="Peter McGinty" userId="138e04b35f3df159" providerId="LiveId" clId="{97882D9C-24AA-4AF0-9214-D19DF5BE20C0}" dt="2022-11-11T16:51:58.982" v="8565" actId="20577"/>
          <ac:spMkLst>
            <pc:docMk/>
            <pc:sldMk cId="1180265610" sldId="417"/>
            <ac:spMk id="2" creationId="{D4CD0FF1-8C89-C593-60EF-85FF0CE37F15}"/>
          </ac:spMkLst>
        </pc:spChg>
        <pc:spChg chg="mod">
          <ac:chgData name="Peter McGinty" userId="138e04b35f3df159" providerId="LiveId" clId="{97882D9C-24AA-4AF0-9214-D19DF5BE20C0}" dt="2022-11-11T16:58:03.927" v="8763" actId="20577"/>
          <ac:spMkLst>
            <pc:docMk/>
            <pc:sldMk cId="1180265610" sldId="417"/>
            <ac:spMk id="3" creationId="{435C3F01-8BBF-A374-F781-2444C9F8C157}"/>
          </ac:spMkLst>
        </pc:spChg>
      </pc:sldChg>
      <pc:sldChg chg="add del">
        <pc:chgData name="Peter McGinty" userId="138e04b35f3df159" providerId="LiveId" clId="{97882D9C-24AA-4AF0-9214-D19DF5BE20C0}" dt="2022-11-11T16:30:37.047" v="7827"/>
        <pc:sldMkLst>
          <pc:docMk/>
          <pc:sldMk cId="1907672351" sldId="418"/>
        </pc:sldMkLst>
      </pc:sldChg>
      <pc:sldChg chg="modSp new mod">
        <pc:chgData name="Peter McGinty" userId="138e04b35f3df159" providerId="LiveId" clId="{97882D9C-24AA-4AF0-9214-D19DF5BE20C0}" dt="2022-11-11T17:04:53.560" v="9053" actId="15"/>
        <pc:sldMkLst>
          <pc:docMk/>
          <pc:sldMk cId="2435879664" sldId="418"/>
        </pc:sldMkLst>
        <pc:spChg chg="mod">
          <ac:chgData name="Peter McGinty" userId="138e04b35f3df159" providerId="LiveId" clId="{97882D9C-24AA-4AF0-9214-D19DF5BE20C0}" dt="2022-11-11T17:00:43.647" v="8792" actId="20577"/>
          <ac:spMkLst>
            <pc:docMk/>
            <pc:sldMk cId="2435879664" sldId="418"/>
            <ac:spMk id="2" creationId="{2248E260-3FB6-1588-74C8-2EC96BFDC190}"/>
          </ac:spMkLst>
        </pc:spChg>
        <pc:spChg chg="mod">
          <ac:chgData name="Peter McGinty" userId="138e04b35f3df159" providerId="LiveId" clId="{97882D9C-24AA-4AF0-9214-D19DF5BE20C0}" dt="2022-11-11T17:04:53.560" v="9053" actId="15"/>
          <ac:spMkLst>
            <pc:docMk/>
            <pc:sldMk cId="2435879664" sldId="418"/>
            <ac:spMk id="3" creationId="{E37B2350-316E-C4E7-2D4C-0B3907BF50B7}"/>
          </ac:spMkLst>
        </pc:spChg>
      </pc:sldChg>
      <pc:sldChg chg="modSp new mod">
        <pc:chgData name="Peter McGinty" userId="138e04b35f3df159" providerId="LiveId" clId="{97882D9C-24AA-4AF0-9214-D19DF5BE20C0}" dt="2022-11-11T17:06:16.794" v="9117" actId="20577"/>
        <pc:sldMkLst>
          <pc:docMk/>
          <pc:sldMk cId="2228406060" sldId="419"/>
        </pc:sldMkLst>
        <pc:spChg chg="mod">
          <ac:chgData name="Peter McGinty" userId="138e04b35f3df159" providerId="LiveId" clId="{97882D9C-24AA-4AF0-9214-D19DF5BE20C0}" dt="2022-11-11T17:06:16.794" v="9117" actId="20577"/>
          <ac:spMkLst>
            <pc:docMk/>
            <pc:sldMk cId="2228406060" sldId="419"/>
            <ac:spMk id="2" creationId="{1EA8E3C8-19CE-E66E-C511-395072273629}"/>
          </ac:spMkLst>
        </pc:spChg>
      </pc:sldChg>
      <pc:sldChg chg="modSp mod">
        <pc:chgData name="Peter McGinty" userId="138e04b35f3df159" providerId="LiveId" clId="{97882D9C-24AA-4AF0-9214-D19DF5BE20C0}" dt="2022-11-14T21:43:06.213" v="10018" actId="20577"/>
        <pc:sldMkLst>
          <pc:docMk/>
          <pc:sldMk cId="797336637" sldId="427"/>
        </pc:sldMkLst>
        <pc:spChg chg="mod">
          <ac:chgData name="Peter McGinty" userId="138e04b35f3df159" providerId="LiveId" clId="{97882D9C-24AA-4AF0-9214-D19DF5BE20C0}" dt="2022-11-14T21:43:06.213" v="10018" actId="20577"/>
          <ac:spMkLst>
            <pc:docMk/>
            <pc:sldMk cId="797336637" sldId="427"/>
            <ac:spMk id="2" creationId="{1EA8E3C8-19CE-E66E-C511-395072273629}"/>
          </ac:spMkLst>
        </pc:spChg>
      </pc:sldChg>
      <pc:sldChg chg="modSp mod">
        <pc:chgData name="Peter McGinty" userId="138e04b35f3df159" providerId="LiveId" clId="{97882D9C-24AA-4AF0-9214-D19DF5BE20C0}" dt="2022-11-14T21:41:39.661" v="9974" actId="20577"/>
        <pc:sldMkLst>
          <pc:docMk/>
          <pc:sldMk cId="3611910677" sldId="428"/>
        </pc:sldMkLst>
        <pc:spChg chg="mod">
          <ac:chgData name="Peter McGinty" userId="138e04b35f3df159" providerId="LiveId" clId="{97882D9C-24AA-4AF0-9214-D19DF5BE20C0}" dt="2022-11-14T21:41:39.661" v="9974" actId="20577"/>
          <ac:spMkLst>
            <pc:docMk/>
            <pc:sldMk cId="3611910677" sldId="428"/>
            <ac:spMk id="5" creationId="{AF94CAE1-A276-840E-DD9D-4DC95D76FF19}"/>
          </ac:spMkLst>
        </pc:spChg>
      </pc:sldChg>
      <pc:sldChg chg="modSp mod">
        <pc:chgData name="Peter McGinty" userId="138e04b35f3df159" providerId="LiveId" clId="{97882D9C-24AA-4AF0-9214-D19DF5BE20C0}" dt="2022-11-14T21:42:20.343" v="9998" actId="313"/>
        <pc:sldMkLst>
          <pc:docMk/>
          <pc:sldMk cId="1330263993" sldId="429"/>
        </pc:sldMkLst>
        <pc:spChg chg="mod">
          <ac:chgData name="Peter McGinty" userId="138e04b35f3df159" providerId="LiveId" clId="{97882D9C-24AA-4AF0-9214-D19DF5BE20C0}" dt="2022-11-14T21:42:20.343" v="9998" actId="313"/>
          <ac:spMkLst>
            <pc:docMk/>
            <pc:sldMk cId="1330263993" sldId="429"/>
            <ac:spMk id="5" creationId="{303EBB90-23E2-8A4F-C61B-856067D3CF5D}"/>
          </ac:spMkLst>
        </pc:spChg>
      </pc:sldChg>
      <pc:sldChg chg="modSp add mod">
        <pc:chgData name="Peter McGinty" userId="138e04b35f3df159" providerId="LiveId" clId="{97882D9C-24AA-4AF0-9214-D19DF5BE20C0}" dt="2022-11-13T16:49:35.032" v="9253" actId="6549"/>
        <pc:sldMkLst>
          <pc:docMk/>
          <pc:sldMk cId="1461700724" sldId="433"/>
        </pc:sldMkLst>
        <pc:spChg chg="mod">
          <ac:chgData name="Peter McGinty" userId="138e04b35f3df159" providerId="LiveId" clId="{97882D9C-24AA-4AF0-9214-D19DF5BE20C0}" dt="2022-11-13T16:49:35.032" v="9253" actId="6549"/>
          <ac:spMkLst>
            <pc:docMk/>
            <pc:sldMk cId="1461700724" sldId="433"/>
            <ac:spMk id="2" creationId="{1EA8E3C8-19CE-E66E-C511-395072273629}"/>
          </ac:spMkLst>
        </pc:spChg>
      </pc:sldChg>
      <pc:sldChg chg="modSp add mod modClrScheme chgLayout">
        <pc:chgData name="Peter McGinty" userId="138e04b35f3df159" providerId="LiveId" clId="{97882D9C-24AA-4AF0-9214-D19DF5BE20C0}" dt="2022-11-13T17:06:05.001" v="9572" actId="6549"/>
        <pc:sldMkLst>
          <pc:docMk/>
          <pc:sldMk cId="2116980293" sldId="434"/>
        </pc:sldMkLst>
        <pc:spChg chg="mod ord">
          <ac:chgData name="Peter McGinty" userId="138e04b35f3df159" providerId="LiveId" clId="{97882D9C-24AA-4AF0-9214-D19DF5BE20C0}" dt="2022-11-13T17:02:56.451" v="9499" actId="20577"/>
          <ac:spMkLst>
            <pc:docMk/>
            <pc:sldMk cId="2116980293" sldId="434"/>
            <ac:spMk id="4" creationId="{AE15374C-154E-BA37-6009-9C9FF9FE3055}"/>
          </ac:spMkLst>
        </pc:spChg>
        <pc:spChg chg="mod ord">
          <ac:chgData name="Peter McGinty" userId="138e04b35f3df159" providerId="LiveId" clId="{97882D9C-24AA-4AF0-9214-D19DF5BE20C0}" dt="2022-11-13T17:06:05.001" v="9572" actId="6549"/>
          <ac:spMkLst>
            <pc:docMk/>
            <pc:sldMk cId="2116980293" sldId="434"/>
            <ac:spMk id="5" creationId="{867C754C-5DCF-6384-818A-DC9F536B1A3C}"/>
          </ac:spMkLst>
        </pc:spChg>
      </pc:sldChg>
      <pc:sldChg chg="addSp delSp modSp new mod modClrScheme chgLayout">
        <pc:chgData name="Peter McGinty" userId="138e04b35f3df159" providerId="LiveId" clId="{97882D9C-24AA-4AF0-9214-D19DF5BE20C0}" dt="2022-11-13T17:07:56.537" v="9601" actId="20577"/>
        <pc:sldMkLst>
          <pc:docMk/>
          <pc:sldMk cId="305284353" sldId="435"/>
        </pc:sldMkLst>
        <pc:spChg chg="del mod ord">
          <ac:chgData name="Peter McGinty" userId="138e04b35f3df159" providerId="LiveId" clId="{97882D9C-24AA-4AF0-9214-D19DF5BE20C0}" dt="2022-11-13T17:07:33.781" v="9573" actId="700"/>
          <ac:spMkLst>
            <pc:docMk/>
            <pc:sldMk cId="305284353" sldId="435"/>
            <ac:spMk id="2" creationId="{43893097-3A3D-0DE7-BD72-2BDBC7B3A7C8}"/>
          </ac:spMkLst>
        </pc:spChg>
        <pc:spChg chg="del mod ord">
          <ac:chgData name="Peter McGinty" userId="138e04b35f3df159" providerId="LiveId" clId="{97882D9C-24AA-4AF0-9214-D19DF5BE20C0}" dt="2022-11-13T17:07:33.781" v="9573" actId="700"/>
          <ac:spMkLst>
            <pc:docMk/>
            <pc:sldMk cId="305284353" sldId="435"/>
            <ac:spMk id="3" creationId="{EFC56149-E9DC-2BA0-EC53-B2884268F8A9}"/>
          </ac:spMkLst>
        </pc:spChg>
        <pc:spChg chg="add mod ord">
          <ac:chgData name="Peter McGinty" userId="138e04b35f3df159" providerId="LiveId" clId="{97882D9C-24AA-4AF0-9214-D19DF5BE20C0}" dt="2022-11-13T17:07:56.537" v="9601" actId="20577"/>
          <ac:spMkLst>
            <pc:docMk/>
            <pc:sldMk cId="305284353" sldId="435"/>
            <ac:spMk id="4" creationId="{F6589F2D-1110-0782-9D4A-50E49C1FA1AB}"/>
          </ac:spMkLst>
        </pc:spChg>
        <pc:spChg chg="add mod ord">
          <ac:chgData name="Peter McGinty" userId="138e04b35f3df159" providerId="LiveId" clId="{97882D9C-24AA-4AF0-9214-D19DF5BE20C0}" dt="2022-11-13T17:07:33.781" v="9573" actId="700"/>
          <ac:spMkLst>
            <pc:docMk/>
            <pc:sldMk cId="305284353" sldId="435"/>
            <ac:spMk id="5" creationId="{35CA5B2B-6BD7-DA7C-474D-0F1619ECC726}"/>
          </ac:spMkLst>
        </pc:spChg>
      </pc:sldChg>
      <pc:sldChg chg="new">
        <pc:chgData name="Peter McGinty" userId="138e04b35f3df159" providerId="LiveId" clId="{97882D9C-24AA-4AF0-9214-D19DF5BE20C0}" dt="2022-11-13T17:00:59.085" v="9451" actId="680"/>
        <pc:sldMkLst>
          <pc:docMk/>
          <pc:sldMk cId="3528983115" sldId="436"/>
        </pc:sldMkLst>
      </pc:sldChg>
      <pc:sldChg chg="modSp new mod">
        <pc:chgData name="Peter McGinty" userId="138e04b35f3df159" providerId="LiveId" clId="{97882D9C-24AA-4AF0-9214-D19DF5BE20C0}" dt="2022-11-15T09:29:21.365" v="10753" actId="20577"/>
        <pc:sldMkLst>
          <pc:docMk/>
          <pc:sldMk cId="2766843006" sldId="437"/>
        </pc:sldMkLst>
        <pc:spChg chg="mod">
          <ac:chgData name="Peter McGinty" userId="138e04b35f3df159" providerId="LiveId" clId="{97882D9C-24AA-4AF0-9214-D19DF5BE20C0}" dt="2022-11-15T09:29:21.365" v="10753" actId="20577"/>
          <ac:spMkLst>
            <pc:docMk/>
            <pc:sldMk cId="2766843006" sldId="437"/>
            <ac:spMk id="2" creationId="{51F88176-3613-A332-7198-A837C1870553}"/>
          </ac:spMkLst>
        </pc:spChg>
      </pc:sldChg>
      <pc:sldChg chg="modSp new mod">
        <pc:chgData name="Peter McGinty" userId="138e04b35f3df159" providerId="LiveId" clId="{97882D9C-24AA-4AF0-9214-D19DF5BE20C0}" dt="2022-11-15T11:11:10.196" v="11219" actId="20577"/>
        <pc:sldMkLst>
          <pc:docMk/>
          <pc:sldMk cId="3485055322" sldId="438"/>
        </pc:sldMkLst>
        <pc:spChg chg="mod">
          <ac:chgData name="Peter McGinty" userId="138e04b35f3df159" providerId="LiveId" clId="{97882D9C-24AA-4AF0-9214-D19DF5BE20C0}" dt="2022-11-15T09:29:59.529" v="10801" actId="20577"/>
          <ac:spMkLst>
            <pc:docMk/>
            <pc:sldMk cId="3485055322" sldId="438"/>
            <ac:spMk id="2" creationId="{526A1A3F-CB94-35E6-F7FE-E15B4725FF62}"/>
          </ac:spMkLst>
        </pc:spChg>
        <pc:spChg chg="mod">
          <ac:chgData name="Peter McGinty" userId="138e04b35f3df159" providerId="LiveId" clId="{97882D9C-24AA-4AF0-9214-D19DF5BE20C0}" dt="2022-11-15T11:11:10.196" v="11219" actId="20577"/>
          <ac:spMkLst>
            <pc:docMk/>
            <pc:sldMk cId="3485055322" sldId="438"/>
            <ac:spMk id="3" creationId="{D4B8B877-82CB-18BB-C8D6-295587E58DA9}"/>
          </ac:spMkLst>
        </pc:spChg>
      </pc:sldChg>
      <pc:sldChg chg="modSp new del mod">
        <pc:chgData name="Peter McGinty" userId="138e04b35f3df159" providerId="LiveId" clId="{97882D9C-24AA-4AF0-9214-D19DF5BE20C0}" dt="2022-11-15T14:29:44.637" v="14100" actId="47"/>
        <pc:sldMkLst>
          <pc:docMk/>
          <pc:sldMk cId="2479670678" sldId="439"/>
        </pc:sldMkLst>
        <pc:spChg chg="mod">
          <ac:chgData name="Peter McGinty" userId="138e04b35f3df159" providerId="LiveId" clId="{97882D9C-24AA-4AF0-9214-D19DF5BE20C0}" dt="2022-11-15T11:28:23.642" v="11490" actId="20577"/>
          <ac:spMkLst>
            <pc:docMk/>
            <pc:sldMk cId="2479670678" sldId="439"/>
            <ac:spMk id="2" creationId="{D203B82E-8904-9C8C-8121-744E2BE2DF76}"/>
          </ac:spMkLst>
        </pc:spChg>
      </pc:sldChg>
      <pc:sldChg chg="modSp new del mod">
        <pc:chgData name="Peter McGinty" userId="138e04b35f3df159" providerId="LiveId" clId="{97882D9C-24AA-4AF0-9214-D19DF5BE20C0}" dt="2022-11-15T14:29:44.637" v="14100" actId="47"/>
        <pc:sldMkLst>
          <pc:docMk/>
          <pc:sldMk cId="3856888228" sldId="440"/>
        </pc:sldMkLst>
        <pc:spChg chg="mod">
          <ac:chgData name="Peter McGinty" userId="138e04b35f3df159" providerId="LiveId" clId="{97882D9C-24AA-4AF0-9214-D19DF5BE20C0}" dt="2022-11-15T11:29:30.744" v="11520" actId="20577"/>
          <ac:spMkLst>
            <pc:docMk/>
            <pc:sldMk cId="3856888228" sldId="440"/>
            <ac:spMk id="2" creationId="{FC21C077-A678-232F-4651-F4E386AFB43F}"/>
          </ac:spMkLst>
        </pc:spChg>
        <pc:spChg chg="mod">
          <ac:chgData name="Peter McGinty" userId="138e04b35f3df159" providerId="LiveId" clId="{97882D9C-24AA-4AF0-9214-D19DF5BE20C0}" dt="2022-11-15T11:47:14.968" v="12534" actId="20577"/>
          <ac:spMkLst>
            <pc:docMk/>
            <pc:sldMk cId="3856888228" sldId="440"/>
            <ac:spMk id="3" creationId="{49B0C396-72ED-4654-7190-3B034B02FCED}"/>
          </ac:spMkLst>
        </pc:spChg>
      </pc:sldChg>
      <pc:sldChg chg="modSp add del mod">
        <pc:chgData name="Peter McGinty" userId="138e04b35f3df159" providerId="LiveId" clId="{97882D9C-24AA-4AF0-9214-D19DF5BE20C0}" dt="2022-11-15T14:29:44.637" v="14100" actId="47"/>
        <pc:sldMkLst>
          <pc:docMk/>
          <pc:sldMk cId="2198195519" sldId="441"/>
        </pc:sldMkLst>
        <pc:spChg chg="mod">
          <ac:chgData name="Peter McGinty" userId="138e04b35f3df159" providerId="LiveId" clId="{97882D9C-24AA-4AF0-9214-D19DF5BE20C0}" dt="2022-11-15T11:52:03.912" v="12887" actId="20577"/>
          <ac:spMkLst>
            <pc:docMk/>
            <pc:sldMk cId="2198195519" sldId="441"/>
            <ac:spMk id="2" creationId="{FC21C077-A678-232F-4651-F4E386AFB43F}"/>
          </ac:spMkLst>
        </pc:spChg>
        <pc:spChg chg="mod">
          <ac:chgData name="Peter McGinty" userId="138e04b35f3df159" providerId="LiveId" clId="{97882D9C-24AA-4AF0-9214-D19DF5BE20C0}" dt="2022-11-15T11:51:51.465" v="12877" actId="20577"/>
          <ac:spMkLst>
            <pc:docMk/>
            <pc:sldMk cId="2198195519" sldId="441"/>
            <ac:spMk id="3" creationId="{49B0C396-72ED-4654-7190-3B034B02FCED}"/>
          </ac:spMkLst>
        </pc:spChg>
      </pc:sldChg>
      <pc:sldChg chg="modSp add del mod">
        <pc:chgData name="Peter McGinty" userId="138e04b35f3df159" providerId="LiveId" clId="{97882D9C-24AA-4AF0-9214-D19DF5BE20C0}" dt="2022-11-15T14:29:44.637" v="14100" actId="47"/>
        <pc:sldMkLst>
          <pc:docMk/>
          <pc:sldMk cId="1418422863" sldId="442"/>
        </pc:sldMkLst>
        <pc:spChg chg="mod">
          <ac:chgData name="Peter McGinty" userId="138e04b35f3df159" providerId="LiveId" clId="{97882D9C-24AA-4AF0-9214-D19DF5BE20C0}" dt="2022-11-15T12:10:12.547" v="14090" actId="20577"/>
          <ac:spMkLst>
            <pc:docMk/>
            <pc:sldMk cId="1418422863" sldId="442"/>
            <ac:spMk id="2" creationId="{FC21C077-A678-232F-4651-F4E386AFB43F}"/>
          </ac:spMkLst>
        </pc:spChg>
        <pc:spChg chg="mod">
          <ac:chgData name="Peter McGinty" userId="138e04b35f3df159" providerId="LiveId" clId="{97882D9C-24AA-4AF0-9214-D19DF5BE20C0}" dt="2022-11-15T11:56:59.483" v="13250" actId="20577"/>
          <ac:spMkLst>
            <pc:docMk/>
            <pc:sldMk cId="1418422863" sldId="442"/>
            <ac:spMk id="3" creationId="{49B0C396-72ED-4654-7190-3B034B02FCED}"/>
          </ac:spMkLst>
        </pc:spChg>
      </pc:sldChg>
      <pc:sldChg chg="modSp add del mod">
        <pc:chgData name="Peter McGinty" userId="138e04b35f3df159" providerId="LiveId" clId="{97882D9C-24AA-4AF0-9214-D19DF5BE20C0}" dt="2022-11-15T14:29:44.637" v="14100" actId="47"/>
        <pc:sldMkLst>
          <pc:docMk/>
          <pc:sldMk cId="2912713135" sldId="443"/>
        </pc:sldMkLst>
        <pc:spChg chg="mod">
          <ac:chgData name="Peter McGinty" userId="138e04b35f3df159" providerId="LiveId" clId="{97882D9C-24AA-4AF0-9214-D19DF5BE20C0}" dt="2022-11-15T12:10:17.852" v="14092" actId="20577"/>
          <ac:spMkLst>
            <pc:docMk/>
            <pc:sldMk cId="2912713135" sldId="443"/>
            <ac:spMk id="2" creationId="{FC21C077-A678-232F-4651-F4E386AFB43F}"/>
          </ac:spMkLst>
        </pc:spChg>
        <pc:spChg chg="mod">
          <ac:chgData name="Peter McGinty" userId="138e04b35f3df159" providerId="LiveId" clId="{97882D9C-24AA-4AF0-9214-D19DF5BE20C0}" dt="2022-11-15T12:00:11.501" v="13492" actId="20577"/>
          <ac:spMkLst>
            <pc:docMk/>
            <pc:sldMk cId="2912713135" sldId="443"/>
            <ac:spMk id="3" creationId="{49B0C396-72ED-4654-7190-3B034B02FCED}"/>
          </ac:spMkLst>
        </pc:spChg>
      </pc:sldChg>
      <pc:sldChg chg="addSp delSp modSp add del mod">
        <pc:chgData name="Peter McGinty" userId="138e04b35f3df159" providerId="LiveId" clId="{97882D9C-24AA-4AF0-9214-D19DF5BE20C0}" dt="2022-11-15T14:29:44.637" v="14100" actId="47"/>
        <pc:sldMkLst>
          <pc:docMk/>
          <pc:sldMk cId="2500670365" sldId="444"/>
        </pc:sldMkLst>
        <pc:spChg chg="mod">
          <ac:chgData name="Peter McGinty" userId="138e04b35f3df159" providerId="LiveId" clId="{97882D9C-24AA-4AF0-9214-D19DF5BE20C0}" dt="2022-11-15T12:10:27.008" v="14099" actId="20577"/>
          <ac:spMkLst>
            <pc:docMk/>
            <pc:sldMk cId="2500670365" sldId="444"/>
            <ac:spMk id="2" creationId="{FC21C077-A678-232F-4651-F4E386AFB43F}"/>
          </ac:spMkLst>
        </pc:spChg>
        <pc:spChg chg="mod">
          <ac:chgData name="Peter McGinty" userId="138e04b35f3df159" providerId="LiveId" clId="{97882D9C-24AA-4AF0-9214-D19DF5BE20C0}" dt="2022-11-15T12:09:31.550" v="14081" actId="20577"/>
          <ac:spMkLst>
            <pc:docMk/>
            <pc:sldMk cId="2500670365" sldId="444"/>
            <ac:spMk id="3" creationId="{49B0C396-72ED-4654-7190-3B034B02FCED}"/>
          </ac:spMkLst>
        </pc:spChg>
        <pc:spChg chg="add del">
          <ac:chgData name="Peter McGinty" userId="138e04b35f3df159" providerId="LiveId" clId="{97882D9C-24AA-4AF0-9214-D19DF5BE20C0}" dt="2022-11-15T12:09:56.806" v="14085" actId="22"/>
          <ac:spMkLst>
            <pc:docMk/>
            <pc:sldMk cId="2500670365" sldId="444"/>
            <ac:spMk id="5" creationId="{EAEEF648-7CD8-18F0-DB60-8FBD67BCC609}"/>
          </ac:spMkLst>
        </pc:spChg>
      </pc:sldChg>
    </pc:docChg>
  </pc:docChgLst>
  <pc:docChgLst>
    <pc:chgData name="Peter McGinty" userId="138e04b35f3df159" providerId="LiveId" clId="{419D5116-3E08-49B3-8253-CCEB695AB977}"/>
    <pc:docChg chg="custSel addSld delSld modSld delSection modSection">
      <pc:chgData name="Peter McGinty" userId="138e04b35f3df159" providerId="LiveId" clId="{419D5116-3E08-49B3-8253-CCEB695AB977}" dt="2023-11-15T08:08:07.764" v="103" actId="20577"/>
      <pc:docMkLst>
        <pc:docMk/>
      </pc:docMkLst>
      <pc:sldChg chg="modSp mod">
        <pc:chgData name="Peter McGinty" userId="138e04b35f3df159" providerId="LiveId" clId="{419D5116-3E08-49B3-8253-CCEB695AB977}" dt="2023-11-13T18:29:01.339" v="19" actId="20577"/>
        <pc:sldMkLst>
          <pc:docMk/>
          <pc:sldMk cId="2435879664" sldId="418"/>
        </pc:sldMkLst>
        <pc:spChg chg="mod">
          <ac:chgData name="Peter McGinty" userId="138e04b35f3df159" providerId="LiveId" clId="{419D5116-3E08-49B3-8253-CCEB695AB977}" dt="2023-11-13T18:28:49.735" v="13" actId="20577"/>
          <ac:spMkLst>
            <pc:docMk/>
            <pc:sldMk cId="2435879664" sldId="418"/>
            <ac:spMk id="2" creationId="{2248E260-3FB6-1588-74C8-2EC96BFDC190}"/>
          </ac:spMkLst>
        </pc:spChg>
        <pc:spChg chg="mod">
          <ac:chgData name="Peter McGinty" userId="138e04b35f3df159" providerId="LiveId" clId="{419D5116-3E08-49B3-8253-CCEB695AB977}" dt="2023-11-13T18:29:01.339" v="19" actId="20577"/>
          <ac:spMkLst>
            <pc:docMk/>
            <pc:sldMk cId="2435879664" sldId="418"/>
            <ac:spMk id="3" creationId="{E37B2350-316E-C4E7-2D4C-0B3907BF50B7}"/>
          </ac:spMkLst>
        </pc:spChg>
      </pc:sldChg>
      <pc:sldChg chg="del">
        <pc:chgData name="Peter McGinty" userId="138e04b35f3df159" providerId="LiveId" clId="{419D5116-3E08-49B3-8253-CCEB695AB977}" dt="2023-11-13T18:33:38.028" v="90" actId="47"/>
        <pc:sldMkLst>
          <pc:docMk/>
          <pc:sldMk cId="3611910677" sldId="428"/>
        </pc:sldMkLst>
      </pc:sldChg>
      <pc:sldChg chg="modSp mod">
        <pc:chgData name="Peter McGinty" userId="138e04b35f3df159" providerId="LiveId" clId="{419D5116-3E08-49B3-8253-CCEB695AB977}" dt="2023-11-15T08:08:07.764" v="103" actId="20577"/>
        <pc:sldMkLst>
          <pc:docMk/>
          <pc:sldMk cId="305284353" sldId="435"/>
        </pc:sldMkLst>
        <pc:spChg chg="mod">
          <ac:chgData name="Peter McGinty" userId="138e04b35f3df159" providerId="LiveId" clId="{419D5116-3E08-49B3-8253-CCEB695AB977}" dt="2023-11-15T08:08:07.764" v="103" actId="20577"/>
          <ac:spMkLst>
            <pc:docMk/>
            <pc:sldMk cId="305284353" sldId="435"/>
            <ac:spMk id="4" creationId="{F6589F2D-1110-0782-9D4A-50E49C1FA1AB}"/>
          </ac:spMkLst>
        </pc:spChg>
      </pc:sldChg>
      <pc:sldChg chg="addSp delSp modSp new mod modClrScheme chgLayout">
        <pc:chgData name="Peter McGinty" userId="138e04b35f3df159" providerId="LiveId" clId="{419D5116-3E08-49B3-8253-CCEB695AB977}" dt="2023-11-13T18:33:33.085" v="89" actId="20577"/>
        <pc:sldMkLst>
          <pc:docMk/>
          <pc:sldMk cId="2689564355" sldId="436"/>
        </pc:sldMkLst>
        <pc:spChg chg="mod ord">
          <ac:chgData name="Peter McGinty" userId="138e04b35f3df159" providerId="LiveId" clId="{419D5116-3E08-49B3-8253-CCEB695AB977}" dt="2023-11-13T18:33:12.951" v="87" actId="20577"/>
          <ac:spMkLst>
            <pc:docMk/>
            <pc:sldMk cId="2689564355" sldId="436"/>
            <ac:spMk id="2" creationId="{A0B8FD79-989D-EB92-2DB4-17645B82F04B}"/>
          </ac:spMkLst>
        </pc:spChg>
        <pc:spChg chg="del">
          <ac:chgData name="Peter McGinty" userId="138e04b35f3df159" providerId="LiveId" clId="{419D5116-3E08-49B3-8253-CCEB695AB977}" dt="2023-11-13T18:32:17.219" v="36" actId="6264"/>
          <ac:spMkLst>
            <pc:docMk/>
            <pc:sldMk cId="2689564355" sldId="436"/>
            <ac:spMk id="3" creationId="{E0F47E19-3786-DACB-3E13-34E9CC1FF9C7}"/>
          </ac:spMkLst>
        </pc:spChg>
        <pc:spChg chg="add del mod">
          <ac:chgData name="Peter McGinty" userId="138e04b35f3df159" providerId="LiveId" clId="{419D5116-3E08-49B3-8253-CCEB695AB977}" dt="2023-11-13T18:32:17.219" v="36" actId="6264"/>
          <ac:spMkLst>
            <pc:docMk/>
            <pc:sldMk cId="2689564355" sldId="436"/>
            <ac:spMk id="4" creationId="{CB8E4711-6F1D-0BA0-0FD7-C53CC88CD793}"/>
          </ac:spMkLst>
        </pc:spChg>
        <pc:spChg chg="add del mod ord">
          <ac:chgData name="Peter McGinty" userId="138e04b35f3df159" providerId="LiveId" clId="{419D5116-3E08-49B3-8253-CCEB695AB977}" dt="2023-11-13T18:32:23.130" v="37" actId="700"/>
          <ac:spMkLst>
            <pc:docMk/>
            <pc:sldMk cId="2689564355" sldId="436"/>
            <ac:spMk id="5" creationId="{ADFB3A8A-EA2B-4063-FA04-6543C394BCC9}"/>
          </ac:spMkLst>
        </pc:spChg>
        <pc:spChg chg="add mod ord">
          <ac:chgData name="Peter McGinty" userId="138e04b35f3df159" providerId="LiveId" clId="{419D5116-3E08-49B3-8253-CCEB695AB977}" dt="2023-11-13T18:33:33.085" v="89" actId="20577"/>
          <ac:spMkLst>
            <pc:docMk/>
            <pc:sldMk cId="2689564355" sldId="436"/>
            <ac:spMk id="6" creationId="{96F71C38-8212-A37E-B311-6D2B26B7179C}"/>
          </ac:spMkLst>
        </pc:spChg>
      </pc:sldChg>
      <pc:sldChg chg="del">
        <pc:chgData name="Peter McGinty" userId="138e04b35f3df159" providerId="LiveId" clId="{419D5116-3E08-49B3-8253-CCEB695AB977}" dt="2023-11-13T18:30:25.501" v="20" actId="47"/>
        <pc:sldMkLst>
          <pc:docMk/>
          <pc:sldMk cId="3528983115" sldId="436"/>
        </pc:sldMkLst>
      </pc:sldChg>
      <pc:sldChg chg="modSp new mod">
        <pc:chgData name="Peter McGinty" userId="138e04b35f3df159" providerId="LiveId" clId="{419D5116-3E08-49B3-8253-CCEB695AB977}" dt="2023-11-13T18:50:22.233" v="101" actId="20577"/>
        <pc:sldMkLst>
          <pc:docMk/>
          <pc:sldMk cId="1038276023" sldId="437"/>
        </pc:sldMkLst>
        <pc:spChg chg="mod">
          <ac:chgData name="Peter McGinty" userId="138e04b35f3df159" providerId="LiveId" clId="{419D5116-3E08-49B3-8253-CCEB695AB977}" dt="2023-11-13T18:50:22.233" v="101" actId="20577"/>
          <ac:spMkLst>
            <pc:docMk/>
            <pc:sldMk cId="1038276023" sldId="437"/>
            <ac:spMk id="2" creationId="{CEE09DC0-43E3-F827-DB5A-13E2FF710214}"/>
          </ac:spMkLst>
        </pc:spChg>
      </pc:sldChg>
    </pc:docChg>
  </pc:docChgLst>
  <pc:docChgLst>
    <pc:chgData name="Peter McGinty" userId="138e04b35f3df159" providerId="LiveId" clId="{91ED560F-0029-4C24-83B7-BA9F17BFB4BA}"/>
    <pc:docChg chg="custSel addSld delSld modSld addSection delSection modSection">
      <pc:chgData name="Peter McGinty" userId="138e04b35f3df159" providerId="LiveId" clId="{91ED560F-0029-4C24-83B7-BA9F17BFB4BA}" dt="2022-11-17T18:43:00.296" v="1378" actId="47"/>
      <pc:docMkLst>
        <pc:docMk/>
      </pc:docMkLst>
      <pc:sldChg chg="modSp del mod">
        <pc:chgData name="Peter McGinty" userId="138e04b35f3df159" providerId="LiveId" clId="{91ED560F-0029-4C24-83B7-BA9F17BFB4BA}" dt="2022-11-17T18:42:55.949" v="1377" actId="47"/>
        <pc:sldMkLst>
          <pc:docMk/>
          <pc:sldMk cId="156634200" sldId="256"/>
        </pc:sldMkLst>
        <pc:spChg chg="mod">
          <ac:chgData name="Peter McGinty" userId="138e04b35f3df159" providerId="LiveId" clId="{91ED560F-0029-4C24-83B7-BA9F17BFB4BA}" dt="2022-11-16T14:21:27.550" v="32" actId="27636"/>
          <ac:spMkLst>
            <pc:docMk/>
            <pc:sldMk cId="156634200" sldId="256"/>
            <ac:spMk id="2" creationId="{09AE6300-5EF8-6DF7-C738-3491AE77DD0C}"/>
          </ac:spMkLst>
        </pc:spChg>
        <pc:spChg chg="mod">
          <ac:chgData name="Peter McGinty" userId="138e04b35f3df159" providerId="LiveId" clId="{91ED560F-0029-4C24-83B7-BA9F17BFB4BA}" dt="2022-11-16T14:21:17.556" v="24" actId="21"/>
          <ac:spMkLst>
            <pc:docMk/>
            <pc:sldMk cId="156634200" sldId="256"/>
            <ac:spMk id="3" creationId="{50EF1FA3-487A-80F7-34C6-9B139C21AAD5}"/>
          </ac:spMkLst>
        </pc:spChg>
      </pc:sldChg>
      <pc:sldChg chg="del">
        <pc:chgData name="Peter McGinty" userId="138e04b35f3df159" providerId="LiveId" clId="{91ED560F-0029-4C24-83B7-BA9F17BFB4BA}" dt="2022-11-17T18:42:55.949" v="1377" actId="47"/>
        <pc:sldMkLst>
          <pc:docMk/>
          <pc:sldMk cId="2162078861" sldId="386"/>
        </pc:sldMkLst>
      </pc:sldChg>
      <pc:sldChg chg="del">
        <pc:chgData name="Peter McGinty" userId="138e04b35f3df159" providerId="LiveId" clId="{91ED560F-0029-4C24-83B7-BA9F17BFB4BA}" dt="2022-11-15T14:32:00.520" v="21" actId="47"/>
        <pc:sldMkLst>
          <pc:docMk/>
          <pc:sldMk cId="3779539596" sldId="387"/>
        </pc:sldMkLst>
      </pc:sldChg>
      <pc:sldChg chg="del">
        <pc:chgData name="Peter McGinty" userId="138e04b35f3df159" providerId="LiveId" clId="{91ED560F-0029-4C24-83B7-BA9F17BFB4BA}" dt="2022-11-15T14:32:00.520" v="21" actId="47"/>
        <pc:sldMkLst>
          <pc:docMk/>
          <pc:sldMk cId="575634935" sldId="388"/>
        </pc:sldMkLst>
      </pc:sldChg>
      <pc:sldChg chg="del">
        <pc:chgData name="Peter McGinty" userId="138e04b35f3df159" providerId="LiveId" clId="{91ED560F-0029-4C24-83B7-BA9F17BFB4BA}" dt="2022-11-15T14:32:00.520" v="21" actId="47"/>
        <pc:sldMkLst>
          <pc:docMk/>
          <pc:sldMk cId="2911214174" sldId="389"/>
        </pc:sldMkLst>
      </pc:sldChg>
      <pc:sldChg chg="del">
        <pc:chgData name="Peter McGinty" userId="138e04b35f3df159" providerId="LiveId" clId="{91ED560F-0029-4C24-83B7-BA9F17BFB4BA}" dt="2022-11-15T14:32:00.520" v="21" actId="47"/>
        <pc:sldMkLst>
          <pc:docMk/>
          <pc:sldMk cId="1546766154" sldId="390"/>
        </pc:sldMkLst>
      </pc:sldChg>
      <pc:sldChg chg="del">
        <pc:chgData name="Peter McGinty" userId="138e04b35f3df159" providerId="LiveId" clId="{91ED560F-0029-4C24-83B7-BA9F17BFB4BA}" dt="2022-11-15T14:32:00.520" v="21" actId="47"/>
        <pc:sldMkLst>
          <pc:docMk/>
          <pc:sldMk cId="398319651" sldId="391"/>
        </pc:sldMkLst>
      </pc:sldChg>
      <pc:sldChg chg="del">
        <pc:chgData name="Peter McGinty" userId="138e04b35f3df159" providerId="LiveId" clId="{91ED560F-0029-4C24-83B7-BA9F17BFB4BA}" dt="2022-11-15T14:32:00.520" v="21" actId="47"/>
        <pc:sldMkLst>
          <pc:docMk/>
          <pc:sldMk cId="1993081611" sldId="392"/>
        </pc:sldMkLst>
      </pc:sldChg>
      <pc:sldChg chg="del">
        <pc:chgData name="Peter McGinty" userId="138e04b35f3df159" providerId="LiveId" clId="{91ED560F-0029-4C24-83B7-BA9F17BFB4BA}" dt="2022-11-15T14:32:00.520" v="21" actId="47"/>
        <pc:sldMkLst>
          <pc:docMk/>
          <pc:sldMk cId="2689015625" sldId="393"/>
        </pc:sldMkLst>
      </pc:sldChg>
      <pc:sldChg chg="del">
        <pc:chgData name="Peter McGinty" userId="138e04b35f3df159" providerId="LiveId" clId="{91ED560F-0029-4C24-83B7-BA9F17BFB4BA}" dt="2022-11-15T14:32:00.520" v="21" actId="47"/>
        <pc:sldMkLst>
          <pc:docMk/>
          <pc:sldMk cId="1042798157" sldId="395"/>
        </pc:sldMkLst>
      </pc:sldChg>
      <pc:sldChg chg="del">
        <pc:chgData name="Peter McGinty" userId="138e04b35f3df159" providerId="LiveId" clId="{91ED560F-0029-4C24-83B7-BA9F17BFB4BA}" dt="2022-11-15T14:32:00.520" v="21" actId="47"/>
        <pc:sldMkLst>
          <pc:docMk/>
          <pc:sldMk cId="1114879621" sldId="396"/>
        </pc:sldMkLst>
      </pc:sldChg>
      <pc:sldChg chg="del">
        <pc:chgData name="Peter McGinty" userId="138e04b35f3df159" providerId="LiveId" clId="{91ED560F-0029-4C24-83B7-BA9F17BFB4BA}" dt="2022-11-15T14:32:00.520" v="21" actId="47"/>
        <pc:sldMkLst>
          <pc:docMk/>
          <pc:sldMk cId="147522491" sldId="397"/>
        </pc:sldMkLst>
      </pc:sldChg>
      <pc:sldChg chg="del">
        <pc:chgData name="Peter McGinty" userId="138e04b35f3df159" providerId="LiveId" clId="{91ED560F-0029-4C24-83B7-BA9F17BFB4BA}" dt="2022-11-15T14:32:00.520" v="21" actId="47"/>
        <pc:sldMkLst>
          <pc:docMk/>
          <pc:sldMk cId="2809244488" sldId="398"/>
        </pc:sldMkLst>
      </pc:sldChg>
      <pc:sldChg chg="del">
        <pc:chgData name="Peter McGinty" userId="138e04b35f3df159" providerId="LiveId" clId="{91ED560F-0029-4C24-83B7-BA9F17BFB4BA}" dt="2022-11-15T14:32:00.520" v="21" actId="47"/>
        <pc:sldMkLst>
          <pc:docMk/>
          <pc:sldMk cId="2034113285" sldId="399"/>
        </pc:sldMkLst>
      </pc:sldChg>
      <pc:sldChg chg="add del">
        <pc:chgData name="Peter McGinty" userId="138e04b35f3df159" providerId="LiveId" clId="{91ED560F-0029-4C24-83B7-BA9F17BFB4BA}" dt="2022-11-17T18:42:44.353" v="1376" actId="47"/>
        <pc:sldMkLst>
          <pc:docMk/>
          <pc:sldMk cId="470921526" sldId="400"/>
        </pc:sldMkLst>
      </pc:sldChg>
      <pc:sldChg chg="del">
        <pc:chgData name="Peter McGinty" userId="138e04b35f3df159" providerId="LiveId" clId="{91ED560F-0029-4C24-83B7-BA9F17BFB4BA}" dt="2022-11-15T14:31:35.937" v="19" actId="2696"/>
        <pc:sldMkLst>
          <pc:docMk/>
          <pc:sldMk cId="2624602662" sldId="400"/>
        </pc:sldMkLst>
      </pc:sldChg>
      <pc:sldChg chg="del">
        <pc:chgData name="Peter McGinty" userId="138e04b35f3df159" providerId="LiveId" clId="{91ED560F-0029-4C24-83B7-BA9F17BFB4BA}" dt="2022-11-15T14:31:35.937" v="19" actId="2696"/>
        <pc:sldMkLst>
          <pc:docMk/>
          <pc:sldMk cId="73068473" sldId="401"/>
        </pc:sldMkLst>
      </pc:sldChg>
      <pc:sldChg chg="add del">
        <pc:chgData name="Peter McGinty" userId="138e04b35f3df159" providerId="LiveId" clId="{91ED560F-0029-4C24-83B7-BA9F17BFB4BA}" dt="2022-11-17T18:42:44.353" v="1376" actId="47"/>
        <pc:sldMkLst>
          <pc:docMk/>
          <pc:sldMk cId="1261910847" sldId="401"/>
        </pc:sldMkLst>
      </pc:sldChg>
      <pc:sldChg chg="add del">
        <pc:chgData name="Peter McGinty" userId="138e04b35f3df159" providerId="LiveId" clId="{91ED560F-0029-4C24-83B7-BA9F17BFB4BA}" dt="2022-11-17T18:42:44.353" v="1376" actId="47"/>
        <pc:sldMkLst>
          <pc:docMk/>
          <pc:sldMk cId="1925454932" sldId="402"/>
        </pc:sldMkLst>
      </pc:sldChg>
      <pc:sldChg chg="del">
        <pc:chgData name="Peter McGinty" userId="138e04b35f3df159" providerId="LiveId" clId="{91ED560F-0029-4C24-83B7-BA9F17BFB4BA}" dt="2022-11-15T14:31:35.937" v="19" actId="2696"/>
        <pc:sldMkLst>
          <pc:docMk/>
          <pc:sldMk cId="2606125058" sldId="402"/>
        </pc:sldMkLst>
      </pc:sldChg>
      <pc:sldChg chg="add del">
        <pc:chgData name="Peter McGinty" userId="138e04b35f3df159" providerId="LiveId" clId="{91ED560F-0029-4C24-83B7-BA9F17BFB4BA}" dt="2022-11-17T18:42:44.353" v="1376" actId="47"/>
        <pc:sldMkLst>
          <pc:docMk/>
          <pc:sldMk cId="57583686" sldId="403"/>
        </pc:sldMkLst>
      </pc:sldChg>
      <pc:sldChg chg="del">
        <pc:chgData name="Peter McGinty" userId="138e04b35f3df159" providerId="LiveId" clId="{91ED560F-0029-4C24-83B7-BA9F17BFB4BA}" dt="2022-11-15T14:31:35.937" v="19" actId="2696"/>
        <pc:sldMkLst>
          <pc:docMk/>
          <pc:sldMk cId="1128533190" sldId="403"/>
        </pc:sldMkLst>
      </pc:sldChg>
      <pc:sldChg chg="del">
        <pc:chgData name="Peter McGinty" userId="138e04b35f3df159" providerId="LiveId" clId="{91ED560F-0029-4C24-83B7-BA9F17BFB4BA}" dt="2022-11-15T14:31:35.937" v="19" actId="2696"/>
        <pc:sldMkLst>
          <pc:docMk/>
          <pc:sldMk cId="2985160151" sldId="404"/>
        </pc:sldMkLst>
      </pc:sldChg>
      <pc:sldChg chg="add del">
        <pc:chgData name="Peter McGinty" userId="138e04b35f3df159" providerId="LiveId" clId="{91ED560F-0029-4C24-83B7-BA9F17BFB4BA}" dt="2022-11-17T18:42:44.353" v="1376" actId="47"/>
        <pc:sldMkLst>
          <pc:docMk/>
          <pc:sldMk cId="4276139354" sldId="404"/>
        </pc:sldMkLst>
      </pc:sldChg>
      <pc:sldChg chg="del">
        <pc:chgData name="Peter McGinty" userId="138e04b35f3df159" providerId="LiveId" clId="{91ED560F-0029-4C24-83B7-BA9F17BFB4BA}" dt="2022-11-15T14:32:00.520" v="21" actId="47"/>
        <pc:sldMkLst>
          <pc:docMk/>
          <pc:sldMk cId="2593341389" sldId="405"/>
        </pc:sldMkLst>
      </pc:sldChg>
      <pc:sldChg chg="del">
        <pc:chgData name="Peter McGinty" userId="138e04b35f3df159" providerId="LiveId" clId="{91ED560F-0029-4C24-83B7-BA9F17BFB4BA}" dt="2022-11-15T14:32:00.520" v="21" actId="47"/>
        <pc:sldMkLst>
          <pc:docMk/>
          <pc:sldMk cId="890140005" sldId="406"/>
        </pc:sldMkLst>
      </pc:sldChg>
      <pc:sldChg chg="add del">
        <pc:chgData name="Peter McGinty" userId="138e04b35f3df159" providerId="LiveId" clId="{91ED560F-0029-4C24-83B7-BA9F17BFB4BA}" dt="2022-11-17T18:42:44.353" v="1376" actId="47"/>
        <pc:sldMkLst>
          <pc:docMk/>
          <pc:sldMk cId="2325782743" sldId="407"/>
        </pc:sldMkLst>
      </pc:sldChg>
      <pc:sldChg chg="del">
        <pc:chgData name="Peter McGinty" userId="138e04b35f3df159" providerId="LiveId" clId="{91ED560F-0029-4C24-83B7-BA9F17BFB4BA}" dt="2022-11-15T14:31:35.937" v="19" actId="2696"/>
        <pc:sldMkLst>
          <pc:docMk/>
          <pc:sldMk cId="3796063595" sldId="407"/>
        </pc:sldMkLst>
      </pc:sldChg>
      <pc:sldChg chg="del">
        <pc:chgData name="Peter McGinty" userId="138e04b35f3df159" providerId="LiveId" clId="{91ED560F-0029-4C24-83B7-BA9F17BFB4BA}" dt="2022-11-15T14:32:00.520" v="21" actId="47"/>
        <pc:sldMkLst>
          <pc:docMk/>
          <pc:sldMk cId="115325812" sldId="408"/>
        </pc:sldMkLst>
      </pc:sldChg>
      <pc:sldChg chg="del">
        <pc:chgData name="Peter McGinty" userId="138e04b35f3df159" providerId="LiveId" clId="{91ED560F-0029-4C24-83B7-BA9F17BFB4BA}" dt="2022-11-15T14:32:00.520" v="21" actId="47"/>
        <pc:sldMkLst>
          <pc:docMk/>
          <pc:sldMk cId="3373413094" sldId="409"/>
        </pc:sldMkLst>
      </pc:sldChg>
      <pc:sldChg chg="del">
        <pc:chgData name="Peter McGinty" userId="138e04b35f3df159" providerId="LiveId" clId="{91ED560F-0029-4C24-83B7-BA9F17BFB4BA}" dt="2022-11-15T14:32:00.520" v="21" actId="47"/>
        <pc:sldMkLst>
          <pc:docMk/>
          <pc:sldMk cId="503688504" sldId="410"/>
        </pc:sldMkLst>
      </pc:sldChg>
      <pc:sldChg chg="del">
        <pc:chgData name="Peter McGinty" userId="138e04b35f3df159" providerId="LiveId" clId="{91ED560F-0029-4C24-83B7-BA9F17BFB4BA}" dt="2022-11-15T14:31:35.937" v="19" actId="2696"/>
        <pc:sldMkLst>
          <pc:docMk/>
          <pc:sldMk cId="3555329964" sldId="411"/>
        </pc:sldMkLst>
      </pc:sldChg>
      <pc:sldChg chg="add del">
        <pc:chgData name="Peter McGinty" userId="138e04b35f3df159" providerId="LiveId" clId="{91ED560F-0029-4C24-83B7-BA9F17BFB4BA}" dt="2022-11-17T18:42:44.353" v="1376" actId="47"/>
        <pc:sldMkLst>
          <pc:docMk/>
          <pc:sldMk cId="4234546099" sldId="411"/>
        </pc:sldMkLst>
      </pc:sldChg>
      <pc:sldChg chg="del">
        <pc:chgData name="Peter McGinty" userId="138e04b35f3df159" providerId="LiveId" clId="{91ED560F-0029-4C24-83B7-BA9F17BFB4BA}" dt="2022-11-15T14:32:00.520" v="21" actId="47"/>
        <pc:sldMkLst>
          <pc:docMk/>
          <pc:sldMk cId="2766843006" sldId="437"/>
        </pc:sldMkLst>
      </pc:sldChg>
      <pc:sldChg chg="modSp new del mod">
        <pc:chgData name="Peter McGinty" userId="138e04b35f3df159" providerId="LiveId" clId="{91ED560F-0029-4C24-83B7-BA9F17BFB4BA}" dt="2022-11-17T18:40:10.366" v="1375" actId="2696"/>
        <pc:sldMkLst>
          <pc:docMk/>
          <pc:sldMk cId="2908043901" sldId="437"/>
        </pc:sldMkLst>
        <pc:spChg chg="mod">
          <ac:chgData name="Peter McGinty" userId="138e04b35f3df159" providerId="LiveId" clId="{91ED560F-0029-4C24-83B7-BA9F17BFB4BA}" dt="2022-11-16T14:24:06.085" v="100" actId="20577"/>
          <ac:spMkLst>
            <pc:docMk/>
            <pc:sldMk cId="2908043901" sldId="437"/>
            <ac:spMk id="2" creationId="{3FE50881-B239-9F8C-4B74-E8F86AE5B999}"/>
          </ac:spMkLst>
        </pc:spChg>
        <pc:spChg chg="mod">
          <ac:chgData name="Peter McGinty" userId="138e04b35f3df159" providerId="LiveId" clId="{91ED560F-0029-4C24-83B7-BA9F17BFB4BA}" dt="2022-11-16T14:24:38.972" v="127" actId="20577"/>
          <ac:spMkLst>
            <pc:docMk/>
            <pc:sldMk cId="2908043901" sldId="437"/>
            <ac:spMk id="3" creationId="{B7F33029-2382-449F-FFC2-EFA895F68019}"/>
          </ac:spMkLst>
        </pc:spChg>
      </pc:sldChg>
      <pc:sldChg chg="del">
        <pc:chgData name="Peter McGinty" userId="138e04b35f3df159" providerId="LiveId" clId="{91ED560F-0029-4C24-83B7-BA9F17BFB4BA}" dt="2022-11-15T14:32:00.520" v="21" actId="47"/>
        <pc:sldMkLst>
          <pc:docMk/>
          <pc:sldMk cId="3485055322" sldId="438"/>
        </pc:sldMkLst>
      </pc:sldChg>
      <pc:sldChg chg="addSp delSp modSp new del mod modClrScheme chgLayout">
        <pc:chgData name="Peter McGinty" userId="138e04b35f3df159" providerId="LiveId" clId="{91ED560F-0029-4C24-83B7-BA9F17BFB4BA}" dt="2022-11-17T18:40:10.366" v="1375" actId="2696"/>
        <pc:sldMkLst>
          <pc:docMk/>
          <pc:sldMk cId="3858404284" sldId="438"/>
        </pc:sldMkLst>
        <pc:spChg chg="mod ord">
          <ac:chgData name="Peter McGinty" userId="138e04b35f3df159" providerId="LiveId" clId="{91ED560F-0029-4C24-83B7-BA9F17BFB4BA}" dt="2022-11-16T14:31:16.182" v="147" actId="700"/>
          <ac:spMkLst>
            <pc:docMk/>
            <pc:sldMk cId="3858404284" sldId="438"/>
            <ac:spMk id="2" creationId="{6C3C6D52-2094-EC6C-295A-8FB3E88756EB}"/>
          </ac:spMkLst>
        </pc:spChg>
        <pc:spChg chg="del">
          <ac:chgData name="Peter McGinty" userId="138e04b35f3df159" providerId="LiveId" clId="{91ED560F-0029-4C24-83B7-BA9F17BFB4BA}" dt="2022-11-16T14:31:07.502" v="145"/>
          <ac:spMkLst>
            <pc:docMk/>
            <pc:sldMk cId="3858404284" sldId="438"/>
            <ac:spMk id="3" creationId="{59563B78-B1F1-D566-94C9-43CD96A9E64A}"/>
          </ac:spMkLst>
        </pc:spChg>
        <pc:spChg chg="add mod ord">
          <ac:chgData name="Peter McGinty" userId="138e04b35f3df159" providerId="LiveId" clId="{91ED560F-0029-4C24-83B7-BA9F17BFB4BA}" dt="2022-11-16T14:44:23.564" v="904" actId="20577"/>
          <ac:spMkLst>
            <pc:docMk/>
            <pc:sldMk cId="3858404284" sldId="438"/>
            <ac:spMk id="5" creationId="{7EB0F24C-B8AC-3589-FC92-A844238B6871}"/>
          </ac:spMkLst>
        </pc:spChg>
        <pc:picChg chg="add mod ord">
          <ac:chgData name="Peter McGinty" userId="138e04b35f3df159" providerId="LiveId" clId="{91ED560F-0029-4C24-83B7-BA9F17BFB4BA}" dt="2022-11-16T14:31:16.182" v="147" actId="700"/>
          <ac:picMkLst>
            <pc:docMk/>
            <pc:sldMk cId="3858404284" sldId="438"/>
            <ac:picMk id="4" creationId="{2B3568A5-6918-C8D3-6FB1-3604A4E8B007}"/>
          </ac:picMkLst>
        </pc:picChg>
      </pc:sldChg>
      <pc:sldChg chg="addSp delSp modSp new del mod modClrScheme chgLayout">
        <pc:chgData name="Peter McGinty" userId="138e04b35f3df159" providerId="LiveId" clId="{91ED560F-0029-4C24-83B7-BA9F17BFB4BA}" dt="2022-11-17T18:40:10.366" v="1375" actId="2696"/>
        <pc:sldMkLst>
          <pc:docMk/>
          <pc:sldMk cId="1115518487" sldId="439"/>
        </pc:sldMkLst>
        <pc:spChg chg="del mod ord">
          <ac:chgData name="Peter McGinty" userId="138e04b35f3df159" providerId="LiveId" clId="{91ED560F-0029-4C24-83B7-BA9F17BFB4BA}" dt="2022-11-16T14:34:05.809" v="349" actId="700"/>
          <ac:spMkLst>
            <pc:docMk/>
            <pc:sldMk cId="1115518487" sldId="439"/>
            <ac:spMk id="2" creationId="{55A4A581-0049-74F5-5BFD-A36B4A37CE42}"/>
          </ac:spMkLst>
        </pc:spChg>
        <pc:spChg chg="del mod ord">
          <ac:chgData name="Peter McGinty" userId="138e04b35f3df159" providerId="LiveId" clId="{91ED560F-0029-4C24-83B7-BA9F17BFB4BA}" dt="2022-11-16T14:34:05.809" v="349" actId="700"/>
          <ac:spMkLst>
            <pc:docMk/>
            <pc:sldMk cId="1115518487" sldId="439"/>
            <ac:spMk id="3" creationId="{F3A25A0E-1D47-6BB8-2EF4-22559252EB4E}"/>
          </ac:spMkLst>
        </pc:spChg>
        <pc:spChg chg="add mod ord">
          <ac:chgData name="Peter McGinty" userId="138e04b35f3df159" providerId="LiveId" clId="{91ED560F-0029-4C24-83B7-BA9F17BFB4BA}" dt="2022-11-16T14:34:37.660" v="385" actId="20577"/>
          <ac:spMkLst>
            <pc:docMk/>
            <pc:sldMk cId="1115518487" sldId="439"/>
            <ac:spMk id="4" creationId="{9C38449C-061D-8B25-5471-D9B2F534158A}"/>
          </ac:spMkLst>
        </pc:spChg>
        <pc:spChg chg="add mod ord">
          <ac:chgData name="Peter McGinty" userId="138e04b35f3df159" providerId="LiveId" clId="{91ED560F-0029-4C24-83B7-BA9F17BFB4BA}" dt="2022-11-16T14:39:22.026" v="740" actId="20577"/>
          <ac:spMkLst>
            <pc:docMk/>
            <pc:sldMk cId="1115518487" sldId="439"/>
            <ac:spMk id="5" creationId="{D1EE7590-7BFA-8BB8-382D-DBDD4684525D}"/>
          </ac:spMkLst>
        </pc:spChg>
        <pc:spChg chg="add mod ord">
          <ac:chgData name="Peter McGinty" userId="138e04b35f3df159" providerId="LiveId" clId="{91ED560F-0029-4C24-83B7-BA9F17BFB4BA}" dt="2022-11-16T14:43:34.185" v="845"/>
          <ac:spMkLst>
            <pc:docMk/>
            <pc:sldMk cId="1115518487" sldId="439"/>
            <ac:spMk id="6" creationId="{EABA9915-50FD-F434-14AD-EE7A76BF9A5B}"/>
          </ac:spMkLst>
        </pc:spChg>
      </pc:sldChg>
      <pc:sldChg chg="addSp delSp modSp new del mod modClrScheme chgLayout">
        <pc:chgData name="Peter McGinty" userId="138e04b35f3df159" providerId="LiveId" clId="{91ED560F-0029-4C24-83B7-BA9F17BFB4BA}" dt="2022-11-17T18:40:10.366" v="1375" actId="2696"/>
        <pc:sldMkLst>
          <pc:docMk/>
          <pc:sldMk cId="278231672" sldId="440"/>
        </pc:sldMkLst>
        <pc:spChg chg="del mod ord">
          <ac:chgData name="Peter McGinty" userId="138e04b35f3df159" providerId="LiveId" clId="{91ED560F-0029-4C24-83B7-BA9F17BFB4BA}" dt="2022-11-16T14:45:10.384" v="906" actId="700"/>
          <ac:spMkLst>
            <pc:docMk/>
            <pc:sldMk cId="278231672" sldId="440"/>
            <ac:spMk id="2" creationId="{617F3830-3C62-01E9-C6C5-A08E40FF0ACE}"/>
          </ac:spMkLst>
        </pc:spChg>
        <pc:spChg chg="del mod ord">
          <ac:chgData name="Peter McGinty" userId="138e04b35f3df159" providerId="LiveId" clId="{91ED560F-0029-4C24-83B7-BA9F17BFB4BA}" dt="2022-11-16T14:45:10.384" v="906" actId="700"/>
          <ac:spMkLst>
            <pc:docMk/>
            <pc:sldMk cId="278231672" sldId="440"/>
            <ac:spMk id="3" creationId="{884356E1-D621-B3B3-378B-4448F6DE94C8}"/>
          </ac:spMkLst>
        </pc:spChg>
        <pc:spChg chg="add mod ord">
          <ac:chgData name="Peter McGinty" userId="138e04b35f3df159" providerId="LiveId" clId="{91ED560F-0029-4C24-83B7-BA9F17BFB4BA}" dt="2022-11-16T14:45:58.162" v="963" actId="20577"/>
          <ac:spMkLst>
            <pc:docMk/>
            <pc:sldMk cId="278231672" sldId="440"/>
            <ac:spMk id="4" creationId="{1F7E8533-6CC3-4112-CFF9-CC627F9935D5}"/>
          </ac:spMkLst>
        </pc:spChg>
        <pc:spChg chg="add mod ord">
          <ac:chgData name="Peter McGinty" userId="138e04b35f3df159" providerId="LiveId" clId="{91ED560F-0029-4C24-83B7-BA9F17BFB4BA}" dt="2022-11-16T14:56:37.955" v="1357" actId="27636"/>
          <ac:spMkLst>
            <pc:docMk/>
            <pc:sldMk cId="278231672" sldId="440"/>
            <ac:spMk id="5" creationId="{67F85C18-ACE4-5FB3-8FE4-463CDB871504}"/>
          </ac:spMkLst>
        </pc:spChg>
        <pc:spChg chg="add mod ord">
          <ac:chgData name="Peter McGinty" userId="138e04b35f3df159" providerId="LiveId" clId="{91ED560F-0029-4C24-83B7-BA9F17BFB4BA}" dt="2022-11-16T15:00:55.564" v="1374"/>
          <ac:spMkLst>
            <pc:docMk/>
            <pc:sldMk cId="278231672" sldId="440"/>
            <ac:spMk id="6" creationId="{2EFF209F-6ED7-C3D4-74F9-06746845B24B}"/>
          </ac:spMkLst>
        </pc:spChg>
      </pc:sldChg>
    </pc:docChg>
  </pc:docChgLst>
  <pc:docChgLst>
    <pc:chgData name="Peter McGinty" userId="138e04b35f3df159" providerId="LiveId" clId="{6397F866-245B-0B4A-9EB1-B2BEA85803A7}"/>
    <pc:docChg chg="undo custSel addSld delSld modSld sldOrd">
      <pc:chgData name="Peter McGinty" userId="138e04b35f3df159" providerId="LiveId" clId="{6397F866-245B-0B4A-9EB1-B2BEA85803A7}" dt="2022-11-11T19:45:30.895" v="2833" actId="20577"/>
      <pc:docMkLst>
        <pc:docMk/>
      </pc:docMkLst>
      <pc:sldChg chg="modNotesTx">
        <pc:chgData name="Peter McGinty" userId="138e04b35f3df159" providerId="LiveId" clId="{6397F866-245B-0B4A-9EB1-B2BEA85803A7}" dt="2022-11-11T10:39:44.588" v="10" actId="20577"/>
        <pc:sldMkLst>
          <pc:docMk/>
          <pc:sldMk cId="156634200" sldId="256"/>
        </pc:sldMkLst>
      </pc:sldChg>
      <pc:sldChg chg="modSp mod">
        <pc:chgData name="Peter McGinty" userId="138e04b35f3df159" providerId="LiveId" clId="{6397F866-245B-0B4A-9EB1-B2BEA85803A7}" dt="2022-11-11T10:32:03.317" v="1" actId="20577"/>
        <pc:sldMkLst>
          <pc:docMk/>
          <pc:sldMk cId="1114879621" sldId="396"/>
        </pc:sldMkLst>
        <pc:spChg chg="mod">
          <ac:chgData name="Peter McGinty" userId="138e04b35f3df159" providerId="LiveId" clId="{6397F866-245B-0B4A-9EB1-B2BEA85803A7}" dt="2022-11-11T10:32:03.317" v="1" actId="20577"/>
          <ac:spMkLst>
            <pc:docMk/>
            <pc:sldMk cId="1114879621" sldId="396"/>
            <ac:spMk id="2" creationId="{B7D2FF6D-CDF9-12CD-40C9-84860DB1D835}"/>
          </ac:spMkLst>
        </pc:spChg>
      </pc:sldChg>
      <pc:sldChg chg="modSp mod">
        <pc:chgData name="Peter McGinty" userId="138e04b35f3df159" providerId="LiveId" clId="{6397F866-245B-0B4A-9EB1-B2BEA85803A7}" dt="2022-11-11T17:30:49.426" v="156" actId="20577"/>
        <pc:sldMkLst>
          <pc:docMk/>
          <pc:sldMk cId="2019531265" sldId="415"/>
        </pc:sldMkLst>
        <pc:spChg chg="mod">
          <ac:chgData name="Peter McGinty" userId="138e04b35f3df159" providerId="LiveId" clId="{6397F866-245B-0B4A-9EB1-B2BEA85803A7}" dt="2022-11-11T17:29:30.586" v="72" actId="20577"/>
          <ac:spMkLst>
            <pc:docMk/>
            <pc:sldMk cId="2019531265" sldId="415"/>
            <ac:spMk id="4" creationId="{AE15374C-154E-BA37-6009-9C9FF9FE3055}"/>
          </ac:spMkLst>
        </pc:spChg>
        <pc:spChg chg="mod">
          <ac:chgData name="Peter McGinty" userId="138e04b35f3df159" providerId="LiveId" clId="{6397F866-245B-0B4A-9EB1-B2BEA85803A7}" dt="2022-11-11T17:30:49.426" v="156" actId="20577"/>
          <ac:spMkLst>
            <pc:docMk/>
            <pc:sldMk cId="2019531265" sldId="415"/>
            <ac:spMk id="5" creationId="{867C754C-5DCF-6384-818A-DC9F536B1A3C}"/>
          </ac:spMkLst>
        </pc:spChg>
      </pc:sldChg>
      <pc:sldChg chg="modSp mod">
        <pc:chgData name="Peter McGinty" userId="138e04b35f3df159" providerId="LiveId" clId="{6397F866-245B-0B4A-9EB1-B2BEA85803A7}" dt="2022-11-11T19:05:50.523" v="1327" actId="20577"/>
        <pc:sldMkLst>
          <pc:docMk/>
          <pc:sldMk cId="965972745" sldId="416"/>
        </pc:sldMkLst>
        <pc:spChg chg="mod">
          <ac:chgData name="Peter McGinty" userId="138e04b35f3df159" providerId="LiveId" clId="{6397F866-245B-0B4A-9EB1-B2BEA85803A7}" dt="2022-11-11T19:05:50.523" v="1327" actId="20577"/>
          <ac:spMkLst>
            <pc:docMk/>
            <pc:sldMk cId="965972745" sldId="416"/>
            <ac:spMk id="3" creationId="{435C3F01-8BBF-A374-F781-2444C9F8C157}"/>
          </ac:spMkLst>
        </pc:spChg>
      </pc:sldChg>
      <pc:sldChg chg="modSp mod">
        <pc:chgData name="Peter McGinty" userId="138e04b35f3df159" providerId="LiveId" clId="{6397F866-245B-0B4A-9EB1-B2BEA85803A7}" dt="2022-11-11T19:00:24.435" v="1172" actId="20577"/>
        <pc:sldMkLst>
          <pc:docMk/>
          <pc:sldMk cId="1180265610" sldId="417"/>
        </pc:sldMkLst>
        <pc:spChg chg="mod">
          <ac:chgData name="Peter McGinty" userId="138e04b35f3df159" providerId="LiveId" clId="{6397F866-245B-0B4A-9EB1-B2BEA85803A7}" dt="2022-11-11T19:00:24.435" v="1172" actId="20577"/>
          <ac:spMkLst>
            <pc:docMk/>
            <pc:sldMk cId="1180265610" sldId="417"/>
            <ac:spMk id="2" creationId="{D4CD0FF1-8C89-C593-60EF-85FF0CE37F15}"/>
          </ac:spMkLst>
        </pc:spChg>
        <pc:spChg chg="mod">
          <ac:chgData name="Peter McGinty" userId="138e04b35f3df159" providerId="LiveId" clId="{6397F866-245B-0B4A-9EB1-B2BEA85803A7}" dt="2022-11-11T19:00:03.719" v="1169" actId="20577"/>
          <ac:spMkLst>
            <pc:docMk/>
            <pc:sldMk cId="1180265610" sldId="417"/>
            <ac:spMk id="3" creationId="{435C3F01-8BBF-A374-F781-2444C9F8C157}"/>
          </ac:spMkLst>
        </pc:spChg>
      </pc:sldChg>
      <pc:sldChg chg="modSp mod">
        <pc:chgData name="Peter McGinty" userId="138e04b35f3df159" providerId="LiveId" clId="{6397F866-245B-0B4A-9EB1-B2BEA85803A7}" dt="2022-11-11T19:45:30.895" v="2833" actId="20577"/>
        <pc:sldMkLst>
          <pc:docMk/>
          <pc:sldMk cId="2228406060" sldId="419"/>
        </pc:sldMkLst>
        <pc:spChg chg="mod">
          <ac:chgData name="Peter McGinty" userId="138e04b35f3df159" providerId="LiveId" clId="{6397F866-245B-0B4A-9EB1-B2BEA85803A7}" dt="2022-11-11T19:45:30.895" v="2833" actId="20577"/>
          <ac:spMkLst>
            <pc:docMk/>
            <pc:sldMk cId="2228406060" sldId="419"/>
            <ac:spMk id="2" creationId="{1EA8E3C8-19CE-E66E-C511-395072273629}"/>
          </ac:spMkLst>
        </pc:spChg>
        <pc:spChg chg="mod">
          <ac:chgData name="Peter McGinty" userId="138e04b35f3df159" providerId="LiveId" clId="{6397F866-245B-0B4A-9EB1-B2BEA85803A7}" dt="2022-11-11T19:09:52.899" v="1546" actId="20577"/>
          <ac:spMkLst>
            <pc:docMk/>
            <pc:sldMk cId="2228406060" sldId="419"/>
            <ac:spMk id="3" creationId="{F2C4EE6D-338B-F3E8-7FAB-D6071EA50F04}"/>
          </ac:spMkLst>
        </pc:spChg>
      </pc:sldChg>
      <pc:sldChg chg="modSp new mod">
        <pc:chgData name="Peter McGinty" userId="138e04b35f3df159" providerId="LiveId" clId="{6397F866-245B-0B4A-9EB1-B2BEA85803A7}" dt="2022-11-11T18:44:43.630" v="893"/>
        <pc:sldMkLst>
          <pc:docMk/>
          <pc:sldMk cId="3884125046" sldId="420"/>
        </pc:sldMkLst>
        <pc:spChg chg="mod">
          <ac:chgData name="Peter McGinty" userId="138e04b35f3df159" providerId="LiveId" clId="{6397F866-245B-0B4A-9EB1-B2BEA85803A7}" dt="2022-11-11T18:33:29.569" v="687" actId="20577"/>
          <ac:spMkLst>
            <pc:docMk/>
            <pc:sldMk cId="3884125046" sldId="420"/>
            <ac:spMk id="2" creationId="{70598ED0-5F9F-8454-F3EB-C7946CA9ACE6}"/>
          </ac:spMkLst>
        </pc:spChg>
        <pc:spChg chg="mod">
          <ac:chgData name="Peter McGinty" userId="138e04b35f3df159" providerId="LiveId" clId="{6397F866-245B-0B4A-9EB1-B2BEA85803A7}" dt="2022-11-11T18:44:43.630" v="893"/>
          <ac:spMkLst>
            <pc:docMk/>
            <pc:sldMk cId="3884125046" sldId="420"/>
            <ac:spMk id="3" creationId="{5018BC49-455F-A284-BF2D-6CF72FE959AD}"/>
          </ac:spMkLst>
        </pc:spChg>
      </pc:sldChg>
      <pc:sldChg chg="modSp add mod">
        <pc:chgData name="Peter McGinty" userId="138e04b35f3df159" providerId="LiveId" clId="{6397F866-245B-0B4A-9EB1-B2BEA85803A7}" dt="2022-11-11T18:37:48.374" v="761"/>
        <pc:sldMkLst>
          <pc:docMk/>
          <pc:sldMk cId="271159335" sldId="421"/>
        </pc:sldMkLst>
        <pc:spChg chg="mod">
          <ac:chgData name="Peter McGinty" userId="138e04b35f3df159" providerId="LiveId" clId="{6397F866-245B-0B4A-9EB1-B2BEA85803A7}" dt="2022-11-11T18:21:41.505" v="487" actId="20577"/>
          <ac:spMkLst>
            <pc:docMk/>
            <pc:sldMk cId="271159335" sldId="421"/>
            <ac:spMk id="2" creationId="{70598ED0-5F9F-8454-F3EB-C7946CA9ACE6}"/>
          </ac:spMkLst>
        </pc:spChg>
        <pc:spChg chg="mod">
          <ac:chgData name="Peter McGinty" userId="138e04b35f3df159" providerId="LiveId" clId="{6397F866-245B-0B4A-9EB1-B2BEA85803A7}" dt="2022-11-11T18:37:48.374" v="761"/>
          <ac:spMkLst>
            <pc:docMk/>
            <pc:sldMk cId="271159335" sldId="421"/>
            <ac:spMk id="3" creationId="{5018BC49-455F-A284-BF2D-6CF72FE959AD}"/>
          </ac:spMkLst>
        </pc:spChg>
      </pc:sldChg>
      <pc:sldChg chg="addSp delSp modSp new mod">
        <pc:chgData name="Peter McGinty" userId="138e04b35f3df159" providerId="LiveId" clId="{6397F866-245B-0B4A-9EB1-B2BEA85803A7}" dt="2022-11-11T18:42:45.479" v="875" actId="20577"/>
        <pc:sldMkLst>
          <pc:docMk/>
          <pc:sldMk cId="1395752873" sldId="422"/>
        </pc:sldMkLst>
        <pc:spChg chg="mod">
          <ac:chgData name="Peter McGinty" userId="138e04b35f3df159" providerId="LiveId" clId="{6397F866-245B-0B4A-9EB1-B2BEA85803A7}" dt="2022-11-11T18:34:28.552" v="691"/>
          <ac:spMkLst>
            <pc:docMk/>
            <pc:sldMk cId="1395752873" sldId="422"/>
            <ac:spMk id="2" creationId="{F6721C09-69E2-FDDE-1BCC-3E8324E95149}"/>
          </ac:spMkLst>
        </pc:spChg>
        <pc:spChg chg="mod">
          <ac:chgData name="Peter McGinty" userId="138e04b35f3df159" providerId="LiveId" clId="{6397F866-245B-0B4A-9EB1-B2BEA85803A7}" dt="2022-11-11T18:42:45.479" v="875" actId="20577"/>
          <ac:spMkLst>
            <pc:docMk/>
            <pc:sldMk cId="1395752873" sldId="422"/>
            <ac:spMk id="3" creationId="{3670BA66-4D18-3F02-4477-F75D2F0BD42F}"/>
          </ac:spMkLst>
        </pc:spChg>
        <pc:spChg chg="add del mod">
          <ac:chgData name="Peter McGinty" userId="138e04b35f3df159" providerId="LiveId" clId="{6397F866-245B-0B4A-9EB1-B2BEA85803A7}" dt="2022-11-11T18:34:28.552" v="691"/>
          <ac:spMkLst>
            <pc:docMk/>
            <pc:sldMk cId="1395752873" sldId="422"/>
            <ac:spMk id="4" creationId="{7BF32E0B-941D-BB3D-59FA-9DFA526718C9}"/>
          </ac:spMkLst>
        </pc:spChg>
        <pc:spChg chg="add del mod">
          <ac:chgData name="Peter McGinty" userId="138e04b35f3df159" providerId="LiveId" clId="{6397F866-245B-0B4A-9EB1-B2BEA85803A7}" dt="2022-11-11T18:34:28.552" v="691"/>
          <ac:spMkLst>
            <pc:docMk/>
            <pc:sldMk cId="1395752873" sldId="422"/>
            <ac:spMk id="5" creationId="{D9F78382-F92E-D886-F628-E1CFCE0CA97D}"/>
          </ac:spMkLst>
        </pc:spChg>
      </pc:sldChg>
      <pc:sldChg chg="modSp add mod">
        <pc:chgData name="Peter McGinty" userId="138e04b35f3df159" providerId="LiveId" clId="{6397F866-245B-0B4A-9EB1-B2BEA85803A7}" dt="2022-11-11T19:04:00.551" v="1309"/>
        <pc:sldMkLst>
          <pc:docMk/>
          <pc:sldMk cId="230266" sldId="423"/>
        </pc:sldMkLst>
        <pc:spChg chg="mod">
          <ac:chgData name="Peter McGinty" userId="138e04b35f3df159" providerId="LiveId" clId="{6397F866-245B-0B4A-9EB1-B2BEA85803A7}" dt="2022-11-11T19:00:37.931" v="1178" actId="20577"/>
          <ac:spMkLst>
            <pc:docMk/>
            <pc:sldMk cId="230266" sldId="423"/>
            <ac:spMk id="2" creationId="{D4CD0FF1-8C89-C593-60EF-85FF0CE37F15}"/>
          </ac:spMkLst>
        </pc:spChg>
        <pc:spChg chg="mod">
          <ac:chgData name="Peter McGinty" userId="138e04b35f3df159" providerId="LiveId" clId="{6397F866-245B-0B4A-9EB1-B2BEA85803A7}" dt="2022-11-11T19:04:00.551" v="1309"/>
          <ac:spMkLst>
            <pc:docMk/>
            <pc:sldMk cId="230266" sldId="423"/>
            <ac:spMk id="3" creationId="{435C3F01-8BBF-A374-F781-2444C9F8C157}"/>
          </ac:spMkLst>
        </pc:spChg>
      </pc:sldChg>
      <pc:sldChg chg="new del">
        <pc:chgData name="Peter McGinty" userId="138e04b35f3df159" providerId="LiveId" clId="{6397F866-245B-0B4A-9EB1-B2BEA85803A7}" dt="2022-11-11T19:06:45.990" v="1365" actId="2696"/>
        <pc:sldMkLst>
          <pc:docMk/>
          <pc:sldMk cId="1823868292" sldId="424"/>
        </pc:sldMkLst>
      </pc:sldChg>
      <pc:sldChg chg="modSp new mod ord">
        <pc:chgData name="Peter McGinty" userId="138e04b35f3df159" providerId="LiveId" clId="{6397F866-245B-0B4A-9EB1-B2BEA85803A7}" dt="2022-11-11T19:17:30.379" v="1768" actId="20578"/>
        <pc:sldMkLst>
          <pc:docMk/>
          <pc:sldMk cId="3508632768" sldId="425"/>
        </pc:sldMkLst>
        <pc:spChg chg="mod">
          <ac:chgData name="Peter McGinty" userId="138e04b35f3df159" providerId="LiveId" clId="{6397F866-245B-0B4A-9EB1-B2BEA85803A7}" dt="2022-11-11T19:06:50.993" v="1373" actId="20577"/>
          <ac:spMkLst>
            <pc:docMk/>
            <pc:sldMk cId="3508632768" sldId="425"/>
            <ac:spMk id="2" creationId="{B9BD720D-150A-4105-17E9-5BE2D787FF67}"/>
          </ac:spMkLst>
        </pc:spChg>
        <pc:spChg chg="mod">
          <ac:chgData name="Peter McGinty" userId="138e04b35f3df159" providerId="LiveId" clId="{6397F866-245B-0B4A-9EB1-B2BEA85803A7}" dt="2022-11-11T19:15:59.478" v="1765" actId="20577"/>
          <ac:spMkLst>
            <pc:docMk/>
            <pc:sldMk cId="3508632768" sldId="425"/>
            <ac:spMk id="3" creationId="{4F562F8D-DC8C-B115-6BC4-B9D745883C57}"/>
          </ac:spMkLst>
        </pc:spChg>
      </pc:sldChg>
      <pc:sldChg chg="modSp new mod ord">
        <pc:chgData name="Peter McGinty" userId="138e04b35f3df159" providerId="LiveId" clId="{6397F866-245B-0B4A-9EB1-B2BEA85803A7}" dt="2022-11-11T19:17:37.494" v="1770" actId="20578"/>
        <pc:sldMkLst>
          <pc:docMk/>
          <pc:sldMk cId="1017092922" sldId="426"/>
        </pc:sldMkLst>
        <pc:spChg chg="mod">
          <ac:chgData name="Peter McGinty" userId="138e04b35f3df159" providerId="LiveId" clId="{6397F866-245B-0B4A-9EB1-B2BEA85803A7}" dt="2022-11-11T19:11:56.039" v="1624" actId="20577"/>
          <ac:spMkLst>
            <pc:docMk/>
            <pc:sldMk cId="1017092922" sldId="426"/>
            <ac:spMk id="2" creationId="{1683A44D-63B8-2575-2418-98CD8AE4C612}"/>
          </ac:spMkLst>
        </pc:spChg>
        <pc:spChg chg="mod">
          <ac:chgData name="Peter McGinty" userId="138e04b35f3df159" providerId="LiveId" clId="{6397F866-245B-0B4A-9EB1-B2BEA85803A7}" dt="2022-11-11T19:16:28.138" v="1767" actId="20577"/>
          <ac:spMkLst>
            <pc:docMk/>
            <pc:sldMk cId="1017092922" sldId="426"/>
            <ac:spMk id="3" creationId="{09A10C6F-943A-D118-E785-0924E7DF3821}"/>
          </ac:spMkLst>
        </pc:spChg>
      </pc:sldChg>
      <pc:sldChg chg="add">
        <pc:chgData name="Peter McGinty" userId="138e04b35f3df159" providerId="LiveId" clId="{6397F866-245B-0B4A-9EB1-B2BEA85803A7}" dt="2022-11-11T19:15:26.967" v="1754" actId="2890"/>
        <pc:sldMkLst>
          <pc:docMk/>
          <pc:sldMk cId="797336637" sldId="427"/>
        </pc:sldMkLst>
      </pc:sldChg>
      <pc:sldChg chg="addSp delSp modSp new mod modClrScheme chgLayout">
        <pc:chgData name="Peter McGinty" userId="138e04b35f3df159" providerId="LiveId" clId="{6397F866-245B-0B4A-9EB1-B2BEA85803A7}" dt="2022-11-11T19:20:54.470" v="1870" actId="20577"/>
        <pc:sldMkLst>
          <pc:docMk/>
          <pc:sldMk cId="3611910677" sldId="428"/>
        </pc:sldMkLst>
        <pc:spChg chg="del mod ord">
          <ac:chgData name="Peter McGinty" userId="138e04b35f3df159" providerId="LiveId" clId="{6397F866-245B-0B4A-9EB1-B2BEA85803A7}" dt="2022-11-11T19:18:39.113" v="1772" actId="700"/>
          <ac:spMkLst>
            <pc:docMk/>
            <pc:sldMk cId="3611910677" sldId="428"/>
            <ac:spMk id="2" creationId="{7027109F-B644-64F9-FF0D-DE8E24F3C5A3}"/>
          </ac:spMkLst>
        </pc:spChg>
        <pc:spChg chg="del mod ord">
          <ac:chgData name="Peter McGinty" userId="138e04b35f3df159" providerId="LiveId" clId="{6397F866-245B-0B4A-9EB1-B2BEA85803A7}" dt="2022-11-11T19:18:39.113" v="1772" actId="700"/>
          <ac:spMkLst>
            <pc:docMk/>
            <pc:sldMk cId="3611910677" sldId="428"/>
            <ac:spMk id="3" creationId="{D8B8D88C-6502-EB4A-856C-3A22D21DD74A}"/>
          </ac:spMkLst>
        </pc:spChg>
        <pc:spChg chg="add mod ord">
          <ac:chgData name="Peter McGinty" userId="138e04b35f3df159" providerId="LiveId" clId="{6397F866-245B-0B4A-9EB1-B2BEA85803A7}" dt="2022-11-11T19:19:00.230" v="1808" actId="20577"/>
          <ac:spMkLst>
            <pc:docMk/>
            <pc:sldMk cId="3611910677" sldId="428"/>
            <ac:spMk id="4" creationId="{D472ABFB-88A2-4CA1-9AB0-8D2BC64961D1}"/>
          </ac:spMkLst>
        </pc:spChg>
        <pc:spChg chg="add mod ord">
          <ac:chgData name="Peter McGinty" userId="138e04b35f3df159" providerId="LiveId" clId="{6397F866-245B-0B4A-9EB1-B2BEA85803A7}" dt="2022-11-11T19:20:54.470" v="1870" actId="20577"/>
          <ac:spMkLst>
            <pc:docMk/>
            <pc:sldMk cId="3611910677" sldId="428"/>
            <ac:spMk id="5" creationId="{AF94CAE1-A276-840E-DD9D-4DC95D76FF19}"/>
          </ac:spMkLst>
        </pc:spChg>
      </pc:sldChg>
      <pc:sldChg chg="addSp delSp modSp new mod modClrScheme chgLayout">
        <pc:chgData name="Peter McGinty" userId="138e04b35f3df159" providerId="LiveId" clId="{6397F866-245B-0B4A-9EB1-B2BEA85803A7}" dt="2022-11-11T19:40:30.574" v="2686" actId="20577"/>
        <pc:sldMkLst>
          <pc:docMk/>
          <pc:sldMk cId="1330263993" sldId="429"/>
        </pc:sldMkLst>
        <pc:spChg chg="del mod ord">
          <ac:chgData name="Peter McGinty" userId="138e04b35f3df159" providerId="LiveId" clId="{6397F866-245B-0B4A-9EB1-B2BEA85803A7}" dt="2022-11-11T19:21:13.270" v="1872" actId="700"/>
          <ac:spMkLst>
            <pc:docMk/>
            <pc:sldMk cId="1330263993" sldId="429"/>
            <ac:spMk id="2" creationId="{FF94231D-CD5F-D1AE-E287-7215ED1E34D5}"/>
          </ac:spMkLst>
        </pc:spChg>
        <pc:spChg chg="del mod ord">
          <ac:chgData name="Peter McGinty" userId="138e04b35f3df159" providerId="LiveId" clId="{6397F866-245B-0B4A-9EB1-B2BEA85803A7}" dt="2022-11-11T19:21:13.270" v="1872" actId="700"/>
          <ac:spMkLst>
            <pc:docMk/>
            <pc:sldMk cId="1330263993" sldId="429"/>
            <ac:spMk id="3" creationId="{244C8A54-45D7-5C34-CFCE-FCBDD8634B5C}"/>
          </ac:spMkLst>
        </pc:spChg>
        <pc:spChg chg="add mod ord">
          <ac:chgData name="Peter McGinty" userId="138e04b35f3df159" providerId="LiveId" clId="{6397F866-245B-0B4A-9EB1-B2BEA85803A7}" dt="2022-11-11T19:21:23.010" v="1880" actId="20577"/>
          <ac:spMkLst>
            <pc:docMk/>
            <pc:sldMk cId="1330263993" sldId="429"/>
            <ac:spMk id="4" creationId="{4C49B5E3-085A-AD2F-D37F-279EAA7AB8FE}"/>
          </ac:spMkLst>
        </pc:spChg>
        <pc:spChg chg="add mod ord">
          <ac:chgData name="Peter McGinty" userId="138e04b35f3df159" providerId="LiveId" clId="{6397F866-245B-0B4A-9EB1-B2BEA85803A7}" dt="2022-11-11T19:40:30.574" v="2686" actId="20577"/>
          <ac:spMkLst>
            <pc:docMk/>
            <pc:sldMk cId="1330263993" sldId="429"/>
            <ac:spMk id="5" creationId="{303EBB90-23E2-8A4F-C61B-856067D3CF5D}"/>
          </ac:spMkLst>
        </pc:spChg>
      </pc:sldChg>
      <pc:sldChg chg="modSp new mod">
        <pc:chgData name="Peter McGinty" userId="138e04b35f3df159" providerId="LiveId" clId="{6397F866-245B-0B4A-9EB1-B2BEA85803A7}" dt="2022-11-11T19:40:55.869" v="2692" actId="20577"/>
        <pc:sldMkLst>
          <pc:docMk/>
          <pc:sldMk cId="3765911393" sldId="430"/>
        </pc:sldMkLst>
        <pc:spChg chg="mod">
          <ac:chgData name="Peter McGinty" userId="138e04b35f3df159" providerId="LiveId" clId="{6397F866-245B-0B4A-9EB1-B2BEA85803A7}" dt="2022-11-11T19:32:01.066" v="2153" actId="20577"/>
          <ac:spMkLst>
            <pc:docMk/>
            <pc:sldMk cId="3765911393" sldId="430"/>
            <ac:spMk id="2" creationId="{8A133778-E15C-F1E6-C8DA-7FB4A12A68F3}"/>
          </ac:spMkLst>
        </pc:spChg>
        <pc:spChg chg="mod">
          <ac:chgData name="Peter McGinty" userId="138e04b35f3df159" providerId="LiveId" clId="{6397F866-245B-0B4A-9EB1-B2BEA85803A7}" dt="2022-11-11T19:40:55.869" v="2692" actId="20577"/>
          <ac:spMkLst>
            <pc:docMk/>
            <pc:sldMk cId="3765911393" sldId="430"/>
            <ac:spMk id="3" creationId="{13D76390-F85F-3375-C2E9-A3BBD5DE6F29}"/>
          </ac:spMkLst>
        </pc:spChg>
      </pc:sldChg>
      <pc:sldChg chg="modSp new mod">
        <pc:chgData name="Peter McGinty" userId="138e04b35f3df159" providerId="LiveId" clId="{6397F866-245B-0B4A-9EB1-B2BEA85803A7}" dt="2022-11-11T19:39:04.727" v="2599" actId="20577"/>
        <pc:sldMkLst>
          <pc:docMk/>
          <pc:sldMk cId="3377250710" sldId="431"/>
        </pc:sldMkLst>
        <pc:spChg chg="mod">
          <ac:chgData name="Peter McGinty" userId="138e04b35f3df159" providerId="LiveId" clId="{6397F866-245B-0B4A-9EB1-B2BEA85803A7}" dt="2022-11-11T19:35:23.706" v="2383" actId="20577"/>
          <ac:spMkLst>
            <pc:docMk/>
            <pc:sldMk cId="3377250710" sldId="431"/>
            <ac:spMk id="2" creationId="{C7CA32BE-DC3B-A996-6551-6C6C6842B9FC}"/>
          </ac:spMkLst>
        </pc:spChg>
        <pc:spChg chg="mod">
          <ac:chgData name="Peter McGinty" userId="138e04b35f3df159" providerId="LiveId" clId="{6397F866-245B-0B4A-9EB1-B2BEA85803A7}" dt="2022-11-11T19:39:04.727" v="2599" actId="20577"/>
          <ac:spMkLst>
            <pc:docMk/>
            <pc:sldMk cId="3377250710" sldId="431"/>
            <ac:spMk id="3" creationId="{472E91AE-3FE5-879B-20F6-81E26E217B3A}"/>
          </ac:spMkLst>
        </pc:spChg>
      </pc:sldChg>
      <pc:sldChg chg="modSp new mod">
        <pc:chgData name="Peter McGinty" userId="138e04b35f3df159" providerId="LiveId" clId="{6397F866-245B-0B4A-9EB1-B2BEA85803A7}" dt="2022-11-11T19:45:09.820" v="2821" actId="20577"/>
        <pc:sldMkLst>
          <pc:docMk/>
          <pc:sldMk cId="3107623259" sldId="432"/>
        </pc:sldMkLst>
        <pc:spChg chg="mod">
          <ac:chgData name="Peter McGinty" userId="138e04b35f3df159" providerId="LiveId" clId="{6397F866-245B-0B4A-9EB1-B2BEA85803A7}" dt="2022-11-11T19:41:24.939" v="2705" actId="20577"/>
          <ac:spMkLst>
            <pc:docMk/>
            <pc:sldMk cId="3107623259" sldId="432"/>
            <ac:spMk id="2" creationId="{C3F706D7-8D1A-025D-9CDA-B9DF3CB50BCA}"/>
          </ac:spMkLst>
        </pc:spChg>
        <pc:spChg chg="mod">
          <ac:chgData name="Peter McGinty" userId="138e04b35f3df159" providerId="LiveId" clId="{6397F866-245B-0B4A-9EB1-B2BEA85803A7}" dt="2022-11-11T19:45:09.820" v="2821" actId="20577"/>
          <ac:spMkLst>
            <pc:docMk/>
            <pc:sldMk cId="3107623259" sldId="432"/>
            <ac:spMk id="3" creationId="{10F6A585-8861-F6E8-5925-B5D65BE31D8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1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F200A497-D84D-4640-B5D4-E71E59ED2278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1505"/>
            <a:ext cx="5510530" cy="3944869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482C9998-526E-4E4C-A839-AC5FCE18A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46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E9F6-A568-ECD5-1FC6-A278558D7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D7793-B2AB-07E6-66A6-6CF42FD4B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7C9EF-E5AC-5ECC-3F53-879BFDA6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6907-2D38-48A8-A7F5-EF8FD5E7F66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D8B3E-EED3-5888-61C4-3A2AB31B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49E93-1CD3-9F96-569A-630BE306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BB7-D6F5-4B3E-96B9-7B5D32597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61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EEB0-1635-D27C-F78B-2BD0000C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F23A3-CF0E-A8EF-8EEC-DB8B5DD2F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645AE-4921-9069-0674-4CA75239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6907-2D38-48A8-A7F5-EF8FD5E7F66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C1A3D-9C17-38C6-C913-66F2A494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93E8E-4AB2-3DA3-1EE2-F93D83D3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BB7-D6F5-4B3E-96B9-7B5D32597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65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33086-BD91-5ADE-6776-09A9DDDFE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FBC95-880D-F814-E498-E37345FE9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4A0E2-DAC5-318D-0620-B35D4290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6907-2D38-48A8-A7F5-EF8FD5E7F66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65C1E-32BD-2AB0-291F-9627441D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077E-5F3F-4653-AAAC-0076A227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BB7-D6F5-4B3E-96B9-7B5D32597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50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80AB-8A32-F04B-AA52-088E5170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05ACE-E0E5-5A15-E242-3F9337B4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36E1B-BC0F-3869-DCE6-233F0D30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6907-2D38-48A8-A7F5-EF8FD5E7F66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268C2-383E-4458-FA20-68C965EA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67E6-6B49-512E-2B20-79B72C27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BB7-D6F5-4B3E-96B9-7B5D32597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9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34A6-3D79-A429-B91C-34310D82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7807D-67CC-B3E4-E1B7-B4F22043D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8C317-C47A-4B70-D82A-05BF3652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6907-2D38-48A8-A7F5-EF8FD5E7F66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8FA19-C9AA-8BC5-78D8-F25D5C31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34D7A-0526-1C6E-C608-776F69D0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BB7-D6F5-4B3E-96B9-7B5D32597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6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72AB8-4822-D888-D2F9-76D617F7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09138-457F-D8F7-3B95-26202EBC4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A4162-5F51-F0F8-507A-C87729C10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0B0F1-EEC4-8439-48F9-56DD11DC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6907-2D38-48A8-A7F5-EF8FD5E7F66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699BD-AF7D-FA05-95B5-875C612F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96DC3-21B8-7EAA-9ABB-93C4ED7B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BB7-D6F5-4B3E-96B9-7B5D32597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26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6BD7-8A78-2295-D538-58545711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304B8-30FC-595C-E242-04E649729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04015-178D-7AF8-21FE-DC0052978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FA139-042C-2C1A-94F2-D289A6B34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1BEEF-79AF-CC16-6BD0-AAA48BAE1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537AB-9E8B-FDB3-06D9-5D2D6DFF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6907-2D38-48A8-A7F5-EF8FD5E7F66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A10C1-C24B-8CF6-C6E9-D3CE0D21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3CDEF-4AEC-F64B-127D-910C7E01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BB7-D6F5-4B3E-96B9-7B5D32597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5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4217-28CD-FD25-F995-49AB7AAD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07950-5A19-4495-A4D3-B7FAAE36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6907-2D38-48A8-A7F5-EF8FD5E7F66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2B62E-71A4-4137-169D-B222E960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D7C4C-8464-9B4D-11AF-E73236B3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BB7-D6F5-4B3E-96B9-7B5D32597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76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B6D38-16DA-0FEF-2486-71E724C9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6907-2D38-48A8-A7F5-EF8FD5E7F66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B549F-3095-DF70-B586-52088642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5ADC4-650F-8651-33C8-76328285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BB7-D6F5-4B3E-96B9-7B5D32597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80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53C0-5E07-E871-1416-B9B6B5F1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02255-24F7-643E-AC01-217C2E929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70628-B687-A0CC-0C93-10F72A7A7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5B7BF-C753-15DF-EBF2-0F0548F6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6907-2D38-48A8-A7F5-EF8FD5E7F66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56F51-1E32-DE1B-6967-FABD7750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096B8-8D9A-1414-0650-C82583B5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BB7-D6F5-4B3E-96B9-7B5D32597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77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9C72-DF40-3C82-78BC-2FE5C6D3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91DA0-2921-4BD8-27FF-1DC7D05B1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E3A6C-BCE7-DC2F-4B5C-1AE670AFC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FAF9E-DAFD-F261-2745-0C741897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6907-2D38-48A8-A7F5-EF8FD5E7F66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4CEA-4FDE-90E5-9624-55A3BFC0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4EB12-A7CC-4663-9EBC-F1B77D00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BB7-D6F5-4B3E-96B9-7B5D32597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44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3C2F9-D512-5F81-E4BF-0805ADA9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0AE3C-E415-DCDA-3FC7-E725B5AF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3F7A1-5CD9-FAE2-67FF-DBF49A740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F6907-2D38-48A8-A7F5-EF8FD5E7F66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B597D-A6A3-93EA-6952-65798E216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08DC-5B77-8772-35B1-1BE25F734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1DBB7-D6F5-4B3E-96B9-7B5D32597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80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FFEC-8F8B-C089-3A6A-DD392BB9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Application Development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C8ECF-D206-1627-7455-4F23D01AA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70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589F2D-1110-0782-9D4A-50E49C1F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tests would you run?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CA5B2B-6BD7-DA7C-474D-0F1619EC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8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0FF1-8C89-C593-60EF-85FF0CE3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Tests for </a:t>
            </a:r>
            <a:r>
              <a:rPr lang="en-GB" dirty="0" err="1"/>
              <a:t>add_weight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C3F01-8BBF-A374-F781-2444C9F8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(0, 0, 0, 0,   0, 0 , 0, 0) 	→  (0, 0, 0, 0)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(1, 1, 1, 1,   1, 1, 1, 1)	→  (2, 2, 2, 2)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(0, 0, 0, 11,  0, 0, 0, 12) 	→  (0, 0, 1, 7)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. . . . .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(9, 9, 9, 9,   9, 9, 9, 9) 	→  (20, 3, 5, 2)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(9, 19, 29, 39,  49, 59, 69, 79) →  (?)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26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0FF1-8C89-C593-60EF-85FF0CE3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Tests for </a:t>
            </a:r>
            <a:r>
              <a:rPr lang="en-GB" dirty="0" err="1"/>
              <a:t>add_weight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C3F01-8BBF-A374-F781-2444C9F8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assert </a:t>
            </a:r>
            <a:r>
              <a:rPr lang="en-GB" dirty="0" err="1">
                <a:latin typeface="Lucida Console" panose="020B0609040504020204" pitchFamily="49" charset="0"/>
              </a:rPr>
              <a:t>add_weight</a:t>
            </a:r>
            <a:r>
              <a:rPr lang="en-GB" dirty="0">
                <a:latin typeface="Lucida Console" panose="020B0609040504020204" pitchFamily="49" charset="0"/>
              </a:rPr>
              <a:t>(0,0,0,0,0,0,0,0)==(0,0,0,0)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assert </a:t>
            </a:r>
            <a:r>
              <a:rPr lang="en-GB" dirty="0" err="1">
                <a:latin typeface="Lucida Console" panose="020B0609040504020204" pitchFamily="49" charset="0"/>
              </a:rPr>
              <a:t>add_weight</a:t>
            </a:r>
            <a:r>
              <a:rPr lang="en-GB" dirty="0">
                <a:latin typeface="Lucida Console" panose="020B0609040504020204" pitchFamily="49" charset="0"/>
              </a:rPr>
              <a:t>(1,1,1,1,1,1,1,1)	==(2,2,2,2)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assert </a:t>
            </a:r>
            <a:r>
              <a:rPr lang="en-GB" dirty="0" err="1">
                <a:latin typeface="Lucida Console" panose="020B0609040504020204" pitchFamily="49" charset="0"/>
              </a:rPr>
              <a:t>add_weight</a:t>
            </a:r>
            <a:r>
              <a:rPr lang="en-GB" dirty="0">
                <a:latin typeface="Lucida Console" panose="020B0609040504020204" pitchFamily="49" charset="0"/>
              </a:rPr>
              <a:t>(0,0,0,11,0,0,0,12)==(0,0,1,7)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. . . . .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assert </a:t>
            </a:r>
            <a:r>
              <a:rPr lang="en-GB" dirty="0" err="1">
                <a:latin typeface="Lucida Console" panose="020B0609040504020204" pitchFamily="49" charset="0"/>
              </a:rPr>
              <a:t>add_weight</a:t>
            </a:r>
            <a:r>
              <a:rPr lang="en-GB" dirty="0">
                <a:latin typeface="Lucida Console" panose="020B0609040504020204" pitchFamily="49" charset="0"/>
              </a:rPr>
              <a:t>(9,9,9,9,9,9,9,9)==(20,3,5,2)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.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assert </a:t>
            </a:r>
            <a:r>
              <a:rPr lang="en-GB" dirty="0" err="1">
                <a:latin typeface="Lucida Console" panose="020B0609040504020204" pitchFamily="49" charset="0"/>
              </a:rPr>
              <a:t>add_weight</a:t>
            </a:r>
            <a:r>
              <a:rPr lang="en-GB" dirty="0">
                <a:latin typeface="Lucida Console" panose="020B0609040504020204" pitchFamily="49" charset="0"/>
              </a:rPr>
              <a:t>(9,19,29,39,49,59,69,79)==(?)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FD79-989D-EB92-2DB4-17645B82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Specification:</a:t>
            </a:r>
            <a:br>
              <a:rPr lang="en-GB" dirty="0"/>
            </a:br>
            <a:r>
              <a:rPr lang="en-GB" dirty="0"/>
              <a:t>Check if a word contains a vowel. Answer ‘true’ if it does, false otherwise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F71C38-8212-A37E-B311-6D2B26B71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is guaranteed to be a string containing only [a-z][A-Z] and space</a:t>
            </a:r>
          </a:p>
          <a:p>
            <a:r>
              <a:rPr lang="en-GB" dirty="0"/>
              <a:t>A vowel is any one of ‘a’, ‘e’, ‘</a:t>
            </a:r>
            <a:r>
              <a:rPr lang="en-GB" dirty="0" err="1"/>
              <a:t>i</a:t>
            </a:r>
            <a:r>
              <a:rPr lang="en-GB" dirty="0"/>
              <a:t>’, ‘o’, or ‘u’ and uppercase equivalents</a:t>
            </a:r>
          </a:p>
        </p:txBody>
      </p:sp>
    </p:spTree>
    <p:extLst>
      <p:ext uri="{BB962C8B-B14F-4D97-AF65-F5344CB8AC3E}">
        <p14:creationId xmlns:p14="http://schemas.microsoft.com/office/powerpoint/2010/main" val="2689564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49B5E3-085A-AD2F-D37F-279EAA7A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3EBB90-23E2-8A4F-C61B-856067D3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Question: What does ‘check’ mean</a:t>
            </a:r>
          </a:p>
          <a:p>
            <a:r>
              <a:rPr lang="en-GB" dirty="0"/>
              <a:t>Answer: it means if word contains a vowel answer True, False if not</a:t>
            </a:r>
          </a:p>
          <a:p>
            <a:r>
              <a:rPr lang="en-GB" dirty="0"/>
              <a:t>Question: should the answer be a function?</a:t>
            </a:r>
          </a:p>
          <a:p>
            <a:r>
              <a:rPr lang="en-GB" dirty="0"/>
              <a:t>Answer: Yes. The function name is ‘</a:t>
            </a:r>
            <a:r>
              <a:rPr lang="en-GB" dirty="0" err="1"/>
              <a:t>contains_a_vowel</a:t>
            </a:r>
            <a:r>
              <a:rPr lang="en-GB" dirty="0"/>
              <a:t>()’</a:t>
            </a:r>
          </a:p>
          <a:p>
            <a:r>
              <a:rPr lang="en-GB" dirty="0"/>
              <a:t>A word is a string object</a:t>
            </a:r>
          </a:p>
          <a:p>
            <a:pPr lvl="1"/>
            <a:r>
              <a:rPr lang="en-GB" dirty="0"/>
              <a:t>Strings have many methods</a:t>
            </a:r>
          </a:p>
          <a:p>
            <a:pPr lvl="1"/>
            <a:r>
              <a:rPr lang="en-GB" dirty="0"/>
              <a:t>Strings are indexable with [ ]</a:t>
            </a:r>
          </a:p>
          <a:p>
            <a:pPr lvl="1"/>
            <a:r>
              <a:rPr lang="en-GB" dirty="0"/>
              <a:t>The operator ‘in’ checks if a character is ‘in’ a string</a:t>
            </a:r>
          </a:p>
        </p:txBody>
      </p:sp>
    </p:spTree>
    <p:extLst>
      <p:ext uri="{BB962C8B-B14F-4D97-AF65-F5344CB8AC3E}">
        <p14:creationId xmlns:p14="http://schemas.microsoft.com/office/powerpoint/2010/main" val="1330263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3778-E15C-F1E6-C8DA-7FB4A12A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76390-F85F-3375-C2E9-A3BBD5DE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the operator ‘in’ operator to check if each vowel is in the string</a:t>
            </a:r>
          </a:p>
          <a:p>
            <a:r>
              <a:rPr lang="en-GB" dirty="0"/>
              <a:t>Outline of algorithm:</a:t>
            </a:r>
          </a:p>
          <a:p>
            <a:pPr lvl="1"/>
            <a:r>
              <a:rPr lang="en-GB" dirty="0"/>
              <a:t>If ‘a’ in </a:t>
            </a:r>
            <a:r>
              <a:rPr lang="en-GB" dirty="0" err="1"/>
              <a:t>given_string</a:t>
            </a:r>
            <a:r>
              <a:rPr lang="en-GB" dirty="0"/>
              <a:t> return True</a:t>
            </a:r>
          </a:p>
          <a:p>
            <a:pPr lvl="1"/>
            <a:r>
              <a:rPr lang="en-GB" dirty="0"/>
              <a:t>Repeat for the other vowels</a:t>
            </a:r>
          </a:p>
          <a:p>
            <a:pPr lvl="1"/>
            <a:r>
              <a:rPr lang="en-GB" dirty="0"/>
              <a:t>If they all fail return False</a:t>
            </a:r>
          </a:p>
        </p:txBody>
      </p:sp>
    </p:spTree>
    <p:extLst>
      <p:ext uri="{BB962C8B-B14F-4D97-AF65-F5344CB8AC3E}">
        <p14:creationId xmlns:p14="http://schemas.microsoft.com/office/powerpoint/2010/main" val="3765911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32BE-DC3B-A996-6551-6C6C6842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-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91AE-3FE5-879B-20F6-81E26E217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string to check is in variable </a:t>
            </a:r>
            <a:r>
              <a:rPr lang="en-GB" dirty="0" err="1">
                <a:latin typeface="Lucida Console" panose="020B0609040504020204" pitchFamily="49" charset="0"/>
              </a:rPr>
              <a:t>a_string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‘a’ in </a:t>
            </a:r>
            <a:r>
              <a:rPr lang="en-GB" dirty="0" err="1">
                <a:latin typeface="Lucida Console" panose="020B0609040504020204" pitchFamily="49" charset="0"/>
              </a:rPr>
              <a:t>a_string</a:t>
            </a:r>
            <a:r>
              <a:rPr lang="en-GB" dirty="0">
                <a:latin typeface="Lucida Console" panose="020B0609040504020204" pitchFamily="49" charset="0"/>
              </a:rPr>
              <a:t> return True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‘e’ in </a:t>
            </a:r>
            <a:r>
              <a:rPr lang="en-GB" dirty="0" err="1">
                <a:latin typeface="Lucida Console" panose="020B0609040504020204" pitchFamily="49" charset="0"/>
              </a:rPr>
              <a:t>a_string</a:t>
            </a:r>
            <a:r>
              <a:rPr lang="en-GB" dirty="0">
                <a:latin typeface="Lucida Console" panose="020B0609040504020204" pitchFamily="49" charset="0"/>
              </a:rPr>
              <a:t> return True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‘</a:t>
            </a:r>
            <a:r>
              <a:rPr lang="en-GB" dirty="0" err="1">
                <a:latin typeface="Lucida Console" panose="020B0609040504020204" pitchFamily="49" charset="0"/>
              </a:rPr>
              <a:t>i</a:t>
            </a:r>
            <a:r>
              <a:rPr lang="en-GB" dirty="0">
                <a:latin typeface="Lucida Console" panose="020B0609040504020204" pitchFamily="49" charset="0"/>
              </a:rPr>
              <a:t>’ in </a:t>
            </a:r>
            <a:r>
              <a:rPr lang="en-GB" dirty="0" err="1">
                <a:latin typeface="Lucida Console" panose="020B0609040504020204" pitchFamily="49" charset="0"/>
              </a:rPr>
              <a:t>a_string</a:t>
            </a:r>
            <a:r>
              <a:rPr lang="en-GB" dirty="0">
                <a:latin typeface="Lucida Console" panose="020B0609040504020204" pitchFamily="49" charset="0"/>
              </a:rPr>
              <a:t> return True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‘o’ in </a:t>
            </a:r>
            <a:r>
              <a:rPr lang="en-GB" dirty="0" err="1">
                <a:latin typeface="Lucida Console" panose="020B0609040504020204" pitchFamily="49" charset="0"/>
              </a:rPr>
              <a:t>a_string</a:t>
            </a:r>
            <a:r>
              <a:rPr lang="en-GB" dirty="0">
                <a:latin typeface="Lucida Console" panose="020B0609040504020204" pitchFamily="49" charset="0"/>
              </a:rPr>
              <a:t> return True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‘u’ in </a:t>
            </a:r>
            <a:r>
              <a:rPr lang="en-GB" dirty="0" err="1">
                <a:latin typeface="Lucida Console" panose="020B0609040504020204" pitchFamily="49" charset="0"/>
              </a:rPr>
              <a:t>a_string</a:t>
            </a:r>
            <a:r>
              <a:rPr lang="en-GB" dirty="0">
                <a:latin typeface="Lucida Console" panose="020B0609040504020204" pitchFamily="49" charset="0"/>
              </a:rPr>
              <a:t> return True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all above tests have failed = no vowel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return False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06D7-8D1A-025D-9CDA-B9DF3CB5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A585-8861-F6E8-5925-B5D65BE31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contains_a_vowel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a_string</a:t>
            </a:r>
            <a:r>
              <a:rPr lang="en-GB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if ‘a’ in </a:t>
            </a:r>
            <a:r>
              <a:rPr lang="en-GB" dirty="0" err="1">
                <a:latin typeface="Lucida Console" panose="020B0609040504020204" pitchFamily="49" charset="0"/>
              </a:rPr>
              <a:t>a_string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	return true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if ‘e’ in </a:t>
            </a:r>
            <a:r>
              <a:rPr lang="en-GB" dirty="0" err="1">
                <a:latin typeface="Lucida Console" panose="020B0609040504020204" pitchFamily="49" charset="0"/>
              </a:rPr>
              <a:t>a_string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	return true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if ‘</a:t>
            </a:r>
            <a:r>
              <a:rPr lang="en-GB" dirty="0" err="1">
                <a:latin typeface="Lucida Console" panose="020B0609040504020204" pitchFamily="49" charset="0"/>
              </a:rPr>
              <a:t>i</a:t>
            </a:r>
            <a:r>
              <a:rPr lang="en-GB" dirty="0">
                <a:latin typeface="Lucida Console" panose="020B0609040504020204" pitchFamily="49" charset="0"/>
              </a:rPr>
              <a:t>’ in </a:t>
            </a:r>
            <a:r>
              <a:rPr lang="en-GB" dirty="0" err="1">
                <a:latin typeface="Lucida Console" panose="020B0609040504020204" pitchFamily="49" charset="0"/>
              </a:rPr>
              <a:t>a_string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	return true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if ‘o’ in </a:t>
            </a:r>
            <a:r>
              <a:rPr lang="en-GB" dirty="0" err="1">
                <a:latin typeface="Lucida Console" panose="020B0609040504020204" pitchFamily="49" charset="0"/>
              </a:rPr>
              <a:t>a_string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	return true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if ‘u’ in </a:t>
            </a:r>
            <a:r>
              <a:rPr lang="en-GB" dirty="0" err="1">
                <a:latin typeface="Lucida Console" panose="020B0609040504020204" pitchFamily="49" charset="0"/>
              </a:rPr>
              <a:t>a_string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	return true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return false</a:t>
            </a:r>
          </a:p>
        </p:txBody>
      </p:sp>
    </p:spTree>
    <p:extLst>
      <p:ext uri="{BB962C8B-B14F-4D97-AF65-F5344CB8AC3E}">
        <p14:creationId xmlns:p14="http://schemas.microsoft.com/office/powerpoint/2010/main" val="3107623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E3C8-19CE-E66E-C511-39507227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the number of words in </a:t>
            </a:r>
            <a:r>
              <a:rPr lang="en-GB"/>
              <a:t>a string that </a:t>
            </a:r>
            <a:r>
              <a:rPr lang="en-GB" dirty="0"/>
              <a:t>contain a vowel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4EE6D-338B-F3E8-7FAB-D6071EA50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is guaranteed to be a string containing only [a-z][A-Z] and space</a:t>
            </a:r>
          </a:p>
        </p:txBody>
      </p:sp>
    </p:spTree>
    <p:extLst>
      <p:ext uri="{BB962C8B-B14F-4D97-AF65-F5344CB8AC3E}">
        <p14:creationId xmlns:p14="http://schemas.microsoft.com/office/powerpoint/2010/main" val="2228406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720D-150A-4105-17E9-5BE2D787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62F8D-DC8C-B115-6BC4-B9D745883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vowel is any character in { a, e, </a:t>
            </a:r>
            <a:r>
              <a:rPr lang="en-GB" dirty="0" err="1"/>
              <a:t>i</a:t>
            </a:r>
            <a:r>
              <a:rPr lang="en-GB" dirty="0"/>
              <a:t> , o, u }</a:t>
            </a:r>
          </a:p>
          <a:p>
            <a:r>
              <a:rPr lang="en-GB" dirty="0"/>
              <a:t>The string is guaranteed to contain only [a-z][A-Z] and space</a:t>
            </a:r>
          </a:p>
          <a:p>
            <a:r>
              <a:rPr lang="en-GB" dirty="0"/>
              <a:t>A word is a sequence of characters delineated by leading and trailing spaces </a:t>
            </a:r>
          </a:p>
          <a:p>
            <a:r>
              <a:rPr lang="en-GB" dirty="0"/>
              <a:t>String objects have many methods</a:t>
            </a:r>
          </a:p>
          <a:p>
            <a:r>
              <a:rPr lang="en-GB" dirty="0"/>
              <a:t>Strings are indexable </a:t>
            </a:r>
          </a:p>
        </p:txBody>
      </p:sp>
    </p:spTree>
    <p:extLst>
      <p:ext uri="{BB962C8B-B14F-4D97-AF65-F5344CB8AC3E}">
        <p14:creationId xmlns:p14="http://schemas.microsoft.com/office/powerpoint/2010/main" val="350863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15374C-154E-BA37-6009-9C9FF9FE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Specification:</a:t>
            </a:r>
            <a:br>
              <a:rPr lang="en-GB" dirty="0"/>
            </a:br>
            <a:r>
              <a:rPr lang="en-GB" dirty="0"/>
              <a:t>Deliver a function that adds two weights given in hundredweights, stones, pounds and ounces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C754C-5DCF-6384-818A-DC9F536B1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function should return the total as a tuple of (hundredweights, stones&lt;8, pounds&lt;14 and ounces &lt;16) with </a:t>
            </a:r>
          </a:p>
        </p:txBody>
      </p:sp>
    </p:spTree>
    <p:extLst>
      <p:ext uri="{BB962C8B-B14F-4D97-AF65-F5344CB8AC3E}">
        <p14:creationId xmlns:p14="http://schemas.microsoft.com/office/powerpoint/2010/main" val="2019531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A44D-63B8-2575-2418-98CD8AE4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0C6F-943A-D118-E785-0924E7DF3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Split the string into words using </a:t>
            </a:r>
            <a:r>
              <a:rPr lang="en-GB" dirty="0" err="1"/>
              <a:t>str.split</a:t>
            </a:r>
            <a:r>
              <a:rPr lang="en-GB" dirty="0"/>
              <a:t>() </a:t>
            </a:r>
          </a:p>
          <a:p>
            <a:r>
              <a:rPr lang="en-GB" dirty="0"/>
              <a:t>This produces a list of words</a:t>
            </a:r>
          </a:p>
          <a:p>
            <a:r>
              <a:rPr lang="en-GB" dirty="0"/>
              <a:t>Lists are </a:t>
            </a:r>
            <a:r>
              <a:rPr lang="en-GB" dirty="0" err="1"/>
              <a:t>iterable</a:t>
            </a:r>
            <a:r>
              <a:rPr lang="en-GB" dirty="0"/>
              <a:t> (and indexable) </a:t>
            </a:r>
          </a:p>
        </p:txBody>
      </p:sp>
    </p:spTree>
    <p:extLst>
      <p:ext uri="{BB962C8B-B14F-4D97-AF65-F5344CB8AC3E}">
        <p14:creationId xmlns:p14="http://schemas.microsoft.com/office/powerpoint/2010/main" val="1017092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E3C8-19CE-E66E-C511-39507227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the number of words that contain each </a:t>
            </a:r>
            <a:r>
              <a:rPr lang="en-GB"/>
              <a:t>combination of two </a:t>
            </a:r>
            <a:r>
              <a:rPr lang="en-GB" dirty="0"/>
              <a:t>consecutive vowels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4EE6D-338B-F3E8-7FAB-D6071EA50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is guaranteed to be a string containing only [a-z][A-Z] and space</a:t>
            </a:r>
          </a:p>
        </p:txBody>
      </p:sp>
    </p:spTree>
    <p:extLst>
      <p:ext uri="{BB962C8B-B14F-4D97-AF65-F5344CB8AC3E}">
        <p14:creationId xmlns:p14="http://schemas.microsoft.com/office/powerpoint/2010/main" val="797336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E3C8-19CE-E66E-C511-39507227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Count the number of words that contain  the substring ‘</a:t>
            </a:r>
            <a:r>
              <a:rPr lang="en-GB" dirty="0" err="1"/>
              <a:t>KKvvKK</a:t>
            </a:r>
            <a:r>
              <a:rPr lang="en-GB" dirty="0"/>
              <a:t>’ where:</a:t>
            </a:r>
            <a:br>
              <a:rPr lang="en-GB" dirty="0"/>
            </a:br>
            <a:r>
              <a:rPr lang="en-GB" dirty="0"/>
              <a:t>	K is any consonant</a:t>
            </a:r>
            <a:br>
              <a:rPr lang="en-GB" dirty="0"/>
            </a:br>
            <a:r>
              <a:rPr lang="en-GB" dirty="0"/>
              <a:t>	v is any vowel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4EE6D-338B-F3E8-7FAB-D6071EA50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is guaranteed to be a string containing only [a-z][A-Z] and space</a:t>
            </a:r>
          </a:p>
        </p:txBody>
      </p:sp>
    </p:spTree>
    <p:extLst>
      <p:ext uri="{BB962C8B-B14F-4D97-AF65-F5344CB8AC3E}">
        <p14:creationId xmlns:p14="http://schemas.microsoft.com/office/powerpoint/2010/main" val="1461700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9DC0-43E3-F827-DB5A-13E2FF71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so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E84B8-D64F-21A3-40D9-EC5DD495C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27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89D94-7552-9BDD-70FC-6CDF7505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– simplifying and understanding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B8CCEB-F73C-49FC-201C-F46DE06F9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Abbreviations: Ounce-</a:t>
            </a:r>
            <a:r>
              <a:rPr lang="en-GB" b="1" dirty="0"/>
              <a:t>oz</a:t>
            </a:r>
            <a:r>
              <a:rPr lang="en-GB" dirty="0"/>
              <a:t>, pound-</a:t>
            </a:r>
            <a:r>
              <a:rPr lang="en-GB" b="1" dirty="0"/>
              <a:t>lb</a:t>
            </a:r>
            <a:r>
              <a:rPr lang="en-GB" dirty="0"/>
              <a:t>, stone-</a:t>
            </a:r>
            <a:r>
              <a:rPr lang="en-GB" b="1" dirty="0" err="1"/>
              <a:t>st</a:t>
            </a:r>
            <a:r>
              <a:rPr lang="en-GB" dirty="0"/>
              <a:t>, hundredweight-</a:t>
            </a:r>
            <a:r>
              <a:rPr lang="en-GB" b="1" dirty="0"/>
              <a:t>cwt</a:t>
            </a:r>
          </a:p>
          <a:p>
            <a:r>
              <a:rPr lang="en-GB" dirty="0"/>
              <a:t>Remove superfluous detail</a:t>
            </a:r>
          </a:p>
          <a:p>
            <a:r>
              <a:rPr lang="en-GB" dirty="0"/>
              <a:t>Reduce the problem to its essentials</a:t>
            </a:r>
          </a:p>
          <a:p>
            <a:r>
              <a:rPr lang="en-GB" dirty="0"/>
              <a:t>Sixteen ounces equals one pound</a:t>
            </a:r>
          </a:p>
          <a:p>
            <a:r>
              <a:rPr lang="en-GB" dirty="0"/>
              <a:t>Fourteen pounds is one stone</a:t>
            </a:r>
          </a:p>
          <a:p>
            <a:r>
              <a:rPr lang="en-GB" dirty="0"/>
              <a:t>Eight stone is one hundredweight</a:t>
            </a:r>
          </a:p>
          <a:p>
            <a:r>
              <a:rPr lang="en-GB" dirty="0"/>
              <a:t>Would be ‘easy’ if there was only one unit of measure!</a:t>
            </a:r>
          </a:p>
        </p:txBody>
      </p:sp>
    </p:spTree>
    <p:extLst>
      <p:ext uri="{BB962C8B-B14F-4D97-AF65-F5344CB8AC3E}">
        <p14:creationId xmlns:p14="http://schemas.microsoft.com/office/powerpoint/2010/main" val="310771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0FF1-8C89-C593-60EF-85FF0CE3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– how to solve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C3F01-8BBF-A374-F781-2444C9F8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Encapsulate the calculation in a single function</a:t>
            </a:r>
          </a:p>
          <a:p>
            <a:r>
              <a:rPr lang="en-GB" dirty="0" err="1"/>
              <a:t>add_weight</a:t>
            </a:r>
            <a:r>
              <a:rPr lang="en-GB" dirty="0"/>
              <a:t>(cwt_1, st_1, lb_1, oz_1,   cwt_2, st_2, lb_2, oz_2)</a:t>
            </a:r>
            <a:br>
              <a:rPr lang="en-GB" dirty="0"/>
            </a:br>
            <a:r>
              <a:rPr lang="en-GB" dirty="0"/>
              <a:t>		→ (cwt, </a:t>
            </a:r>
            <a:r>
              <a:rPr lang="en-GB" dirty="0" err="1"/>
              <a:t>st</a:t>
            </a:r>
            <a:r>
              <a:rPr lang="en-GB" dirty="0"/>
              <a:t>, lb, oz)</a:t>
            </a:r>
          </a:p>
          <a:p>
            <a:r>
              <a:rPr lang="en-GB" dirty="0"/>
              <a:t>Convert all the different units of weight (cwt, </a:t>
            </a:r>
            <a:r>
              <a:rPr lang="en-GB" dirty="0" err="1"/>
              <a:t>st</a:t>
            </a:r>
            <a:r>
              <a:rPr lang="en-GB" dirty="0"/>
              <a:t>, lb, oz) to the same unit of weight</a:t>
            </a:r>
          </a:p>
          <a:p>
            <a:r>
              <a:rPr lang="en-GB" dirty="0"/>
              <a:t>Then they can easily be added</a:t>
            </a:r>
          </a:p>
          <a:p>
            <a:r>
              <a:rPr lang="en-GB" dirty="0"/>
              <a:t>Then convert total back to cwt, </a:t>
            </a:r>
            <a:r>
              <a:rPr lang="en-GB" dirty="0" err="1"/>
              <a:t>st</a:t>
            </a:r>
            <a:r>
              <a:rPr lang="en-GB" dirty="0"/>
              <a:t>, lb, and oz</a:t>
            </a:r>
          </a:p>
        </p:txBody>
      </p:sp>
    </p:spTree>
    <p:extLst>
      <p:ext uri="{BB962C8B-B14F-4D97-AF65-F5344CB8AC3E}">
        <p14:creationId xmlns:p14="http://schemas.microsoft.com/office/powerpoint/2010/main" val="96597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E260-3FB6-1588-74C8-2EC96BFD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– more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B2350-316E-C4E7-2D4C-0B3907BF5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Choose to convert everything to ounces as that seems simplest</a:t>
            </a:r>
          </a:p>
          <a:p>
            <a:r>
              <a:rPr lang="en-GB" dirty="0"/>
              <a:t>The algorithm is then:</a:t>
            </a:r>
          </a:p>
          <a:p>
            <a:pPr lvl="1"/>
            <a:r>
              <a:rPr lang="en-GB" dirty="0"/>
              <a:t>Convert first weight to a total number of ounces</a:t>
            </a:r>
          </a:p>
          <a:p>
            <a:pPr lvl="1"/>
            <a:r>
              <a:rPr lang="en-GB" dirty="0"/>
              <a:t>Convert second weight to a total number of ounces</a:t>
            </a:r>
          </a:p>
          <a:p>
            <a:pPr lvl="1"/>
            <a:r>
              <a:rPr lang="en-GB" dirty="0"/>
              <a:t>Add them together to get grand total as ounces</a:t>
            </a:r>
          </a:p>
          <a:p>
            <a:pPr lvl="1"/>
            <a:r>
              <a:rPr lang="en-GB" dirty="0"/>
              <a:t>Convert grand total back to cwt, </a:t>
            </a:r>
            <a:r>
              <a:rPr lang="en-GB" dirty="0" err="1"/>
              <a:t>st</a:t>
            </a:r>
            <a:r>
              <a:rPr lang="en-GB" dirty="0"/>
              <a:t>, lb, oz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587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8ED0-5F9F-8454-F3EB-C7946CA9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– </a:t>
            </a:r>
            <a:r>
              <a:rPr lang="en-GB" dirty="0" err="1"/>
              <a:t>weight_to_oz</a:t>
            </a:r>
            <a:r>
              <a:rPr lang="en-GB" dirty="0"/>
              <a:t>(cwt, </a:t>
            </a:r>
            <a:r>
              <a:rPr lang="en-GB" dirty="0" err="1"/>
              <a:t>st</a:t>
            </a:r>
            <a:r>
              <a:rPr lang="en-GB" dirty="0"/>
              <a:t>, lb, oz) →  oz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BC49-455F-A284-BF2D-6CF72FE95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Lucida Console" panose="020B0609040504020204" pitchFamily="49" charset="0"/>
              </a:rPr>
              <a:t>st_in_cwt</a:t>
            </a:r>
            <a:r>
              <a:rPr lang="en-GB" sz="2400" dirty="0">
                <a:latin typeface="Lucida Console" panose="020B0609040504020204" pitchFamily="49" charset="0"/>
              </a:rPr>
              <a:t> = 8</a:t>
            </a:r>
          </a:p>
          <a:p>
            <a:pPr marL="0" indent="0">
              <a:buNone/>
            </a:pPr>
            <a:r>
              <a:rPr lang="en-GB" sz="2400" dirty="0" err="1">
                <a:latin typeface="Lucida Console" panose="020B0609040504020204" pitchFamily="49" charset="0"/>
              </a:rPr>
              <a:t>lb_in_st</a:t>
            </a:r>
            <a:r>
              <a:rPr lang="en-GB" sz="2400" dirty="0">
                <a:latin typeface="Lucida Console" panose="020B0609040504020204" pitchFamily="49" charset="0"/>
              </a:rPr>
              <a:t> = 14</a:t>
            </a:r>
          </a:p>
          <a:p>
            <a:pPr marL="0" indent="0">
              <a:buNone/>
            </a:pPr>
            <a:r>
              <a:rPr lang="en-GB" sz="2400" dirty="0" err="1">
                <a:latin typeface="Lucida Console" panose="020B0609040504020204" pitchFamily="49" charset="0"/>
              </a:rPr>
              <a:t>oz_in_lb</a:t>
            </a:r>
            <a:r>
              <a:rPr lang="en-GB" sz="2400" dirty="0">
                <a:latin typeface="Lucida Console" panose="020B0609040504020204" pitchFamily="49" charset="0"/>
              </a:rPr>
              <a:t> = 18</a:t>
            </a:r>
          </a:p>
          <a:p>
            <a:pPr marL="0" indent="0">
              <a:buNone/>
            </a:pPr>
            <a:r>
              <a:rPr lang="en-GB" sz="2400" dirty="0" err="1">
                <a:latin typeface="Lucida Console" panose="020B0609040504020204" pitchFamily="49" charset="0"/>
              </a:rPr>
              <a:t>total_oz</a:t>
            </a:r>
            <a:r>
              <a:rPr lang="en-GB" sz="2400" dirty="0">
                <a:latin typeface="Lucida Console" panose="020B0609040504020204" pitchFamily="49" charset="0"/>
              </a:rPr>
              <a:t> = </a:t>
            </a: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</a:rPr>
              <a:t>		cwt * </a:t>
            </a:r>
            <a:r>
              <a:rPr lang="en-GB" sz="2400" dirty="0" err="1">
                <a:latin typeface="Lucida Console" panose="020B0609040504020204" pitchFamily="49" charset="0"/>
              </a:rPr>
              <a:t>st_in_cwt</a:t>
            </a:r>
            <a:r>
              <a:rPr lang="en-GB" sz="2400" dirty="0">
                <a:latin typeface="Lucida Console" panose="020B0609040504020204" pitchFamily="49" charset="0"/>
              </a:rPr>
              <a:t> * </a:t>
            </a:r>
            <a:r>
              <a:rPr lang="en-GB" sz="2400" dirty="0" err="1">
                <a:latin typeface="Lucida Console" panose="020B0609040504020204" pitchFamily="49" charset="0"/>
              </a:rPr>
              <a:t>lb_in_st</a:t>
            </a:r>
            <a:r>
              <a:rPr lang="en-GB" sz="2400" dirty="0">
                <a:latin typeface="Lucida Console" panose="020B0609040504020204" pitchFamily="49" charset="0"/>
              </a:rPr>
              <a:t> * </a:t>
            </a:r>
            <a:r>
              <a:rPr lang="en-GB" sz="2400" dirty="0" err="1">
                <a:latin typeface="Lucida Console" panose="020B0609040504020204" pitchFamily="49" charset="0"/>
              </a:rPr>
              <a:t>oz_in_lb</a:t>
            </a:r>
            <a:r>
              <a:rPr lang="en-GB" sz="24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</a:rPr>
              <a:t>		+ </a:t>
            </a:r>
            <a:r>
              <a:rPr lang="en-GB" sz="2400" dirty="0" err="1">
                <a:latin typeface="Lucida Console" panose="020B0609040504020204" pitchFamily="49" charset="0"/>
              </a:rPr>
              <a:t>st</a:t>
            </a:r>
            <a:r>
              <a:rPr lang="en-GB" sz="2400" dirty="0">
                <a:latin typeface="Lucida Console" panose="020B0609040504020204" pitchFamily="49" charset="0"/>
              </a:rPr>
              <a:t> * </a:t>
            </a:r>
            <a:r>
              <a:rPr lang="en-GB" sz="2400" dirty="0" err="1">
                <a:latin typeface="Lucida Console" panose="020B0609040504020204" pitchFamily="49" charset="0"/>
              </a:rPr>
              <a:t>lb_in_st</a:t>
            </a:r>
            <a:r>
              <a:rPr lang="en-GB" sz="2400" dirty="0">
                <a:latin typeface="Lucida Console" panose="020B0609040504020204" pitchFamily="49" charset="0"/>
              </a:rPr>
              <a:t> * </a:t>
            </a:r>
            <a:r>
              <a:rPr lang="en-GB" sz="2400" dirty="0" err="1">
                <a:latin typeface="Lucida Console" panose="020B0609040504020204" pitchFamily="49" charset="0"/>
              </a:rPr>
              <a:t>oz_in_lb</a:t>
            </a:r>
            <a:r>
              <a:rPr lang="en-GB" sz="24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</a:rPr>
              <a:t>		+ lb * </a:t>
            </a:r>
            <a:r>
              <a:rPr lang="en-GB" sz="2400" dirty="0" err="1">
                <a:latin typeface="Lucida Console" panose="020B0609040504020204" pitchFamily="49" charset="0"/>
              </a:rPr>
              <a:t>oz_in_lb</a:t>
            </a:r>
            <a:r>
              <a:rPr lang="en-GB" sz="24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</a:rPr>
              <a:t>		+ oz</a:t>
            </a: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</a:rPr>
              <a:t>return </a:t>
            </a:r>
            <a:r>
              <a:rPr lang="en-GB" sz="2400" dirty="0" err="1">
                <a:latin typeface="Lucida Console" panose="020B0609040504020204" pitchFamily="49" charset="0"/>
              </a:rPr>
              <a:t>total_oz</a:t>
            </a:r>
            <a:endParaRPr lang="en-GB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125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8ED0-5F9F-8454-F3EB-C7946CA9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</a:t>
            </a:r>
            <a:r>
              <a:rPr lang="en-GB" dirty="0" err="1"/>
              <a:t>oz_to_weight</a:t>
            </a:r>
            <a:r>
              <a:rPr lang="en-GB" dirty="0"/>
              <a:t>(oz) → (cwt, </a:t>
            </a:r>
            <a:r>
              <a:rPr lang="en-GB" dirty="0" err="1"/>
              <a:t>st</a:t>
            </a:r>
            <a:r>
              <a:rPr lang="en-GB" dirty="0"/>
              <a:t>, lb, oz)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BC49-455F-A284-BF2D-6CF72FE95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err="1">
                <a:latin typeface="Lucida Console" panose="020B0609040504020204" pitchFamily="49" charset="0"/>
              </a:rPr>
              <a:t>st_in_cwt</a:t>
            </a:r>
            <a:r>
              <a:rPr lang="en-GB" sz="2400" dirty="0">
                <a:latin typeface="Lucida Console" panose="020B0609040504020204" pitchFamily="49" charset="0"/>
              </a:rPr>
              <a:t> = 8</a:t>
            </a:r>
          </a:p>
          <a:p>
            <a:pPr marL="0" indent="0">
              <a:buNone/>
            </a:pPr>
            <a:r>
              <a:rPr lang="en-GB" sz="2400" dirty="0" err="1">
                <a:latin typeface="Lucida Console" panose="020B0609040504020204" pitchFamily="49" charset="0"/>
              </a:rPr>
              <a:t>lb_in_st</a:t>
            </a:r>
            <a:r>
              <a:rPr lang="en-GB" sz="2400" dirty="0">
                <a:latin typeface="Lucida Console" panose="020B0609040504020204" pitchFamily="49" charset="0"/>
              </a:rPr>
              <a:t> = 14</a:t>
            </a:r>
          </a:p>
          <a:p>
            <a:pPr marL="0" indent="0">
              <a:buNone/>
            </a:pPr>
            <a:r>
              <a:rPr lang="en-GB" sz="2400" dirty="0" err="1">
                <a:latin typeface="Lucida Console" panose="020B0609040504020204" pitchFamily="49" charset="0"/>
              </a:rPr>
              <a:t>oz_in_lb</a:t>
            </a:r>
            <a:r>
              <a:rPr lang="en-GB" sz="2400" dirty="0">
                <a:latin typeface="Lucida Console" panose="020B0609040504020204" pitchFamily="49" charset="0"/>
              </a:rPr>
              <a:t> = 16</a:t>
            </a:r>
          </a:p>
          <a:p>
            <a:pPr marL="0" indent="0">
              <a:buNone/>
            </a:pPr>
            <a:endParaRPr lang="en-GB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</a:rPr>
              <a:t>cwt = oz // (</a:t>
            </a:r>
            <a:r>
              <a:rPr lang="en-GB" sz="2400" dirty="0" err="1">
                <a:latin typeface="Lucida Console" panose="020B0609040504020204" pitchFamily="49" charset="0"/>
              </a:rPr>
              <a:t>st_in_cwt</a:t>
            </a:r>
            <a:r>
              <a:rPr lang="en-GB" sz="2400" dirty="0">
                <a:latin typeface="Lucida Console" panose="020B0609040504020204" pitchFamily="49" charset="0"/>
              </a:rPr>
              <a:t> * </a:t>
            </a:r>
            <a:r>
              <a:rPr lang="en-GB" sz="2400" dirty="0" err="1">
                <a:latin typeface="Lucida Console" panose="020B0609040504020204" pitchFamily="49" charset="0"/>
              </a:rPr>
              <a:t>lb_in_st</a:t>
            </a:r>
            <a:r>
              <a:rPr lang="en-GB" sz="2400" dirty="0">
                <a:latin typeface="Lucida Console" panose="020B0609040504020204" pitchFamily="49" charset="0"/>
              </a:rPr>
              <a:t> * </a:t>
            </a:r>
            <a:r>
              <a:rPr lang="en-GB" sz="2400" dirty="0" err="1">
                <a:latin typeface="Lucida Console" panose="020B0609040504020204" pitchFamily="49" charset="0"/>
              </a:rPr>
              <a:t>oz_in_lb</a:t>
            </a:r>
            <a:r>
              <a:rPr lang="en-GB" sz="24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 err="1">
                <a:latin typeface="Lucida Console" panose="020B0609040504020204" pitchFamily="49" charset="0"/>
              </a:rPr>
              <a:t>st</a:t>
            </a:r>
            <a:r>
              <a:rPr lang="en-GB" sz="2400" dirty="0">
                <a:latin typeface="Lucida Console" panose="020B0609040504020204" pitchFamily="49" charset="0"/>
              </a:rPr>
              <a:t> = (oz // (</a:t>
            </a:r>
            <a:r>
              <a:rPr lang="en-GB" sz="2400" dirty="0" err="1">
                <a:latin typeface="Lucida Console" panose="020B0609040504020204" pitchFamily="49" charset="0"/>
              </a:rPr>
              <a:t>lb_in_st</a:t>
            </a:r>
            <a:r>
              <a:rPr lang="en-GB" sz="2400" dirty="0">
                <a:latin typeface="Lucida Console" panose="020B0609040504020204" pitchFamily="49" charset="0"/>
              </a:rPr>
              <a:t> * </a:t>
            </a:r>
            <a:r>
              <a:rPr lang="en-GB" sz="2400" dirty="0" err="1">
                <a:latin typeface="Lucida Console" panose="020B0609040504020204" pitchFamily="49" charset="0"/>
              </a:rPr>
              <a:t>oz_in_lb</a:t>
            </a:r>
            <a:r>
              <a:rPr lang="en-GB" sz="2400" dirty="0">
                <a:latin typeface="Lucida Console" panose="020B0609040504020204" pitchFamily="49" charset="0"/>
              </a:rPr>
              <a:t>)) % </a:t>
            </a:r>
            <a:r>
              <a:rPr lang="en-GB" sz="2400" dirty="0" err="1">
                <a:latin typeface="Lucida Console" panose="020B0609040504020204" pitchFamily="49" charset="0"/>
              </a:rPr>
              <a:t>st_in_cwt</a:t>
            </a:r>
            <a:endParaRPr lang="en-GB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</a:rPr>
              <a:t>lb = (oz // </a:t>
            </a:r>
            <a:r>
              <a:rPr lang="en-GB" sz="2400" dirty="0" err="1">
                <a:latin typeface="Lucida Console" panose="020B0609040504020204" pitchFamily="49" charset="0"/>
              </a:rPr>
              <a:t>oz_in_lb</a:t>
            </a:r>
            <a:r>
              <a:rPr lang="en-GB" sz="2400" dirty="0">
                <a:latin typeface="Lucida Console" panose="020B0609040504020204" pitchFamily="49" charset="0"/>
              </a:rPr>
              <a:t>) % </a:t>
            </a:r>
            <a:r>
              <a:rPr lang="en-GB" sz="2400" dirty="0" err="1">
                <a:latin typeface="Lucida Console" panose="020B0609040504020204" pitchFamily="49" charset="0"/>
              </a:rPr>
              <a:t>lb_in_st</a:t>
            </a:r>
            <a:endParaRPr lang="en-GB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</a:rPr>
              <a:t>oz = oz % </a:t>
            </a:r>
            <a:r>
              <a:rPr lang="en-GB" sz="2400" dirty="0" err="1">
                <a:latin typeface="Lucida Console" panose="020B0609040504020204" pitchFamily="49" charset="0"/>
              </a:rPr>
              <a:t>os_in_lb</a:t>
            </a:r>
            <a:endParaRPr lang="en-GB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</a:rPr>
              <a:t>return (cwt, </a:t>
            </a:r>
            <a:r>
              <a:rPr lang="en-GB" sz="2400" dirty="0" err="1">
                <a:latin typeface="Lucida Console" panose="020B0609040504020204" pitchFamily="49" charset="0"/>
              </a:rPr>
              <a:t>st</a:t>
            </a:r>
            <a:r>
              <a:rPr lang="en-GB" sz="2400" dirty="0">
                <a:latin typeface="Lucida Console" panose="020B0609040504020204" pitchFamily="49" charset="0"/>
              </a:rPr>
              <a:t>, lb, oz)</a:t>
            </a:r>
          </a:p>
        </p:txBody>
      </p:sp>
    </p:spTree>
    <p:extLst>
      <p:ext uri="{BB962C8B-B14F-4D97-AF65-F5344CB8AC3E}">
        <p14:creationId xmlns:p14="http://schemas.microsoft.com/office/powerpoint/2010/main" val="27115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1C09-69E2-FDDE-1BCC-3E8324E9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</a:t>
            </a:r>
            <a:r>
              <a:rPr lang="en-GB" dirty="0" err="1"/>
              <a:t>add_weight</a:t>
            </a:r>
            <a:r>
              <a:rPr lang="en-GB" dirty="0"/>
              <a:t>(cwt_1,st_1,lb_1,oz_1, </a:t>
            </a:r>
            <a:br>
              <a:rPr lang="en-GB" dirty="0"/>
            </a:br>
            <a:r>
              <a:rPr lang="en-GB" dirty="0"/>
              <a:t>                                cwt_2,st_2,lb_2,oz_2)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0BA66-4D18-3F02-4477-F75D2F0BD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weight_1 = </a:t>
            </a:r>
            <a:r>
              <a:rPr lang="en-GB" dirty="0" err="1">
                <a:latin typeface="Lucida Console" panose="020B0609040504020204" pitchFamily="49" charset="0"/>
              </a:rPr>
              <a:t>weight_to_oz</a:t>
            </a:r>
            <a:r>
              <a:rPr lang="en-GB" dirty="0">
                <a:latin typeface="Lucida Console" panose="020B0609040504020204" pitchFamily="49" charset="0"/>
              </a:rPr>
              <a:t>(cwt_1, st_1, lb_1, oz_1)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weight_2 = </a:t>
            </a:r>
            <a:r>
              <a:rPr lang="en-GB" dirty="0" err="1">
                <a:latin typeface="Lucida Console" panose="020B0609040504020204" pitchFamily="49" charset="0"/>
              </a:rPr>
              <a:t>weight_to_oz</a:t>
            </a:r>
            <a:r>
              <a:rPr lang="en-GB" dirty="0">
                <a:latin typeface="Lucida Console" panose="020B0609040504020204" pitchFamily="49" charset="0"/>
              </a:rPr>
              <a:t>(cwt_2, st_2, lb_2, oz_2)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total_oz</a:t>
            </a:r>
            <a:r>
              <a:rPr lang="en-GB" dirty="0">
                <a:latin typeface="Lucida Console" panose="020B0609040504020204" pitchFamily="49" charset="0"/>
              </a:rPr>
              <a:t> = weight_1 + weight_2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total_weight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oz_to_weight</a:t>
            </a:r>
            <a:r>
              <a:rPr lang="en-GB" dirty="0">
                <a:latin typeface="Lucida Console" panose="020B0609040504020204" pitchFamily="49" charset="0"/>
              </a:rPr>
              <a:t>(weight_1 + weight_2)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return </a:t>
            </a:r>
            <a:r>
              <a:rPr lang="en-GB" dirty="0" err="1">
                <a:latin typeface="Lucida Console" panose="020B0609040504020204" pitchFamily="49" charset="0"/>
              </a:rPr>
              <a:t>total_weight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75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15374C-154E-BA37-6009-9C9FF9FE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GB" dirty="0"/>
            </a:br>
            <a:r>
              <a:rPr lang="en-GB" dirty="0"/>
              <a:t>Your job is to test this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C754C-5DCF-6384-818A-DC9F536B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 signature is:</a:t>
            </a:r>
          </a:p>
          <a:p>
            <a:pPr lvl="1"/>
            <a:r>
              <a:rPr lang="en-GB" dirty="0" err="1"/>
              <a:t>add_wts</a:t>
            </a:r>
            <a:r>
              <a:rPr lang="en-GB" dirty="0"/>
              <a:t>(cwt1, st1, lb1, oz1, cwt2, st2, lb2, oz2) → (cwt, </a:t>
            </a:r>
            <a:r>
              <a:rPr lang="en-GB" dirty="0" err="1"/>
              <a:t>st</a:t>
            </a:r>
            <a:r>
              <a:rPr lang="en-GB" dirty="0"/>
              <a:t>, lb, oz)</a:t>
            </a:r>
          </a:p>
          <a:p>
            <a:endParaRPr lang="en-GB" dirty="0"/>
          </a:p>
          <a:p>
            <a:r>
              <a:rPr lang="en-GB" dirty="0"/>
              <a:t>The function should return the total weight as hundredweights, stones, pounds and ounces in normal form, i.e. with stones&lt;8, pounds&lt;14 and ounces &lt;16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98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1419</Words>
  <Application>Microsoft Office PowerPoint</Application>
  <PresentationFormat>Widescreen</PresentationFormat>
  <Paragraphs>133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Lucida Console</vt:lpstr>
      <vt:lpstr>Office Theme</vt:lpstr>
      <vt:lpstr>Example Application Development Problems</vt:lpstr>
      <vt:lpstr>Specification: Deliver a function that adds two weights given in hundredweights, stones, pounds and ounces</vt:lpstr>
      <vt:lpstr>Analysis – simplifying and understanding</vt:lpstr>
      <vt:lpstr>Design – how to solve the problem</vt:lpstr>
      <vt:lpstr>Design – more thoughts</vt:lpstr>
      <vt:lpstr>Build – weight_to_oz(cwt, st, lb, oz) →  oz</vt:lpstr>
      <vt:lpstr>Build oz_to_weight(oz) → (cwt, st, lb, oz)</vt:lpstr>
      <vt:lpstr>Build add_weight(cwt_1,st_1,lb_1,oz_1,                                  cwt_2,st_2,lb_2,oz_2)</vt:lpstr>
      <vt:lpstr> Your job is to test this function</vt:lpstr>
      <vt:lpstr>What tests would you run?</vt:lpstr>
      <vt:lpstr>Design Tests for add_weight()</vt:lpstr>
      <vt:lpstr>Build Tests for add_weight()</vt:lpstr>
      <vt:lpstr>Specification: Check if a word contains a vowel. Answer ‘true’ if it does, false otherwise</vt:lpstr>
      <vt:lpstr>Analysis</vt:lpstr>
      <vt:lpstr>Design</vt:lpstr>
      <vt:lpstr>Design - pseudocode</vt:lpstr>
      <vt:lpstr>Build - code</vt:lpstr>
      <vt:lpstr>Count the number of words in a string that contain a vowel</vt:lpstr>
      <vt:lpstr>Analysis</vt:lpstr>
      <vt:lpstr>Design</vt:lpstr>
      <vt:lpstr>Count the number of words that contain each combination of two consecutive vowels</vt:lpstr>
      <vt:lpstr>Count the number of words that contain  the substring ‘KKvvKK’ where:  K is any consonant  v is any vowel</vt:lpstr>
      <vt:lpstr>And so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</dc:title>
  <dc:creator>Peter McGinty</dc:creator>
  <cp:lastModifiedBy>Peter McGinty</cp:lastModifiedBy>
  <cp:revision>2</cp:revision>
  <cp:lastPrinted>2022-11-14T19:10:44Z</cp:lastPrinted>
  <dcterms:created xsi:type="dcterms:W3CDTF">2022-11-10T14:50:21Z</dcterms:created>
  <dcterms:modified xsi:type="dcterms:W3CDTF">2023-11-15T08:08:16Z</dcterms:modified>
</cp:coreProperties>
</file>