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6" r:id="rId3"/>
    <p:sldId id="392" r:id="rId4"/>
    <p:sldId id="402" r:id="rId5"/>
    <p:sldId id="399" r:id="rId6"/>
    <p:sldId id="393" r:id="rId7"/>
    <p:sldId id="401" r:id="rId8"/>
    <p:sldId id="398" r:id="rId9"/>
    <p:sldId id="403" r:id="rId10"/>
    <p:sldId id="405" r:id="rId11"/>
    <p:sldId id="404" r:id="rId12"/>
    <p:sldId id="421" r:id="rId13"/>
    <p:sldId id="400" r:id="rId14"/>
    <p:sldId id="415" r:id="rId15"/>
    <p:sldId id="418" r:id="rId16"/>
    <p:sldId id="422" r:id="rId17"/>
    <p:sldId id="419" r:id="rId18"/>
    <p:sldId id="416" r:id="rId19"/>
    <p:sldId id="420" r:id="rId20"/>
    <p:sldId id="396" r:id="rId21"/>
    <p:sldId id="388" r:id="rId22"/>
    <p:sldId id="395" r:id="rId23"/>
    <p:sldId id="389" r:id="rId24"/>
    <p:sldId id="391" r:id="rId25"/>
    <p:sldId id="390" r:id="rId26"/>
    <p:sldId id="394" r:id="rId27"/>
    <p:sldId id="429" r:id="rId28"/>
    <p:sldId id="397" r:id="rId29"/>
    <p:sldId id="428" r:id="rId30"/>
    <p:sldId id="406" r:id="rId31"/>
    <p:sldId id="407" r:id="rId32"/>
    <p:sldId id="408" r:id="rId33"/>
    <p:sldId id="409" r:id="rId34"/>
    <p:sldId id="425" r:id="rId35"/>
    <p:sldId id="427" r:id="rId36"/>
    <p:sldId id="410" r:id="rId37"/>
    <p:sldId id="411" r:id="rId38"/>
    <p:sldId id="412" r:id="rId39"/>
    <p:sldId id="414" r:id="rId40"/>
    <p:sldId id="413" r:id="rId41"/>
    <p:sldId id="430" r:id="rId42"/>
    <p:sldId id="431" r:id="rId43"/>
    <p:sldId id="424" r:id="rId44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0FBBB6-487D-46CD-907D-449C510CE328}">
          <p14:sldIdLst>
            <p14:sldId id="256"/>
            <p14:sldId id="386"/>
          </p14:sldIdLst>
        </p14:section>
        <p14:section name="Data" id="{AC0468C3-AF09-4C61-8CD7-E1ECADF5290C}">
          <p14:sldIdLst>
            <p14:sldId id="392"/>
            <p14:sldId id="402"/>
            <p14:sldId id="399"/>
            <p14:sldId id="393"/>
          </p14:sldIdLst>
        </p14:section>
        <p14:section name="CSV" id="{FABC7AAB-231C-45DE-A025-0024C28B2A88}">
          <p14:sldIdLst>
            <p14:sldId id="401"/>
            <p14:sldId id="398"/>
            <p14:sldId id="403"/>
            <p14:sldId id="405"/>
            <p14:sldId id="404"/>
            <p14:sldId id="421"/>
          </p14:sldIdLst>
        </p14:section>
        <p14:section name="JSON" id="{F9D68FA7-B4EE-4FC9-B9F7-17AE2103089F}">
          <p14:sldIdLst>
            <p14:sldId id="400"/>
            <p14:sldId id="415"/>
            <p14:sldId id="418"/>
            <p14:sldId id="422"/>
            <p14:sldId id="419"/>
            <p14:sldId id="416"/>
            <p14:sldId id="420"/>
          </p14:sldIdLst>
        </p14:section>
        <p14:section name="Database" id="{25449FB4-F0CA-4A0D-ABCA-EED684ED0B77}">
          <p14:sldIdLst>
            <p14:sldId id="396"/>
            <p14:sldId id="388"/>
            <p14:sldId id="395"/>
            <p14:sldId id="389"/>
            <p14:sldId id="391"/>
            <p14:sldId id="390"/>
            <p14:sldId id="394"/>
          </p14:sldIdLst>
        </p14:section>
        <p14:section name="Relational Databases" id="{CF57407A-5D67-4963-B332-D954147B841F}">
          <p14:sldIdLst>
            <p14:sldId id="429"/>
            <p14:sldId id="397"/>
            <p14:sldId id="428"/>
            <p14:sldId id="406"/>
            <p14:sldId id="407"/>
            <p14:sldId id="408"/>
            <p14:sldId id="409"/>
            <p14:sldId id="425"/>
            <p14:sldId id="427"/>
          </p14:sldIdLst>
        </p14:section>
        <p14:section name="SQL" id="{50F5B175-2B3A-40B0-ACAF-BF6F6BAABCB1}">
          <p14:sldIdLst>
            <p14:sldId id="410"/>
            <p14:sldId id="411"/>
            <p14:sldId id="412"/>
            <p14:sldId id="414"/>
            <p14:sldId id="413"/>
          </p14:sldIdLst>
        </p14:section>
        <p14:section name="non-Relational Databases" id="{C1528788-285C-4550-AD20-8610FA36F65F}">
          <p14:sldIdLst>
            <p14:sldId id="430"/>
            <p14:sldId id="431"/>
          </p14:sldIdLst>
        </p14:section>
        <p14:section name="E N D" id="{47E31B18-5143-4856-B751-1E746FD6820E}">
          <p14:sldIdLst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6B592-3933-471D-9A8A-CAC01A5F2291}" v="3" dt="2023-11-21T07:24:3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9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D7F6B592-3933-471D-9A8A-CAC01A5F2291}"/>
    <pc:docChg chg="undo custSel addSld modSld sldOrd addSection modSection">
      <pc:chgData name="Peter McGinty" userId="138e04b35f3df159" providerId="LiveId" clId="{D7F6B592-3933-471D-9A8A-CAC01A5F2291}" dt="2023-11-21T07:25:26.543" v="772" actId="20577"/>
      <pc:docMkLst>
        <pc:docMk/>
      </pc:docMkLst>
      <pc:sldChg chg="modSp mod">
        <pc:chgData name="Peter McGinty" userId="138e04b35f3df159" providerId="LiveId" clId="{D7F6B592-3933-471D-9A8A-CAC01A5F2291}" dt="2023-11-21T07:11:18.759" v="314" actId="20577"/>
        <pc:sldMkLst>
          <pc:docMk/>
          <pc:sldMk cId="37683607" sldId="388"/>
        </pc:sldMkLst>
        <pc:spChg chg="mod">
          <ac:chgData name="Peter McGinty" userId="138e04b35f3df159" providerId="LiveId" clId="{D7F6B592-3933-471D-9A8A-CAC01A5F2291}" dt="2023-11-21T07:11:18.759" v="314" actId="20577"/>
          <ac:spMkLst>
            <pc:docMk/>
            <pc:sldMk cId="37683607" sldId="388"/>
            <ac:spMk id="3" creationId="{055F4F97-661F-D6B9-8B00-588555D2820B}"/>
          </ac:spMkLst>
        </pc:spChg>
      </pc:sldChg>
      <pc:sldChg chg="modSp mod">
        <pc:chgData name="Peter McGinty" userId="138e04b35f3df159" providerId="LiveId" clId="{D7F6B592-3933-471D-9A8A-CAC01A5F2291}" dt="2023-11-21T07:13:40.661" v="340" actId="20577"/>
        <pc:sldMkLst>
          <pc:docMk/>
          <pc:sldMk cId="995370071" sldId="389"/>
        </pc:sldMkLst>
        <pc:spChg chg="mod">
          <ac:chgData name="Peter McGinty" userId="138e04b35f3df159" providerId="LiveId" clId="{D7F6B592-3933-471D-9A8A-CAC01A5F2291}" dt="2023-11-21T07:13:40.661" v="340" actId="20577"/>
          <ac:spMkLst>
            <pc:docMk/>
            <pc:sldMk cId="995370071" sldId="389"/>
            <ac:spMk id="5" creationId="{D74A18E0-AF9E-481B-C003-39F556D48881}"/>
          </ac:spMkLst>
        </pc:spChg>
      </pc:sldChg>
      <pc:sldChg chg="modSp mod">
        <pc:chgData name="Peter McGinty" userId="138e04b35f3df159" providerId="LiveId" clId="{D7F6B592-3933-471D-9A8A-CAC01A5F2291}" dt="2023-11-21T07:15:05.911" v="353" actId="20577"/>
        <pc:sldMkLst>
          <pc:docMk/>
          <pc:sldMk cId="3698131524" sldId="391"/>
        </pc:sldMkLst>
        <pc:spChg chg="mod">
          <ac:chgData name="Peter McGinty" userId="138e04b35f3df159" providerId="LiveId" clId="{D7F6B592-3933-471D-9A8A-CAC01A5F2291}" dt="2023-11-21T07:15:05.911" v="353" actId="20577"/>
          <ac:spMkLst>
            <pc:docMk/>
            <pc:sldMk cId="3698131524" sldId="391"/>
            <ac:spMk id="3" creationId="{AD547890-1C03-6E5C-ACB4-F83662E9C2A0}"/>
          </ac:spMkLst>
        </pc:spChg>
      </pc:sldChg>
      <pc:sldChg chg="ord">
        <pc:chgData name="Peter McGinty" userId="138e04b35f3df159" providerId="LiveId" clId="{D7F6B592-3933-471D-9A8A-CAC01A5F2291}" dt="2023-11-21T07:17:17.750" v="357"/>
        <pc:sldMkLst>
          <pc:docMk/>
          <pc:sldMk cId="4125266370" sldId="394"/>
        </pc:sldMkLst>
      </pc:sldChg>
      <pc:sldChg chg="modSp mod">
        <pc:chgData name="Peter McGinty" userId="138e04b35f3df159" providerId="LiveId" clId="{D7F6B592-3933-471D-9A8A-CAC01A5F2291}" dt="2023-11-21T07:12:07.321" v="326" actId="20577"/>
        <pc:sldMkLst>
          <pc:docMk/>
          <pc:sldMk cId="291447184" sldId="395"/>
        </pc:sldMkLst>
        <pc:spChg chg="mod">
          <ac:chgData name="Peter McGinty" userId="138e04b35f3df159" providerId="LiveId" clId="{D7F6B592-3933-471D-9A8A-CAC01A5F2291}" dt="2023-11-21T07:12:07.321" v="326" actId="20577"/>
          <ac:spMkLst>
            <pc:docMk/>
            <pc:sldMk cId="291447184" sldId="395"/>
            <ac:spMk id="3" creationId="{362DE8DB-8BF2-765A-08B5-7A0066099205}"/>
          </ac:spMkLst>
        </pc:spChg>
      </pc:sldChg>
      <pc:sldChg chg="modSp mod">
        <pc:chgData name="Peter McGinty" userId="138e04b35f3df159" providerId="LiveId" clId="{D7F6B592-3933-471D-9A8A-CAC01A5F2291}" dt="2023-11-21T07:05:32.442" v="216" actId="20577"/>
        <pc:sldMkLst>
          <pc:docMk/>
          <pc:sldMk cId="3132939943" sldId="402"/>
        </pc:sldMkLst>
        <pc:spChg chg="mod">
          <ac:chgData name="Peter McGinty" userId="138e04b35f3df159" providerId="LiveId" clId="{D7F6B592-3933-471D-9A8A-CAC01A5F2291}" dt="2023-11-21T07:05:32.442" v="216" actId="20577"/>
          <ac:spMkLst>
            <pc:docMk/>
            <pc:sldMk cId="3132939943" sldId="402"/>
            <ac:spMk id="3" creationId="{3B7A1657-7090-BE8B-0CED-25EF748BEC0F}"/>
          </ac:spMkLst>
        </pc:spChg>
      </pc:sldChg>
      <pc:sldChg chg="modSp mod">
        <pc:chgData name="Peter McGinty" userId="138e04b35f3df159" providerId="LiveId" clId="{D7F6B592-3933-471D-9A8A-CAC01A5F2291}" dt="2023-11-20T22:31:54.874" v="8" actId="20577"/>
        <pc:sldMkLst>
          <pc:docMk/>
          <pc:sldMk cId="2861334429" sldId="409"/>
        </pc:sldMkLst>
        <pc:spChg chg="mod">
          <ac:chgData name="Peter McGinty" userId="138e04b35f3df159" providerId="LiveId" clId="{D7F6B592-3933-471D-9A8A-CAC01A5F2291}" dt="2023-11-20T22:31:54.874" v="8" actId="20577"/>
          <ac:spMkLst>
            <pc:docMk/>
            <pc:sldMk cId="2861334429" sldId="409"/>
            <ac:spMk id="3" creationId="{029082D1-EF0E-F82B-FBA1-A58DEE7D42CF}"/>
          </ac:spMkLst>
        </pc:spChg>
      </pc:sldChg>
      <pc:sldChg chg="modSp mod">
        <pc:chgData name="Peter McGinty" userId="138e04b35f3df159" providerId="LiveId" clId="{D7F6B592-3933-471D-9A8A-CAC01A5F2291}" dt="2023-11-20T22:35:10.092" v="43" actId="20577"/>
        <pc:sldMkLst>
          <pc:docMk/>
          <pc:sldMk cId="4287462819" sldId="410"/>
        </pc:sldMkLst>
        <pc:spChg chg="mod">
          <ac:chgData name="Peter McGinty" userId="138e04b35f3df159" providerId="LiveId" clId="{D7F6B592-3933-471D-9A8A-CAC01A5F2291}" dt="2023-11-20T22:35:10.092" v="43" actId="20577"/>
          <ac:spMkLst>
            <pc:docMk/>
            <pc:sldMk cId="4287462819" sldId="410"/>
            <ac:spMk id="3" creationId="{79D48B53-0173-BCF6-536A-1DDE6ADB67E0}"/>
          </ac:spMkLst>
        </pc:spChg>
      </pc:sldChg>
      <pc:sldChg chg="modSp add mod">
        <pc:chgData name="Peter McGinty" userId="138e04b35f3df159" providerId="LiveId" clId="{D7F6B592-3933-471D-9A8A-CAC01A5F2291}" dt="2023-11-20T22:40:09.355" v="210" actId="20577"/>
        <pc:sldMkLst>
          <pc:docMk/>
          <pc:sldMk cId="2188543793" sldId="428"/>
        </pc:sldMkLst>
        <pc:spChg chg="mod">
          <ac:chgData name="Peter McGinty" userId="138e04b35f3df159" providerId="LiveId" clId="{D7F6B592-3933-471D-9A8A-CAC01A5F2291}" dt="2023-11-20T22:37:22.919" v="75" actId="20577"/>
          <ac:spMkLst>
            <pc:docMk/>
            <pc:sldMk cId="2188543793" sldId="428"/>
            <ac:spMk id="2" creationId="{338E3D82-F9B4-A9BA-E903-E1E16367CE1E}"/>
          </ac:spMkLst>
        </pc:spChg>
        <pc:spChg chg="mod">
          <ac:chgData name="Peter McGinty" userId="138e04b35f3df159" providerId="LiveId" clId="{D7F6B592-3933-471D-9A8A-CAC01A5F2291}" dt="2023-11-20T22:40:09.355" v="210" actId="20577"/>
          <ac:spMkLst>
            <pc:docMk/>
            <pc:sldMk cId="2188543793" sldId="428"/>
            <ac:spMk id="3" creationId="{1FED9E2A-7748-9C69-DB7E-5104BF14A3D5}"/>
          </ac:spMkLst>
        </pc:spChg>
      </pc:sldChg>
      <pc:sldChg chg="modSp new mod">
        <pc:chgData name="Peter McGinty" userId="138e04b35f3df159" providerId="LiveId" clId="{D7F6B592-3933-471D-9A8A-CAC01A5F2291}" dt="2023-11-21T07:18:15.285" v="429" actId="20577"/>
        <pc:sldMkLst>
          <pc:docMk/>
          <pc:sldMk cId="1125100381" sldId="429"/>
        </pc:sldMkLst>
        <pc:spChg chg="mod">
          <ac:chgData name="Peter McGinty" userId="138e04b35f3df159" providerId="LiveId" clId="{D7F6B592-3933-471D-9A8A-CAC01A5F2291}" dt="2023-11-21T07:17:38.510" v="378" actId="20577"/>
          <ac:spMkLst>
            <pc:docMk/>
            <pc:sldMk cId="1125100381" sldId="429"/>
            <ac:spMk id="2" creationId="{60205806-63AE-1579-0482-C964A1A37BD7}"/>
          </ac:spMkLst>
        </pc:spChg>
        <pc:spChg chg="mod">
          <ac:chgData name="Peter McGinty" userId="138e04b35f3df159" providerId="LiveId" clId="{D7F6B592-3933-471D-9A8A-CAC01A5F2291}" dt="2023-11-21T07:18:15.285" v="429" actId="20577"/>
          <ac:spMkLst>
            <pc:docMk/>
            <pc:sldMk cId="1125100381" sldId="429"/>
            <ac:spMk id="3" creationId="{75914387-95D0-37E3-DC61-C4723949964D}"/>
          </ac:spMkLst>
        </pc:spChg>
      </pc:sldChg>
      <pc:sldChg chg="modSp new mod">
        <pc:chgData name="Peter McGinty" userId="138e04b35f3df159" providerId="LiveId" clId="{D7F6B592-3933-471D-9A8A-CAC01A5F2291}" dt="2023-11-21T07:18:55.974" v="455" actId="20577"/>
        <pc:sldMkLst>
          <pc:docMk/>
          <pc:sldMk cId="1650405416" sldId="430"/>
        </pc:sldMkLst>
        <pc:spChg chg="mod">
          <ac:chgData name="Peter McGinty" userId="138e04b35f3df159" providerId="LiveId" clId="{D7F6B592-3933-471D-9A8A-CAC01A5F2291}" dt="2023-11-21T07:18:55.974" v="455" actId="20577"/>
          <ac:spMkLst>
            <pc:docMk/>
            <pc:sldMk cId="1650405416" sldId="430"/>
            <ac:spMk id="2" creationId="{130A1ACA-4F86-96AB-8CCF-F4D30B4783EF}"/>
          </ac:spMkLst>
        </pc:spChg>
      </pc:sldChg>
      <pc:sldChg chg="modSp new mod">
        <pc:chgData name="Peter McGinty" userId="138e04b35f3df159" providerId="LiveId" clId="{D7F6B592-3933-471D-9A8A-CAC01A5F2291}" dt="2023-11-21T07:25:26.543" v="772" actId="20577"/>
        <pc:sldMkLst>
          <pc:docMk/>
          <pc:sldMk cId="967324274" sldId="431"/>
        </pc:sldMkLst>
        <pc:spChg chg="mod">
          <ac:chgData name="Peter McGinty" userId="138e04b35f3df159" providerId="LiveId" clId="{D7F6B592-3933-471D-9A8A-CAC01A5F2291}" dt="2023-11-21T07:19:53.600" v="501" actId="20577"/>
          <ac:spMkLst>
            <pc:docMk/>
            <pc:sldMk cId="967324274" sldId="431"/>
            <ac:spMk id="2" creationId="{FAF2D0BB-1E03-2305-34CE-53ED644FB222}"/>
          </ac:spMkLst>
        </pc:spChg>
        <pc:spChg chg="mod">
          <ac:chgData name="Peter McGinty" userId="138e04b35f3df159" providerId="LiveId" clId="{D7F6B592-3933-471D-9A8A-CAC01A5F2291}" dt="2023-11-21T07:25:26.543" v="772" actId="20577"/>
          <ac:spMkLst>
            <pc:docMk/>
            <pc:sldMk cId="967324274" sldId="431"/>
            <ac:spMk id="3" creationId="{9E1AFAFE-FED9-16D1-2431-CA90148912BD}"/>
          </ac:spMkLst>
        </pc:spChg>
      </pc:sldChg>
    </pc:docChg>
  </pc:docChgLst>
  <pc:docChgLst>
    <pc:chgData name="Peter McGinty" userId="138e04b35f3df159" providerId="LiveId" clId="{41DCCCDC-ECB2-445F-9369-09316950FF98}"/>
    <pc:docChg chg="undo custSel addSld delSld modSld sldOrd addSection modSection">
      <pc:chgData name="Peter McGinty" userId="138e04b35f3df159" providerId="LiveId" clId="{41DCCCDC-ECB2-445F-9369-09316950FF98}" dt="2022-11-25T17:43:07.370" v="9499" actId="47"/>
      <pc:docMkLst>
        <pc:docMk/>
      </pc:docMkLst>
      <pc:sldChg chg="modSp mod">
        <pc:chgData name="Peter McGinty" userId="138e04b35f3df159" providerId="LiveId" clId="{41DCCCDC-ECB2-445F-9369-09316950FF98}" dt="2022-11-24T22:04:05.691" v="9220" actId="20577"/>
        <pc:sldMkLst>
          <pc:docMk/>
          <pc:sldMk cId="1929248127" sldId="256"/>
        </pc:sldMkLst>
        <pc:spChg chg="mod">
          <ac:chgData name="Peter McGinty" userId="138e04b35f3df159" providerId="LiveId" clId="{41DCCCDC-ECB2-445F-9369-09316950FF98}" dt="2022-11-24T22:04:05.691" v="9220" actId="20577"/>
          <ac:spMkLst>
            <pc:docMk/>
            <pc:sldMk cId="1929248127" sldId="256"/>
            <ac:spMk id="3" creationId="{9FBD0275-1F9F-CD50-4B7B-9DB7577EDDD2}"/>
          </ac:spMkLst>
        </pc:spChg>
      </pc:sldChg>
      <pc:sldChg chg="del">
        <pc:chgData name="Peter McGinty" userId="138e04b35f3df159" providerId="LiveId" clId="{41DCCCDC-ECB2-445F-9369-09316950FF98}" dt="2022-11-24T11:48:23.304" v="4111" actId="47"/>
        <pc:sldMkLst>
          <pc:docMk/>
          <pc:sldMk cId="1975156765" sldId="387"/>
        </pc:sldMkLst>
      </pc:sldChg>
      <pc:sldChg chg="add">
        <pc:chgData name="Peter McGinty" userId="138e04b35f3df159" providerId="LiveId" clId="{41DCCCDC-ECB2-445F-9369-09316950FF98}" dt="2022-11-24T12:28:57.265" v="5028"/>
        <pc:sldMkLst>
          <pc:docMk/>
          <pc:sldMk cId="37683607" sldId="388"/>
        </pc:sldMkLst>
      </pc:sldChg>
      <pc:sldChg chg="modSp del mod">
        <pc:chgData name="Peter McGinty" userId="138e04b35f3df159" providerId="LiveId" clId="{41DCCCDC-ECB2-445F-9369-09316950FF98}" dt="2022-11-24T12:28:20.098" v="5009" actId="2696"/>
        <pc:sldMkLst>
          <pc:docMk/>
          <pc:sldMk cId="3478988707" sldId="388"/>
        </pc:sldMkLst>
        <pc:spChg chg="mod">
          <ac:chgData name="Peter McGinty" userId="138e04b35f3df159" providerId="LiveId" clId="{41DCCCDC-ECB2-445F-9369-09316950FF98}" dt="2022-11-20T23:36:14.811" v="292" actId="20577"/>
          <ac:spMkLst>
            <pc:docMk/>
            <pc:sldMk cId="3478988707" sldId="388"/>
            <ac:spMk id="2" creationId="{6E1EB326-40B6-FD36-A5AD-2C1B41BCB37E}"/>
          </ac:spMkLst>
        </pc:spChg>
        <pc:spChg chg="mod">
          <ac:chgData name="Peter McGinty" userId="138e04b35f3df159" providerId="LiveId" clId="{41DCCCDC-ECB2-445F-9369-09316950FF98}" dt="2022-11-21T10:16:23.319" v="795" actId="20577"/>
          <ac:spMkLst>
            <pc:docMk/>
            <pc:sldMk cId="3478988707" sldId="388"/>
            <ac:spMk id="3" creationId="{055F4F97-661F-D6B9-8B00-588555D2820B}"/>
          </ac:spMkLst>
        </pc:spChg>
      </pc:sldChg>
      <pc:sldChg chg="modSp add mod">
        <pc:chgData name="Peter McGinty" userId="138e04b35f3df159" providerId="LiveId" clId="{41DCCCDC-ECB2-445F-9369-09316950FF98}" dt="2022-11-24T22:09:02.962" v="9254" actId="20577"/>
        <pc:sldMkLst>
          <pc:docMk/>
          <pc:sldMk cId="995370071" sldId="389"/>
        </pc:sldMkLst>
        <pc:spChg chg="mod">
          <ac:chgData name="Peter McGinty" userId="138e04b35f3df159" providerId="LiveId" clId="{41DCCCDC-ECB2-445F-9369-09316950FF98}" dt="2022-11-24T22:08:35.386" v="9252" actId="6549"/>
          <ac:spMkLst>
            <pc:docMk/>
            <pc:sldMk cId="995370071" sldId="389"/>
            <ac:spMk id="3" creationId="{362DE8DB-8BF2-765A-08B5-7A0066099205}"/>
          </ac:spMkLst>
        </pc:spChg>
        <pc:spChg chg="mod">
          <ac:chgData name="Peter McGinty" userId="138e04b35f3df159" providerId="LiveId" clId="{41DCCCDC-ECB2-445F-9369-09316950FF98}" dt="2022-11-24T22:09:02.962" v="9254" actId="20577"/>
          <ac:spMkLst>
            <pc:docMk/>
            <pc:sldMk cId="995370071" sldId="389"/>
            <ac:spMk id="5" creationId="{D74A18E0-AF9E-481B-C003-39F556D48881}"/>
          </ac:spMkLst>
        </pc:spChg>
      </pc:sldChg>
      <pc:sldChg chg="modSp del mod">
        <pc:chgData name="Peter McGinty" userId="138e04b35f3df159" providerId="LiveId" clId="{41DCCCDC-ECB2-445F-9369-09316950FF98}" dt="2022-11-24T12:28:20.098" v="5009" actId="2696"/>
        <pc:sldMkLst>
          <pc:docMk/>
          <pc:sldMk cId="2133753570" sldId="389"/>
        </pc:sldMkLst>
        <pc:spChg chg="mod">
          <ac:chgData name="Peter McGinty" userId="138e04b35f3df159" providerId="LiveId" clId="{41DCCCDC-ECB2-445F-9369-09316950FF98}" dt="2022-11-21T10:38:02.638" v="1508" actId="20577"/>
          <ac:spMkLst>
            <pc:docMk/>
            <pc:sldMk cId="2133753570" sldId="389"/>
            <ac:spMk id="2" creationId="{8F8FECB1-CBA0-40C9-49A0-B707BCEE48FD}"/>
          </ac:spMkLst>
        </pc:spChg>
        <pc:spChg chg="mod">
          <ac:chgData name="Peter McGinty" userId="138e04b35f3df159" providerId="LiveId" clId="{41DCCCDC-ECB2-445F-9369-09316950FF98}" dt="2022-11-21T11:10:19.078" v="2588" actId="27636"/>
          <ac:spMkLst>
            <pc:docMk/>
            <pc:sldMk cId="2133753570" sldId="389"/>
            <ac:spMk id="3" creationId="{362DE8DB-8BF2-765A-08B5-7A0066099205}"/>
          </ac:spMkLst>
        </pc:spChg>
        <pc:spChg chg="mod">
          <ac:chgData name="Peter McGinty" userId="138e04b35f3df159" providerId="LiveId" clId="{41DCCCDC-ECB2-445F-9369-09316950FF98}" dt="2022-11-21T11:10:19.078" v="2589" actId="27636"/>
          <ac:spMkLst>
            <pc:docMk/>
            <pc:sldMk cId="2133753570" sldId="389"/>
            <ac:spMk id="5" creationId="{D74A18E0-AF9E-481B-C003-39F556D48881}"/>
          </ac:spMkLst>
        </pc:spChg>
      </pc:sldChg>
      <pc:sldChg chg="modSp del mod">
        <pc:chgData name="Peter McGinty" userId="138e04b35f3df159" providerId="LiveId" clId="{41DCCCDC-ECB2-445F-9369-09316950FF98}" dt="2022-11-24T12:28:20.098" v="5009" actId="2696"/>
        <pc:sldMkLst>
          <pc:docMk/>
          <pc:sldMk cId="852354499" sldId="390"/>
        </pc:sldMkLst>
        <pc:spChg chg="mod">
          <ac:chgData name="Peter McGinty" userId="138e04b35f3df159" providerId="LiveId" clId="{41DCCCDC-ECB2-445F-9369-09316950FF98}" dt="2022-11-21T11:17:12.506" v="2839" actId="6549"/>
          <ac:spMkLst>
            <pc:docMk/>
            <pc:sldMk cId="852354499" sldId="390"/>
            <ac:spMk id="3" creationId="{A31B33FE-8FBE-EDCB-3869-C1F844A4DA3F}"/>
          </ac:spMkLst>
        </pc:spChg>
      </pc:sldChg>
      <pc:sldChg chg="add">
        <pc:chgData name="Peter McGinty" userId="138e04b35f3df159" providerId="LiveId" clId="{41DCCCDC-ECB2-445F-9369-09316950FF98}" dt="2022-11-24T12:28:57.265" v="5028"/>
        <pc:sldMkLst>
          <pc:docMk/>
          <pc:sldMk cId="3474424227" sldId="390"/>
        </pc:sldMkLst>
      </pc:sldChg>
      <pc:sldChg chg="addSp modSp del mod modClrScheme chgLayout">
        <pc:chgData name="Peter McGinty" userId="138e04b35f3df159" providerId="LiveId" clId="{41DCCCDC-ECB2-445F-9369-09316950FF98}" dt="2022-11-24T12:28:20.098" v="5009" actId="2696"/>
        <pc:sldMkLst>
          <pc:docMk/>
          <pc:sldMk cId="2354235515" sldId="391"/>
        </pc:sldMkLst>
        <pc:spChg chg="mod ord">
          <ac:chgData name="Peter McGinty" userId="138e04b35f3df159" providerId="LiveId" clId="{41DCCCDC-ECB2-445F-9369-09316950FF98}" dt="2022-11-21T10:59:22.207" v="2253" actId="700"/>
          <ac:spMkLst>
            <pc:docMk/>
            <pc:sldMk cId="2354235515" sldId="391"/>
            <ac:spMk id="2" creationId="{88180424-D8D3-EC9D-C252-E66752FF6BCB}"/>
          </ac:spMkLst>
        </pc:spChg>
        <pc:spChg chg="mod ord">
          <ac:chgData name="Peter McGinty" userId="138e04b35f3df159" providerId="LiveId" clId="{41DCCCDC-ECB2-445F-9369-09316950FF98}" dt="2022-11-21T11:14:15.446" v="2798" actId="20577"/>
          <ac:spMkLst>
            <pc:docMk/>
            <pc:sldMk cId="2354235515" sldId="391"/>
            <ac:spMk id="3" creationId="{AD547890-1C03-6E5C-ACB4-F83662E9C2A0}"/>
          </ac:spMkLst>
        </pc:spChg>
        <pc:spChg chg="add mod ord">
          <ac:chgData name="Peter McGinty" userId="138e04b35f3df159" providerId="LiveId" clId="{41DCCCDC-ECB2-445F-9369-09316950FF98}" dt="2022-11-21T11:15:47.706" v="2829"/>
          <ac:spMkLst>
            <pc:docMk/>
            <pc:sldMk cId="2354235515" sldId="391"/>
            <ac:spMk id="4" creationId="{5B245D76-469E-8BFB-54DE-3550248231A1}"/>
          </ac:spMkLst>
        </pc:spChg>
      </pc:sldChg>
      <pc:sldChg chg="modSp add mod">
        <pc:chgData name="Peter McGinty" userId="138e04b35f3df159" providerId="LiveId" clId="{41DCCCDC-ECB2-445F-9369-09316950FF98}" dt="2022-11-24T12:31:34.679" v="5111" actId="20577"/>
        <pc:sldMkLst>
          <pc:docMk/>
          <pc:sldMk cId="3698131524" sldId="391"/>
        </pc:sldMkLst>
        <pc:spChg chg="mod">
          <ac:chgData name="Peter McGinty" userId="138e04b35f3df159" providerId="LiveId" clId="{41DCCCDC-ECB2-445F-9369-09316950FF98}" dt="2022-11-24T12:31:34.679" v="5111" actId="20577"/>
          <ac:spMkLst>
            <pc:docMk/>
            <pc:sldMk cId="3698131524" sldId="391"/>
            <ac:spMk id="3" creationId="{AD547890-1C03-6E5C-ACB4-F83662E9C2A0}"/>
          </ac:spMkLst>
        </pc:spChg>
        <pc:spChg chg="mod">
          <ac:chgData name="Peter McGinty" userId="138e04b35f3df159" providerId="LiveId" clId="{41DCCCDC-ECB2-445F-9369-09316950FF98}" dt="2022-11-24T12:30:49.194" v="5100" actId="27636"/>
          <ac:spMkLst>
            <pc:docMk/>
            <pc:sldMk cId="3698131524" sldId="391"/>
            <ac:spMk id="4" creationId="{5B245D76-469E-8BFB-54DE-3550248231A1}"/>
          </ac:spMkLst>
        </pc:spChg>
      </pc:sldChg>
      <pc:sldChg chg="modSp mod modClrScheme chgLayout">
        <pc:chgData name="Peter McGinty" userId="138e04b35f3df159" providerId="LiveId" clId="{41DCCCDC-ECB2-445F-9369-09316950FF98}" dt="2022-11-24T11:47:55.061" v="4108" actId="27636"/>
        <pc:sldMkLst>
          <pc:docMk/>
          <pc:sldMk cId="758557596" sldId="392"/>
        </pc:sldMkLst>
        <pc:spChg chg="mod ord">
          <ac:chgData name="Peter McGinty" userId="138e04b35f3df159" providerId="LiveId" clId="{41DCCCDC-ECB2-445F-9369-09316950FF98}" dt="2022-11-24T11:47:50.698" v="4105" actId="700"/>
          <ac:spMkLst>
            <pc:docMk/>
            <pc:sldMk cId="758557596" sldId="392"/>
            <ac:spMk id="2" creationId="{C9AF99FD-DA82-7A3B-2A65-30D3D43E937F}"/>
          </ac:spMkLst>
        </pc:spChg>
        <pc:spChg chg="mod ord">
          <ac:chgData name="Peter McGinty" userId="138e04b35f3df159" providerId="LiveId" clId="{41DCCCDC-ECB2-445F-9369-09316950FF98}" dt="2022-11-24T11:47:55.061" v="4108" actId="27636"/>
          <ac:spMkLst>
            <pc:docMk/>
            <pc:sldMk cId="758557596" sldId="392"/>
            <ac:spMk id="3" creationId="{3B7A1657-7090-BE8B-0CED-25EF748BEC0F}"/>
          </ac:spMkLst>
        </pc:spChg>
      </pc:sldChg>
      <pc:sldChg chg="addSp modSp new mod modClrScheme chgLayout">
        <pc:chgData name="Peter McGinty" userId="138e04b35f3df159" providerId="LiveId" clId="{41DCCCDC-ECB2-445F-9369-09316950FF98}" dt="2022-11-24T11:53:53.734" v="4171" actId="20577"/>
        <pc:sldMkLst>
          <pc:docMk/>
          <pc:sldMk cId="1564608878" sldId="393"/>
        </pc:sldMkLst>
        <pc:spChg chg="mod ord">
          <ac:chgData name="Peter McGinty" userId="138e04b35f3df159" providerId="LiveId" clId="{41DCCCDC-ECB2-445F-9369-09316950FF98}" dt="2022-11-24T10:50:06.767" v="3636" actId="700"/>
          <ac:spMkLst>
            <pc:docMk/>
            <pc:sldMk cId="1564608878" sldId="393"/>
            <ac:spMk id="2" creationId="{54C5EE7F-D27B-9CF1-1DAC-0F84C81CAD19}"/>
          </ac:spMkLst>
        </pc:spChg>
        <pc:spChg chg="mod ord">
          <ac:chgData name="Peter McGinty" userId="138e04b35f3df159" providerId="LiveId" clId="{41DCCCDC-ECB2-445F-9369-09316950FF98}" dt="2022-11-24T11:53:53.734" v="4171" actId="20577"/>
          <ac:spMkLst>
            <pc:docMk/>
            <pc:sldMk cId="1564608878" sldId="393"/>
            <ac:spMk id="3" creationId="{1E76F39C-669F-BA53-B374-80E84E967003}"/>
          </ac:spMkLst>
        </pc:spChg>
        <pc:spChg chg="add mod ord">
          <ac:chgData name="Peter McGinty" userId="138e04b35f3df159" providerId="LiveId" clId="{41DCCCDC-ECB2-445F-9369-09316950FF98}" dt="2022-11-24T11:50:02.609" v="4136" actId="20577"/>
          <ac:spMkLst>
            <pc:docMk/>
            <pc:sldMk cId="1564608878" sldId="393"/>
            <ac:spMk id="4" creationId="{C297E0BF-A8A0-6E52-720C-31E69B679563}"/>
          </ac:spMkLst>
        </pc:spChg>
      </pc:sldChg>
      <pc:sldChg chg="addSp delSp modSp new del mod modClrScheme chgLayout">
        <pc:chgData name="Peter McGinty" userId="138e04b35f3df159" providerId="LiveId" clId="{41DCCCDC-ECB2-445F-9369-09316950FF98}" dt="2022-11-24T12:28:20.098" v="5009" actId="2696"/>
        <pc:sldMkLst>
          <pc:docMk/>
          <pc:sldMk cId="2772377227" sldId="394"/>
        </pc:sldMkLst>
        <pc:spChg chg="del mod ord">
          <ac:chgData name="Peter McGinty" userId="138e04b35f3df159" providerId="LiveId" clId="{41DCCCDC-ECB2-445F-9369-09316950FF98}" dt="2022-11-20T23:31:28.893" v="134" actId="700"/>
          <ac:spMkLst>
            <pc:docMk/>
            <pc:sldMk cId="2772377227" sldId="394"/>
            <ac:spMk id="2" creationId="{22974092-1441-4803-2343-B76C8152A335}"/>
          </ac:spMkLst>
        </pc:spChg>
        <pc:spChg chg="del mod ord">
          <ac:chgData name="Peter McGinty" userId="138e04b35f3df159" providerId="LiveId" clId="{41DCCCDC-ECB2-445F-9369-09316950FF98}" dt="2022-11-20T23:31:28.893" v="134" actId="700"/>
          <ac:spMkLst>
            <pc:docMk/>
            <pc:sldMk cId="2772377227" sldId="394"/>
            <ac:spMk id="3" creationId="{367EAE4D-7310-3BBC-DDCF-36E69E721522}"/>
          </ac:spMkLst>
        </pc:spChg>
        <pc:spChg chg="add mod ord">
          <ac:chgData name="Peter McGinty" userId="138e04b35f3df159" providerId="LiveId" clId="{41DCCCDC-ECB2-445F-9369-09316950FF98}" dt="2022-11-20T23:31:42.449" v="152" actId="20577"/>
          <ac:spMkLst>
            <pc:docMk/>
            <pc:sldMk cId="2772377227" sldId="394"/>
            <ac:spMk id="4" creationId="{1DF87F99-AA8A-BE71-0516-D284070AB6FF}"/>
          </ac:spMkLst>
        </pc:spChg>
        <pc:spChg chg="add mod ord">
          <ac:chgData name="Peter McGinty" userId="138e04b35f3df159" providerId="LiveId" clId="{41DCCCDC-ECB2-445F-9369-09316950FF98}" dt="2022-11-20T23:31:28.893" v="134" actId="700"/>
          <ac:spMkLst>
            <pc:docMk/>
            <pc:sldMk cId="2772377227" sldId="394"/>
            <ac:spMk id="5" creationId="{44BB7080-BE28-7F62-C396-860FCF8FEE4E}"/>
          </ac:spMkLst>
        </pc:spChg>
      </pc:sldChg>
      <pc:sldChg chg="modSp add mod ord">
        <pc:chgData name="Peter McGinty" userId="138e04b35f3df159" providerId="LiveId" clId="{41DCCCDC-ECB2-445F-9369-09316950FF98}" dt="2022-11-24T22:10:23.936" v="9257" actId="20578"/>
        <pc:sldMkLst>
          <pc:docMk/>
          <pc:sldMk cId="4125266370" sldId="394"/>
        </pc:sldMkLst>
        <pc:spChg chg="mod">
          <ac:chgData name="Peter McGinty" userId="138e04b35f3df159" providerId="LiveId" clId="{41DCCCDC-ECB2-445F-9369-09316950FF98}" dt="2022-11-24T22:07:34.708" v="9249" actId="6549"/>
          <ac:spMkLst>
            <pc:docMk/>
            <pc:sldMk cId="4125266370" sldId="394"/>
            <ac:spMk id="4" creationId="{1DF87F99-AA8A-BE71-0516-D284070AB6FF}"/>
          </ac:spMkLst>
        </pc:spChg>
        <pc:spChg chg="mod">
          <ac:chgData name="Peter McGinty" userId="138e04b35f3df159" providerId="LiveId" clId="{41DCCCDC-ECB2-445F-9369-09316950FF98}" dt="2022-11-24T12:29:43.683" v="5082" actId="20577"/>
          <ac:spMkLst>
            <pc:docMk/>
            <pc:sldMk cId="4125266370" sldId="394"/>
            <ac:spMk id="5" creationId="{44BB7080-BE28-7F62-C396-860FCF8FEE4E}"/>
          </ac:spMkLst>
        </pc:spChg>
      </pc:sldChg>
      <pc:sldChg chg="add">
        <pc:chgData name="Peter McGinty" userId="138e04b35f3df159" providerId="LiveId" clId="{41DCCCDC-ECB2-445F-9369-09316950FF98}" dt="2022-11-24T12:28:57.265" v="5028"/>
        <pc:sldMkLst>
          <pc:docMk/>
          <pc:sldMk cId="291447184" sldId="395"/>
        </pc:sldMkLst>
      </pc:sldChg>
      <pc:sldChg chg="modSp add del mod ord">
        <pc:chgData name="Peter McGinty" userId="138e04b35f3df159" providerId="LiveId" clId="{41DCCCDC-ECB2-445F-9369-09316950FF98}" dt="2022-11-24T12:28:20.098" v="5009" actId="2696"/>
        <pc:sldMkLst>
          <pc:docMk/>
          <pc:sldMk cId="773797661" sldId="395"/>
        </pc:sldMkLst>
        <pc:spChg chg="mod">
          <ac:chgData name="Peter McGinty" userId="138e04b35f3df159" providerId="LiveId" clId="{41DCCCDC-ECB2-445F-9369-09316950FF98}" dt="2022-11-21T10:25:22.982" v="1040" actId="20577"/>
          <ac:spMkLst>
            <pc:docMk/>
            <pc:sldMk cId="773797661" sldId="395"/>
            <ac:spMk id="2" creationId="{8F8FECB1-CBA0-40C9-49A0-B707BCEE48FD}"/>
          </ac:spMkLst>
        </pc:spChg>
        <pc:spChg chg="mod">
          <ac:chgData name="Peter McGinty" userId="138e04b35f3df159" providerId="LiveId" clId="{41DCCCDC-ECB2-445F-9369-09316950FF98}" dt="2022-11-21T10:36:55.103" v="1496" actId="6549"/>
          <ac:spMkLst>
            <pc:docMk/>
            <pc:sldMk cId="773797661" sldId="395"/>
            <ac:spMk id="3" creationId="{362DE8DB-8BF2-765A-08B5-7A0066099205}"/>
          </ac:spMkLst>
        </pc:spChg>
        <pc:spChg chg="mod">
          <ac:chgData name="Peter McGinty" userId="138e04b35f3df159" providerId="LiveId" clId="{41DCCCDC-ECB2-445F-9369-09316950FF98}" dt="2022-11-21T10:36:44.227" v="1486" actId="27636"/>
          <ac:spMkLst>
            <pc:docMk/>
            <pc:sldMk cId="773797661" sldId="395"/>
            <ac:spMk id="5" creationId="{D74A18E0-AF9E-481B-C003-39F556D48881}"/>
          </ac:spMkLst>
        </pc:spChg>
      </pc:sldChg>
      <pc:sldChg chg="modSp new mod">
        <pc:chgData name="Peter McGinty" userId="138e04b35f3df159" providerId="LiveId" clId="{41DCCCDC-ECB2-445F-9369-09316950FF98}" dt="2022-11-24T22:06:56.776" v="9244" actId="20577"/>
        <pc:sldMkLst>
          <pc:docMk/>
          <pc:sldMk cId="2246078496" sldId="396"/>
        </pc:sldMkLst>
        <pc:spChg chg="mod">
          <ac:chgData name="Peter McGinty" userId="138e04b35f3df159" providerId="LiveId" clId="{41DCCCDC-ECB2-445F-9369-09316950FF98}" dt="2022-11-24T22:06:56.776" v="9244" actId="20577"/>
          <ac:spMkLst>
            <pc:docMk/>
            <pc:sldMk cId="2246078496" sldId="396"/>
            <ac:spMk id="2" creationId="{6083FDE0-12EC-5C5A-C848-8A491EBD5A5B}"/>
          </ac:spMkLst>
        </pc:spChg>
      </pc:sldChg>
      <pc:sldChg chg="modSp new mod ord">
        <pc:chgData name="Peter McGinty" userId="138e04b35f3df159" providerId="LiveId" clId="{41DCCCDC-ECB2-445F-9369-09316950FF98}" dt="2022-11-24T22:10:18.460" v="9256" actId="20578"/>
        <pc:sldMkLst>
          <pc:docMk/>
          <pc:sldMk cId="3456916002" sldId="397"/>
        </pc:sldMkLst>
        <pc:spChg chg="mod">
          <ac:chgData name="Peter McGinty" userId="138e04b35f3df159" providerId="LiveId" clId="{41DCCCDC-ECB2-445F-9369-09316950FF98}" dt="2022-11-21T11:27:54.190" v="2870" actId="20577"/>
          <ac:spMkLst>
            <pc:docMk/>
            <pc:sldMk cId="3456916002" sldId="397"/>
            <ac:spMk id="2" creationId="{338E3D82-F9B4-A9BA-E903-E1E16367CE1E}"/>
          </ac:spMkLst>
        </pc:spChg>
        <pc:spChg chg="mod">
          <ac:chgData name="Peter McGinty" userId="138e04b35f3df159" providerId="LiveId" clId="{41DCCCDC-ECB2-445F-9369-09316950FF98}" dt="2022-11-24T12:40:48.025" v="5523" actId="20577"/>
          <ac:spMkLst>
            <pc:docMk/>
            <pc:sldMk cId="3456916002" sldId="397"/>
            <ac:spMk id="3" creationId="{1FED9E2A-7748-9C69-DB7E-5104BF14A3D5}"/>
          </ac:spMkLst>
        </pc:spChg>
      </pc:sldChg>
      <pc:sldChg chg="addSp delSp modSp new mod ord">
        <pc:chgData name="Peter McGinty" userId="138e04b35f3df159" providerId="LiveId" clId="{41DCCCDC-ECB2-445F-9369-09316950FF98}" dt="2022-11-24T11:59:14.650" v="4445" actId="14100"/>
        <pc:sldMkLst>
          <pc:docMk/>
          <pc:sldMk cId="3916720688" sldId="398"/>
        </pc:sldMkLst>
        <pc:spChg chg="add mod">
          <ac:chgData name="Peter McGinty" userId="138e04b35f3df159" providerId="LiveId" clId="{41DCCCDC-ECB2-445F-9369-09316950FF98}" dt="2022-11-24T11:59:06.696" v="4444" actId="20577"/>
          <ac:spMkLst>
            <pc:docMk/>
            <pc:sldMk cId="3916720688" sldId="398"/>
            <ac:spMk id="3" creationId="{B3B64815-F0CC-663C-FE29-F18DB2507B68}"/>
          </ac:spMkLst>
        </pc:spChg>
        <pc:spChg chg="add del">
          <ac:chgData name="Peter McGinty" userId="138e04b35f3df159" providerId="LiveId" clId="{41DCCCDC-ECB2-445F-9369-09316950FF98}" dt="2022-11-22T09:13:06.006" v="3456" actId="478"/>
          <ac:spMkLst>
            <pc:docMk/>
            <pc:sldMk cId="3916720688" sldId="398"/>
            <ac:spMk id="7" creationId="{F8A0F3A7-2DB7-EB4A-F647-89C0C39E57D3}"/>
          </ac:spMkLst>
        </pc:spChg>
        <pc:spChg chg="add mod">
          <ac:chgData name="Peter McGinty" userId="138e04b35f3df159" providerId="LiveId" clId="{41DCCCDC-ECB2-445F-9369-09316950FF98}" dt="2022-11-22T09:13:32.874" v="3461" actId="14100"/>
          <ac:spMkLst>
            <pc:docMk/>
            <pc:sldMk cId="3916720688" sldId="398"/>
            <ac:spMk id="8" creationId="{6A540EB2-B413-FD29-2521-601B8B78C34F}"/>
          </ac:spMkLst>
        </pc:spChg>
        <pc:spChg chg="add mod">
          <ac:chgData name="Peter McGinty" userId="138e04b35f3df159" providerId="LiveId" clId="{41DCCCDC-ECB2-445F-9369-09316950FF98}" dt="2022-11-22T09:13:58.629" v="3470" actId="20577"/>
          <ac:spMkLst>
            <pc:docMk/>
            <pc:sldMk cId="3916720688" sldId="398"/>
            <ac:spMk id="10" creationId="{C909BE5F-855E-050A-C618-65A2F221EB7B}"/>
          </ac:spMkLst>
        </pc:spChg>
        <pc:spChg chg="add mod">
          <ac:chgData name="Peter McGinty" userId="138e04b35f3df159" providerId="LiveId" clId="{41DCCCDC-ECB2-445F-9369-09316950FF98}" dt="2022-11-22T09:15:21.600" v="3544" actId="1076"/>
          <ac:spMkLst>
            <pc:docMk/>
            <pc:sldMk cId="3916720688" sldId="398"/>
            <ac:spMk id="11" creationId="{66B28C04-401A-33AD-5C21-87FB50EED747}"/>
          </ac:spMkLst>
        </pc:spChg>
        <pc:spChg chg="add mod">
          <ac:chgData name="Peter McGinty" userId="138e04b35f3df159" providerId="LiveId" clId="{41DCCCDC-ECB2-445F-9369-09316950FF98}" dt="2022-11-22T09:15:17.052" v="3543" actId="14100"/>
          <ac:spMkLst>
            <pc:docMk/>
            <pc:sldMk cId="3916720688" sldId="398"/>
            <ac:spMk id="12" creationId="{D5D57149-39C9-01EB-00A0-A2DCE1F2E75B}"/>
          </ac:spMkLst>
        </pc:spChg>
        <pc:graphicFrameChg chg="add mod modGraphic">
          <ac:chgData name="Peter McGinty" userId="138e04b35f3df159" providerId="LiveId" clId="{41DCCCDC-ECB2-445F-9369-09316950FF98}" dt="2022-11-22T09:17:31.857" v="3558" actId="20577"/>
          <ac:graphicFrameMkLst>
            <pc:docMk/>
            <pc:sldMk cId="3916720688" sldId="398"/>
            <ac:graphicFrameMk id="2" creationId="{373F9274-FBE3-F47E-5F46-5955B2E290B4}"/>
          </ac:graphicFrameMkLst>
        </pc:graphicFrameChg>
        <pc:cxnChg chg="add mod">
          <ac:chgData name="Peter McGinty" userId="138e04b35f3df159" providerId="LiveId" clId="{41DCCCDC-ECB2-445F-9369-09316950FF98}" dt="2022-11-24T11:59:14.650" v="4445" actId="14100"/>
          <ac:cxnSpMkLst>
            <pc:docMk/>
            <pc:sldMk cId="3916720688" sldId="398"/>
            <ac:cxnSpMk id="5" creationId="{B6BA1D37-E8B9-D56A-E0AC-85A191D008B0}"/>
          </ac:cxnSpMkLst>
        </pc:cxnChg>
      </pc:sldChg>
      <pc:sldChg chg="modSp new mod ord modClrScheme chgLayout">
        <pc:chgData name="Peter McGinty" userId="138e04b35f3df159" providerId="LiveId" clId="{41DCCCDC-ECB2-445F-9369-09316950FF98}" dt="2022-11-24T11:49:00.335" v="4113"/>
        <pc:sldMkLst>
          <pc:docMk/>
          <pc:sldMk cId="4203767501" sldId="399"/>
        </pc:sldMkLst>
        <pc:spChg chg="mod ord">
          <ac:chgData name="Peter McGinty" userId="138e04b35f3df159" providerId="LiveId" clId="{41DCCCDC-ECB2-445F-9369-09316950FF98}" dt="2022-11-24T11:47:08.007" v="4072" actId="20577"/>
          <ac:spMkLst>
            <pc:docMk/>
            <pc:sldMk cId="4203767501" sldId="399"/>
            <ac:spMk id="2" creationId="{44F16494-3CF8-C91B-A27C-03037C0D32F6}"/>
          </ac:spMkLst>
        </pc:spChg>
        <pc:spChg chg="mod ord">
          <ac:chgData name="Peter McGinty" userId="138e04b35f3df159" providerId="LiveId" clId="{41DCCCDC-ECB2-445F-9369-09316950FF98}" dt="2022-11-24T11:47:24.236" v="4103" actId="5793"/>
          <ac:spMkLst>
            <pc:docMk/>
            <pc:sldMk cId="4203767501" sldId="399"/>
            <ac:spMk id="3" creationId="{FA2AC4D9-9E66-AE92-1114-B0457CA8EF1D}"/>
          </ac:spMkLst>
        </pc:spChg>
      </pc:sldChg>
      <pc:sldChg chg="modSp add mod">
        <pc:chgData name="Peter McGinty" userId="138e04b35f3df159" providerId="LiveId" clId="{41DCCCDC-ECB2-445F-9369-09316950FF98}" dt="2022-11-24T11:46:53.776" v="4067" actId="20577"/>
        <pc:sldMkLst>
          <pc:docMk/>
          <pc:sldMk cId="843443418" sldId="400"/>
        </pc:sldMkLst>
        <pc:spChg chg="mod">
          <ac:chgData name="Peter McGinty" userId="138e04b35f3df159" providerId="LiveId" clId="{41DCCCDC-ECB2-445F-9369-09316950FF98}" dt="2022-11-24T11:46:49.194" v="4063" actId="20577"/>
          <ac:spMkLst>
            <pc:docMk/>
            <pc:sldMk cId="843443418" sldId="400"/>
            <ac:spMk id="2" creationId="{44F16494-3CF8-C91B-A27C-03037C0D32F6}"/>
          </ac:spMkLst>
        </pc:spChg>
        <pc:spChg chg="mod">
          <ac:chgData name="Peter McGinty" userId="138e04b35f3df159" providerId="LiveId" clId="{41DCCCDC-ECB2-445F-9369-09316950FF98}" dt="2022-11-24T11:46:53.776" v="4067" actId="20577"/>
          <ac:spMkLst>
            <pc:docMk/>
            <pc:sldMk cId="843443418" sldId="400"/>
            <ac:spMk id="3" creationId="{FA2AC4D9-9E66-AE92-1114-B0457CA8EF1D}"/>
          </ac:spMkLst>
        </pc:spChg>
      </pc:sldChg>
      <pc:sldChg chg="add">
        <pc:chgData name="Peter McGinty" userId="138e04b35f3df159" providerId="LiveId" clId="{41DCCCDC-ECB2-445F-9369-09316950FF98}" dt="2022-11-24T11:47:03.276" v="4068" actId="2890"/>
        <pc:sldMkLst>
          <pc:docMk/>
          <pc:sldMk cId="327164704" sldId="401"/>
        </pc:sldMkLst>
      </pc:sldChg>
      <pc:sldChg chg="modSp add mod">
        <pc:chgData name="Peter McGinty" userId="138e04b35f3df159" providerId="LiveId" clId="{41DCCCDC-ECB2-445F-9369-09316950FF98}" dt="2022-11-24T11:49:23.075" v="4129" actId="20577"/>
        <pc:sldMkLst>
          <pc:docMk/>
          <pc:sldMk cId="3132939943" sldId="402"/>
        </pc:sldMkLst>
        <pc:spChg chg="mod">
          <ac:chgData name="Peter McGinty" userId="138e04b35f3df159" providerId="LiveId" clId="{41DCCCDC-ECB2-445F-9369-09316950FF98}" dt="2022-11-24T11:49:23.075" v="4129" actId="20577"/>
          <ac:spMkLst>
            <pc:docMk/>
            <pc:sldMk cId="3132939943" sldId="402"/>
            <ac:spMk id="2" creationId="{C9AF99FD-DA82-7A3B-2A65-30D3D43E937F}"/>
          </ac:spMkLst>
        </pc:spChg>
      </pc:sldChg>
      <pc:sldChg chg="addSp delSp modSp new mod ord modClrScheme chgLayout">
        <pc:chgData name="Peter McGinty" userId="138e04b35f3df159" providerId="LiveId" clId="{41DCCCDC-ECB2-445F-9369-09316950FF98}" dt="2022-11-24T14:36:57.184" v="8603" actId="27636"/>
        <pc:sldMkLst>
          <pc:docMk/>
          <pc:sldMk cId="315755970" sldId="403"/>
        </pc:sldMkLst>
        <pc:spChg chg="del mod ord">
          <ac:chgData name="Peter McGinty" userId="138e04b35f3df159" providerId="LiveId" clId="{41DCCCDC-ECB2-445F-9369-09316950FF98}" dt="2022-11-24T11:54:18.351" v="4173" actId="700"/>
          <ac:spMkLst>
            <pc:docMk/>
            <pc:sldMk cId="315755970" sldId="403"/>
            <ac:spMk id="2" creationId="{D1FBA932-B5B6-6462-28BB-691846B73C1A}"/>
          </ac:spMkLst>
        </pc:spChg>
        <pc:spChg chg="add del mod ord">
          <ac:chgData name="Peter McGinty" userId="138e04b35f3df159" providerId="LiveId" clId="{41DCCCDC-ECB2-445F-9369-09316950FF98}" dt="2022-11-24T14:36:14.316" v="8570" actId="22"/>
          <ac:spMkLst>
            <pc:docMk/>
            <pc:sldMk cId="315755970" sldId="403"/>
            <ac:spMk id="2" creationId="{F6C6B576-1CA9-8D41-A503-3DF8409D8663}"/>
          </ac:spMkLst>
        </pc:spChg>
        <pc:spChg chg="del mod ord">
          <ac:chgData name="Peter McGinty" userId="138e04b35f3df159" providerId="LiveId" clId="{41DCCCDC-ECB2-445F-9369-09316950FF98}" dt="2022-11-24T11:54:18.351" v="4173" actId="700"/>
          <ac:spMkLst>
            <pc:docMk/>
            <pc:sldMk cId="315755970" sldId="403"/>
            <ac:spMk id="3" creationId="{88A05E21-AE04-8AB5-3642-4674B0C32E67}"/>
          </ac:spMkLst>
        </pc:spChg>
        <pc:spChg chg="add mod ord">
          <ac:chgData name="Peter McGinty" userId="138e04b35f3df159" providerId="LiveId" clId="{41DCCCDC-ECB2-445F-9369-09316950FF98}" dt="2022-11-24T14:35:57.770" v="8569" actId="700"/>
          <ac:spMkLst>
            <pc:docMk/>
            <pc:sldMk cId="315755970" sldId="403"/>
            <ac:spMk id="4" creationId="{52EB6B80-3A62-9475-0583-387B3C309EE9}"/>
          </ac:spMkLst>
        </pc:spChg>
        <pc:spChg chg="add mod ord">
          <ac:chgData name="Peter McGinty" userId="138e04b35f3df159" providerId="LiveId" clId="{41DCCCDC-ECB2-445F-9369-09316950FF98}" dt="2022-11-24T14:36:57.184" v="8603" actId="27636"/>
          <ac:spMkLst>
            <pc:docMk/>
            <pc:sldMk cId="315755970" sldId="403"/>
            <ac:spMk id="5" creationId="{C1344721-37BF-2B4A-F2ED-60517D296795}"/>
          </ac:spMkLst>
        </pc:spChg>
        <pc:spChg chg="add del mod ord">
          <ac:chgData name="Peter McGinty" userId="138e04b35f3df159" providerId="LiveId" clId="{41DCCCDC-ECB2-445F-9369-09316950FF98}" dt="2022-11-24T11:58:42.650" v="4434" actId="700"/>
          <ac:spMkLst>
            <pc:docMk/>
            <pc:sldMk cId="315755970" sldId="403"/>
            <ac:spMk id="6" creationId="{87EE6C35-BC37-7217-1DC2-89081698B782}"/>
          </ac:spMkLst>
        </pc:spChg>
        <pc:picChg chg="add mod ord">
          <ac:chgData name="Peter McGinty" userId="138e04b35f3df159" providerId="LiveId" clId="{41DCCCDC-ECB2-445F-9369-09316950FF98}" dt="2022-11-24T14:36:14.316" v="8570" actId="22"/>
          <ac:picMkLst>
            <pc:docMk/>
            <pc:sldMk cId="315755970" sldId="403"/>
            <ac:picMk id="6" creationId="{59D42E96-6C63-3694-BB5E-DBF2108F0942}"/>
          </ac:picMkLst>
        </pc:picChg>
      </pc:sldChg>
      <pc:sldChg chg="addSp delSp modSp new mod modClrScheme chgLayout">
        <pc:chgData name="Peter McGinty" userId="138e04b35f3df159" providerId="LiveId" clId="{41DCCCDC-ECB2-445F-9369-09316950FF98}" dt="2022-11-24T20:25:07.338" v="9109" actId="20577"/>
        <pc:sldMkLst>
          <pc:docMk/>
          <pc:sldMk cId="3770709496" sldId="404"/>
        </pc:sldMkLst>
        <pc:spChg chg="mod ord">
          <ac:chgData name="Peter McGinty" userId="138e04b35f3df159" providerId="LiveId" clId="{41DCCCDC-ECB2-445F-9369-09316950FF98}" dt="2022-11-24T12:12:35.844" v="4711" actId="20577"/>
          <ac:spMkLst>
            <pc:docMk/>
            <pc:sldMk cId="3770709496" sldId="404"/>
            <ac:spMk id="2" creationId="{DF3E35DF-DCAA-04EB-0F5D-BCAE39D74527}"/>
          </ac:spMkLst>
        </pc:spChg>
        <pc:spChg chg="del mod ord">
          <ac:chgData name="Peter McGinty" userId="138e04b35f3df159" providerId="LiveId" clId="{41DCCCDC-ECB2-445F-9369-09316950FF98}" dt="2022-11-24T12:03:17.018" v="4511" actId="700"/>
          <ac:spMkLst>
            <pc:docMk/>
            <pc:sldMk cId="3770709496" sldId="404"/>
            <ac:spMk id="3" creationId="{F685C048-84D9-916E-29F7-0BCA99BB8E03}"/>
          </ac:spMkLst>
        </pc:spChg>
        <pc:spChg chg="del mod ord">
          <ac:chgData name="Peter McGinty" userId="138e04b35f3df159" providerId="LiveId" clId="{41DCCCDC-ECB2-445F-9369-09316950FF98}" dt="2022-11-24T12:03:17.018" v="4511" actId="700"/>
          <ac:spMkLst>
            <pc:docMk/>
            <pc:sldMk cId="3770709496" sldId="404"/>
            <ac:spMk id="4" creationId="{05A2145C-8BCA-1A52-397B-A81FF35DB817}"/>
          </ac:spMkLst>
        </pc:spChg>
        <pc:spChg chg="add mod ord">
          <ac:chgData name="Peter McGinty" userId="138e04b35f3df159" providerId="LiveId" clId="{41DCCCDC-ECB2-445F-9369-09316950FF98}" dt="2022-11-24T20:25:07.338" v="9109" actId="20577"/>
          <ac:spMkLst>
            <pc:docMk/>
            <pc:sldMk cId="3770709496" sldId="404"/>
            <ac:spMk id="5" creationId="{CD06BA62-A495-7898-3624-4ADCA475662C}"/>
          </ac:spMkLst>
        </pc:spChg>
        <pc:spChg chg="add mod ord">
          <ac:chgData name="Peter McGinty" userId="138e04b35f3df159" providerId="LiveId" clId="{41DCCCDC-ECB2-445F-9369-09316950FF98}" dt="2022-11-24T20:19:43.757" v="9104" actId="313"/>
          <ac:spMkLst>
            <pc:docMk/>
            <pc:sldMk cId="3770709496" sldId="404"/>
            <ac:spMk id="6" creationId="{3E8C5CCA-984A-914C-58DD-02AE251CBEDD}"/>
          </ac:spMkLst>
        </pc:spChg>
        <pc:spChg chg="add mod ord">
          <ac:chgData name="Peter McGinty" userId="138e04b35f3df159" providerId="LiveId" clId="{41DCCCDC-ECB2-445F-9369-09316950FF98}" dt="2022-11-24T12:03:37.947" v="4562" actId="20577"/>
          <ac:spMkLst>
            <pc:docMk/>
            <pc:sldMk cId="3770709496" sldId="404"/>
            <ac:spMk id="7" creationId="{FCE9D128-1BA8-4507-E7AD-66350D4A8A90}"/>
          </ac:spMkLst>
        </pc:spChg>
        <pc:spChg chg="add mod ord">
          <ac:chgData name="Peter McGinty" userId="138e04b35f3df159" providerId="LiveId" clId="{41DCCCDC-ECB2-445F-9369-09316950FF98}" dt="2022-11-24T12:09:56.011" v="4693" actId="20577"/>
          <ac:spMkLst>
            <pc:docMk/>
            <pc:sldMk cId="3770709496" sldId="404"/>
            <ac:spMk id="8" creationId="{60B1E563-40F8-046D-CFEA-47FCB900CC7D}"/>
          </ac:spMkLst>
        </pc:spChg>
      </pc:sldChg>
      <pc:sldChg chg="addSp delSp modSp add mod ord">
        <pc:chgData name="Peter McGinty" userId="138e04b35f3df159" providerId="LiveId" clId="{41DCCCDC-ECB2-445F-9369-09316950FF98}" dt="2022-11-24T14:38:08.344" v="8608" actId="20577"/>
        <pc:sldMkLst>
          <pc:docMk/>
          <pc:sldMk cId="4114235893" sldId="405"/>
        </pc:sldMkLst>
        <pc:spChg chg="mod">
          <ac:chgData name="Peter McGinty" userId="138e04b35f3df159" providerId="LiveId" clId="{41DCCCDC-ECB2-445F-9369-09316950FF98}" dt="2022-11-24T12:10:18.987" v="4705" actId="20577"/>
          <ac:spMkLst>
            <pc:docMk/>
            <pc:sldMk cId="4114235893" sldId="405"/>
            <ac:spMk id="2" creationId="{DF3E35DF-DCAA-04EB-0F5D-BCAE39D74527}"/>
          </ac:spMkLst>
        </pc:spChg>
        <pc:spChg chg="add del mod">
          <ac:chgData name="Peter McGinty" userId="138e04b35f3df159" providerId="LiveId" clId="{41DCCCDC-ECB2-445F-9369-09316950FF98}" dt="2022-11-24T12:13:00.205" v="4713" actId="478"/>
          <ac:spMkLst>
            <pc:docMk/>
            <pc:sldMk cId="4114235893" sldId="405"/>
            <ac:spMk id="3" creationId="{277730B3-8260-BEA4-2BC5-467123D43CC3}"/>
          </ac:spMkLst>
        </pc:spChg>
        <pc:spChg chg="mod">
          <ac:chgData name="Peter McGinty" userId="138e04b35f3df159" providerId="LiveId" clId="{41DCCCDC-ECB2-445F-9369-09316950FF98}" dt="2022-11-24T12:13:07.693" v="4717" actId="20577"/>
          <ac:spMkLst>
            <pc:docMk/>
            <pc:sldMk cId="4114235893" sldId="405"/>
            <ac:spMk id="5" creationId="{CD06BA62-A495-7898-3624-4ADCA475662C}"/>
          </ac:spMkLst>
        </pc:spChg>
        <pc:spChg chg="mod">
          <ac:chgData name="Peter McGinty" userId="138e04b35f3df159" providerId="LiveId" clId="{41DCCCDC-ECB2-445F-9369-09316950FF98}" dt="2022-11-24T12:27:11.331" v="5007" actId="20577"/>
          <ac:spMkLst>
            <pc:docMk/>
            <pc:sldMk cId="4114235893" sldId="405"/>
            <ac:spMk id="6" creationId="{3E8C5CCA-984A-914C-58DD-02AE251CBEDD}"/>
          </ac:spMkLst>
        </pc:spChg>
        <pc:spChg chg="mod">
          <ac:chgData name="Peter McGinty" userId="138e04b35f3df159" providerId="LiveId" clId="{41DCCCDC-ECB2-445F-9369-09316950FF98}" dt="2022-11-24T12:21:38.439" v="4910" actId="20577"/>
          <ac:spMkLst>
            <pc:docMk/>
            <pc:sldMk cId="4114235893" sldId="405"/>
            <ac:spMk id="7" creationId="{FCE9D128-1BA8-4507-E7AD-66350D4A8A90}"/>
          </ac:spMkLst>
        </pc:spChg>
        <pc:spChg chg="mod">
          <ac:chgData name="Peter McGinty" userId="138e04b35f3df159" providerId="LiveId" clId="{41DCCCDC-ECB2-445F-9369-09316950FF98}" dt="2022-11-24T14:38:08.344" v="8608" actId="20577"/>
          <ac:spMkLst>
            <pc:docMk/>
            <pc:sldMk cId="4114235893" sldId="405"/>
            <ac:spMk id="8" creationId="{60B1E563-40F8-046D-CFEA-47FCB900CC7D}"/>
          </ac:spMkLst>
        </pc:spChg>
      </pc:sldChg>
      <pc:sldChg chg="modSp new mod">
        <pc:chgData name="Peter McGinty" userId="138e04b35f3df159" providerId="LiveId" clId="{41DCCCDC-ECB2-445F-9369-09316950FF98}" dt="2022-11-24T12:41:58.586" v="5556" actId="20577"/>
        <pc:sldMkLst>
          <pc:docMk/>
          <pc:sldMk cId="2382968166" sldId="406"/>
        </pc:sldMkLst>
        <pc:spChg chg="mod">
          <ac:chgData name="Peter McGinty" userId="138e04b35f3df159" providerId="LiveId" clId="{41DCCCDC-ECB2-445F-9369-09316950FF98}" dt="2022-11-24T12:41:42.531" v="5547" actId="20577"/>
          <ac:spMkLst>
            <pc:docMk/>
            <pc:sldMk cId="2382968166" sldId="406"/>
            <ac:spMk id="2" creationId="{CA86DE34-DC62-68C8-0C82-8B685E2C9C00}"/>
          </ac:spMkLst>
        </pc:spChg>
        <pc:spChg chg="mod">
          <ac:chgData name="Peter McGinty" userId="138e04b35f3df159" providerId="LiveId" clId="{41DCCCDC-ECB2-445F-9369-09316950FF98}" dt="2022-11-24T12:41:58.586" v="5556" actId="20577"/>
          <ac:spMkLst>
            <pc:docMk/>
            <pc:sldMk cId="2382968166" sldId="406"/>
            <ac:spMk id="3" creationId="{BEC42346-E0A6-850F-62AF-158EFE9F7701}"/>
          </ac:spMkLst>
        </pc:spChg>
      </pc:sldChg>
      <pc:sldChg chg="modSp new mod">
        <pc:chgData name="Peter McGinty" userId="138e04b35f3df159" providerId="LiveId" clId="{41DCCCDC-ECB2-445F-9369-09316950FF98}" dt="2022-11-24T12:53:25.667" v="5997" actId="20577"/>
        <pc:sldMkLst>
          <pc:docMk/>
          <pc:sldMk cId="406552023" sldId="407"/>
        </pc:sldMkLst>
        <pc:spChg chg="mod">
          <ac:chgData name="Peter McGinty" userId="138e04b35f3df159" providerId="LiveId" clId="{41DCCCDC-ECB2-445F-9369-09316950FF98}" dt="2022-11-24T12:42:36.724" v="5583" actId="20577"/>
          <ac:spMkLst>
            <pc:docMk/>
            <pc:sldMk cId="406552023" sldId="407"/>
            <ac:spMk id="2" creationId="{0BB4E6A5-7B5D-B16D-8438-E1BA985D34B4}"/>
          </ac:spMkLst>
        </pc:spChg>
        <pc:spChg chg="mod">
          <ac:chgData name="Peter McGinty" userId="138e04b35f3df159" providerId="LiveId" clId="{41DCCCDC-ECB2-445F-9369-09316950FF98}" dt="2022-11-24T12:53:25.667" v="5997" actId="20577"/>
          <ac:spMkLst>
            <pc:docMk/>
            <pc:sldMk cId="406552023" sldId="407"/>
            <ac:spMk id="3" creationId="{1BA44D27-20D6-301D-DFAA-77919C5C9A72}"/>
          </ac:spMkLst>
        </pc:spChg>
      </pc:sldChg>
      <pc:sldChg chg="modSp add del mod">
        <pc:chgData name="Peter McGinty" userId="138e04b35f3df159" providerId="LiveId" clId="{41DCCCDC-ECB2-445F-9369-09316950FF98}" dt="2022-11-24T12:48:24.027" v="5767" actId="2696"/>
        <pc:sldMkLst>
          <pc:docMk/>
          <pc:sldMk cId="2075277650" sldId="408"/>
        </pc:sldMkLst>
        <pc:spChg chg="mod">
          <ac:chgData name="Peter McGinty" userId="138e04b35f3df159" providerId="LiveId" clId="{41DCCCDC-ECB2-445F-9369-09316950FF98}" dt="2022-11-24T12:47:07.073" v="5705" actId="20577"/>
          <ac:spMkLst>
            <pc:docMk/>
            <pc:sldMk cId="2075277650" sldId="408"/>
            <ac:spMk id="3" creationId="{B3B64815-F0CC-663C-FE29-F18DB2507B68}"/>
          </ac:spMkLst>
        </pc:spChg>
        <pc:spChg chg="mod">
          <ac:chgData name="Peter McGinty" userId="138e04b35f3df159" providerId="LiveId" clId="{41DCCCDC-ECB2-445F-9369-09316950FF98}" dt="2022-11-24T12:46:41.338" v="5692" actId="14100"/>
          <ac:spMkLst>
            <pc:docMk/>
            <pc:sldMk cId="2075277650" sldId="408"/>
            <ac:spMk id="8" creationId="{6A540EB2-B413-FD29-2521-601B8B78C34F}"/>
          </ac:spMkLst>
        </pc:spChg>
        <pc:spChg chg="mod">
          <ac:chgData name="Peter McGinty" userId="138e04b35f3df159" providerId="LiveId" clId="{41DCCCDC-ECB2-445F-9369-09316950FF98}" dt="2022-11-24T12:46:58.263" v="5703" actId="20577"/>
          <ac:spMkLst>
            <pc:docMk/>
            <pc:sldMk cId="2075277650" sldId="408"/>
            <ac:spMk id="10" creationId="{C909BE5F-855E-050A-C618-65A2F221EB7B}"/>
          </ac:spMkLst>
        </pc:spChg>
        <pc:spChg chg="mod">
          <ac:chgData name="Peter McGinty" userId="138e04b35f3df159" providerId="LiveId" clId="{41DCCCDC-ECB2-445F-9369-09316950FF98}" dt="2022-11-24T12:47:35.835" v="5766" actId="1037"/>
          <ac:spMkLst>
            <pc:docMk/>
            <pc:sldMk cId="2075277650" sldId="408"/>
            <ac:spMk id="11" creationId="{66B28C04-401A-33AD-5C21-87FB50EED747}"/>
          </ac:spMkLst>
        </pc:spChg>
      </pc:sldChg>
      <pc:sldChg chg="addSp modSp add mod">
        <pc:chgData name="Peter McGinty" userId="138e04b35f3df159" providerId="LiveId" clId="{41DCCCDC-ECB2-445F-9369-09316950FF98}" dt="2022-11-24T13:15:44.749" v="6453"/>
        <pc:sldMkLst>
          <pc:docMk/>
          <pc:sldMk cId="3862174085" sldId="408"/>
        </pc:sldMkLst>
        <pc:spChg chg="mod">
          <ac:chgData name="Peter McGinty" userId="138e04b35f3df159" providerId="LiveId" clId="{41DCCCDC-ECB2-445F-9369-09316950FF98}" dt="2022-11-24T12:58:22.315" v="6077" actId="20577"/>
          <ac:spMkLst>
            <pc:docMk/>
            <pc:sldMk cId="3862174085" sldId="408"/>
            <ac:spMk id="3" creationId="{B3B64815-F0CC-663C-FE29-F18DB2507B68}"/>
          </ac:spMkLst>
        </pc:spChg>
        <pc:spChg chg="add mod">
          <ac:chgData name="Peter McGinty" userId="138e04b35f3df159" providerId="LiveId" clId="{41DCCCDC-ECB2-445F-9369-09316950FF98}" dt="2022-11-24T13:06:40.943" v="6270" actId="20577"/>
          <ac:spMkLst>
            <pc:docMk/>
            <pc:sldMk cId="3862174085" sldId="408"/>
            <ac:spMk id="4" creationId="{8FB2F0D4-9C54-F538-D3D9-D87B4E02681A}"/>
          </ac:spMkLst>
        </pc:spChg>
        <pc:graphicFrameChg chg="mod modGraphic">
          <ac:chgData name="Peter McGinty" userId="138e04b35f3df159" providerId="LiveId" clId="{41DCCCDC-ECB2-445F-9369-09316950FF98}" dt="2022-11-24T13:15:44.749" v="6453"/>
          <ac:graphicFrameMkLst>
            <pc:docMk/>
            <pc:sldMk cId="3862174085" sldId="408"/>
            <ac:graphicFrameMk id="2" creationId="{373F9274-FBE3-F47E-5F46-5955B2E290B4}"/>
          </ac:graphicFrameMkLst>
        </pc:graphicFrameChg>
      </pc:sldChg>
      <pc:sldChg chg="addSp delSp modSp new mod modClrScheme chgLayout">
        <pc:chgData name="Peter McGinty" userId="138e04b35f3df159" providerId="LiveId" clId="{41DCCCDC-ECB2-445F-9369-09316950FF98}" dt="2022-11-24T22:12:04.514" v="9286" actId="20577"/>
        <pc:sldMkLst>
          <pc:docMk/>
          <pc:sldMk cId="2861334429" sldId="409"/>
        </pc:sldMkLst>
        <pc:spChg chg="mod ord">
          <ac:chgData name="Peter McGinty" userId="138e04b35f3df159" providerId="LiveId" clId="{41DCCCDC-ECB2-445F-9369-09316950FF98}" dt="2022-11-24T13:04:31.720" v="6237" actId="700"/>
          <ac:spMkLst>
            <pc:docMk/>
            <pc:sldMk cId="2861334429" sldId="409"/>
            <ac:spMk id="2" creationId="{1F3F9CEC-C769-CE88-D3E5-E463598FAB2B}"/>
          </ac:spMkLst>
        </pc:spChg>
        <pc:spChg chg="mod ord">
          <ac:chgData name="Peter McGinty" userId="138e04b35f3df159" providerId="LiveId" clId="{41DCCCDC-ECB2-445F-9369-09316950FF98}" dt="2022-11-24T22:12:04.514" v="9286" actId="20577"/>
          <ac:spMkLst>
            <pc:docMk/>
            <pc:sldMk cId="2861334429" sldId="409"/>
            <ac:spMk id="3" creationId="{029082D1-EF0E-F82B-FBA1-A58DEE7D42CF}"/>
          </ac:spMkLst>
        </pc:spChg>
        <pc:spChg chg="add del mod ord">
          <ac:chgData name="Peter McGinty" userId="138e04b35f3df159" providerId="LiveId" clId="{41DCCCDC-ECB2-445F-9369-09316950FF98}" dt="2022-11-24T13:05:34.958" v="6241" actId="478"/>
          <ac:spMkLst>
            <pc:docMk/>
            <pc:sldMk cId="2861334429" sldId="409"/>
            <ac:spMk id="4" creationId="{F8EE21F0-AAA6-339F-5534-6907B8196838}"/>
          </ac:spMkLst>
        </pc:spChg>
        <pc:spChg chg="add del mod">
          <ac:chgData name="Peter McGinty" userId="138e04b35f3df159" providerId="LiveId" clId="{41DCCCDC-ECB2-445F-9369-09316950FF98}" dt="2022-11-24T13:05:02.366" v="6239"/>
          <ac:spMkLst>
            <pc:docMk/>
            <pc:sldMk cId="2861334429" sldId="409"/>
            <ac:spMk id="5" creationId="{35F50D53-59E2-0C0B-B9BC-9AE9EE562B29}"/>
          </ac:spMkLst>
        </pc:spChg>
        <pc:spChg chg="add mod">
          <ac:chgData name="Peter McGinty" userId="138e04b35f3df159" providerId="LiveId" clId="{41DCCCDC-ECB2-445F-9369-09316950FF98}" dt="2022-11-24T13:22:33.043" v="6780" actId="20577"/>
          <ac:spMkLst>
            <pc:docMk/>
            <pc:sldMk cId="2861334429" sldId="409"/>
            <ac:spMk id="7" creationId="{4E9D2FED-8611-91A9-7CE6-F75FF8CE7923}"/>
          </ac:spMkLst>
        </pc:spChg>
        <pc:graphicFrameChg chg="add mod modGraphic">
          <ac:chgData name="Peter McGinty" userId="138e04b35f3df159" providerId="LiveId" clId="{41DCCCDC-ECB2-445F-9369-09316950FF98}" dt="2022-11-24T13:16:53.791" v="6471" actId="20577"/>
          <ac:graphicFrameMkLst>
            <pc:docMk/>
            <pc:sldMk cId="2861334429" sldId="409"/>
            <ac:graphicFrameMk id="6" creationId="{5D69A1D6-62B3-FB36-1C0C-DDDC3A5EA057}"/>
          </ac:graphicFrameMkLst>
        </pc:graphicFrameChg>
      </pc:sldChg>
      <pc:sldChg chg="modSp new mod">
        <pc:chgData name="Peter McGinty" userId="138e04b35f3df159" providerId="LiveId" clId="{41DCCCDC-ECB2-445F-9369-09316950FF98}" dt="2022-11-24T13:19:46.619" v="6677" actId="20577"/>
        <pc:sldMkLst>
          <pc:docMk/>
          <pc:sldMk cId="4287462819" sldId="410"/>
        </pc:sldMkLst>
        <pc:spChg chg="mod">
          <ac:chgData name="Peter McGinty" userId="138e04b35f3df159" providerId="LiveId" clId="{41DCCCDC-ECB2-445F-9369-09316950FF98}" dt="2022-11-24T13:17:38.682" v="6504" actId="20577"/>
          <ac:spMkLst>
            <pc:docMk/>
            <pc:sldMk cId="4287462819" sldId="410"/>
            <ac:spMk id="2" creationId="{C403CD0C-9589-2405-981C-15FE7433FF9A}"/>
          </ac:spMkLst>
        </pc:spChg>
        <pc:spChg chg="mod">
          <ac:chgData name="Peter McGinty" userId="138e04b35f3df159" providerId="LiveId" clId="{41DCCCDC-ECB2-445F-9369-09316950FF98}" dt="2022-11-24T13:19:46.619" v="6677" actId="20577"/>
          <ac:spMkLst>
            <pc:docMk/>
            <pc:sldMk cId="4287462819" sldId="410"/>
            <ac:spMk id="3" creationId="{79D48B53-0173-BCF6-536A-1DDE6ADB67E0}"/>
          </ac:spMkLst>
        </pc:spChg>
      </pc:sldChg>
      <pc:sldChg chg="modSp new mod ord">
        <pc:chgData name="Peter McGinty" userId="138e04b35f3df159" providerId="LiveId" clId="{41DCCCDC-ECB2-445F-9369-09316950FF98}" dt="2022-11-24T13:27:07.263" v="6905"/>
        <pc:sldMkLst>
          <pc:docMk/>
          <pc:sldMk cId="3588487460" sldId="411"/>
        </pc:sldMkLst>
        <pc:spChg chg="mod">
          <ac:chgData name="Peter McGinty" userId="138e04b35f3df159" providerId="LiveId" clId="{41DCCCDC-ECB2-445F-9369-09316950FF98}" dt="2022-11-24T13:20:31.622" v="6696" actId="20577"/>
          <ac:spMkLst>
            <pc:docMk/>
            <pc:sldMk cId="3588487460" sldId="411"/>
            <ac:spMk id="2" creationId="{B96E2E0E-6940-7BF9-519C-47485B2FD6BD}"/>
          </ac:spMkLst>
        </pc:spChg>
        <pc:spChg chg="mod">
          <ac:chgData name="Peter McGinty" userId="138e04b35f3df159" providerId="LiveId" clId="{41DCCCDC-ECB2-445F-9369-09316950FF98}" dt="2022-11-24T13:25:38.465" v="6874" actId="20577"/>
          <ac:spMkLst>
            <pc:docMk/>
            <pc:sldMk cId="3588487460" sldId="411"/>
            <ac:spMk id="3" creationId="{0A520CF7-D757-6722-36FD-5DD94865B155}"/>
          </ac:spMkLst>
        </pc:spChg>
      </pc:sldChg>
      <pc:sldChg chg="modSp add mod">
        <pc:chgData name="Peter McGinty" userId="138e04b35f3df159" providerId="LiveId" clId="{41DCCCDC-ECB2-445F-9369-09316950FF98}" dt="2022-11-24T13:28:39.334" v="6961" actId="20577"/>
        <pc:sldMkLst>
          <pc:docMk/>
          <pc:sldMk cId="801159994" sldId="412"/>
        </pc:sldMkLst>
        <pc:spChg chg="mod">
          <ac:chgData name="Peter McGinty" userId="138e04b35f3df159" providerId="LiveId" clId="{41DCCCDC-ECB2-445F-9369-09316950FF98}" dt="2022-11-24T13:28:39.334" v="6961" actId="20577"/>
          <ac:spMkLst>
            <pc:docMk/>
            <pc:sldMk cId="801159994" sldId="412"/>
            <ac:spMk id="2" creationId="{B96E2E0E-6940-7BF9-519C-47485B2FD6BD}"/>
          </ac:spMkLst>
        </pc:spChg>
        <pc:spChg chg="mod">
          <ac:chgData name="Peter McGinty" userId="138e04b35f3df159" providerId="LiveId" clId="{41DCCCDC-ECB2-445F-9369-09316950FF98}" dt="2022-11-24T13:28:07.217" v="6952" actId="20577"/>
          <ac:spMkLst>
            <pc:docMk/>
            <pc:sldMk cId="801159994" sldId="412"/>
            <ac:spMk id="3" creationId="{0A520CF7-D757-6722-36FD-5DD94865B155}"/>
          </ac:spMkLst>
        </pc:spChg>
      </pc:sldChg>
      <pc:sldChg chg="modSp new mod">
        <pc:chgData name="Peter McGinty" userId="138e04b35f3df159" providerId="LiveId" clId="{41DCCCDC-ECB2-445F-9369-09316950FF98}" dt="2022-11-24T13:45:17.746" v="7895" actId="20577"/>
        <pc:sldMkLst>
          <pc:docMk/>
          <pc:sldMk cId="2973537512" sldId="413"/>
        </pc:sldMkLst>
        <pc:spChg chg="mod">
          <ac:chgData name="Peter McGinty" userId="138e04b35f3df159" providerId="LiveId" clId="{41DCCCDC-ECB2-445F-9369-09316950FF98}" dt="2022-11-24T13:29:34.589" v="6974" actId="20577"/>
          <ac:spMkLst>
            <pc:docMk/>
            <pc:sldMk cId="2973537512" sldId="413"/>
            <ac:spMk id="2" creationId="{49D7D705-0DEA-4476-BF55-216D6001EFF4}"/>
          </ac:spMkLst>
        </pc:spChg>
        <pc:spChg chg="mod">
          <ac:chgData name="Peter McGinty" userId="138e04b35f3df159" providerId="LiveId" clId="{41DCCCDC-ECB2-445F-9369-09316950FF98}" dt="2022-11-24T13:45:17.746" v="7895" actId="20577"/>
          <ac:spMkLst>
            <pc:docMk/>
            <pc:sldMk cId="2973537512" sldId="413"/>
            <ac:spMk id="3" creationId="{4DCAF316-0512-C6A5-9F69-EF9004B7AF07}"/>
          </ac:spMkLst>
        </pc:spChg>
      </pc:sldChg>
      <pc:sldChg chg="addSp delSp modSp new mod modClrScheme chgLayout">
        <pc:chgData name="Peter McGinty" userId="138e04b35f3df159" providerId="LiveId" clId="{41DCCCDC-ECB2-445F-9369-09316950FF98}" dt="2022-11-24T22:13:29.646" v="9296" actId="20577"/>
        <pc:sldMkLst>
          <pc:docMk/>
          <pc:sldMk cId="3870470486" sldId="414"/>
        </pc:sldMkLst>
        <pc:spChg chg="mod ord">
          <ac:chgData name="Peter McGinty" userId="138e04b35f3df159" providerId="LiveId" clId="{41DCCCDC-ECB2-445F-9369-09316950FF98}" dt="2022-11-24T13:31:42.138" v="7069" actId="700"/>
          <ac:spMkLst>
            <pc:docMk/>
            <pc:sldMk cId="3870470486" sldId="414"/>
            <ac:spMk id="2" creationId="{71E6891D-80F9-C053-2813-523434612959}"/>
          </ac:spMkLst>
        </pc:spChg>
        <pc:spChg chg="del mod ord">
          <ac:chgData name="Peter McGinty" userId="138e04b35f3df159" providerId="LiveId" clId="{41DCCCDC-ECB2-445F-9369-09316950FF98}" dt="2022-11-24T13:31:42.138" v="7069" actId="700"/>
          <ac:spMkLst>
            <pc:docMk/>
            <pc:sldMk cId="3870470486" sldId="414"/>
            <ac:spMk id="3" creationId="{6A79ECB4-CC36-B14E-3ABF-447D742E7EEF}"/>
          </ac:spMkLst>
        </pc:spChg>
        <pc:spChg chg="add mod ord">
          <ac:chgData name="Peter McGinty" userId="138e04b35f3df159" providerId="LiveId" clId="{41DCCCDC-ECB2-445F-9369-09316950FF98}" dt="2022-11-24T22:13:29.646" v="9296" actId="20577"/>
          <ac:spMkLst>
            <pc:docMk/>
            <pc:sldMk cId="3870470486" sldId="414"/>
            <ac:spMk id="4" creationId="{E2E578E4-70CB-8EB0-4936-EC65EF4C928B}"/>
          </ac:spMkLst>
        </pc:spChg>
      </pc:sldChg>
      <pc:sldChg chg="modSp new mod">
        <pc:chgData name="Peter McGinty" userId="138e04b35f3df159" providerId="LiveId" clId="{41DCCCDC-ECB2-445F-9369-09316950FF98}" dt="2022-11-24T13:48:45.964" v="8104" actId="20577"/>
        <pc:sldMkLst>
          <pc:docMk/>
          <pc:sldMk cId="3397039002" sldId="415"/>
        </pc:sldMkLst>
        <pc:spChg chg="mod">
          <ac:chgData name="Peter McGinty" userId="138e04b35f3df159" providerId="LiveId" clId="{41DCCCDC-ECB2-445F-9369-09316950FF98}" dt="2022-11-24T13:46:38.767" v="7940" actId="20577"/>
          <ac:spMkLst>
            <pc:docMk/>
            <pc:sldMk cId="3397039002" sldId="415"/>
            <ac:spMk id="2" creationId="{7A53C776-B13F-16D4-50D5-41156F6BBDF3}"/>
          </ac:spMkLst>
        </pc:spChg>
        <pc:spChg chg="mod">
          <ac:chgData name="Peter McGinty" userId="138e04b35f3df159" providerId="LiveId" clId="{41DCCCDC-ECB2-445F-9369-09316950FF98}" dt="2022-11-24T13:48:45.964" v="8104" actId="20577"/>
          <ac:spMkLst>
            <pc:docMk/>
            <pc:sldMk cId="3397039002" sldId="415"/>
            <ac:spMk id="3" creationId="{7AD564C9-E2D1-0EA6-320A-265BA9C746A7}"/>
          </ac:spMkLst>
        </pc:spChg>
      </pc:sldChg>
      <pc:sldChg chg="addSp delSp modSp new mod ord modClrScheme chgLayout">
        <pc:chgData name="Peter McGinty" userId="138e04b35f3df159" providerId="LiveId" clId="{41DCCCDC-ECB2-445F-9369-09316950FF98}" dt="2022-11-24T15:03:18.869" v="9102"/>
        <pc:sldMkLst>
          <pc:docMk/>
          <pc:sldMk cId="1890905343" sldId="416"/>
        </pc:sldMkLst>
        <pc:spChg chg="mod ord">
          <ac:chgData name="Peter McGinty" userId="138e04b35f3df159" providerId="LiveId" clId="{41DCCCDC-ECB2-445F-9369-09316950FF98}" dt="2022-11-24T14:24:23.883" v="8568" actId="20577"/>
          <ac:spMkLst>
            <pc:docMk/>
            <pc:sldMk cId="1890905343" sldId="416"/>
            <ac:spMk id="2" creationId="{EF9AC7EE-6FC3-EF3B-31A7-52DA49236908}"/>
          </ac:spMkLst>
        </pc:spChg>
        <pc:spChg chg="del mod ord">
          <ac:chgData name="Peter McGinty" userId="138e04b35f3df159" providerId="LiveId" clId="{41DCCCDC-ECB2-445F-9369-09316950FF98}" dt="2022-11-24T14:01:58.208" v="8142" actId="700"/>
          <ac:spMkLst>
            <pc:docMk/>
            <pc:sldMk cId="1890905343" sldId="416"/>
            <ac:spMk id="3" creationId="{75B5D20E-D4F8-4EF9-F53A-1B5CD5F28A42}"/>
          </ac:spMkLst>
        </pc:spChg>
        <pc:spChg chg="add mod ord">
          <ac:chgData name="Peter McGinty" userId="138e04b35f3df159" providerId="LiveId" clId="{41DCCCDC-ECB2-445F-9369-09316950FF98}" dt="2022-11-24T15:03:18.869" v="9102"/>
          <ac:spMkLst>
            <pc:docMk/>
            <pc:sldMk cId="1890905343" sldId="416"/>
            <ac:spMk id="4" creationId="{7B85104B-AB72-DD31-2449-DE8D0ACD1353}"/>
          </ac:spMkLst>
        </pc:spChg>
        <pc:spChg chg="add mod ord">
          <ac:chgData name="Peter McGinty" userId="138e04b35f3df159" providerId="LiveId" clId="{41DCCCDC-ECB2-445F-9369-09316950FF98}" dt="2022-11-24T14:23:18.226" v="8558" actId="20577"/>
          <ac:spMkLst>
            <pc:docMk/>
            <pc:sldMk cId="1890905343" sldId="416"/>
            <ac:spMk id="5" creationId="{AD0B7B0E-4814-60AA-C043-828ABFAD6CFE}"/>
          </ac:spMkLst>
        </pc:spChg>
      </pc:sldChg>
      <pc:sldChg chg="modSp new del mod">
        <pc:chgData name="Peter McGinty" userId="138e04b35f3df159" providerId="LiveId" clId="{41DCCCDC-ECB2-445F-9369-09316950FF98}" dt="2022-11-24T15:03:05.882" v="9101" actId="47"/>
        <pc:sldMkLst>
          <pc:docMk/>
          <pc:sldMk cId="2894040497" sldId="417"/>
        </pc:sldMkLst>
        <pc:spChg chg="mod">
          <ac:chgData name="Peter McGinty" userId="138e04b35f3df159" providerId="LiveId" clId="{41DCCCDC-ECB2-445F-9369-09316950FF98}" dt="2022-11-24T13:49:34.500" v="8127" actId="20577"/>
          <ac:spMkLst>
            <pc:docMk/>
            <pc:sldMk cId="2894040497" sldId="417"/>
            <ac:spMk id="2" creationId="{8BB02CB9-4C5E-B879-E05F-590B4E09DCA0}"/>
          </ac:spMkLst>
        </pc:spChg>
      </pc:sldChg>
      <pc:sldChg chg="addSp delSp modSp new mod ord modClrScheme chgLayout">
        <pc:chgData name="Peter McGinty" userId="138e04b35f3df159" providerId="LiveId" clId="{41DCCCDC-ECB2-445F-9369-09316950FF98}" dt="2022-11-24T14:44:23.560" v="8723"/>
        <pc:sldMkLst>
          <pc:docMk/>
          <pc:sldMk cId="1657030072" sldId="418"/>
        </pc:sldMkLst>
        <pc:spChg chg="mod ord">
          <ac:chgData name="Peter McGinty" userId="138e04b35f3df159" providerId="LiveId" clId="{41DCCCDC-ECB2-445F-9369-09316950FF98}" dt="2022-11-24T14:12:49.266" v="8339" actId="6549"/>
          <ac:spMkLst>
            <pc:docMk/>
            <pc:sldMk cId="1657030072" sldId="418"/>
            <ac:spMk id="2" creationId="{E2B7F287-E845-0F6A-7CCD-756F1A6AB117}"/>
          </ac:spMkLst>
        </pc:spChg>
        <pc:spChg chg="del mod ord">
          <ac:chgData name="Peter McGinty" userId="138e04b35f3df159" providerId="LiveId" clId="{41DCCCDC-ECB2-445F-9369-09316950FF98}" dt="2022-11-24T14:07:17.032" v="8213" actId="700"/>
          <ac:spMkLst>
            <pc:docMk/>
            <pc:sldMk cId="1657030072" sldId="418"/>
            <ac:spMk id="3" creationId="{134F2904-458A-532D-53C1-230EE17EE737}"/>
          </ac:spMkLst>
        </pc:spChg>
        <pc:spChg chg="del mod ord">
          <ac:chgData name="Peter McGinty" userId="138e04b35f3df159" providerId="LiveId" clId="{41DCCCDC-ECB2-445F-9369-09316950FF98}" dt="2022-11-24T14:07:17.032" v="8213" actId="700"/>
          <ac:spMkLst>
            <pc:docMk/>
            <pc:sldMk cId="1657030072" sldId="418"/>
            <ac:spMk id="4" creationId="{AD2B6FE4-ACF7-E471-1A54-52CA2E22125B}"/>
          </ac:spMkLst>
        </pc:spChg>
        <pc:spChg chg="add del mod ord">
          <ac:chgData name="Peter McGinty" userId="138e04b35f3df159" providerId="LiveId" clId="{41DCCCDC-ECB2-445F-9369-09316950FF98}" dt="2022-11-24T14:10:44.864" v="8295" actId="478"/>
          <ac:spMkLst>
            <pc:docMk/>
            <pc:sldMk cId="1657030072" sldId="418"/>
            <ac:spMk id="5" creationId="{FF3DFA33-146B-85D5-CED8-1D2411B8DBFB}"/>
          </ac:spMkLst>
        </pc:spChg>
        <pc:spChg chg="add mod ord">
          <ac:chgData name="Peter McGinty" userId="138e04b35f3df159" providerId="LiveId" clId="{41DCCCDC-ECB2-445F-9369-09316950FF98}" dt="2022-11-24T14:11:54.965" v="8313" actId="20577"/>
          <ac:spMkLst>
            <pc:docMk/>
            <pc:sldMk cId="1657030072" sldId="418"/>
            <ac:spMk id="6" creationId="{ECA50FB0-3660-DB6C-3FB6-361001EB673B}"/>
          </ac:spMkLst>
        </pc:spChg>
        <pc:spChg chg="add del mod ord">
          <ac:chgData name="Peter McGinty" userId="138e04b35f3df159" providerId="LiveId" clId="{41DCCCDC-ECB2-445F-9369-09316950FF98}" dt="2022-11-24T14:10:54.198" v="8297" actId="478"/>
          <ac:spMkLst>
            <pc:docMk/>
            <pc:sldMk cId="1657030072" sldId="418"/>
            <ac:spMk id="7" creationId="{502729CF-E62F-BD2B-6759-2F81E4A1E2C2}"/>
          </ac:spMkLst>
        </pc:spChg>
        <pc:spChg chg="add del mod ord">
          <ac:chgData name="Peter McGinty" userId="138e04b35f3df159" providerId="LiveId" clId="{41DCCCDC-ECB2-445F-9369-09316950FF98}" dt="2022-11-24T14:16:37.741" v="8389" actId="20577"/>
          <ac:spMkLst>
            <pc:docMk/>
            <pc:sldMk cId="1657030072" sldId="418"/>
            <ac:spMk id="8" creationId="{4D56980F-CCC6-79B8-E845-ED32F16C83DD}"/>
          </ac:spMkLst>
        </pc:spChg>
        <pc:spChg chg="add del">
          <ac:chgData name="Peter McGinty" userId="138e04b35f3df159" providerId="LiveId" clId="{41DCCCDC-ECB2-445F-9369-09316950FF98}" dt="2022-11-24T14:09:07.980" v="8269"/>
          <ac:spMkLst>
            <pc:docMk/>
            <pc:sldMk cId="1657030072" sldId="418"/>
            <ac:spMk id="9" creationId="{1DB2CBDA-6451-BE09-290D-E2167C85A837}"/>
          </ac:spMkLst>
        </pc:spChg>
        <pc:spChg chg="add del mod">
          <ac:chgData name="Peter McGinty" userId="138e04b35f3df159" providerId="LiveId" clId="{41DCCCDC-ECB2-445F-9369-09316950FF98}" dt="2022-11-24T14:10:11.992" v="8284"/>
          <ac:spMkLst>
            <pc:docMk/>
            <pc:sldMk cId="1657030072" sldId="418"/>
            <ac:spMk id="10" creationId="{3D6DDA13-0C86-D46F-0998-EE7AF1DF631E}"/>
          </ac:spMkLst>
        </pc:spChg>
        <pc:spChg chg="add del mod">
          <ac:chgData name="Peter McGinty" userId="138e04b35f3df159" providerId="LiveId" clId="{41DCCCDC-ECB2-445F-9369-09316950FF98}" dt="2022-11-24T14:10:55.973" v="8298"/>
          <ac:spMkLst>
            <pc:docMk/>
            <pc:sldMk cId="1657030072" sldId="418"/>
            <ac:spMk id="11" creationId="{D0A3B1F6-B898-4ECC-993D-C943F862ADD1}"/>
          </ac:spMkLst>
        </pc:spChg>
        <pc:spChg chg="add del mod">
          <ac:chgData name="Peter McGinty" userId="138e04b35f3df159" providerId="LiveId" clId="{41DCCCDC-ECB2-445F-9369-09316950FF98}" dt="2022-11-24T14:10:55.973" v="8298"/>
          <ac:spMkLst>
            <pc:docMk/>
            <pc:sldMk cId="1657030072" sldId="418"/>
            <ac:spMk id="12" creationId="{006D1503-BF1B-1DA9-3A71-795455CE4DEC}"/>
          </ac:spMkLst>
        </pc:spChg>
        <pc:spChg chg="add del mod">
          <ac:chgData name="Peter McGinty" userId="138e04b35f3df159" providerId="LiveId" clId="{41DCCCDC-ECB2-445F-9369-09316950FF98}" dt="2022-11-24T14:10:55.973" v="8298"/>
          <ac:spMkLst>
            <pc:docMk/>
            <pc:sldMk cId="1657030072" sldId="418"/>
            <ac:spMk id="13" creationId="{CFEABEC1-825D-5C9E-3841-76A83613F698}"/>
          </ac:spMkLst>
        </pc:spChg>
      </pc:sldChg>
      <pc:sldChg chg="addSp delSp modSp add mod ord modClrScheme chgLayout">
        <pc:chgData name="Peter McGinty" userId="138e04b35f3df159" providerId="LiveId" clId="{41DCCCDC-ECB2-445F-9369-09316950FF98}" dt="2022-11-24T21:34:13.428" v="9180" actId="20577"/>
        <pc:sldMkLst>
          <pc:docMk/>
          <pc:sldMk cId="1517766797" sldId="419"/>
        </pc:sldMkLst>
        <pc:spChg chg="mod ord">
          <ac:chgData name="Peter McGinty" userId="138e04b35f3df159" providerId="LiveId" clId="{41DCCCDC-ECB2-445F-9369-09316950FF98}" dt="2022-11-24T14:56:36.549" v="8947" actId="20577"/>
          <ac:spMkLst>
            <pc:docMk/>
            <pc:sldMk cId="1517766797" sldId="419"/>
            <ac:spMk id="2" creationId="{E2B7F287-E845-0F6A-7CCD-756F1A6AB117}"/>
          </ac:spMkLst>
        </pc:spChg>
        <pc:spChg chg="add mod ord">
          <ac:chgData name="Peter McGinty" userId="138e04b35f3df159" providerId="LiveId" clId="{41DCCCDC-ECB2-445F-9369-09316950FF98}" dt="2022-11-24T14:52:34.831" v="8907" actId="20577"/>
          <ac:spMkLst>
            <pc:docMk/>
            <pc:sldMk cId="1517766797" sldId="419"/>
            <ac:spMk id="3" creationId="{4E6B5AFC-2A30-12F2-2A71-9F953BBC0572}"/>
          </ac:spMkLst>
        </pc:spChg>
        <pc:spChg chg="add mod ord">
          <ac:chgData name="Peter McGinty" userId="138e04b35f3df159" providerId="LiveId" clId="{41DCCCDC-ECB2-445F-9369-09316950FF98}" dt="2022-11-24T21:32:52.505" v="9158" actId="20577"/>
          <ac:spMkLst>
            <pc:docMk/>
            <pc:sldMk cId="1517766797" sldId="419"/>
            <ac:spMk id="4" creationId="{8276846B-3A3B-4396-D474-D4E27FCAB5C5}"/>
          </ac:spMkLst>
        </pc:spChg>
        <pc:spChg chg="add mod ord">
          <ac:chgData name="Peter McGinty" userId="138e04b35f3df159" providerId="LiveId" clId="{41DCCCDC-ECB2-445F-9369-09316950FF98}" dt="2022-11-24T21:27:51.755" v="9137" actId="20577"/>
          <ac:spMkLst>
            <pc:docMk/>
            <pc:sldMk cId="1517766797" sldId="419"/>
            <ac:spMk id="5" creationId="{7F8EE22D-8DA8-4F76-303C-4FB8260A8A82}"/>
          </ac:spMkLst>
        </pc:spChg>
        <pc:spChg chg="del mod ord">
          <ac:chgData name="Peter McGinty" userId="138e04b35f3df159" providerId="LiveId" clId="{41DCCCDC-ECB2-445F-9369-09316950FF98}" dt="2022-11-24T14:51:46.735" v="8900" actId="700"/>
          <ac:spMkLst>
            <pc:docMk/>
            <pc:sldMk cId="1517766797" sldId="419"/>
            <ac:spMk id="6" creationId="{ECA50FB0-3660-DB6C-3FB6-361001EB673B}"/>
          </ac:spMkLst>
        </pc:spChg>
        <pc:spChg chg="add mod ord">
          <ac:chgData name="Peter McGinty" userId="138e04b35f3df159" providerId="LiveId" clId="{41DCCCDC-ECB2-445F-9369-09316950FF98}" dt="2022-11-24T21:34:13.428" v="9180" actId="20577"/>
          <ac:spMkLst>
            <pc:docMk/>
            <pc:sldMk cId="1517766797" sldId="419"/>
            <ac:spMk id="7" creationId="{4D5140DC-A294-DE5F-27DF-9900D77D1F2F}"/>
          </ac:spMkLst>
        </pc:spChg>
        <pc:spChg chg="del mod ord">
          <ac:chgData name="Peter McGinty" userId="138e04b35f3df159" providerId="LiveId" clId="{41DCCCDC-ECB2-445F-9369-09316950FF98}" dt="2022-11-24T14:51:46.735" v="8900" actId="700"/>
          <ac:spMkLst>
            <pc:docMk/>
            <pc:sldMk cId="1517766797" sldId="419"/>
            <ac:spMk id="8" creationId="{4D56980F-CCC6-79B8-E845-ED32F16C83DD}"/>
          </ac:spMkLst>
        </pc:spChg>
      </pc:sldChg>
      <pc:sldChg chg="modSp new mod">
        <pc:chgData name="Peter McGinty" userId="138e04b35f3df159" providerId="LiveId" clId="{41DCCCDC-ECB2-445F-9369-09316950FF98}" dt="2022-11-24T14:15:48.935" v="8386" actId="20577"/>
        <pc:sldMkLst>
          <pc:docMk/>
          <pc:sldMk cId="861516288" sldId="420"/>
        </pc:sldMkLst>
        <pc:spChg chg="mod">
          <ac:chgData name="Peter McGinty" userId="138e04b35f3df159" providerId="LiveId" clId="{41DCCCDC-ECB2-445F-9369-09316950FF98}" dt="2022-11-24T14:15:48.935" v="8386" actId="20577"/>
          <ac:spMkLst>
            <pc:docMk/>
            <pc:sldMk cId="861516288" sldId="420"/>
            <ac:spMk id="2" creationId="{1D9F3894-2F66-1441-B547-C34201B71D7D}"/>
          </ac:spMkLst>
        </pc:spChg>
        <pc:spChg chg="mod">
          <ac:chgData name="Peter McGinty" userId="138e04b35f3df159" providerId="LiveId" clId="{41DCCCDC-ECB2-445F-9369-09316950FF98}" dt="2022-11-24T14:15:45.208" v="8384" actId="20577"/>
          <ac:spMkLst>
            <pc:docMk/>
            <pc:sldMk cId="861516288" sldId="420"/>
            <ac:spMk id="3" creationId="{C8A9F520-28A6-31BA-DACD-D0FE1E136402}"/>
          </ac:spMkLst>
        </pc:spChg>
      </pc:sldChg>
      <pc:sldChg chg="modSp add mod">
        <pc:chgData name="Peter McGinty" userId="138e04b35f3df159" providerId="LiveId" clId="{41DCCCDC-ECB2-445F-9369-09316950FF98}" dt="2022-11-24T14:40:21.017" v="8634" actId="6549"/>
        <pc:sldMkLst>
          <pc:docMk/>
          <pc:sldMk cId="2935237436" sldId="421"/>
        </pc:sldMkLst>
        <pc:spChg chg="mod">
          <ac:chgData name="Peter McGinty" userId="138e04b35f3df159" providerId="LiveId" clId="{41DCCCDC-ECB2-445F-9369-09316950FF98}" dt="2022-11-24T14:40:12.131" v="8632" actId="20577"/>
          <ac:spMkLst>
            <pc:docMk/>
            <pc:sldMk cId="2935237436" sldId="421"/>
            <ac:spMk id="2" creationId="{1D9F3894-2F66-1441-B547-C34201B71D7D}"/>
          </ac:spMkLst>
        </pc:spChg>
        <pc:spChg chg="mod">
          <ac:chgData name="Peter McGinty" userId="138e04b35f3df159" providerId="LiveId" clId="{41DCCCDC-ECB2-445F-9369-09316950FF98}" dt="2022-11-24T14:40:21.017" v="8634" actId="6549"/>
          <ac:spMkLst>
            <pc:docMk/>
            <pc:sldMk cId="2935237436" sldId="421"/>
            <ac:spMk id="3" creationId="{C8A9F520-28A6-31BA-DACD-D0FE1E136402}"/>
          </ac:spMkLst>
        </pc:spChg>
      </pc:sldChg>
      <pc:sldChg chg="addSp delSp modSp new mod modClrScheme chgLayout">
        <pc:chgData name="Peter McGinty" userId="138e04b35f3df159" providerId="LiveId" clId="{41DCCCDC-ECB2-445F-9369-09316950FF98}" dt="2022-11-24T21:20:07.053" v="9127" actId="20577"/>
        <pc:sldMkLst>
          <pc:docMk/>
          <pc:sldMk cId="560495869" sldId="422"/>
        </pc:sldMkLst>
        <pc:spChg chg="mod ord">
          <ac:chgData name="Peter McGinty" userId="138e04b35f3df159" providerId="LiveId" clId="{41DCCCDC-ECB2-445F-9369-09316950FF98}" dt="2022-11-24T14:56:09.005" v="8941" actId="20577"/>
          <ac:spMkLst>
            <pc:docMk/>
            <pc:sldMk cId="560495869" sldId="422"/>
            <ac:spMk id="2" creationId="{EBD92F4D-5204-9802-DFD2-B1E3F85A3457}"/>
          </ac:spMkLst>
        </pc:spChg>
        <pc:spChg chg="del mod ord">
          <ac:chgData name="Peter McGinty" userId="138e04b35f3df159" providerId="LiveId" clId="{41DCCCDC-ECB2-445F-9369-09316950FF98}" dt="2022-11-24T14:42:06.520" v="8668" actId="700"/>
          <ac:spMkLst>
            <pc:docMk/>
            <pc:sldMk cId="560495869" sldId="422"/>
            <ac:spMk id="3" creationId="{5B867AC4-87B3-E285-FB67-EC6BD0C1A959}"/>
          </ac:spMkLst>
        </pc:spChg>
        <pc:spChg chg="add mod ord">
          <ac:chgData name="Peter McGinty" userId="138e04b35f3df159" providerId="LiveId" clId="{41DCCCDC-ECB2-445F-9369-09316950FF98}" dt="2022-11-24T14:43:53.797" v="8720"/>
          <ac:spMkLst>
            <pc:docMk/>
            <pc:sldMk cId="560495869" sldId="422"/>
            <ac:spMk id="4" creationId="{3BD64689-FFE7-AB0B-6920-9B297007BE9A}"/>
          </ac:spMkLst>
        </pc:spChg>
        <pc:spChg chg="add mod ord">
          <ac:chgData name="Peter McGinty" userId="138e04b35f3df159" providerId="LiveId" clId="{41DCCCDC-ECB2-445F-9369-09316950FF98}" dt="2022-11-24T14:46:34.383" v="8823"/>
          <ac:spMkLst>
            <pc:docMk/>
            <pc:sldMk cId="560495869" sldId="422"/>
            <ac:spMk id="5" creationId="{2692408C-D068-DFD6-8761-2E1127B777CE}"/>
          </ac:spMkLst>
        </pc:spChg>
        <pc:spChg chg="add mod ord">
          <ac:chgData name="Peter McGinty" userId="138e04b35f3df159" providerId="LiveId" clId="{41DCCCDC-ECB2-445F-9369-09316950FF98}" dt="2022-11-24T21:20:00.180" v="9117" actId="20577"/>
          <ac:spMkLst>
            <pc:docMk/>
            <pc:sldMk cId="560495869" sldId="422"/>
            <ac:spMk id="6" creationId="{CCA283AD-9164-9DE5-C467-24F6222F788B}"/>
          </ac:spMkLst>
        </pc:spChg>
        <pc:spChg chg="add mod ord">
          <ac:chgData name="Peter McGinty" userId="138e04b35f3df159" providerId="LiveId" clId="{41DCCCDC-ECB2-445F-9369-09316950FF98}" dt="2022-11-24T21:20:07.053" v="9127" actId="20577"/>
          <ac:spMkLst>
            <pc:docMk/>
            <pc:sldMk cId="560495869" sldId="422"/>
            <ac:spMk id="7" creationId="{B55B6FCB-3727-2CF6-6EA3-06D08C906664}"/>
          </ac:spMkLst>
        </pc:spChg>
      </pc:sldChg>
      <pc:sldChg chg="new del">
        <pc:chgData name="Peter McGinty" userId="138e04b35f3df159" providerId="LiveId" clId="{41DCCCDC-ECB2-445F-9369-09316950FF98}" dt="2022-11-24T22:16:19.377" v="9367" actId="47"/>
        <pc:sldMkLst>
          <pc:docMk/>
          <pc:sldMk cId="3471699176" sldId="423"/>
        </pc:sldMkLst>
      </pc:sldChg>
      <pc:sldChg chg="modSp new mod">
        <pc:chgData name="Peter McGinty" userId="138e04b35f3df159" providerId="LiveId" clId="{41DCCCDC-ECB2-445F-9369-09316950FF98}" dt="2022-11-24T22:15:26.841" v="9364" actId="20577"/>
        <pc:sldMkLst>
          <pc:docMk/>
          <pc:sldMk cId="1884557487" sldId="424"/>
        </pc:sldMkLst>
        <pc:spChg chg="mod">
          <ac:chgData name="Peter McGinty" userId="138e04b35f3df159" providerId="LiveId" clId="{41DCCCDC-ECB2-445F-9369-09316950FF98}" dt="2022-11-24T22:14:31.802" v="9305" actId="20577"/>
          <ac:spMkLst>
            <pc:docMk/>
            <pc:sldMk cId="1884557487" sldId="424"/>
            <ac:spMk id="2" creationId="{B58F685A-5F97-99AC-EA8C-81A4914D3CE7}"/>
          </ac:spMkLst>
        </pc:spChg>
        <pc:spChg chg="mod">
          <ac:chgData name="Peter McGinty" userId="138e04b35f3df159" providerId="LiveId" clId="{41DCCCDC-ECB2-445F-9369-09316950FF98}" dt="2022-11-24T22:15:26.841" v="9364" actId="20577"/>
          <ac:spMkLst>
            <pc:docMk/>
            <pc:sldMk cId="1884557487" sldId="424"/>
            <ac:spMk id="3" creationId="{353E70FF-83C9-3F32-E8C0-581E28473F54}"/>
          </ac:spMkLst>
        </pc:spChg>
      </pc:sldChg>
      <pc:sldChg chg="addSp delSp modSp new mod">
        <pc:chgData name="Peter McGinty" userId="138e04b35f3df159" providerId="LiveId" clId="{41DCCCDC-ECB2-445F-9369-09316950FF98}" dt="2022-11-25T06:43:54.378" v="9494" actId="313"/>
        <pc:sldMkLst>
          <pc:docMk/>
          <pc:sldMk cId="2133312426" sldId="425"/>
        </pc:sldMkLst>
        <pc:spChg chg="mod">
          <ac:chgData name="Peter McGinty" userId="138e04b35f3df159" providerId="LiveId" clId="{41DCCCDC-ECB2-445F-9369-09316950FF98}" dt="2022-11-25T06:34:43.287" v="9396" actId="20577"/>
          <ac:spMkLst>
            <pc:docMk/>
            <pc:sldMk cId="2133312426" sldId="425"/>
            <ac:spMk id="2" creationId="{F44242CF-071C-6B14-5687-796CB73C21EE}"/>
          </ac:spMkLst>
        </pc:spChg>
        <pc:spChg chg="add mod">
          <ac:chgData name="Peter McGinty" userId="138e04b35f3df159" providerId="LiveId" clId="{41DCCCDC-ECB2-445F-9369-09316950FF98}" dt="2022-11-25T06:40:41.599" v="9464" actId="404"/>
          <ac:spMkLst>
            <pc:docMk/>
            <pc:sldMk cId="2133312426" sldId="425"/>
            <ac:spMk id="4" creationId="{0A395325-6958-AE84-ED73-96C7078D1E47}"/>
          </ac:spMkLst>
        </pc:spChg>
        <pc:spChg chg="add mod">
          <ac:chgData name="Peter McGinty" userId="138e04b35f3df159" providerId="LiveId" clId="{41DCCCDC-ECB2-445F-9369-09316950FF98}" dt="2022-11-25T06:40:46.938" v="9466" actId="403"/>
          <ac:spMkLst>
            <pc:docMk/>
            <pc:sldMk cId="2133312426" sldId="425"/>
            <ac:spMk id="5" creationId="{5C5BADA8-F9EB-D003-3C18-83A4F68BD8F3}"/>
          </ac:spMkLst>
        </pc:spChg>
        <pc:spChg chg="add mod">
          <ac:chgData name="Peter McGinty" userId="138e04b35f3df159" providerId="LiveId" clId="{41DCCCDC-ECB2-445F-9369-09316950FF98}" dt="2022-11-25T06:43:54.378" v="9494" actId="313"/>
          <ac:spMkLst>
            <pc:docMk/>
            <pc:sldMk cId="2133312426" sldId="425"/>
            <ac:spMk id="6" creationId="{D4358F72-CAE9-1AAF-C594-8EDAF8893264}"/>
          </ac:spMkLst>
        </pc:spChg>
        <pc:spChg chg="add mod">
          <ac:chgData name="Peter McGinty" userId="138e04b35f3df159" providerId="LiveId" clId="{41DCCCDC-ECB2-445F-9369-09316950FF98}" dt="2022-11-25T06:42:58.425" v="9485" actId="404"/>
          <ac:spMkLst>
            <pc:docMk/>
            <pc:sldMk cId="2133312426" sldId="425"/>
            <ac:spMk id="9" creationId="{935178DC-A6AC-0E71-A4E9-094DF331455D}"/>
          </ac:spMkLst>
        </pc:spChg>
        <pc:spChg chg="add del mod">
          <ac:chgData name="Peter McGinty" userId="138e04b35f3df159" providerId="LiveId" clId="{41DCCCDC-ECB2-445F-9369-09316950FF98}" dt="2022-11-25T06:39:32.356" v="9443" actId="478"/>
          <ac:spMkLst>
            <pc:docMk/>
            <pc:sldMk cId="2133312426" sldId="425"/>
            <ac:spMk id="10" creationId="{9D964DE1-426C-A455-3345-3D446E0389FE}"/>
          </ac:spMkLst>
        </pc:spChg>
        <pc:spChg chg="add mod">
          <ac:chgData name="Peter McGinty" userId="138e04b35f3df159" providerId="LiveId" clId="{41DCCCDC-ECB2-445F-9369-09316950FF98}" dt="2022-11-25T06:43:12.491" v="9488" actId="1076"/>
          <ac:spMkLst>
            <pc:docMk/>
            <pc:sldMk cId="2133312426" sldId="425"/>
            <ac:spMk id="11" creationId="{EF7FE3AF-5959-A546-81E0-822FD412314D}"/>
          </ac:spMkLst>
        </pc:spChg>
        <pc:spChg chg="add mod">
          <ac:chgData name="Peter McGinty" userId="138e04b35f3df159" providerId="LiveId" clId="{41DCCCDC-ECB2-445F-9369-09316950FF98}" dt="2022-11-25T06:43:32.210" v="9493" actId="403"/>
          <ac:spMkLst>
            <pc:docMk/>
            <pc:sldMk cId="2133312426" sldId="425"/>
            <ac:spMk id="15" creationId="{B2F58DCD-8277-34A6-551F-D49308E4C9EE}"/>
          </ac:spMkLst>
        </pc:spChg>
        <pc:spChg chg="add mod">
          <ac:chgData name="Peter McGinty" userId="138e04b35f3df159" providerId="LiveId" clId="{41DCCCDC-ECB2-445F-9369-09316950FF98}" dt="2022-11-25T06:43:25.821" v="9491" actId="1076"/>
          <ac:spMkLst>
            <pc:docMk/>
            <pc:sldMk cId="2133312426" sldId="425"/>
            <ac:spMk id="16" creationId="{DAAFFCF2-6D60-D331-C260-6A4EC7AE5A28}"/>
          </ac:spMkLst>
        </pc:spChg>
        <pc:graphicFrameChg chg="add del mod">
          <ac:chgData name="Peter McGinty" userId="138e04b35f3df159" providerId="LiveId" clId="{41DCCCDC-ECB2-445F-9369-09316950FF98}" dt="2022-11-25T06:35:40.012" v="9400" actId="478"/>
          <ac:graphicFrameMkLst>
            <pc:docMk/>
            <pc:sldMk cId="2133312426" sldId="425"/>
            <ac:graphicFrameMk id="3" creationId="{ABB88BEC-D53A-87C8-92DC-448F8CC3FA12}"/>
          </ac:graphicFrameMkLst>
        </pc:graphicFrameChg>
        <pc:cxnChg chg="add mod">
          <ac:chgData name="Peter McGinty" userId="138e04b35f3df159" providerId="LiveId" clId="{41DCCCDC-ECB2-445F-9369-09316950FF98}" dt="2022-11-25T06:41:40.783" v="9475" actId="14100"/>
          <ac:cxnSpMkLst>
            <pc:docMk/>
            <pc:sldMk cId="2133312426" sldId="425"/>
            <ac:cxnSpMk id="8" creationId="{5D1D2BA6-4B9C-2FAC-C5A8-44FC5EA5BEF8}"/>
          </ac:cxnSpMkLst>
        </pc:cxnChg>
        <pc:cxnChg chg="add mod">
          <ac:chgData name="Peter McGinty" userId="138e04b35f3df159" providerId="LiveId" clId="{41DCCCDC-ECB2-445F-9369-09316950FF98}" dt="2022-11-25T06:42:21.009" v="9479" actId="14100"/>
          <ac:cxnSpMkLst>
            <pc:docMk/>
            <pc:sldMk cId="2133312426" sldId="425"/>
            <ac:cxnSpMk id="14" creationId="{BCF4B39D-FAC4-8976-A50F-2894CFC720DF}"/>
          </ac:cxnSpMkLst>
        </pc:cxnChg>
      </pc:sldChg>
      <pc:sldChg chg="addSp delSp modSp new del mod">
        <pc:chgData name="Peter McGinty" userId="138e04b35f3df159" providerId="LiveId" clId="{41DCCCDC-ECB2-445F-9369-09316950FF98}" dt="2022-11-25T17:43:07.370" v="9499" actId="47"/>
        <pc:sldMkLst>
          <pc:docMk/>
          <pc:sldMk cId="1554672083" sldId="426"/>
        </pc:sldMkLst>
        <pc:picChg chg="add del mod">
          <ac:chgData name="Peter McGinty" userId="138e04b35f3df159" providerId="LiveId" clId="{41DCCCDC-ECB2-445F-9369-09316950FF98}" dt="2022-11-25T17:40:01.414" v="9497" actId="478"/>
          <ac:picMkLst>
            <pc:docMk/>
            <pc:sldMk cId="1554672083" sldId="426"/>
            <ac:picMk id="4" creationId="{20D5FB86-53AF-86A2-C9A2-356A0DF303E1}"/>
          </ac:picMkLst>
        </pc:picChg>
        <pc:picChg chg="add">
          <ac:chgData name="Peter McGinty" userId="138e04b35f3df159" providerId="LiveId" clId="{41DCCCDC-ECB2-445F-9369-09316950FF98}" dt="2022-11-25T17:41:24.492" v="9498" actId="22"/>
          <ac:picMkLst>
            <pc:docMk/>
            <pc:sldMk cId="1554672083" sldId="426"/>
            <ac:picMk id="6" creationId="{BAAD0669-61E6-D01D-D843-9604D0F8E5A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/>
      <dgm:spPr/>
      <dgm:t>
        <a:bodyPr/>
        <a:lstStyle/>
        <a:p>
          <a:r>
            <a:rPr lang="en-GB" dirty="0"/>
            <a:t>build</a:t>
          </a:r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782686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design</a:t>
          </a:r>
        </a:p>
      </dsp:txBody>
      <dsp:txXfrm>
        <a:off x="5782686" y="50570"/>
        <a:ext cx="1696909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808232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build</a:t>
          </a:r>
        </a:p>
      </dsp:txBody>
      <dsp:txXfrm>
        <a:off x="6808232" y="3206874"/>
        <a:ext cx="1696909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4014672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4123319" y="5157577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test</a:t>
          </a:r>
        </a:p>
      </dsp:txBody>
      <dsp:txXfrm>
        <a:off x="4123319" y="5157577"/>
        <a:ext cx="1696909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449409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438406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evaluate</a:t>
          </a:r>
        </a:p>
      </dsp:txBody>
      <dsp:txXfrm>
        <a:off x="1438406" y="3206874"/>
        <a:ext cx="1696909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463952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analysis</a:t>
          </a:r>
        </a:p>
      </dsp:txBody>
      <dsp:txXfrm>
        <a:off x="2463952" y="50570"/>
        <a:ext cx="1696909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7FA-9435-AF8E-3017-874AD118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A3E0B-1FA4-4841-FED8-3A822A10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9E79-A53F-C94D-3726-F0694701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BB6C-098E-CE30-C7AD-5FB9089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102A-FDCF-B5A4-9CAF-8546E872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A6AB-EA03-415F-F7B2-DFF0DA45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336-C02C-9BE8-957E-3115C8C0B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1744-0197-017F-6525-E4C2A5DD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2974-58B6-4A18-E31B-986BF288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A38E-9B91-1971-1EAA-DA1BA5E2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DC313-2F52-68F1-467F-2C07FB4E2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2E880-9AE9-17B3-DCB7-A362675E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351A-A90A-B257-7466-710A3120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52DD-1F5F-4B30-27AA-1D4852D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8992-D25E-59D2-910E-D89F78A1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03B-1EE6-F53A-20E2-1D529D13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8CB7-F5B3-015E-B2CC-9A363B1F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1297-77E2-5181-FE46-02D95AE2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E9B3-8BAB-E7C0-A04C-C8C25C7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26A9-D69A-F92D-AD23-5F290882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1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DDDD-6B3B-B36D-218F-147A8E95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9646-0152-8A94-BB22-849014C5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7E2A-FF27-94E1-B7D6-8D4F9B89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62D7-A3CF-7C2F-84B1-6A3F3914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DC3-1258-931F-3596-ED90C5BC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0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48C7-FBFF-414F-EA40-9D489D3E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E851-204C-4C3C-1F81-9DB59CB22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C02A8-853E-7E0B-93B2-DE8A1A66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AA2B8-0E7F-437F-51B9-42227388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5931F-619F-EF3C-8CEB-8ADEF276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2BB0-79DF-AF16-F996-A298CBD6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5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FD86-69F8-CC55-544C-4349F50D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0AC5F-B6D2-1602-AD72-25D23046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2DA5-9860-5524-9E4B-0E35786D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5B192-1BBA-125F-B101-6DD13ABC1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AB44-362F-6EDB-8AB7-A86F35D7C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ED461-91FC-B429-0E20-582D9C4E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4B5B8-3BC4-4C9F-8DBA-6C66A17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C1E06-2727-7A14-0346-790DC057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21CE-01F5-B23B-6E4F-DDE356DF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800C9-E890-6B84-3CF7-0D56E974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377E5-532C-819D-3B22-AE80B68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0880B-8C3A-BB15-8D54-147DA58E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82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C3236-5B13-1EA2-3CED-72A1A223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1D626-F8AA-0E01-C39A-2DE3EEFD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63DC-4983-3819-6AAD-7387162B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0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83E2-41E6-F0AC-6811-3273F6AA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DEB1-BD0A-2EAF-8B23-783CF2EA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4E9F-4338-EA31-E9A9-F785E6116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26ED-642E-1959-0C9C-1586EB3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D47A-EF20-0513-E3F9-5AB70004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D250E-DC8C-38B8-43A4-6492E98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6272-7730-5BE8-C5BE-9FDE50FD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2320F-65C6-94F9-732C-04636915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AFBE5-923F-7841-AFFB-673C6C6F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D730-6680-DF0A-3234-C48F7C11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A6D0-936D-F446-FA68-E823638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01E93-BDDA-C829-1175-ADBE7D96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8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A7A55-FCC2-0F48-4F43-F8E88012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5725-F24A-3048-23FC-A8755DCF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303C-7840-53A1-E7AE-82F908C87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D644-B86F-4EEE-8782-CB71D8D1FAC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002B-1978-C0E5-0A10-847FF491F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4A37-6EDA-391C-F116-945A52F82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AADC-470B-4432-AC2C-A3EE66908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s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json/#look-its-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sqlzoo.net/wiki/SQL_Tutoria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academy.neo4j.com/categories/" TargetMode="External"/><Relationship Id="rId2" Type="http://schemas.openxmlformats.org/officeDocument/2006/relationships/hyperlink" Target="https://neo4j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BB9-0F05-19B7-7ACF-D52C4F2BF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Data, Databases &amp;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0275-1F9F-CD50-4B7B-9DB7577E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Data, data everywhere</a:t>
            </a:r>
          </a:p>
          <a:p>
            <a:r>
              <a:rPr lang="en-GB" dirty="0"/>
              <a:t>But not a byte worth using</a:t>
            </a:r>
          </a:p>
          <a:p>
            <a:endParaRPr lang="en-GB" dirty="0"/>
          </a:p>
          <a:p>
            <a:r>
              <a:rPr lang="en-GB" dirty="0"/>
              <a:t>Data, files, CSV, JSON, Database, SQL</a:t>
            </a:r>
          </a:p>
        </p:txBody>
      </p:sp>
    </p:spTree>
    <p:extLst>
      <p:ext uri="{BB962C8B-B14F-4D97-AF65-F5344CB8AC3E}">
        <p14:creationId xmlns:p14="http://schemas.microsoft.com/office/powerpoint/2010/main" val="192924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35DF-DCAA-04EB-0F5D-BCAE39D7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CSV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6BA62-A495-7898-3624-4ADCA4756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a list of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C5CCA-984A-914C-58DD-02AE251CBE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with open(‘data_out1.csv) as </a:t>
            </a:r>
            <a:r>
              <a:rPr lang="en-GB" sz="1600" dirty="0" err="1">
                <a:latin typeface="Lucida Console" panose="020B0609040504020204" pitchFamily="49" charset="0"/>
              </a:rPr>
              <a:t>csvfile</a:t>
            </a:r>
            <a:r>
              <a:rPr lang="en-GB" sz="16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dirty="0" err="1">
                <a:latin typeface="Lucida Console" panose="020B0609040504020204" pitchFamily="49" charset="0"/>
              </a:rPr>
              <a:t>csv_writer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csv.writer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csvfile</a:t>
            </a:r>
            <a:r>
              <a:rPr lang="en-GB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rec_1 = [‘name’, ‘age’]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rec_2 = [‘Jane’, ‘27’]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rec_3 = [‘Joe’, ‘27’]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dirty="0" err="1">
                <a:latin typeface="Lucida Console" panose="020B0609040504020204" pitchFamily="49" charset="0"/>
              </a:rPr>
              <a:t>csv_writer.writerow</a:t>
            </a:r>
            <a:r>
              <a:rPr lang="en-GB" sz="1600" dirty="0">
                <a:latin typeface="Lucida Console" panose="020B0609040504020204" pitchFamily="49" charset="0"/>
              </a:rPr>
              <a:t>(rec_1)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dirty="0" err="1">
                <a:latin typeface="Lucida Console" panose="020B0609040504020204" pitchFamily="49" charset="0"/>
              </a:rPr>
              <a:t>csv_writer.writerow</a:t>
            </a:r>
            <a:r>
              <a:rPr lang="en-GB" sz="1600" dirty="0">
                <a:latin typeface="Lucida Console" panose="020B0609040504020204" pitchFamily="49" charset="0"/>
              </a:rPr>
              <a:t>(rec_2)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dirty="0" err="1">
                <a:latin typeface="Lucida Console" panose="020B0609040504020204" pitchFamily="49" charset="0"/>
              </a:rPr>
              <a:t>csv_writer.writerow</a:t>
            </a:r>
            <a:r>
              <a:rPr lang="en-GB" sz="1600" dirty="0">
                <a:latin typeface="Lucida Console" panose="020B0609040504020204" pitchFamily="49" charset="0"/>
              </a:rPr>
              <a:t>(rec_3)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E9D128-1BA8-4507-E7AD-66350D4A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From a list of dictionaries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B1E563-40F8-046D-CFEA-47FCB900C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64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with open(‘data_out2.csv) as </a:t>
            </a:r>
            <a:r>
              <a:rPr lang="en-GB" sz="1200" dirty="0" err="1">
                <a:latin typeface="Lucida Console" panose="020B0609040504020204" pitchFamily="49" charset="0"/>
              </a:rPr>
              <a:t>csvfile</a:t>
            </a:r>
            <a:r>
              <a:rPr lang="en-GB" sz="12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writer = </a:t>
            </a:r>
            <a:r>
              <a:rPr lang="en-GB" sz="1200" dirty="0" err="1">
                <a:latin typeface="Lucida Console" panose="020B0609040504020204" pitchFamily="49" charset="0"/>
              </a:rPr>
              <a:t>csv.DictWriter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csvfile</a:t>
            </a:r>
            <a:r>
              <a:rPr lang="en-GB" sz="1200" dirty="0">
                <a:latin typeface="Lucida Console" panose="020B0609040504020204" pitchFamily="49" charset="0"/>
              </a:rPr>
              <a:t>, fieldnames=fieldnames)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fieldnames = ['name', ‘age']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writer.writeheader</a:t>
            </a:r>
            <a:r>
              <a:rPr lang="en-GB" sz="12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writer.writerow</a:t>
            </a:r>
            <a:r>
              <a:rPr lang="en-GB" sz="1200" dirty="0">
                <a:latin typeface="Lucida Console" panose="020B0609040504020204" pitchFamily="49" charset="0"/>
              </a:rPr>
              <a:t>({name’:’Jane’,’age’:’27’})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writer.writerow</a:t>
            </a:r>
            <a:r>
              <a:rPr lang="en-GB" sz="1200" dirty="0">
                <a:latin typeface="Lucida Console" panose="020B0609040504020204" pitchFamily="49" charset="0"/>
              </a:rPr>
              <a:t>({’age’:’27’, </a:t>
            </a:r>
            <a:r>
              <a:rPr lang="en-GB" sz="1200" dirty="0" err="1">
                <a:latin typeface="Lucida Console" panose="020B0609040504020204" pitchFamily="49" charset="0"/>
              </a:rPr>
              <a:t>name’:’Joe</a:t>
            </a:r>
            <a:r>
              <a:rPr lang="en-GB" sz="1200" dirty="0">
                <a:latin typeface="Lucida Console" panose="020B0609040504020204" pitchFamily="49" charset="0"/>
              </a:rPr>
              <a:t>’})</a:t>
            </a:r>
          </a:p>
          <a:p>
            <a:pPr marL="0" indent="0">
              <a:buNone/>
            </a:pPr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3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35DF-DCAA-04EB-0F5D-BCAE39D7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CSV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6BA62-A495-7898-3624-4ADCA4756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Into lists of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C5CCA-984A-914C-58DD-02AE251CBE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with open(‘data_in.csv’) as </a:t>
            </a:r>
            <a:r>
              <a:rPr lang="en-GB" sz="1600" dirty="0" err="1">
                <a:latin typeface="Lucida Console" panose="020B0609040504020204" pitchFamily="49" charset="0"/>
              </a:rPr>
              <a:t>csvfile</a:t>
            </a:r>
            <a:r>
              <a:rPr lang="en-GB" sz="16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dirty="0" err="1">
                <a:latin typeface="Lucida Console" panose="020B0609040504020204" pitchFamily="49" charset="0"/>
              </a:rPr>
              <a:t>csv_reader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csv.reader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csvfile</a:t>
            </a:r>
            <a:r>
              <a:rPr lang="en-GB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for record in </a:t>
            </a:r>
            <a:r>
              <a:rPr lang="en-GB" sz="1600" dirty="0" err="1">
                <a:latin typeface="Lucida Console" panose="020B0609040504020204" pitchFamily="49" charset="0"/>
              </a:rPr>
              <a:t>csv_reader</a:t>
            </a:r>
            <a:r>
              <a:rPr lang="en-GB" sz="16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    print(record)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E9D128-1BA8-4507-E7AD-66350D4A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Into a list of dictionaries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B1E563-40F8-046D-CFEA-47FCB900CC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import csv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with open(‘data_in.csv) as </a:t>
            </a:r>
            <a:r>
              <a:rPr lang="en-GB" sz="1600" dirty="0" err="1">
                <a:latin typeface="Lucida Console" panose="020B0609040504020204" pitchFamily="49" charset="0"/>
              </a:rPr>
              <a:t>csvfile</a:t>
            </a:r>
            <a:r>
              <a:rPr lang="en-GB" sz="16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dirty="0" err="1">
                <a:latin typeface="Lucida Console" panose="020B0609040504020204" pitchFamily="49" charset="0"/>
              </a:rPr>
              <a:t>csv_reader</a:t>
            </a:r>
            <a:r>
              <a:rPr lang="en-GB" sz="1600" dirty="0"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latin typeface="Lucida Console" panose="020B0609040504020204" pitchFamily="49" charset="0"/>
              </a:rPr>
              <a:t>csv.dictreader</a:t>
            </a:r>
            <a:r>
              <a:rPr lang="en-GB" sz="1600" dirty="0">
                <a:latin typeface="Lucida Console" panose="020B0609040504020204" pitchFamily="49" charset="0"/>
              </a:rPr>
              <a:t>(</a:t>
            </a:r>
            <a:r>
              <a:rPr lang="en-GB" sz="1600" dirty="0" err="1">
                <a:latin typeface="Lucida Console" panose="020B0609040504020204" pitchFamily="49" charset="0"/>
              </a:rPr>
              <a:t>csvfile</a:t>
            </a:r>
            <a:r>
              <a:rPr lang="en-GB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for record in </a:t>
            </a:r>
            <a:r>
              <a:rPr lang="en-GB" sz="1600" dirty="0" err="1">
                <a:latin typeface="Lucida Console" panose="020B0609040504020204" pitchFamily="49" charset="0"/>
              </a:rPr>
              <a:t>csv_reader</a:t>
            </a:r>
            <a:r>
              <a:rPr lang="en-GB" sz="16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600" dirty="0">
                <a:latin typeface="Lucida Console" panose="020B0609040504020204" pitchFamily="49" charset="0"/>
              </a:rPr>
              <a:t>        print(record)</a:t>
            </a:r>
          </a:p>
        </p:txBody>
      </p:sp>
    </p:spTree>
    <p:extLst>
      <p:ext uri="{BB962C8B-B14F-4D97-AF65-F5344CB8AC3E}">
        <p14:creationId xmlns:p14="http://schemas.microsoft.com/office/powerpoint/2010/main" val="377070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3894-2F66-1441-B547-C34201B7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CSV files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F520-28A6-31BA-DACD-D0FE1E13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</a:t>
            </a:r>
            <a:r>
              <a:rPr lang="en-GB" dirty="0">
                <a:hlinkClick r:id="rId2"/>
              </a:rPr>
              <a:t>https://realpython.com/python-csv/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23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6494-3CF8-C91B-A27C-03037C0D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writing JSON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4D9-9E66-AE92-1114-B0457CA8E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the JSON module from standard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44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C776-B13F-16D4-50D5-41156F6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=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64C9-E2D1-0EA6-320A-265BA9C7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files are text files</a:t>
            </a:r>
          </a:p>
          <a:p>
            <a:r>
              <a:rPr lang="en-GB" dirty="0"/>
              <a:t>Readable by computers and HUMANS</a:t>
            </a:r>
          </a:p>
          <a:p>
            <a:r>
              <a:rPr lang="en-GB" dirty="0"/>
              <a:t>Composed of </a:t>
            </a:r>
            <a:r>
              <a:rPr lang="en-GB" dirty="0" err="1"/>
              <a:t>attribute:value</a:t>
            </a:r>
            <a:r>
              <a:rPr lang="en-GB" dirty="0"/>
              <a:t> pairs, and lots of brackets</a:t>
            </a:r>
          </a:p>
          <a:p>
            <a:r>
              <a:rPr lang="en-GB" dirty="0"/>
              <a:t>The look something like 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339703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F287-E845-0F6A-7CCD-756F1A6A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data and some 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50FB0-3660-DB6C-3FB6-361001EB6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py_data</a:t>
            </a:r>
            <a:r>
              <a:rPr lang="en-GB" dirty="0">
                <a:latin typeface="Lucida Console" panose="020B06090405040202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"president": {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"name": "</a:t>
            </a:r>
            <a:r>
              <a:rPr lang="en-GB" dirty="0" err="1">
                <a:latin typeface="Lucida Console" panose="020B0609040504020204" pitchFamily="49" charset="0"/>
              </a:rPr>
              <a:t>Zaphod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Beeblebrox</a:t>
            </a:r>
            <a:r>
              <a:rPr lang="en-GB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"species": "</a:t>
            </a:r>
            <a:r>
              <a:rPr lang="en-GB" dirty="0" err="1">
                <a:latin typeface="Lucida Console" panose="020B0609040504020204" pitchFamily="49" charset="0"/>
              </a:rPr>
              <a:t>Betelgeusian</a:t>
            </a:r>
            <a:r>
              <a:rPr lang="en-GB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6980F-CCC6-79B8-E845-ED32F16C8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761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json_str</a:t>
            </a:r>
            <a:r>
              <a:rPr lang="en-GB" dirty="0">
                <a:latin typeface="Lucida Console" panose="020B0609040504020204" pitchFamily="49" charset="0"/>
              </a:rPr>
              <a:t> = 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"researcher": {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"name": "Ford Prefect",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"species": "</a:t>
            </a:r>
            <a:r>
              <a:rPr lang="en-GB" dirty="0" err="1">
                <a:latin typeface="Lucida Console" panose="020B0609040504020204" pitchFamily="49" charset="0"/>
              </a:rPr>
              <a:t>Betelgeusian</a:t>
            </a:r>
            <a:r>
              <a:rPr lang="en-GB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"relatives": [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"name": "</a:t>
            </a:r>
            <a:r>
              <a:rPr lang="en-GB" dirty="0" err="1">
                <a:latin typeface="Lucida Console" panose="020B0609040504020204" pitchFamily="49" charset="0"/>
              </a:rPr>
              <a:t>Zaphod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Beeblebrox</a:t>
            </a:r>
            <a:r>
              <a:rPr lang="en-GB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"species": "</a:t>
            </a:r>
            <a:r>
              <a:rPr lang="en-GB" dirty="0" err="1">
                <a:latin typeface="Lucida Console" panose="020B0609040504020204" pitchFamily="49" charset="0"/>
              </a:rPr>
              <a:t>Betelgeusian</a:t>
            </a:r>
            <a:r>
              <a:rPr lang="en-GB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165703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F4D-5204-9802-DFD2-B1E3F85A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and Reading JSON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64689-FFE7-AB0B-6920-9B297007B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json.dumps</a:t>
            </a:r>
            <a:r>
              <a:rPr lang="en-GB" dirty="0"/>
              <a:t>(</a:t>
            </a:r>
            <a:r>
              <a:rPr lang="en-GB" dirty="0" err="1"/>
              <a:t>python_object</a:t>
            </a:r>
            <a:r>
              <a:rPr lang="en-GB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2408C-D068-DFD6-8761-2E1127B77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import </a:t>
            </a:r>
            <a:r>
              <a:rPr lang="en-GB" sz="2000" dirty="0" err="1">
                <a:latin typeface="Lucida Console" panose="020B0609040504020204" pitchFamily="49" charset="0"/>
              </a:rPr>
              <a:t>json</a:t>
            </a: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dump python object to a string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j_str</a:t>
            </a:r>
            <a:r>
              <a:rPr lang="en-GB" sz="2000" dirty="0"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latin typeface="Lucida Console" panose="020B0609040504020204" pitchFamily="49" charset="0"/>
              </a:rPr>
              <a:t>json.dumps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py_data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print(</a:t>
            </a:r>
            <a:r>
              <a:rPr lang="en-GB" sz="2000" dirty="0" err="1">
                <a:latin typeface="Lucida Console" panose="020B0609040504020204" pitchFamily="49" charset="0"/>
              </a:rPr>
              <a:t>j_str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A283AD-9164-9DE5-C467-24F6222F7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json.loads</a:t>
            </a:r>
            <a:r>
              <a:rPr lang="en-GB" dirty="0"/>
              <a:t>(</a:t>
            </a:r>
            <a:r>
              <a:rPr lang="en-GB" dirty="0" err="1"/>
              <a:t>json_string</a:t>
            </a:r>
            <a:r>
              <a:rPr lang="en-GB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B6FCB-3727-2CF6-6EA3-06D08C9066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import </a:t>
            </a:r>
            <a:r>
              <a:rPr lang="en-GB" sz="1800" dirty="0" err="1">
                <a:latin typeface="Lucida Console" panose="020B0609040504020204" pitchFamily="49" charset="0"/>
              </a:rPr>
              <a:t>json</a:t>
            </a: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# read python object from a string</a:t>
            </a:r>
          </a:p>
          <a:p>
            <a:pPr marL="0" indent="0">
              <a:buNone/>
            </a:pPr>
            <a:r>
              <a:rPr lang="en-GB" sz="1800" dirty="0" err="1">
                <a:latin typeface="Lucida Console" panose="020B0609040504020204" pitchFamily="49" charset="0"/>
              </a:rPr>
              <a:t>py_obj</a:t>
            </a:r>
            <a:r>
              <a:rPr lang="en-GB" sz="1800" dirty="0">
                <a:latin typeface="Lucida Console" panose="020B0609040504020204" pitchFamily="49" charset="0"/>
              </a:rPr>
              <a:t>= </a:t>
            </a:r>
            <a:r>
              <a:rPr lang="en-GB" sz="1800" dirty="0" err="1">
                <a:latin typeface="Lucida Console" panose="020B0609040504020204" pitchFamily="49" charset="0"/>
              </a:rPr>
              <a:t>json.loads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j_str</a:t>
            </a:r>
            <a:r>
              <a:rPr lang="en-GB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print(</a:t>
            </a:r>
            <a:r>
              <a:rPr lang="en-GB" sz="1800" dirty="0" err="1">
                <a:latin typeface="Lucida Console" panose="020B0609040504020204" pitchFamily="49" charset="0"/>
              </a:rPr>
              <a:t>py_obj</a:t>
            </a:r>
            <a:r>
              <a:rPr lang="en-GB" sz="1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49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F287-E845-0F6A-7CCD-756F1A6A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and Reading JSON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B5AFC-2A30-12F2-2A71-9F953BBC0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json.dump</a:t>
            </a:r>
            <a:r>
              <a:rPr lang="en-GB" dirty="0"/>
              <a:t>(</a:t>
            </a:r>
            <a:r>
              <a:rPr lang="en-GB" dirty="0" err="1"/>
              <a:t>python_object</a:t>
            </a:r>
            <a:r>
              <a:rPr lang="en-GB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6846B-3A3B-4396-D474-D4E27FCAB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import </a:t>
            </a:r>
            <a:r>
              <a:rPr lang="en-GB" sz="1800" dirty="0" err="1">
                <a:latin typeface="Lucida Console" panose="020B0609040504020204" pitchFamily="49" charset="0"/>
              </a:rPr>
              <a:t>json</a:t>
            </a: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# dump python object to a </a:t>
            </a:r>
            <a:r>
              <a:rPr lang="en-GB" sz="1800" dirty="0" err="1">
                <a:latin typeface="Lucida Console" panose="020B0609040504020204" pitchFamily="49" charset="0"/>
              </a:rPr>
              <a:t>json</a:t>
            </a:r>
            <a:r>
              <a:rPr lang="en-GB" sz="1800" dirty="0">
                <a:latin typeface="Lucida Console" panose="020B0609040504020204" pitchFamily="49" charset="0"/>
              </a:rPr>
              <a:t> file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with open(“</a:t>
            </a:r>
            <a:r>
              <a:rPr lang="en-GB" sz="1800" dirty="0" err="1">
                <a:latin typeface="Lucida Console" panose="020B0609040504020204" pitchFamily="49" charset="0"/>
              </a:rPr>
              <a:t>j_write.json</a:t>
            </a:r>
            <a:r>
              <a:rPr lang="en-GB" sz="18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        "w”) as f: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  </a:t>
            </a:r>
            <a:r>
              <a:rPr lang="en-GB" sz="1800" dirty="0" err="1">
                <a:latin typeface="Lucida Console" panose="020B0609040504020204" pitchFamily="49" charset="0"/>
              </a:rPr>
              <a:t>json.dump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py_data</a:t>
            </a:r>
            <a:r>
              <a:rPr lang="en-GB" sz="1800" dirty="0">
                <a:latin typeface="Lucida Console" panose="020B0609040504020204" pitchFamily="49" charset="0"/>
              </a:rPr>
              <a:t>, f, indent =4)</a:t>
            </a:r>
          </a:p>
          <a:p>
            <a:pPr marL="0" indent="0">
              <a:buNone/>
            </a:pPr>
            <a:endParaRPr lang="en-GB" sz="1800" dirty="0">
              <a:latin typeface="Lucida Console" panose="020B060904050402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EE22D-8DA8-4F76-303C-4FB8260A8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json.load</a:t>
            </a:r>
            <a:r>
              <a:rPr lang="en-GB" dirty="0"/>
              <a:t>(</a:t>
            </a:r>
            <a:r>
              <a:rPr lang="en-GB" dirty="0" err="1"/>
              <a:t>json_file</a:t>
            </a:r>
            <a:r>
              <a:rPr lang="en-GB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5140DC-A294-DE5F-27DF-9900D77D1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76473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import </a:t>
            </a:r>
            <a:r>
              <a:rPr lang="en-GB" sz="1800" dirty="0" err="1">
                <a:latin typeface="Lucida Console" panose="020B0609040504020204" pitchFamily="49" charset="0"/>
              </a:rPr>
              <a:t>json</a:t>
            </a: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# read </a:t>
            </a:r>
            <a:r>
              <a:rPr lang="en-GB" sz="1800" dirty="0" err="1">
                <a:latin typeface="Lucida Console" panose="020B0609040504020204" pitchFamily="49" charset="0"/>
              </a:rPr>
              <a:t>json</a:t>
            </a:r>
            <a:r>
              <a:rPr lang="en-GB" sz="1800" dirty="0">
                <a:latin typeface="Lucida Console" panose="020B0609040504020204" pitchFamily="49" charset="0"/>
              </a:rPr>
              <a:t> file to a python object with open(“</a:t>
            </a:r>
            <a:r>
              <a:rPr lang="en-GB" sz="1800" dirty="0" err="1">
                <a:latin typeface="Lucida Console" panose="020B0609040504020204" pitchFamily="49" charset="0"/>
              </a:rPr>
              <a:t>j_write.json</a:t>
            </a:r>
            <a:r>
              <a:rPr lang="en-GB" sz="1800" dirty="0">
                <a:latin typeface="Lucida Console" panose="020B0609040504020204" pitchFamily="49" charset="0"/>
              </a:rPr>
              <a:t>", “r”) as f: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  </a:t>
            </a:r>
            <a:r>
              <a:rPr lang="en-GB" sz="1800" dirty="0" err="1">
                <a:latin typeface="Lucida Console" panose="020B0609040504020204" pitchFamily="49" charset="0"/>
              </a:rPr>
              <a:t>py_obj</a:t>
            </a:r>
            <a:r>
              <a:rPr lang="en-GB" sz="1800" dirty="0">
                <a:latin typeface="Lucida Console" panose="020B0609040504020204" pitchFamily="49" charset="0"/>
              </a:rPr>
              <a:t> =</a:t>
            </a:r>
            <a:r>
              <a:rPr lang="en-GB" sz="1800" dirty="0" err="1">
                <a:latin typeface="Lucida Console" panose="020B0609040504020204" pitchFamily="49" charset="0"/>
              </a:rPr>
              <a:t>json.load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j_write.json,f</a:t>
            </a:r>
            <a:r>
              <a:rPr lang="en-GB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print(</a:t>
            </a:r>
            <a:r>
              <a:rPr lang="en-GB" sz="1800" dirty="0" err="1">
                <a:latin typeface="Lucida Console" panose="020B0609040504020204" pitchFamily="49" charset="0"/>
              </a:rPr>
              <a:t>py_obj</a:t>
            </a:r>
            <a:r>
              <a:rPr lang="en-GB" sz="1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776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C7EE-6FC3-EF3B-31A7-52DA492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Writing More </a:t>
            </a:r>
            <a:r>
              <a:rPr lang="en-GB" dirty="0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5104B-AB72-DD31-2449-DE8D0ACD1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200" dirty="0" err="1">
                <a:latin typeface="Lucida Console" panose="020B0609040504020204" pitchFamily="49" charset="0"/>
              </a:rPr>
              <a:t>py_jane</a:t>
            </a:r>
            <a:r>
              <a:rPr lang="en-GB" sz="1200" dirty="0">
                <a:latin typeface="Lucida Console" panose="020B0609040504020204" pitchFamily="49" charset="0"/>
              </a:rPr>
              <a:t> = {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"</a:t>
            </a:r>
            <a:r>
              <a:rPr lang="en-GB" sz="1200" dirty="0" err="1">
                <a:latin typeface="Lucida Console" panose="020B0609040504020204" pitchFamily="49" charset="0"/>
              </a:rPr>
              <a:t>firstname</a:t>
            </a:r>
            <a:r>
              <a:rPr lang="en-GB" sz="1200" dirty="0">
                <a:latin typeface="Lucida Console" panose="020B0609040504020204" pitchFamily="49" charset="0"/>
              </a:rPr>
              <a:t>": "jane",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"</a:t>
            </a:r>
            <a:r>
              <a:rPr lang="en-GB" sz="1200" dirty="0" err="1">
                <a:latin typeface="Lucida Console" panose="020B0609040504020204" pitchFamily="49" charset="0"/>
              </a:rPr>
              <a:t>lastname</a:t>
            </a:r>
            <a:r>
              <a:rPr lang="en-GB" sz="1200" dirty="0">
                <a:latin typeface="Lucida Console" panose="020B0609040504020204" pitchFamily="49" charset="0"/>
              </a:rPr>
              <a:t>": "doe",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"hobbies": ["running", "sky diving", "singing"],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"age": 35,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"children": [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    "</a:t>
            </a:r>
            <a:r>
              <a:rPr lang="en-GB" sz="1200" dirty="0" err="1">
                <a:latin typeface="Lucida Console" panose="020B0609040504020204" pitchFamily="49" charset="0"/>
              </a:rPr>
              <a:t>firstname</a:t>
            </a:r>
            <a:r>
              <a:rPr lang="en-GB" sz="1200" dirty="0">
                <a:latin typeface="Lucida Console" panose="020B0609040504020204" pitchFamily="49" charset="0"/>
              </a:rPr>
              <a:t>": "</a:t>
            </a:r>
            <a:r>
              <a:rPr lang="en-GB" sz="1200" dirty="0" err="1">
                <a:latin typeface="Lucida Console" panose="020B0609040504020204" pitchFamily="49" charset="0"/>
              </a:rPr>
              <a:t>alice</a:t>
            </a:r>
            <a:r>
              <a:rPr lang="en-GB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    "age": 6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    "</a:t>
            </a:r>
            <a:r>
              <a:rPr lang="en-GB" sz="1200" dirty="0" err="1">
                <a:latin typeface="Lucida Console" panose="020B0609040504020204" pitchFamily="49" charset="0"/>
              </a:rPr>
              <a:t>firstname</a:t>
            </a:r>
            <a:r>
              <a:rPr lang="en-GB" sz="1200" dirty="0">
                <a:latin typeface="Lucida Console" panose="020B0609040504020204" pitchFamily="49" charset="0"/>
              </a:rPr>
              <a:t>": "bob",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    "age": 8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    ]</a:t>
            </a:r>
          </a:p>
          <a:p>
            <a:pPr marL="0" indent="0">
              <a:buNone/>
            </a:pPr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B7B0E-4814-60AA-C043-828ABFAD6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import </a:t>
            </a:r>
            <a:r>
              <a:rPr lang="en-GB" sz="1800" dirty="0" err="1">
                <a:latin typeface="Lucida Console" panose="020B0609040504020204" pitchFamily="49" charset="0"/>
              </a:rPr>
              <a:t>json</a:t>
            </a:r>
            <a:endParaRPr lang="en-GB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with open(“</a:t>
            </a:r>
            <a:r>
              <a:rPr lang="en-GB" sz="1800" dirty="0" err="1">
                <a:latin typeface="Lucida Console" panose="020B0609040504020204" pitchFamily="49" charset="0"/>
              </a:rPr>
              <a:t>jane_data.json</a:t>
            </a:r>
            <a:r>
              <a:rPr lang="en-GB" sz="18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        "w“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        indent =4) as f: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</a:rPr>
              <a:t>    </a:t>
            </a:r>
            <a:r>
              <a:rPr lang="en-GB" sz="1800" dirty="0" err="1">
                <a:latin typeface="Lucida Console" panose="020B0609040504020204" pitchFamily="49" charset="0"/>
              </a:rPr>
              <a:t>json.dump</a:t>
            </a:r>
            <a:r>
              <a:rPr lang="en-GB" sz="1800" dirty="0">
                <a:latin typeface="Lucida Console" panose="020B0609040504020204" pitchFamily="49" charset="0"/>
              </a:rPr>
              <a:t>(</a:t>
            </a:r>
            <a:r>
              <a:rPr lang="en-GB" sz="1800" dirty="0" err="1">
                <a:latin typeface="Lucida Console" panose="020B0609040504020204" pitchFamily="49" charset="0"/>
              </a:rPr>
              <a:t>py_jane</a:t>
            </a:r>
            <a:r>
              <a:rPr lang="en-GB" sz="1800" dirty="0">
                <a:latin typeface="Lucida Console" panose="020B0609040504020204" pitchFamily="49" charset="0"/>
              </a:rPr>
              <a:t>, f)</a:t>
            </a:r>
          </a:p>
        </p:txBody>
      </p:sp>
    </p:spTree>
    <p:extLst>
      <p:ext uri="{BB962C8B-B14F-4D97-AF65-F5344CB8AC3E}">
        <p14:creationId xmlns:p14="http://schemas.microsoft.com/office/powerpoint/2010/main" val="189090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3894-2F66-1441-B547-C34201B7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F520-28A6-31BA-DACD-D0FE1E13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 </a:t>
            </a:r>
            <a:r>
              <a:rPr lang="en-GB" dirty="0">
                <a:hlinkClick r:id="rId2"/>
              </a:rPr>
              <a:t>https://realpython.com/python-json/#look-its-json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51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FDE0-12EC-5C5A-C848-8A491EBD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C755F-359A-52A6-5BF3-DFF4D3950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7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B326-40B6-FD36-A5AD-2C1B41B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proliferation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4F97-661F-D6B9-8B00-588555D2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lots of data</a:t>
            </a:r>
          </a:p>
          <a:p>
            <a:pPr lvl="1"/>
            <a:r>
              <a:rPr lang="en-GB" dirty="0"/>
              <a:t>Storing data costs £, fast storage costs even more</a:t>
            </a:r>
          </a:p>
          <a:p>
            <a:r>
              <a:rPr lang="en-GB" dirty="0"/>
              <a:t>And more and more data every day</a:t>
            </a:r>
          </a:p>
          <a:p>
            <a:pPr lvl="1"/>
            <a:r>
              <a:rPr lang="en-GB" dirty="0"/>
              <a:t>Costs ££</a:t>
            </a:r>
          </a:p>
          <a:p>
            <a:r>
              <a:rPr lang="en-GB" dirty="0"/>
              <a:t>Lots of data is duplicated</a:t>
            </a:r>
          </a:p>
          <a:p>
            <a:pPr lvl="1"/>
            <a:r>
              <a:rPr lang="en-GB" dirty="0"/>
              <a:t>Even more £££</a:t>
            </a:r>
          </a:p>
          <a:p>
            <a:r>
              <a:rPr lang="en-GB" dirty="0"/>
              <a:t>The duplicates tend </a:t>
            </a:r>
            <a:r>
              <a:rPr lang="en-GB" b="1" dirty="0"/>
              <a:t>not</a:t>
            </a:r>
            <a:r>
              <a:rPr lang="en-GB" dirty="0"/>
              <a:t> to be identical</a:t>
            </a:r>
          </a:p>
          <a:p>
            <a:pPr lvl="1"/>
            <a:r>
              <a:rPr lang="en-GB" dirty="0"/>
              <a:t>Which of the duplicates is correct?</a:t>
            </a:r>
          </a:p>
          <a:p>
            <a:pPr lvl="1"/>
            <a:r>
              <a:rPr lang="en-GB" dirty="0"/>
              <a:t>One version is the </a:t>
            </a:r>
            <a:r>
              <a:rPr lang="en-GB" b="1" dirty="0"/>
              <a:t>truth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ECB1-CBA0-40C9-49A0-B707BCEE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Lifetime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E8DB-8BF2-765A-08B5-7A0066099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data</a:t>
            </a:r>
          </a:p>
          <a:p>
            <a:pPr lvl="1"/>
            <a:r>
              <a:rPr lang="en-GB" dirty="0"/>
              <a:t>Data creation events by both users and processes</a:t>
            </a:r>
          </a:p>
          <a:p>
            <a:r>
              <a:rPr lang="en-GB" dirty="0"/>
              <a:t>Current data</a:t>
            </a:r>
          </a:p>
          <a:p>
            <a:pPr lvl="1"/>
            <a:r>
              <a:rPr lang="en-GB" dirty="0"/>
              <a:t>Used in active business processes</a:t>
            </a:r>
          </a:p>
          <a:p>
            <a:pPr lvl="1"/>
            <a:r>
              <a:rPr lang="en-GB" dirty="0"/>
              <a:t>Needs high speed access</a:t>
            </a:r>
          </a:p>
          <a:p>
            <a:r>
              <a:rPr lang="en-GB" dirty="0"/>
              <a:t>Historical data</a:t>
            </a:r>
          </a:p>
          <a:p>
            <a:pPr lvl="1"/>
            <a:r>
              <a:rPr lang="en-GB" dirty="0"/>
              <a:t>Used for reporting </a:t>
            </a:r>
          </a:p>
          <a:p>
            <a:pPr lvl="1"/>
            <a:r>
              <a:rPr lang="en-GB" dirty="0"/>
              <a:t>Not used for business processes</a:t>
            </a:r>
          </a:p>
          <a:p>
            <a:pPr lvl="1"/>
            <a:r>
              <a:rPr lang="en-GB" dirty="0"/>
              <a:t>Lower speed storage acceptable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A18E0-AF9E-481B-C003-39F556D48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Archive data</a:t>
            </a:r>
          </a:p>
          <a:p>
            <a:pPr lvl="1"/>
            <a:r>
              <a:rPr lang="en-GB" dirty="0"/>
              <a:t>Must be preserved</a:t>
            </a:r>
          </a:p>
          <a:p>
            <a:pPr lvl="1"/>
            <a:r>
              <a:rPr lang="en-GB" dirty="0"/>
              <a:t>Often for legal &amp; regulatory reasons</a:t>
            </a:r>
          </a:p>
          <a:p>
            <a:pPr lvl="1"/>
            <a:r>
              <a:rPr lang="en-GB" dirty="0"/>
              <a:t>Rarely used, if ever</a:t>
            </a:r>
          </a:p>
          <a:p>
            <a:r>
              <a:rPr lang="en-GB" dirty="0"/>
              <a:t>Retirement and destruction</a:t>
            </a:r>
          </a:p>
          <a:p>
            <a:pPr lvl="1"/>
            <a:r>
              <a:rPr lang="en-GB" dirty="0"/>
              <a:t>Defined end-of-life criteria</a:t>
            </a:r>
          </a:p>
          <a:p>
            <a:pPr lvl="1"/>
            <a:r>
              <a:rPr lang="en-GB" dirty="0"/>
              <a:t>Deletion events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4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ECB1-CBA0-40C9-49A0-B707BCEE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Management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E8DB-8BF2-765A-08B5-7A0066099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Classification: Public, Confidential, Personal, Secret, Top Secret, etc</a:t>
            </a:r>
          </a:p>
          <a:p>
            <a:pPr lvl="1"/>
            <a:r>
              <a:rPr lang="en-GB" dirty="0"/>
              <a:t>Users: which users are allowed to create/read/update/delete which data items</a:t>
            </a:r>
          </a:p>
          <a:p>
            <a:r>
              <a:rPr lang="en-GB" dirty="0"/>
              <a:t>Concurrent access</a:t>
            </a:r>
          </a:p>
          <a:p>
            <a:pPr lvl="1"/>
            <a:r>
              <a:rPr lang="en-GB" dirty="0"/>
              <a:t>Multiple users need to read and write the same data items at the same time</a:t>
            </a:r>
          </a:p>
          <a:p>
            <a:r>
              <a:rPr lang="en-GB" dirty="0"/>
              <a:t>Audit</a:t>
            </a:r>
          </a:p>
          <a:p>
            <a:pPr lvl="1"/>
            <a:r>
              <a:rPr lang="en-GB" dirty="0"/>
              <a:t>All writes: user, date, time, place</a:t>
            </a:r>
          </a:p>
          <a:p>
            <a:pPr lvl="1"/>
            <a:r>
              <a:rPr lang="en-GB" dirty="0"/>
              <a:t>All reads: user, date, time, place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A18E0-AF9E-481B-C003-39F556D48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Business Rules</a:t>
            </a:r>
          </a:p>
          <a:p>
            <a:pPr lvl="1"/>
            <a:r>
              <a:rPr lang="en-GB" dirty="0"/>
              <a:t>The ‘order delivery date’ cannot be before the ‘order received date’ for any given order</a:t>
            </a:r>
          </a:p>
          <a:p>
            <a:pPr lvl="1"/>
            <a:r>
              <a:rPr lang="en-GB" dirty="0"/>
              <a:t>Students must study at least three, but no more than six, modules in a semester</a:t>
            </a:r>
          </a:p>
          <a:p>
            <a:r>
              <a:rPr lang="en-GB" dirty="0"/>
              <a:t>Data Integrity &amp; Consistency</a:t>
            </a:r>
          </a:p>
          <a:p>
            <a:pPr lvl="1"/>
            <a:r>
              <a:rPr lang="en-GB" dirty="0"/>
              <a:t>Every exam result must have a student</a:t>
            </a:r>
          </a:p>
          <a:p>
            <a:pPr lvl="1"/>
            <a:r>
              <a:rPr lang="en-GB" dirty="0"/>
              <a:t>Every order must have a customer</a:t>
            </a:r>
          </a:p>
          <a:p>
            <a:pPr lvl="1"/>
            <a:r>
              <a:rPr lang="en-GB" dirty="0"/>
              <a:t>A customer cannot be deleted if they have orders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99537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0424-D8D3-EC9D-C252-E66752FF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7890-1C03-6E5C-ACB4-F83662E9C2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transaction is a change to stored data that must be done as a complete indivisible unit</a:t>
            </a:r>
          </a:p>
          <a:p>
            <a:r>
              <a:rPr lang="en-GB" dirty="0"/>
              <a:t>A single transaction can involve multiple changes to many different files</a:t>
            </a:r>
          </a:p>
          <a:p>
            <a:r>
              <a:rPr lang="en-GB" dirty="0"/>
              <a:t>Either </a:t>
            </a:r>
            <a:r>
              <a:rPr lang="en-GB" b="1" dirty="0"/>
              <a:t>ALL</a:t>
            </a:r>
            <a:r>
              <a:rPr lang="en-GB" dirty="0"/>
              <a:t> of the individual data changes in a transaction are successful, or the transaction does not happen at 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5D76-469E-8BFB-54DE-355024823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Bank Transfer</a:t>
            </a:r>
          </a:p>
          <a:p>
            <a:pPr lvl="1"/>
            <a:r>
              <a:rPr lang="en-GB" dirty="0"/>
              <a:t>Remove £5 from my bank account</a:t>
            </a:r>
          </a:p>
          <a:p>
            <a:pPr lvl="1"/>
            <a:r>
              <a:rPr lang="en-GB" dirty="0"/>
              <a:t>Add £5 to your bank account</a:t>
            </a:r>
          </a:p>
          <a:p>
            <a:r>
              <a:rPr lang="en-GB" dirty="0"/>
              <a:t>Ship order item</a:t>
            </a:r>
          </a:p>
          <a:p>
            <a:pPr lvl="1"/>
            <a:r>
              <a:rPr lang="en-GB" dirty="0"/>
              <a:t>Check there is enough stock</a:t>
            </a:r>
          </a:p>
          <a:p>
            <a:pPr lvl="1"/>
            <a:r>
              <a:rPr lang="en-GB" dirty="0"/>
              <a:t>Remove item from stock</a:t>
            </a:r>
          </a:p>
          <a:p>
            <a:pPr lvl="1"/>
            <a:r>
              <a:rPr lang="en-GB" dirty="0"/>
              <a:t>Print label &amp; put in post</a:t>
            </a:r>
          </a:p>
          <a:p>
            <a:pPr lvl="1"/>
            <a:r>
              <a:rPr lang="en-GB" dirty="0"/>
              <a:t>Mark item as ‘shipped’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13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158C-2CC2-C036-3EEC-F850F226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33FE-8FBE-EDCB-3869-C1F844A4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– atomic</a:t>
            </a:r>
          </a:p>
          <a:p>
            <a:pPr marL="457200" lvl="1" indent="0">
              <a:buNone/>
            </a:pPr>
            <a:r>
              <a:rPr lang="en-GB" dirty="0"/>
              <a:t>Either all of the statements in a transaction execute successfully or  none of them are executed</a:t>
            </a:r>
          </a:p>
          <a:p>
            <a:r>
              <a:rPr lang="en-GB" dirty="0"/>
              <a:t>C – consistent </a:t>
            </a:r>
          </a:p>
          <a:p>
            <a:pPr marL="457200" lvl="1" indent="0">
              <a:buNone/>
            </a:pPr>
            <a:r>
              <a:rPr lang="en-GB" dirty="0"/>
              <a:t>The effect of the same transaction is always the same</a:t>
            </a:r>
          </a:p>
          <a:p>
            <a:r>
              <a:rPr lang="en-GB" dirty="0"/>
              <a:t>I – isolated</a:t>
            </a:r>
          </a:p>
          <a:p>
            <a:pPr marL="457200" lvl="1" indent="0">
              <a:buNone/>
            </a:pPr>
            <a:r>
              <a:rPr lang="en-GB" dirty="0"/>
              <a:t>Concurrent transactions don’t interfere with or affect one another</a:t>
            </a:r>
          </a:p>
          <a:p>
            <a:r>
              <a:rPr lang="en-GB" dirty="0"/>
              <a:t>D – durable</a:t>
            </a:r>
          </a:p>
          <a:p>
            <a:pPr marL="457200" lvl="1" indent="0">
              <a:buNone/>
            </a:pPr>
            <a:r>
              <a:rPr lang="en-GB" dirty="0"/>
              <a:t>Changes made by successfully executed transactions are always saved, even in the event of system failure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2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87F99-AA8A-BE71-0516-D284070A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 are the answer to many problems with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B7080-BE28-7F62-C396-860FCF8FE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re-invent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412526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5806-63AE-1579-0482-C964A1A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14387-95D0-37E3-DC61-C47239499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dominant database type</a:t>
            </a:r>
          </a:p>
          <a:p>
            <a:r>
              <a:rPr lang="en-GB" dirty="0"/>
              <a:t>SQL and all that stuff</a:t>
            </a:r>
          </a:p>
        </p:txBody>
      </p:sp>
    </p:spTree>
    <p:extLst>
      <p:ext uri="{BB962C8B-B14F-4D97-AF65-F5344CB8AC3E}">
        <p14:creationId xmlns:p14="http://schemas.microsoft.com/office/powerpoint/2010/main" val="112510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D82-F9B4-A9BA-E903-E1E1636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9E2A-7748-9C69-DB7E-5104BF14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different types of databases but when just the word ’database’ is used that almost invariably means ‘Relational Database’</a:t>
            </a:r>
          </a:p>
          <a:p>
            <a:r>
              <a:rPr lang="en-GB" dirty="0"/>
              <a:t>Relational databases were first introduced by Codd &amp; Date at IBM in the 1970’s and steadily became dominant</a:t>
            </a:r>
          </a:p>
          <a:p>
            <a:r>
              <a:rPr lang="en-GB" dirty="0"/>
              <a:t>Ideal for most business processes</a:t>
            </a:r>
          </a:p>
          <a:p>
            <a:r>
              <a:rPr lang="en-GB" dirty="0"/>
              <a:t>A relational database consists of tables, relations and rules</a:t>
            </a:r>
          </a:p>
          <a:p>
            <a:r>
              <a:rPr lang="en-GB" dirty="0"/>
              <a:t>SQL (Structured Query Language) is the language used to create, manage, and query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456916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D82-F9B4-A9BA-E903-E1E1636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 Management System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9E2A-7748-9C69-DB7E-5104BF14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the data and relations in tables</a:t>
            </a:r>
          </a:p>
          <a:p>
            <a:r>
              <a:rPr lang="en-GB" dirty="0"/>
              <a:t>Manage user security and access control</a:t>
            </a:r>
          </a:p>
          <a:p>
            <a:r>
              <a:rPr lang="en-GB" dirty="0"/>
              <a:t>Enforce </a:t>
            </a:r>
            <a:r>
              <a:rPr lang="en-GB"/>
              <a:t>the constraints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99FD-DA82-7A3B-2A65-30D3D43E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1657-7090-BE8B-0CED-25EF748BE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5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DE34-DC62-68C8-0C82-8B685E2C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and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42346-E0A6-850F-62AF-158EFE9F7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96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E6A5-7B5D-B16D-8438-E1BA985D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4D27-20D6-301D-DFAA-77919C5C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table is (a little) like a spreadsheet</a:t>
            </a:r>
          </a:p>
          <a:p>
            <a:r>
              <a:rPr lang="en-GB" dirty="0"/>
              <a:t>Each row of the table is a record</a:t>
            </a:r>
          </a:p>
          <a:p>
            <a:r>
              <a:rPr lang="en-GB" dirty="0"/>
              <a:t>Each column is a field</a:t>
            </a:r>
          </a:p>
          <a:p>
            <a:r>
              <a:rPr lang="en-GB" dirty="0"/>
              <a:t>Every table has a primary key</a:t>
            </a:r>
          </a:p>
          <a:p>
            <a:r>
              <a:rPr lang="en-GB" dirty="0"/>
              <a:t>The primary key is one or more fields</a:t>
            </a:r>
          </a:p>
          <a:p>
            <a:r>
              <a:rPr lang="en-GB" dirty="0"/>
              <a:t>The values of the primary key UNIQUELY identify the row</a:t>
            </a:r>
          </a:p>
          <a:p>
            <a:r>
              <a:rPr lang="en-GB" dirty="0"/>
              <a:t>Not two rows have the same primary key value</a:t>
            </a:r>
          </a:p>
        </p:txBody>
      </p:sp>
    </p:spTree>
    <p:extLst>
      <p:ext uri="{BB962C8B-B14F-4D97-AF65-F5344CB8AC3E}">
        <p14:creationId xmlns:p14="http://schemas.microsoft.com/office/powerpoint/2010/main" val="40655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3F9274-FBE3-F47E-5F46-5955B2E2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4332"/>
              </p:ext>
            </p:extLst>
          </p:nvPr>
        </p:nvGraphicFramePr>
        <p:xfrm>
          <a:off x="3434435" y="1135857"/>
          <a:ext cx="5269581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27">
                  <a:extLst>
                    <a:ext uri="{9D8B030D-6E8A-4147-A177-3AD203B41FA5}">
                      <a16:colId xmlns:a16="http://schemas.microsoft.com/office/drawing/2014/main" val="2399117780"/>
                    </a:ext>
                  </a:extLst>
                </a:gridCol>
                <a:gridCol w="1756527">
                  <a:extLst>
                    <a:ext uri="{9D8B030D-6E8A-4147-A177-3AD203B41FA5}">
                      <a16:colId xmlns:a16="http://schemas.microsoft.com/office/drawing/2014/main" val="2718147946"/>
                    </a:ext>
                  </a:extLst>
                </a:gridCol>
                <a:gridCol w="1756527">
                  <a:extLst>
                    <a:ext uri="{9D8B030D-6E8A-4147-A177-3AD203B41FA5}">
                      <a16:colId xmlns:a16="http://schemas.microsoft.com/office/drawing/2014/main" val="811002932"/>
                    </a:ext>
                  </a:extLst>
                </a:gridCol>
              </a:tblGrid>
              <a:tr h="29471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student_id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second_name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2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Gluon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9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Clara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17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Electron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s_005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Edwina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Boson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s_006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Ferdinand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Tau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Graviton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s_008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Clara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Electron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s_010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Edwina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Boson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Charn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835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B64815-F0CC-663C-FE29-F18DB2507B68}"/>
              </a:ext>
            </a:extLst>
          </p:cNvPr>
          <p:cNvSpPr txBox="1"/>
          <p:nvPr/>
        </p:nvSpPr>
        <p:spPr>
          <a:xfrm>
            <a:off x="1040656" y="252659"/>
            <a:ext cx="1290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field</a:t>
            </a:r>
          </a:p>
          <a:p>
            <a:r>
              <a:rPr lang="en-GB" sz="3200" dirty="0"/>
              <a:t>names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A1D37-E8B9-D56A-E0AC-85A191D008B0}"/>
              </a:ext>
            </a:extLst>
          </p:cNvPr>
          <p:cNvCxnSpPr>
            <a:cxnSpLocks/>
          </p:cNvCxnSpPr>
          <p:nvPr/>
        </p:nvCxnSpPr>
        <p:spPr>
          <a:xfrm>
            <a:off x="2245828" y="818751"/>
            <a:ext cx="1109523" cy="397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6A540EB2-B413-FD29-2521-601B8B78C34F}"/>
              </a:ext>
            </a:extLst>
          </p:cNvPr>
          <p:cNvSpPr/>
          <p:nvPr/>
        </p:nvSpPr>
        <p:spPr>
          <a:xfrm>
            <a:off x="2341476" y="1495943"/>
            <a:ext cx="765188" cy="431183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9BE5F-855E-050A-C618-65A2F221EB7B}"/>
              </a:ext>
            </a:extLst>
          </p:cNvPr>
          <p:cNvSpPr txBox="1"/>
          <p:nvPr/>
        </p:nvSpPr>
        <p:spPr>
          <a:xfrm>
            <a:off x="773038" y="3289819"/>
            <a:ext cx="1425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rows /</a:t>
            </a:r>
          </a:p>
          <a:p>
            <a:r>
              <a:rPr lang="en-GB" sz="3200" dirty="0"/>
              <a:t>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28C04-401A-33AD-5C21-87FB50EED747}"/>
              </a:ext>
            </a:extLst>
          </p:cNvPr>
          <p:cNvSpPr txBox="1"/>
          <p:nvPr/>
        </p:nvSpPr>
        <p:spPr>
          <a:xfrm>
            <a:off x="4687938" y="37132"/>
            <a:ext cx="282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columns / fields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5D57149-39C9-01EB-00A0-A2DCE1F2E75B}"/>
              </a:ext>
            </a:extLst>
          </p:cNvPr>
          <p:cNvSpPr/>
          <p:nvPr/>
        </p:nvSpPr>
        <p:spPr>
          <a:xfrm rot="5400000">
            <a:off x="5874860" y="-1775747"/>
            <a:ext cx="463960" cy="5194353"/>
          </a:xfrm>
          <a:prstGeom prst="leftBrace">
            <a:avLst>
              <a:gd name="adj1" fmla="val 8333"/>
              <a:gd name="adj2" fmla="val 5022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2F0D4-9C54-F538-D3D9-D87B4E02681A}"/>
              </a:ext>
            </a:extLst>
          </p:cNvPr>
          <p:cNvSpPr txBox="1"/>
          <p:nvPr/>
        </p:nvSpPr>
        <p:spPr>
          <a:xfrm>
            <a:off x="9267600" y="1531225"/>
            <a:ext cx="21515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 Name</a:t>
            </a:r>
          </a:p>
          <a:p>
            <a:r>
              <a:rPr lang="en-GB" sz="3200" dirty="0"/>
              <a:t>Students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Primary key</a:t>
            </a:r>
          </a:p>
          <a:p>
            <a:r>
              <a:rPr lang="en-GB" sz="3200" dirty="0" err="1"/>
              <a:t>student_id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62174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9CEC-C769-CE88-D3E5-E463598F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82D1-EF0E-F82B-FBA1-A58DEE7D4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primary key can be used to refer to that entity (record) in another table</a:t>
            </a:r>
          </a:p>
          <a:p>
            <a:r>
              <a:rPr lang="en-GB" dirty="0"/>
              <a:t>When used in another table it is then called a foreign key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D69A1D6-62B3-FB36-1C0C-DDDC3A5EA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11804"/>
              </p:ext>
            </p:extLst>
          </p:nvPr>
        </p:nvGraphicFramePr>
        <p:xfrm>
          <a:off x="6407192" y="1480192"/>
          <a:ext cx="5269581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27">
                  <a:extLst>
                    <a:ext uri="{9D8B030D-6E8A-4147-A177-3AD203B41FA5}">
                      <a16:colId xmlns:a16="http://schemas.microsoft.com/office/drawing/2014/main" val="2399117780"/>
                    </a:ext>
                  </a:extLst>
                </a:gridCol>
                <a:gridCol w="1756527">
                  <a:extLst>
                    <a:ext uri="{9D8B030D-6E8A-4147-A177-3AD203B41FA5}">
                      <a16:colId xmlns:a16="http://schemas.microsoft.com/office/drawing/2014/main" val="2718147946"/>
                    </a:ext>
                  </a:extLst>
                </a:gridCol>
                <a:gridCol w="1756527">
                  <a:extLst>
                    <a:ext uri="{9D8B030D-6E8A-4147-A177-3AD203B41FA5}">
                      <a16:colId xmlns:a16="http://schemas.microsoft.com/office/drawing/2014/main" val="811002932"/>
                    </a:ext>
                  </a:extLst>
                </a:gridCol>
              </a:tblGrid>
              <a:tr h="29471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student_id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module_id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2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9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17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s_002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s_006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m_027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m_027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s_006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m_024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m_024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s_007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01/09/2022</a:t>
                      </a:r>
                      <a:endParaRPr lang="en-GB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s_003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m_042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835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9D2FED-8611-91A9-7CE6-F75FF8CE7923}"/>
              </a:ext>
            </a:extLst>
          </p:cNvPr>
          <p:cNvSpPr txBox="1"/>
          <p:nvPr/>
        </p:nvSpPr>
        <p:spPr>
          <a:xfrm>
            <a:off x="7966206" y="234861"/>
            <a:ext cx="215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 Name</a:t>
            </a:r>
          </a:p>
          <a:p>
            <a:r>
              <a:rPr lang="en-GB" sz="3200" dirty="0"/>
              <a:t>Enrolments</a:t>
            </a:r>
          </a:p>
        </p:txBody>
      </p:sp>
    </p:spTree>
    <p:extLst>
      <p:ext uri="{BB962C8B-B14F-4D97-AF65-F5344CB8AC3E}">
        <p14:creationId xmlns:p14="http://schemas.microsoft.com/office/powerpoint/2010/main" val="2861334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42CF-071C-6B14-5687-796CB73C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95325-6958-AE84-ED73-96C7078D1E47}"/>
              </a:ext>
            </a:extLst>
          </p:cNvPr>
          <p:cNvSpPr/>
          <p:nvPr/>
        </p:nvSpPr>
        <p:spPr>
          <a:xfrm>
            <a:off x="2796763" y="1966533"/>
            <a:ext cx="1821148" cy="127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Student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BADA8-F9EB-D003-3C18-83A4F68BD8F3}"/>
              </a:ext>
            </a:extLst>
          </p:cNvPr>
          <p:cNvSpPr/>
          <p:nvPr/>
        </p:nvSpPr>
        <p:spPr>
          <a:xfrm>
            <a:off x="7524989" y="1966533"/>
            <a:ext cx="1821148" cy="127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Module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58F72-CAE9-1AAF-C594-8EDAF8893264}"/>
              </a:ext>
            </a:extLst>
          </p:cNvPr>
          <p:cNvSpPr/>
          <p:nvPr/>
        </p:nvSpPr>
        <p:spPr>
          <a:xfrm>
            <a:off x="4946305" y="4158799"/>
            <a:ext cx="2299390" cy="127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Enrolment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D2BA6-4B9C-2FAC-C5A8-44FC5EA5BEF8}"/>
              </a:ext>
            </a:extLst>
          </p:cNvPr>
          <p:cNvCxnSpPr>
            <a:cxnSpLocks/>
          </p:cNvCxnSpPr>
          <p:nvPr/>
        </p:nvCxnSpPr>
        <p:spPr>
          <a:xfrm>
            <a:off x="3707337" y="3236745"/>
            <a:ext cx="1238968" cy="902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5178DC-A6AC-0E71-A4E9-094DF331455D}"/>
              </a:ext>
            </a:extLst>
          </p:cNvPr>
          <p:cNvSpPr txBox="1"/>
          <p:nvPr/>
        </p:nvSpPr>
        <p:spPr>
          <a:xfrm>
            <a:off x="3332396" y="31894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FE3AF-5959-A546-81E0-822FD412314D}"/>
              </a:ext>
            </a:extLst>
          </p:cNvPr>
          <p:cNvSpPr txBox="1"/>
          <p:nvPr/>
        </p:nvSpPr>
        <p:spPr>
          <a:xfrm>
            <a:off x="4880481" y="3749679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0:n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4B39D-FAC4-8976-A50F-2894CFC720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254121" y="3236746"/>
            <a:ext cx="1181442" cy="91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F58DCD-8277-34A6-551F-D49308E4C9EE}"/>
              </a:ext>
            </a:extLst>
          </p:cNvPr>
          <p:cNvSpPr txBox="1"/>
          <p:nvPr/>
        </p:nvSpPr>
        <p:spPr>
          <a:xfrm>
            <a:off x="8356631" y="31894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AFFCF2-6D60-D331-C260-6A4EC7AE5A28}"/>
              </a:ext>
            </a:extLst>
          </p:cNvPr>
          <p:cNvSpPr txBox="1"/>
          <p:nvPr/>
        </p:nvSpPr>
        <p:spPr>
          <a:xfrm>
            <a:off x="6670307" y="369461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0:n</a:t>
            </a:r>
          </a:p>
        </p:txBody>
      </p:sp>
    </p:spTree>
    <p:extLst>
      <p:ext uri="{BB962C8B-B14F-4D97-AF65-F5344CB8AC3E}">
        <p14:creationId xmlns:p14="http://schemas.microsoft.com/office/powerpoint/2010/main" val="2133312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SNGOUT2126">
            <a:extLst>
              <a:ext uri="{FF2B5EF4-FFF2-40B4-BE49-F238E27FC236}">
                <a16:creationId xmlns:a16="http://schemas.microsoft.com/office/drawing/2014/main" id="{6AE97B48-BB8B-221C-A851-9CB9DFCA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01"/>
            <a:ext cx="12192000" cy="24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CD0C-9589-2405-981C-15FE743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– Structured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8B53-0173-BCF6-536A-1DDE6ADB6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is a declarative language (Python is a procedural language)</a:t>
            </a:r>
          </a:p>
          <a:p>
            <a:r>
              <a:rPr lang="en-GB" dirty="0"/>
              <a:t>You declare the data you want, and the DBMS works out how to get it</a:t>
            </a:r>
          </a:p>
        </p:txBody>
      </p:sp>
    </p:spTree>
    <p:extLst>
      <p:ext uri="{BB962C8B-B14F-4D97-AF65-F5344CB8AC3E}">
        <p14:creationId xmlns:p14="http://schemas.microsoft.com/office/powerpoint/2010/main" val="428746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2E0E-6940-7BF9-519C-47485B2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0CF7-D757-6722-36FD-5DD94865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SELECT </a:t>
            </a:r>
            <a:r>
              <a:rPr lang="en-GB" dirty="0" err="1">
                <a:latin typeface="Lucida Console" panose="020B0609040504020204" pitchFamily="49" charset="0"/>
              </a:rPr>
              <a:t>module_id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Enrolments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WHERE </a:t>
            </a:r>
            <a:r>
              <a:rPr lang="en-GB" dirty="0" err="1">
                <a:latin typeface="Lucida Console" panose="020B0609040504020204" pitchFamily="49" charset="0"/>
              </a:rPr>
              <a:t>student_id</a:t>
            </a:r>
            <a:r>
              <a:rPr lang="en-GB" dirty="0">
                <a:latin typeface="Lucida Console" panose="020B0609040504020204" pitchFamily="49" charset="0"/>
              </a:rPr>
              <a:t> = ‘s_007’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-- lists the module identifiers of the modules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-- student ‘s_007’ is enrolled in</a:t>
            </a:r>
          </a:p>
        </p:txBody>
      </p:sp>
    </p:spTree>
    <p:extLst>
      <p:ext uri="{BB962C8B-B14F-4D97-AF65-F5344CB8AC3E}">
        <p14:creationId xmlns:p14="http://schemas.microsoft.com/office/powerpoint/2010/main" val="3588487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2E0E-6940-7BF9-519C-47485B2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0CF7-D757-6722-36FD-5DD94865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SELECT </a:t>
            </a:r>
            <a:r>
              <a:rPr lang="en-GB" dirty="0" err="1">
                <a:latin typeface="Lucida Console" panose="020B0609040504020204" pitchFamily="49" charset="0"/>
              </a:rPr>
              <a:t>module_name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Modules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WHERE </a:t>
            </a:r>
            <a:r>
              <a:rPr lang="en-GB" dirty="0" err="1">
                <a:latin typeface="Lucida Console" panose="020B0609040504020204" pitchFamily="49" charset="0"/>
              </a:rPr>
              <a:t>module_id</a:t>
            </a:r>
            <a:r>
              <a:rPr lang="en-GB" dirty="0">
                <a:latin typeface="Lucida Console" panose="020B0609040504020204" pitchFamily="49" charset="0"/>
              </a:rPr>
              <a:t> IN (SELECT </a:t>
            </a:r>
            <a:r>
              <a:rPr lang="en-GB" dirty="0" err="1">
                <a:latin typeface="Lucida Console" panose="020B0609040504020204" pitchFamily="49" charset="0"/>
              </a:rPr>
              <a:t>module_id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    FROM Enrolments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    WHERE </a:t>
            </a:r>
            <a:r>
              <a:rPr lang="en-GB" dirty="0" err="1">
                <a:latin typeface="Lucida Console" panose="020B0609040504020204" pitchFamily="49" charset="0"/>
              </a:rPr>
              <a:t>student_id</a:t>
            </a:r>
            <a:r>
              <a:rPr lang="en-GB" dirty="0">
                <a:latin typeface="Lucida Console" panose="020B0609040504020204" pitchFamily="49" charset="0"/>
              </a:rPr>
              <a:t> = ‘s_007’)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59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91D-80F9-C053-2813-52343461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 in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578E4-70CB-8EB0-4936-EC65EF4C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database management systems have a python library</a:t>
            </a:r>
          </a:p>
          <a:p>
            <a:r>
              <a:rPr lang="en-GB" dirty="0"/>
              <a:t>The sqlite3 module supports SQLite</a:t>
            </a:r>
          </a:p>
          <a:p>
            <a:r>
              <a:rPr lang="en-GB" dirty="0"/>
              <a:t>SQLite is an excellent piece of software. Great for ‘getting started’,  delivering small to medium sized projects, and initial design</a:t>
            </a:r>
          </a:p>
          <a:p>
            <a:r>
              <a:rPr lang="en-GB" dirty="0"/>
              <a:t>Most other relational databases need a separate database server setting up and have complex prerequisites. They are essential for large databases with complex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7047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99FD-DA82-7A3B-2A65-30D3D43E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Data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1657-7090-BE8B-0CED-25EF748B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</a:t>
            </a:r>
          </a:p>
          <a:p>
            <a:r>
              <a:rPr lang="en-GB" dirty="0"/>
              <a:t>CSV = Comma Separated Variables</a:t>
            </a:r>
          </a:p>
          <a:p>
            <a:pPr lvl="1"/>
            <a:r>
              <a:rPr lang="en-GB" dirty="0"/>
              <a:t>Each line is a record</a:t>
            </a:r>
          </a:p>
          <a:p>
            <a:pPr lvl="1"/>
            <a:r>
              <a:rPr lang="en-GB" dirty="0"/>
              <a:t>Each record contains variables separated by commas</a:t>
            </a:r>
          </a:p>
          <a:p>
            <a:r>
              <a:rPr lang="en-GB" dirty="0"/>
              <a:t>JSON = JavaScript Object Notation</a:t>
            </a:r>
          </a:p>
          <a:p>
            <a:pPr lvl="1"/>
            <a:r>
              <a:rPr lang="en-GB" dirty="0"/>
              <a:t>Attribute : value pairs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XML = Extensible Markup Language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Standard way of exchanging information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YAML = Yet Another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132939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D705-0DEA-4476-BF55-216D6001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F316-0512-C6A5-9F69-EF9004B7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Nobody is proposing to use a database in their project</a:t>
            </a:r>
          </a:p>
          <a:p>
            <a:r>
              <a:rPr lang="en-GB" dirty="0"/>
              <a:t>That said, it’s definitely good to have some familiarity with SQL</a:t>
            </a:r>
          </a:p>
          <a:p>
            <a:endParaRPr lang="en-GB" dirty="0"/>
          </a:p>
          <a:p>
            <a:r>
              <a:rPr lang="en-GB" dirty="0"/>
              <a:t>Learning SQL</a:t>
            </a:r>
          </a:p>
          <a:p>
            <a:r>
              <a:rPr lang="en-GB" dirty="0"/>
              <a:t>SQL zoo : </a:t>
            </a:r>
            <a:r>
              <a:rPr lang="en-GB" dirty="0">
                <a:hlinkClick r:id="rId2"/>
              </a:rPr>
              <a:t>https://sqlzoo.net/wiki/SQL_Tutorial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W3schools: </a:t>
            </a:r>
            <a:r>
              <a:rPr lang="en-GB" dirty="0">
                <a:hlinkClick r:id="rId3"/>
              </a:rPr>
              <a:t>https://www.w3schools.com/sql/default.asp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537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1ACA-4F86-96AB-8CCF-F4D30B47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None 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4E274-3A4D-729D-A5C5-BAF6CB53B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05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0BB-1E03-2305-34CE-53ED644F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Nonrelational &amp; no-SQL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FAFE-FED9-16D1-2431-CA901489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slightly misnamed in that of course they do store and preserve the relationships between items of data</a:t>
            </a:r>
          </a:p>
          <a:p>
            <a:r>
              <a:rPr lang="en-GB" dirty="0"/>
              <a:t>The data is often stored in graphs</a:t>
            </a:r>
          </a:p>
          <a:p>
            <a:r>
              <a:rPr lang="en-GB" dirty="0"/>
              <a:t>Neo4j is a widely used </a:t>
            </a:r>
            <a:r>
              <a:rPr lang="en-GB"/>
              <a:t>graph database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https://neo4j.com/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https://graphacademy.neo4j.com/categories/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24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685A-5F97-99AC-EA8C-81A4914D3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E70FF-83C9-3F32-E8C0-581E28473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  <a:p>
            <a:r>
              <a:rPr lang="en-GB" dirty="0"/>
              <a:t>individual project reviews</a:t>
            </a:r>
          </a:p>
          <a:p>
            <a:r>
              <a:rPr lang="en-GB" dirty="0"/>
              <a:t>15 minutes each</a:t>
            </a:r>
          </a:p>
        </p:txBody>
      </p:sp>
    </p:spTree>
    <p:extLst>
      <p:ext uri="{BB962C8B-B14F-4D97-AF65-F5344CB8AC3E}">
        <p14:creationId xmlns:p14="http://schemas.microsoft.com/office/powerpoint/2010/main" val="188455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6494-3CF8-C91B-A27C-03037C0D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writing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4D9-9E66-AE92-1114-B0457CA8E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have already done this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6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EE7F-D27B-9CF1-1DAC-0F84C81C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reading and writing text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F39C-669F-BA53-B374-80E84E9670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have already done this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/>
              <a:t>Open a file for </a:t>
            </a:r>
            <a:r>
              <a:rPr lang="en-GB" b="1" dirty="0"/>
              <a:t>r</a:t>
            </a:r>
            <a:r>
              <a:rPr lang="en-GB" dirty="0"/>
              <a:t>ead or </a:t>
            </a:r>
            <a:r>
              <a:rPr lang="en-GB" b="1" dirty="0"/>
              <a:t>w</a:t>
            </a:r>
            <a:r>
              <a:rPr lang="en-GB" dirty="0"/>
              <a:t>rite</a:t>
            </a:r>
          </a:p>
          <a:p>
            <a:r>
              <a:rPr lang="en-GB" dirty="0"/>
              <a:t>Read it all into a single string</a:t>
            </a:r>
          </a:p>
          <a:p>
            <a:r>
              <a:rPr lang="en-GB" dirty="0"/>
              <a:t>Read successive lines into individual strings</a:t>
            </a:r>
          </a:p>
          <a:p>
            <a:endParaRPr lang="en-GB" dirty="0"/>
          </a:p>
          <a:p>
            <a:r>
              <a:rPr lang="en-GB" dirty="0"/>
              <a:t>Same for writing a text file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E0BF-A8A0-6E52-720C-31E69B6795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read the whole file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with open(‘file.txt’, ‘r’) as f: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data = </a:t>
            </a:r>
            <a:r>
              <a:rPr lang="en-GB" sz="2000" dirty="0" err="1">
                <a:latin typeface="Lucida Console" panose="020B0609040504020204" pitchFamily="49" charset="0"/>
              </a:rPr>
              <a:t>f.read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read the file a line at a time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with open(‘file.txt’, ‘r’) as f: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line1 = </a:t>
            </a:r>
            <a:r>
              <a:rPr lang="en-GB" sz="2000" dirty="0" err="1">
                <a:latin typeface="Lucida Console" panose="020B0609040504020204" pitchFamily="49" charset="0"/>
              </a:rPr>
              <a:t>f.readline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line2 = </a:t>
            </a:r>
            <a:r>
              <a:rPr lang="en-GB" sz="2000" dirty="0" err="1">
                <a:latin typeface="Lucida Console" panose="020B0609040504020204" pitchFamily="49" charset="0"/>
              </a:rPr>
              <a:t>f.readline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line3 = </a:t>
            </a:r>
            <a:r>
              <a:rPr lang="en-GB" sz="2000" dirty="0" err="1">
                <a:latin typeface="Lucida Console" panose="020B0609040504020204" pitchFamily="49" charset="0"/>
              </a:rPr>
              <a:t>f.readline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line4 = </a:t>
            </a:r>
            <a:r>
              <a:rPr lang="en-GB" sz="2000" dirty="0" err="1">
                <a:latin typeface="Lucida Console" panose="020B0609040504020204" pitchFamily="49" charset="0"/>
              </a:rPr>
              <a:t>f.readline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46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6494-3CF8-C91B-A27C-03037C0D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writing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4D9-9E66-AE92-1114-B0457CA8E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the CSV module from standard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6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3F9274-FBE3-F47E-5F46-5955B2E2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20173"/>
              </p:ext>
            </p:extLst>
          </p:nvPr>
        </p:nvGraphicFramePr>
        <p:xfrm>
          <a:off x="3434436" y="1135857"/>
          <a:ext cx="532312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76">
                  <a:extLst>
                    <a:ext uri="{9D8B030D-6E8A-4147-A177-3AD203B41FA5}">
                      <a16:colId xmlns:a16="http://schemas.microsoft.com/office/drawing/2014/main" val="2718147946"/>
                    </a:ext>
                  </a:extLst>
                </a:gridCol>
                <a:gridCol w="1774376">
                  <a:extLst>
                    <a:ext uri="{9D8B030D-6E8A-4147-A177-3AD203B41FA5}">
                      <a16:colId xmlns:a16="http://schemas.microsoft.com/office/drawing/2014/main" val="811002932"/>
                    </a:ext>
                  </a:extLst>
                </a:gridCol>
                <a:gridCol w="1774376">
                  <a:extLst>
                    <a:ext uri="{9D8B030D-6E8A-4147-A177-3AD203B41FA5}">
                      <a16:colId xmlns:a16="http://schemas.microsoft.com/office/drawing/2014/main" val="3244038275"/>
                    </a:ext>
                  </a:extLst>
                </a:gridCol>
              </a:tblGrid>
              <a:tr h="294710">
                <a:tc>
                  <a:txBody>
                    <a:bodyPr/>
                    <a:lstStyle/>
                    <a:p>
                      <a:r>
                        <a:rPr lang="en-GB" dirty="0" err="1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second_name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module_name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2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Gluon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Colang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9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Colang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7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Electron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Coding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Edwina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Coding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Ferdinand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Coleng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Graviton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Colang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Electron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Edwina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Colang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Charn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8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Ferdinand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Colang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9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B64815-F0CC-663C-FE29-F18DB2507B68}"/>
              </a:ext>
            </a:extLst>
          </p:cNvPr>
          <p:cNvSpPr txBox="1"/>
          <p:nvPr/>
        </p:nvSpPr>
        <p:spPr>
          <a:xfrm>
            <a:off x="1040656" y="252659"/>
            <a:ext cx="14045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Header</a:t>
            </a:r>
          </a:p>
          <a:p>
            <a:r>
              <a:rPr lang="en-GB" sz="3200" dirty="0"/>
              <a:t>record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A1D37-E8B9-D56A-E0AC-85A191D008B0}"/>
              </a:ext>
            </a:extLst>
          </p:cNvPr>
          <p:cNvCxnSpPr>
            <a:cxnSpLocks/>
          </p:cNvCxnSpPr>
          <p:nvPr/>
        </p:nvCxnSpPr>
        <p:spPr>
          <a:xfrm>
            <a:off x="2245828" y="818751"/>
            <a:ext cx="1109523" cy="397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6A540EB2-B413-FD29-2521-601B8B78C34F}"/>
              </a:ext>
            </a:extLst>
          </p:cNvPr>
          <p:cNvSpPr/>
          <p:nvPr/>
        </p:nvSpPr>
        <p:spPr>
          <a:xfrm>
            <a:off x="2341476" y="1411773"/>
            <a:ext cx="765188" cy="439600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9BE5F-855E-050A-C618-65A2F221EB7B}"/>
              </a:ext>
            </a:extLst>
          </p:cNvPr>
          <p:cNvSpPr txBox="1"/>
          <p:nvPr/>
        </p:nvSpPr>
        <p:spPr>
          <a:xfrm>
            <a:off x="773038" y="3289819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28C04-401A-33AD-5C21-87FB50EED747}"/>
              </a:ext>
            </a:extLst>
          </p:cNvPr>
          <p:cNvSpPr txBox="1"/>
          <p:nvPr/>
        </p:nvSpPr>
        <p:spPr>
          <a:xfrm>
            <a:off x="5556429" y="37132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fields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5D57149-39C9-01EB-00A0-A2DCE1F2E75B}"/>
              </a:ext>
            </a:extLst>
          </p:cNvPr>
          <p:cNvSpPr/>
          <p:nvPr/>
        </p:nvSpPr>
        <p:spPr>
          <a:xfrm rot="5400000">
            <a:off x="5874860" y="-1775747"/>
            <a:ext cx="463960" cy="5194353"/>
          </a:xfrm>
          <a:prstGeom prst="leftBrace">
            <a:avLst>
              <a:gd name="adj1" fmla="val 8333"/>
              <a:gd name="adj2" fmla="val 5022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B6B80-3A62-9475-0583-387B3C30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CSV = Comma Separated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44721-37BF-2B4A-F2ED-60517D296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may or may not have a header record</a:t>
            </a:r>
          </a:p>
          <a:p>
            <a:r>
              <a:rPr lang="en-GB" dirty="0"/>
              <a:t>The header record contains the names of the ‘fields’</a:t>
            </a:r>
          </a:p>
          <a:p>
            <a:r>
              <a:rPr lang="en-GB" dirty="0"/>
              <a:t>Each line of the file is a ‘record’</a:t>
            </a:r>
          </a:p>
          <a:p>
            <a:r>
              <a:rPr lang="en-GB" dirty="0"/>
              <a:t>The ‘fields’ in each ‘record’ are separated by commas</a:t>
            </a:r>
          </a:p>
          <a:p>
            <a:r>
              <a:rPr lang="en-GB" dirty="0"/>
              <a:t>The CSV module is part of the python standard library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42E96-6C63-3694-BB5E-DBF2108F09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1996" y="1825625"/>
            <a:ext cx="4722007" cy="4351338"/>
          </a:xfrm>
        </p:spPr>
      </p:pic>
    </p:spTree>
    <p:extLst>
      <p:ext uri="{BB962C8B-B14F-4D97-AF65-F5344CB8AC3E}">
        <p14:creationId xmlns:p14="http://schemas.microsoft.com/office/powerpoint/2010/main" val="31575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2146</Words>
  <Application>Microsoft Office PowerPoint</Application>
  <PresentationFormat>Widescreen</PresentationFormat>
  <Paragraphs>434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Office Theme</vt:lpstr>
      <vt:lpstr>Data, Databases &amp; SQL</vt:lpstr>
      <vt:lpstr>PowerPoint Presentation</vt:lpstr>
      <vt:lpstr>Storing Data in Files</vt:lpstr>
      <vt:lpstr>Common Data File Formats</vt:lpstr>
      <vt:lpstr>Reading and writing text files</vt:lpstr>
      <vt:lpstr>Practice: reading and writing text data files</vt:lpstr>
      <vt:lpstr>Reading and writing CSV files</vt:lpstr>
      <vt:lpstr>PowerPoint Presentation</vt:lpstr>
      <vt:lpstr>CSV = Comma Separated Variables</vt:lpstr>
      <vt:lpstr>Writing CSV Files</vt:lpstr>
      <vt:lpstr>Reading a CSV File</vt:lpstr>
      <vt:lpstr>CSV files practice</vt:lpstr>
      <vt:lpstr>Reading and writing JSON files</vt:lpstr>
      <vt:lpstr>JSON = JavaScript Object Notation</vt:lpstr>
      <vt:lpstr>Some data and some JSON</vt:lpstr>
      <vt:lpstr>Writing and Reading JSON strings</vt:lpstr>
      <vt:lpstr>Writing and Reading JSON files</vt:lpstr>
      <vt:lpstr>Writing More JSON</vt:lpstr>
      <vt:lpstr>JSON practice</vt:lpstr>
      <vt:lpstr>Problems with Data</vt:lpstr>
      <vt:lpstr>Data proliferation</vt:lpstr>
      <vt:lpstr>Data Lifetime Management</vt:lpstr>
      <vt:lpstr>Data Management Problems</vt:lpstr>
      <vt:lpstr>Data Transactions</vt:lpstr>
      <vt:lpstr>ACID Transactions</vt:lpstr>
      <vt:lpstr>Databases are the answer to many problems with data</vt:lpstr>
      <vt:lpstr>Relational Databases</vt:lpstr>
      <vt:lpstr>Relational Databases</vt:lpstr>
      <vt:lpstr>Relational Database Management System (RDBMS)</vt:lpstr>
      <vt:lpstr>Tables and Relations</vt:lpstr>
      <vt:lpstr>Tables</vt:lpstr>
      <vt:lpstr>PowerPoint Presentation</vt:lpstr>
      <vt:lpstr>Relationships</vt:lpstr>
      <vt:lpstr>Entity Relationship Diagrams</vt:lpstr>
      <vt:lpstr>PowerPoint Presentation</vt:lpstr>
      <vt:lpstr>SQL – Structured Query Language</vt:lpstr>
      <vt:lpstr>An SQL query</vt:lpstr>
      <vt:lpstr>Another SQL query</vt:lpstr>
      <vt:lpstr>Databases in Python</vt:lpstr>
      <vt:lpstr>SQL Practice</vt:lpstr>
      <vt:lpstr>None Relational Databases</vt:lpstr>
      <vt:lpstr>Nonrelational &amp; no-SQL databases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Databases &amp; SQL</dc:title>
  <dc:creator>Peter McGinty</dc:creator>
  <cp:lastModifiedBy>Peter McGinty</cp:lastModifiedBy>
  <cp:revision>1</cp:revision>
  <cp:lastPrinted>2022-11-24T14:31:48Z</cp:lastPrinted>
  <dcterms:created xsi:type="dcterms:W3CDTF">2022-11-20T21:39:47Z</dcterms:created>
  <dcterms:modified xsi:type="dcterms:W3CDTF">2023-11-21T07:25:27Z</dcterms:modified>
</cp:coreProperties>
</file>