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0D3-40B1-053B-08E8-4B8B0913A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967EE-C9EF-5435-060E-C21FB340E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EB39-B50D-3527-B2EF-107CA91F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971A-C13E-378C-B795-1ACFF488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6C8-526E-9DE5-3050-718E247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01D-1B93-0065-ACE6-109ADE0F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250CF-FBC4-9E73-91CB-41709CE3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8B03-D188-3298-23EE-23B88C45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8468-108E-0EB4-CF60-BBE1AEF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FF1C-3FC8-FC25-8326-628ACDC4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3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EEC26-E4E2-529C-169C-735F01B5D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B9FCF-944D-2743-671A-E4BD1B07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0FE0-F475-DE7E-D4F1-6C292CD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CA36-E74D-F5FC-4765-2E4DBC1A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E948-7680-209B-3E8F-A683CAF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3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3D55-81A2-AE5A-39F2-3CDF1AD5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7425-F659-8343-568F-6BB30917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DD3E-3F2A-35E1-3A4F-17254F8B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390E-0FB8-0960-F293-90932562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2C8F-3071-9170-F270-413B416C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5557-4B05-834F-04B9-CD372369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3EBB-DA48-BFAF-1C4C-BCE22B7B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2683-5738-5D1D-B736-9E776982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F927-F7A9-7A8C-FE2D-3298C0F5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82A8-30D3-3587-7232-BCAF4A7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84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8680-ADFA-62C4-621B-EAA3556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1F52-6CD5-B869-F07B-9844E5730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7C88B-1C4A-583D-A584-89CC1827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CFDE-B265-BD30-D9A9-ECBFD8BA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D1F78-DD5A-166F-B07D-774259C3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6888-C4CE-27BA-7644-73551751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A6C2-09E5-0B78-BDA3-356FC01C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3699-9B27-CED8-6F12-0D9944B4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6592B-553A-AA6C-5306-EC39DCA6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DB8C2-0955-B5F4-A152-3D1881C7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A29EF-E9E6-4E9E-9BB7-B428303D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B2B56-EB56-EE89-7AE3-F165F2DE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9C660-623F-7A13-C415-8272CD7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A1049-3F49-6E71-2C8D-FD704F0F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619-9903-65B3-E00C-7175A02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36B2-B05F-BB63-57F5-CC362DCA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AB55-BEB7-4C23-5EED-7E2CF853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62D57-061C-5D2A-A439-B8F02770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9846A-055B-7CED-3AED-CC01C15B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438E-4672-DA41-D52B-6770B6D1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9DB4-8DE5-BD5E-7586-9CC57B14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77AD-1D45-8513-A461-D77AAD17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1E99-8DEB-A49B-6FBB-34AB025B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B4E6-5498-950F-5CA3-28364B25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04B3E-2FB9-28F0-488F-8C0433ED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2252-1B5D-BC61-7317-ED51A4AD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AF6F-DDF9-4917-6D91-F0049C29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278-2ADC-1951-C538-6AAD76B7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F4A72-7414-0560-9840-73B7CD806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A8A1D-FC17-7F75-7D83-608A159F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D0269-7704-33B8-4162-4C5FE277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91E1-2344-CFD0-69CA-8B0AA906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CA1DB-DE67-4C42-EBCA-335D3187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4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DC4B6-6D42-0FB8-17F7-40EEFD8A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2BB-743D-3A2B-BB4B-4340AB73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E633-49DD-CECD-1F3B-BF9D11D6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ED95-5D42-43AA-8CBD-0976EB2D55B1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D67C-860B-6EC1-DD11-5CB182EDF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1BC9-3AD9-2F5D-8CC9-98F19E58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Warm up tasks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variable?</a:t>
            </a:r>
          </a:p>
          <a:p>
            <a:r>
              <a:rPr lang="en-GB" dirty="0"/>
              <a:t>What is the type() of the value </a:t>
            </a:r>
            <a:r>
              <a:rPr lang="en-GB" b="1" dirty="0">
                <a:highlight>
                  <a:srgbClr val="FFFF00"/>
                </a:highlight>
              </a:rPr>
              <a:t>5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5.0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‘magic’</a:t>
            </a:r>
            <a:r>
              <a:rPr lang="en-GB" dirty="0"/>
              <a:t>?  </a:t>
            </a:r>
          </a:p>
          <a:p>
            <a:r>
              <a:rPr lang="en-GB" dirty="0"/>
              <a:t>What does the operator  </a:t>
            </a:r>
            <a:r>
              <a:rPr lang="en-GB" b="1" dirty="0">
                <a:highlight>
                  <a:srgbClr val="FFFF00"/>
                </a:highlight>
              </a:rPr>
              <a:t>!=</a:t>
            </a:r>
            <a:r>
              <a:rPr lang="en-GB" dirty="0"/>
              <a:t>  do?  The operator </a:t>
            </a:r>
            <a:r>
              <a:rPr lang="en-GB" b="1" dirty="0">
                <a:highlight>
                  <a:srgbClr val="FFFF00"/>
                </a:highlight>
              </a:rPr>
              <a:t>in</a:t>
            </a:r>
            <a:r>
              <a:rPr lang="en-GB" dirty="0"/>
              <a:t>?</a:t>
            </a:r>
          </a:p>
          <a:p>
            <a:r>
              <a:rPr lang="en-GB" dirty="0"/>
              <a:t>What does the function </a:t>
            </a:r>
            <a:r>
              <a:rPr lang="en-GB" b="1" dirty="0">
                <a:highlight>
                  <a:srgbClr val="FFFF00"/>
                </a:highlight>
              </a:rPr>
              <a:t>print()</a:t>
            </a:r>
            <a:r>
              <a:rPr lang="en-GB" dirty="0"/>
              <a:t> do?</a:t>
            </a:r>
          </a:p>
          <a:p>
            <a:r>
              <a:rPr lang="en-GB" dirty="0"/>
              <a:t>Execute </a:t>
            </a:r>
            <a:r>
              <a:rPr lang="en-GB" dirty="0">
                <a:highlight>
                  <a:srgbClr val="FFFF00"/>
                </a:highlight>
              </a:rPr>
              <a:t>a = ‘Coding for Linguists’</a:t>
            </a:r>
            <a:r>
              <a:rPr lang="en-GB" dirty="0"/>
              <a:t> then </a:t>
            </a:r>
            <a:r>
              <a:rPr lang="en-GB" i="1" dirty="0"/>
              <a:t>execute and explain: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a[1]		a[-1]		a[</a:t>
            </a:r>
            <a:r>
              <a:rPr lang="en-GB" dirty="0" err="1"/>
              <a:t>len</a:t>
            </a:r>
            <a:r>
              <a:rPr lang="en-GB" dirty="0"/>
              <a:t>(a)//2]		 a[</a:t>
            </a:r>
            <a:r>
              <a:rPr lang="en-GB" dirty="0" err="1"/>
              <a:t>len</a:t>
            </a:r>
            <a:r>
              <a:rPr lang="en-GB" dirty="0"/>
              <a:t>(a)%2]	</a:t>
            </a:r>
          </a:p>
          <a:p>
            <a:pPr marL="0" indent="0">
              <a:buNone/>
            </a:pPr>
            <a:r>
              <a:rPr lang="en-GB" dirty="0"/>
              <a:t>	 a[:]		a[4:8]		a[-8:-4]		a[-4:-8]</a:t>
            </a:r>
          </a:p>
          <a:p>
            <a:pPr marL="0" indent="0">
              <a:buNone/>
            </a:pPr>
            <a:r>
              <a:rPr lang="en-GB" dirty="0"/>
              <a:t>	a[::2]		a[::3]		a[1:11:2]		a[::-1]</a:t>
            </a:r>
          </a:p>
          <a:p>
            <a:pPr marL="0" indent="0">
              <a:buNone/>
            </a:pPr>
            <a:r>
              <a:rPr lang="en-GB" dirty="0"/>
              <a:t>	‘d’ in a	 ‘Ling’ in a		‘</a:t>
            </a:r>
            <a:r>
              <a:rPr lang="en-GB" dirty="0" err="1"/>
              <a:t>ling’.capitalize</a:t>
            </a:r>
            <a:r>
              <a:rPr lang="en-GB" dirty="0"/>
              <a:t>() in </a:t>
            </a:r>
            <a:r>
              <a:rPr lang="en-GB" dirty="0" err="1"/>
              <a:t>a.capitalize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Warm up tasks . .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Coding for Linguists  2 - Functions</dc:title>
  <dc:creator>Peter McGinty</dc:creator>
  <cp:lastModifiedBy>Peter McGinty</cp:lastModifiedBy>
  <cp:revision>3</cp:revision>
  <dcterms:created xsi:type="dcterms:W3CDTF">2023-09-27T10:23:25Z</dcterms:created>
  <dcterms:modified xsi:type="dcterms:W3CDTF">2025-09-20T08:30:10Z</dcterms:modified>
</cp:coreProperties>
</file>