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FDEE0-5853-4231-882A-69C5EB354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E39635-44FF-4395-B1BD-ED88E6F97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07B9F0-A914-4D73-9C75-C110FC39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30D9F-B52D-4D32-BA1F-9768A3CA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7E9F29-09D9-4696-BA7F-C7FBED1B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00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06C89-A26A-405B-8551-80108D28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73A7C-81D1-4113-BE91-1E155BE76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4E676-090C-4BEA-8446-F28FDE0B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CFEF1-77E8-425B-A9EC-CC40AE8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1FDEC-CF18-453C-93ED-A6A25DCF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37D81-DA7E-4947-AA1A-8EE44EF32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B2F9E2-5231-4F3E-91E8-6D0A4C24D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552D9-5949-4569-9259-418477BD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323D6-9F1B-4DE8-819E-CF7F96CD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5D624-94E8-48F5-9DFA-419A785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32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3D8F7-D592-466C-BB97-989A0BE5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9393F-AC25-48B8-95BE-32054153C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0D378-C561-45CF-888A-61D02D49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1999C-8A98-4555-9412-6BC338A8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2A5DA-3E53-449A-B1B3-1DEF1071E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3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3A6F7-F0C2-4BFF-B33C-ACA8CCB6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D837F-32EE-4CFC-9DEE-4025459E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18F53-4FF1-4B27-B8C8-4A221D82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BB59C-50C1-47B9-8566-315C9C09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9336C-98B7-4435-BD9F-4ED91BD9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EEBC8-E412-4F45-8E95-90EF9DE1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7F6E61-1E95-4994-ABDC-9A148F78E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6BB03-4AC0-4A90-91BB-4F635D4AF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0AF67-362C-463C-BE0F-A73FDFF5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0613E-47AB-49EB-8C05-F415B02A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16AB7-F79C-4A41-BF96-A7EE6CE2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6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70B9E-BB8A-4486-8593-D9BD4B152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C3116-F1F5-46A0-A97D-F7773113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1D13B-68E7-44BD-A04E-76336FEA0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18303B-C5DB-4B69-B07F-A0303FA9F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A5D472-9E86-48C6-B9BA-C209DCED1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4A9A89-41AC-41BB-BEB2-5E7872A1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A792AF-130A-4748-BFB9-93202656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B95580-CBC8-4FD4-B902-BB9E30DC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4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A1EF1-754A-4EA2-B5CF-F062B634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C20B8A-1DCB-465A-BB04-C33BFA0D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08AFA0-5F7E-4027-B665-79367FAA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021D52-FC0E-4B98-AAC5-77D55399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4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349377-5E3C-4DEB-9B78-1616038C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3C614B-BB51-4470-9540-1CBCDD7A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252E8-BBFC-4B3A-AADB-F353B340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8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AD224-07D9-4987-BF0B-3892333D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B1606-9539-4F20-939C-5BE0CCE0E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05B29-8E2F-458D-BC1E-CC02A9A9D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B0124-62DE-4721-9904-E695441C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A667E2-D482-42B7-8DEE-E17638C2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244C6-FE9B-478E-9438-FD962BB5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52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3C513-B25F-47BA-AAA8-503AC9FF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9B992D-0946-4625-9A5E-347BFB9AF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BB2AAE-D6CA-45AA-A7CD-071BDB7E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DEF59-D010-431C-8C88-A5D691A7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5DB84-4215-4EEB-8E12-9B1E6F37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A969E-7227-449B-BE07-84E84659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87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DCB37C-9877-42B8-A744-6EC98009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F8226C-B224-4471-A49D-17C9410D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2719F-3959-47B3-BE8B-306ED5E43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77AAD-DDD1-4106-A47B-4E9478A1CFD5}" type="datetimeFigureOut">
              <a:rPr lang="zh-CN" altLang="en-US" smtClean="0"/>
              <a:t>2018/8/7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AC478-CDC5-4B0B-8B65-60F2D9E32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57CEE-3F41-40D1-A3E6-2126E558E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EAC3-33E6-4A2D-AA42-7EAFCA7EB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B906B-9A84-4B72-BE6D-10BEDF6D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168" y="332250"/>
            <a:ext cx="4947821" cy="62653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生产环境数据同步灾备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8C4294-62F1-4541-9700-ED364316F97A}"/>
              </a:ext>
            </a:extLst>
          </p:cNvPr>
          <p:cNvSpPr/>
          <p:nvPr/>
        </p:nvSpPr>
        <p:spPr>
          <a:xfrm>
            <a:off x="1589103" y="1633491"/>
            <a:ext cx="1713390" cy="27787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1FD490-B9E0-487E-90C4-6B4229D6BAC5}"/>
              </a:ext>
            </a:extLst>
          </p:cNvPr>
          <p:cNvSpPr/>
          <p:nvPr/>
        </p:nvSpPr>
        <p:spPr>
          <a:xfrm>
            <a:off x="9047825" y="1633491"/>
            <a:ext cx="1713390" cy="27787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A6BA6C-E2CB-448D-8FC4-23F1C3463BEF}"/>
              </a:ext>
            </a:extLst>
          </p:cNvPr>
          <p:cNvSpPr txBox="1"/>
          <p:nvPr/>
        </p:nvSpPr>
        <p:spPr>
          <a:xfrm>
            <a:off x="1802167" y="106532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生产环境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96E6A8-B045-403E-8E32-FF33CE5396DA}"/>
              </a:ext>
            </a:extLst>
          </p:cNvPr>
          <p:cNvSpPr txBox="1"/>
          <p:nvPr/>
        </p:nvSpPr>
        <p:spPr>
          <a:xfrm>
            <a:off x="9260889" y="106532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灾备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8871C2-985D-487A-847D-65A64EE6BD54}"/>
              </a:ext>
            </a:extLst>
          </p:cNvPr>
          <p:cNvSpPr txBox="1"/>
          <p:nvPr/>
        </p:nvSpPr>
        <p:spPr>
          <a:xfrm>
            <a:off x="1802167" y="1936812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lang="en-US" altLang="zh-CN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A</a:t>
            </a:r>
            <a:endParaRPr lang="zh-CN" altLang="en-US" dirty="0">
              <a:solidFill>
                <a:srgbClr val="FFFF00"/>
              </a:solidFill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3B29E2-A3AD-49F4-BBFD-2910C021C84E}"/>
              </a:ext>
            </a:extLst>
          </p:cNvPr>
          <p:cNvSpPr txBox="1"/>
          <p:nvPr/>
        </p:nvSpPr>
        <p:spPr>
          <a:xfrm>
            <a:off x="9260889" y="1956047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lang="en-US" altLang="zh-CN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A</a:t>
            </a:r>
            <a:endParaRPr lang="zh-CN" altLang="en-US" dirty="0">
              <a:solidFill>
                <a:srgbClr val="FFFF00"/>
              </a:solidFill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CD994D-105D-410D-9D21-83E22DB5402C}"/>
              </a:ext>
            </a:extLst>
          </p:cNvPr>
          <p:cNvSpPr txBox="1"/>
          <p:nvPr/>
        </p:nvSpPr>
        <p:spPr>
          <a:xfrm>
            <a:off x="1802167" y="2877189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lang="en-US" altLang="zh-CN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B</a:t>
            </a:r>
            <a:endParaRPr lang="zh-CN" altLang="en-US" dirty="0">
              <a:solidFill>
                <a:srgbClr val="FFFF00"/>
              </a:solidFill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EFEFA7A-8576-4761-950C-087F07FFABD6}"/>
              </a:ext>
            </a:extLst>
          </p:cNvPr>
          <p:cNvSpPr/>
          <p:nvPr/>
        </p:nvSpPr>
        <p:spPr>
          <a:xfrm>
            <a:off x="4722920" y="2325379"/>
            <a:ext cx="3053919" cy="1103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12F8D6-020C-464C-9014-33FDE5E9E93C}"/>
              </a:ext>
            </a:extLst>
          </p:cNvPr>
          <p:cNvSpPr txBox="1"/>
          <p:nvPr/>
        </p:nvSpPr>
        <p:spPr>
          <a:xfrm>
            <a:off x="9260889" y="2877189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lang="en-US" altLang="zh-CN" dirty="0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B</a:t>
            </a:r>
            <a:endParaRPr lang="zh-CN" altLang="en-US" dirty="0">
              <a:solidFill>
                <a:srgbClr val="FFFF00"/>
              </a:solidFill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434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8343">
        <p159:morph option="byObject"/>
      </p:transition>
    </mc:Choice>
    <mc:Fallback xmlns="">
      <p:transition spd="slow" advTm="183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/>
      <p:bldP spid="8" grpId="0"/>
      <p:bldP spid="9" grpId="0"/>
      <p:bldP spid="10" grpId="0"/>
      <p:bldP spid="11" grpId="0"/>
      <p:bldP spid="3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8C4294-62F1-4541-9700-ED364316F97A}"/>
              </a:ext>
            </a:extLst>
          </p:cNvPr>
          <p:cNvSpPr/>
          <p:nvPr/>
        </p:nvSpPr>
        <p:spPr>
          <a:xfrm>
            <a:off x="1589103" y="1633491"/>
            <a:ext cx="1713390" cy="27787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1FD490-B9E0-487E-90C4-6B4229D6BAC5}"/>
              </a:ext>
            </a:extLst>
          </p:cNvPr>
          <p:cNvSpPr/>
          <p:nvPr/>
        </p:nvSpPr>
        <p:spPr>
          <a:xfrm>
            <a:off x="9047825" y="1643849"/>
            <a:ext cx="1713390" cy="277871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A6BA6C-E2CB-448D-8FC4-23F1C3463BEF}"/>
              </a:ext>
            </a:extLst>
          </p:cNvPr>
          <p:cNvSpPr txBox="1"/>
          <p:nvPr/>
        </p:nvSpPr>
        <p:spPr>
          <a:xfrm>
            <a:off x="1802167" y="106532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生产环境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96E6A8-B045-403E-8E32-FF33CE5396DA}"/>
              </a:ext>
            </a:extLst>
          </p:cNvPr>
          <p:cNvSpPr txBox="1"/>
          <p:nvPr/>
        </p:nvSpPr>
        <p:spPr>
          <a:xfrm>
            <a:off x="9260889" y="106532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灾备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8871C2-985D-487A-847D-65A64EE6BD54}"/>
              </a:ext>
            </a:extLst>
          </p:cNvPr>
          <p:cNvSpPr txBox="1"/>
          <p:nvPr/>
        </p:nvSpPr>
        <p:spPr>
          <a:xfrm>
            <a:off x="1802167" y="1936812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3B29E2-A3AD-49F4-BBFD-2910C021C84E}"/>
              </a:ext>
            </a:extLst>
          </p:cNvPr>
          <p:cNvSpPr txBox="1"/>
          <p:nvPr/>
        </p:nvSpPr>
        <p:spPr>
          <a:xfrm>
            <a:off x="9260889" y="1956047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CD994D-105D-410D-9D21-83E22DB5402C}"/>
              </a:ext>
            </a:extLst>
          </p:cNvPr>
          <p:cNvSpPr txBox="1"/>
          <p:nvPr/>
        </p:nvSpPr>
        <p:spPr>
          <a:xfrm>
            <a:off x="1802167" y="360951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12F8D6-020C-464C-9014-33FDE5E9E93C}"/>
              </a:ext>
            </a:extLst>
          </p:cNvPr>
          <p:cNvSpPr txBox="1"/>
          <p:nvPr/>
        </p:nvSpPr>
        <p:spPr>
          <a:xfrm>
            <a:off x="9273319" y="360951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文件夹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B2F697B-5909-47E2-A6AD-8E3B7AB9545A}"/>
              </a:ext>
            </a:extLst>
          </p:cNvPr>
          <p:cNvSpPr/>
          <p:nvPr/>
        </p:nvSpPr>
        <p:spPr>
          <a:xfrm>
            <a:off x="3835153" y="1633491"/>
            <a:ext cx="4829453" cy="6726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6FD9F33-141F-416B-96B7-4017991553D5}"/>
              </a:ext>
            </a:extLst>
          </p:cNvPr>
          <p:cNvCxnSpPr>
            <a:cxnSpLocks/>
          </p:cNvCxnSpPr>
          <p:nvPr/>
        </p:nvCxnSpPr>
        <p:spPr>
          <a:xfrm>
            <a:off x="4669654" y="1643849"/>
            <a:ext cx="0" cy="6726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0A196A6-69CE-4F4F-9B51-840C8320ACD8}"/>
              </a:ext>
            </a:extLst>
          </p:cNvPr>
          <p:cNvCxnSpPr>
            <a:cxnSpLocks/>
          </p:cNvCxnSpPr>
          <p:nvPr/>
        </p:nvCxnSpPr>
        <p:spPr>
          <a:xfrm>
            <a:off x="5558900" y="1633491"/>
            <a:ext cx="0" cy="6696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0618437-10AA-4BEA-9E93-1609FCFABD59}"/>
              </a:ext>
            </a:extLst>
          </p:cNvPr>
          <p:cNvCxnSpPr>
            <a:cxnSpLocks/>
          </p:cNvCxnSpPr>
          <p:nvPr/>
        </p:nvCxnSpPr>
        <p:spPr>
          <a:xfrm>
            <a:off x="6465903" y="1633491"/>
            <a:ext cx="0" cy="66969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E19982-9FEC-4ABF-B54E-8D2D4F041BEA}"/>
              </a:ext>
            </a:extLst>
          </p:cNvPr>
          <p:cNvCxnSpPr>
            <a:cxnSpLocks/>
          </p:cNvCxnSpPr>
          <p:nvPr/>
        </p:nvCxnSpPr>
        <p:spPr>
          <a:xfrm>
            <a:off x="7372904" y="1643849"/>
            <a:ext cx="0" cy="6918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CF4BBC9-0EE6-4DCE-BF5B-F71659554263}"/>
              </a:ext>
            </a:extLst>
          </p:cNvPr>
          <p:cNvSpPr txBox="1"/>
          <p:nvPr/>
        </p:nvSpPr>
        <p:spPr>
          <a:xfrm>
            <a:off x="4972974" y="3085559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Messge_queue</a:t>
            </a:r>
            <a:endParaRPr lang="en-US" altLang="zh-CN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DC9B10-4693-412E-A1B0-391F7585197E}"/>
              </a:ext>
            </a:extLst>
          </p:cNvPr>
          <p:cNvSpPr/>
          <p:nvPr/>
        </p:nvSpPr>
        <p:spPr>
          <a:xfrm>
            <a:off x="3835154" y="3457850"/>
            <a:ext cx="4833892" cy="67265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73A5491-6AE9-4578-8112-63A68456C5B9}"/>
              </a:ext>
            </a:extLst>
          </p:cNvPr>
          <p:cNvCxnSpPr>
            <a:cxnSpLocks/>
          </p:cNvCxnSpPr>
          <p:nvPr/>
        </p:nvCxnSpPr>
        <p:spPr>
          <a:xfrm>
            <a:off x="4657580" y="3457850"/>
            <a:ext cx="0" cy="6726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0E1A027-4C53-48CD-9255-09D1694C9E7E}"/>
              </a:ext>
            </a:extLst>
          </p:cNvPr>
          <p:cNvCxnSpPr>
            <a:cxnSpLocks/>
          </p:cNvCxnSpPr>
          <p:nvPr/>
        </p:nvCxnSpPr>
        <p:spPr>
          <a:xfrm>
            <a:off x="5558900" y="3457850"/>
            <a:ext cx="0" cy="6726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916C219-A70E-4653-936E-C5BF89BCC992}"/>
              </a:ext>
            </a:extLst>
          </p:cNvPr>
          <p:cNvCxnSpPr>
            <a:cxnSpLocks/>
          </p:cNvCxnSpPr>
          <p:nvPr/>
        </p:nvCxnSpPr>
        <p:spPr>
          <a:xfrm>
            <a:off x="7372904" y="3457850"/>
            <a:ext cx="0" cy="6726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9AF652D-C590-4198-B3F4-20B6379CCF80}"/>
              </a:ext>
            </a:extLst>
          </p:cNvPr>
          <p:cNvCxnSpPr>
            <a:cxnSpLocks/>
          </p:cNvCxnSpPr>
          <p:nvPr/>
        </p:nvCxnSpPr>
        <p:spPr>
          <a:xfrm>
            <a:off x="6465903" y="3457850"/>
            <a:ext cx="0" cy="6726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D40359B-A904-4B19-814F-4D12C74523A1}"/>
              </a:ext>
            </a:extLst>
          </p:cNvPr>
          <p:cNvSpPr txBox="1"/>
          <p:nvPr/>
        </p:nvSpPr>
        <p:spPr>
          <a:xfrm>
            <a:off x="5007005" y="1163303"/>
            <a:ext cx="192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Task_queue</a:t>
            </a:r>
            <a:endParaRPr lang="en-US" altLang="zh-CN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62F88E1-93E8-42D3-9381-78209846E9D2}"/>
              </a:ext>
            </a:extLst>
          </p:cNvPr>
          <p:cNvSpPr txBox="1"/>
          <p:nvPr/>
        </p:nvSpPr>
        <p:spPr>
          <a:xfrm>
            <a:off x="7462431" y="1851293"/>
            <a:ext cx="124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Patch</a:t>
            </a:r>
            <a:r>
              <a:rPr lang="zh-CN" altLang="en-US" sz="1200" dirty="0"/>
              <a:t>文件路径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3AB3C5A-F398-4021-92D7-33555A94A132}"/>
              </a:ext>
            </a:extLst>
          </p:cNvPr>
          <p:cNvSpPr txBox="1"/>
          <p:nvPr/>
        </p:nvSpPr>
        <p:spPr>
          <a:xfrm>
            <a:off x="3907655" y="3580658"/>
            <a:ext cx="68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msg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49B13A-CADB-4D6B-B27A-0A4078E95FE5}"/>
              </a:ext>
            </a:extLst>
          </p:cNvPr>
          <p:cNvSpPr txBox="1"/>
          <p:nvPr/>
        </p:nvSpPr>
        <p:spPr>
          <a:xfrm>
            <a:off x="1802167" y="2895939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noProof="0" dirty="0" err="1">
                <a:solidFill>
                  <a:srgbClr val="FFFF00"/>
                </a:solidFill>
                <a:latin typeface="文泉驿微米黑" panose="020B0606030804020204" pitchFamily="34" charset="-128"/>
                <a:ea typeface="文泉驿微米黑" panose="020B0606030804020204" pitchFamily="34" charset="-128"/>
                <a:cs typeface="文泉驿微米黑" panose="020B0606030804020204" pitchFamily="34" charset="-128"/>
              </a:rPr>
              <a:t>A_B_patch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文泉驿微米黑" panose="020B0606030804020204" pitchFamily="34" charset="-128"/>
              <a:ea typeface="文泉驿微米黑" panose="020B0606030804020204" pitchFamily="34" charset="-128"/>
              <a:cs typeface="文泉驿微米黑" panose="020B0606030804020204" pitchFamily="34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47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8343">
        <p159:morph option="byObject"/>
      </p:transition>
    </mc:Choice>
    <mc:Fallback xmlns="">
      <p:transition spd="slow" advTm="1834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6086 0.000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/>
      <p:bldP spid="11" grpId="0"/>
      <p:bldP spid="12" grpId="0"/>
      <p:bldP spid="14" grpId="0" animBg="1"/>
      <p:bldP spid="26" grpId="0"/>
      <p:bldP spid="27" grpId="0" animBg="1"/>
      <p:bldP spid="32" grpId="0"/>
      <p:bldP spid="33" grpId="0"/>
      <p:bldP spid="34" grpId="0"/>
      <p:bldP spid="35" grpId="0" build="p"/>
      <p:bldP spid="35" grpI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准备 13">
            <a:extLst>
              <a:ext uri="{FF2B5EF4-FFF2-40B4-BE49-F238E27FC236}">
                <a16:creationId xmlns:a16="http://schemas.microsoft.com/office/drawing/2014/main" id="{BD8A289C-9308-4BC6-8D4E-53CBDAED1D6E}"/>
              </a:ext>
            </a:extLst>
          </p:cNvPr>
          <p:cNvSpPr/>
          <p:nvPr/>
        </p:nvSpPr>
        <p:spPr>
          <a:xfrm>
            <a:off x="790111" y="248575"/>
            <a:ext cx="1198485" cy="6126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4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初始化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26D3F4C-550A-4269-89F2-262D12C01BA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389354" y="861223"/>
            <a:ext cx="0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DC19DB7-E385-4C39-AD78-BA8DF6932E30}"/>
              </a:ext>
            </a:extLst>
          </p:cNvPr>
          <p:cNvSpPr/>
          <p:nvPr/>
        </p:nvSpPr>
        <p:spPr>
          <a:xfrm>
            <a:off x="790111" y="3604334"/>
            <a:ext cx="1269506" cy="93215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Fork</a:t>
            </a:r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子线程并监听目录</a:t>
            </a:r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B4926D99-66E5-4296-8B29-9F14204E7E1B}"/>
              </a:ext>
            </a:extLst>
          </p:cNvPr>
          <p:cNvSpPr/>
          <p:nvPr/>
        </p:nvSpPr>
        <p:spPr>
          <a:xfrm>
            <a:off x="443881" y="1473871"/>
            <a:ext cx="1890943" cy="102093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子线程</a:t>
            </a:r>
            <a:r>
              <a:rPr lang="en-US" altLang="zh-CN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?</a:t>
            </a:r>
            <a:endParaRPr lang="zh-CN" altLang="en-US" sz="1600" dirty="0">
              <a:latin typeface="思源黑体 Regular" panose="020B0500000000000000" pitchFamily="34" charset="-128"/>
              <a:ea typeface="思源黑体 Regular" panose="020B0500000000000000" pitchFamily="34" charset="-128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B317AF-8C5E-4A26-A749-CF9C1A919157}"/>
              </a:ext>
            </a:extLst>
          </p:cNvPr>
          <p:cNvCxnSpPr>
            <a:stCxn id="19" idx="3"/>
          </p:cNvCxnSpPr>
          <p:nvPr/>
        </p:nvCxnSpPr>
        <p:spPr>
          <a:xfrm>
            <a:off x="2334824" y="1984337"/>
            <a:ext cx="116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CC6091-1721-4B68-A6CD-84EF77AB12AA}"/>
              </a:ext>
            </a:extLst>
          </p:cNvPr>
          <p:cNvCxnSpPr>
            <a:stCxn id="19" idx="2"/>
          </p:cNvCxnSpPr>
          <p:nvPr/>
        </p:nvCxnSpPr>
        <p:spPr>
          <a:xfrm flipH="1">
            <a:off x="1389352" y="2494803"/>
            <a:ext cx="1" cy="110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24ED09F-33AE-4AF0-A1C0-4514EA7FB964}"/>
              </a:ext>
            </a:extLst>
          </p:cNvPr>
          <p:cNvSpPr txBox="1"/>
          <p:nvPr/>
        </p:nvSpPr>
        <p:spPr>
          <a:xfrm>
            <a:off x="2405849" y="1580225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A87392-4D11-4426-AA47-061FFF736F7F}"/>
              </a:ext>
            </a:extLst>
          </p:cNvPr>
          <p:cNvSpPr txBox="1"/>
          <p:nvPr/>
        </p:nvSpPr>
        <p:spPr>
          <a:xfrm>
            <a:off x="1389352" y="2782774"/>
            <a:ext cx="43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7" name="流程图: 决策 26">
            <a:extLst>
              <a:ext uri="{FF2B5EF4-FFF2-40B4-BE49-F238E27FC236}">
                <a16:creationId xmlns:a16="http://schemas.microsoft.com/office/drawing/2014/main" id="{53D735CD-4AC6-488A-B8DC-09DFFD03A816}"/>
              </a:ext>
            </a:extLst>
          </p:cNvPr>
          <p:cNvSpPr/>
          <p:nvPr/>
        </p:nvSpPr>
        <p:spPr>
          <a:xfrm>
            <a:off x="479392" y="5221728"/>
            <a:ext cx="1890943" cy="102093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目录变化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ABCFF16-5166-4571-BD11-2A75A4A5CD1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424863" y="4536489"/>
            <a:ext cx="1" cy="68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BFC1BEF-2C62-4F48-80D7-F1DC49A61AD9}"/>
              </a:ext>
            </a:extLst>
          </p:cNvPr>
          <p:cNvCxnSpPr>
            <a:stCxn id="27" idx="1"/>
            <a:endCxn id="18" idx="1"/>
          </p:cNvCxnSpPr>
          <p:nvPr/>
        </p:nvCxnSpPr>
        <p:spPr>
          <a:xfrm rot="10800000" flipH="1">
            <a:off x="479391" y="4070412"/>
            <a:ext cx="310719" cy="1661782"/>
          </a:xfrm>
          <a:prstGeom prst="bentConnector3">
            <a:avLst>
              <a:gd name="adj1" fmla="val -735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F26D1A4-98AC-4600-AA9A-F8F0054DF8A9}"/>
              </a:ext>
            </a:extLst>
          </p:cNvPr>
          <p:cNvSpPr txBox="1"/>
          <p:nvPr/>
        </p:nvSpPr>
        <p:spPr>
          <a:xfrm>
            <a:off x="102089" y="4716637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ED069B88-08BB-46B3-A7D3-57BC78AFB686}"/>
              </a:ext>
            </a:extLst>
          </p:cNvPr>
          <p:cNvSpPr/>
          <p:nvPr/>
        </p:nvSpPr>
        <p:spPr>
          <a:xfrm>
            <a:off x="3497802" y="1566998"/>
            <a:ext cx="1358283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子线程监听父线程消息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0DEF98D-2D37-42E0-BD37-953EB17CF345}"/>
              </a:ext>
            </a:extLst>
          </p:cNvPr>
          <p:cNvCxnSpPr/>
          <p:nvPr/>
        </p:nvCxnSpPr>
        <p:spPr>
          <a:xfrm>
            <a:off x="4856085" y="1984337"/>
            <a:ext cx="116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流程图: 决策 37">
            <a:extLst>
              <a:ext uri="{FF2B5EF4-FFF2-40B4-BE49-F238E27FC236}">
                <a16:creationId xmlns:a16="http://schemas.microsoft.com/office/drawing/2014/main" id="{83FCEAD4-A9CD-4F68-99E8-7540960B6BE1}"/>
              </a:ext>
            </a:extLst>
          </p:cNvPr>
          <p:cNvSpPr/>
          <p:nvPr/>
        </p:nvSpPr>
        <p:spPr>
          <a:xfrm>
            <a:off x="6019063" y="1473871"/>
            <a:ext cx="1890943" cy="102093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消息</a:t>
            </a:r>
            <a:r>
              <a:rPr lang="en-US" altLang="zh-CN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?</a:t>
            </a:r>
            <a:endParaRPr lang="zh-CN" altLang="en-US" sz="1600" dirty="0">
              <a:latin typeface="思源黑体 Regular" panose="020B0500000000000000" pitchFamily="34" charset="-128"/>
              <a:ea typeface="思源黑体 Regular" panose="020B0500000000000000" pitchFamily="34" charset="-128"/>
            </a:endParaRPr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2F90552F-FAE1-4FE3-84A5-3520E1A33A95}"/>
              </a:ext>
            </a:extLst>
          </p:cNvPr>
          <p:cNvCxnSpPr>
            <a:cxnSpLocks/>
            <a:stCxn id="38" idx="3"/>
            <a:endCxn id="36" idx="0"/>
          </p:cNvCxnSpPr>
          <p:nvPr/>
        </p:nvCxnSpPr>
        <p:spPr>
          <a:xfrm flipH="1" flipV="1">
            <a:off x="4176944" y="1566998"/>
            <a:ext cx="3733062" cy="417339"/>
          </a:xfrm>
          <a:prstGeom prst="bentConnector4">
            <a:avLst>
              <a:gd name="adj1" fmla="val -6124"/>
              <a:gd name="adj2" fmla="val 17709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A0730DA-F7C3-4DD0-B0F8-7AB4BE550A65}"/>
              </a:ext>
            </a:extLst>
          </p:cNvPr>
          <p:cNvSpPr txBox="1"/>
          <p:nvPr/>
        </p:nvSpPr>
        <p:spPr>
          <a:xfrm>
            <a:off x="5641762" y="846766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B72DDD8-3981-4235-A38A-84573D43CF8A}"/>
              </a:ext>
            </a:extLst>
          </p:cNvPr>
          <p:cNvSpPr txBox="1"/>
          <p:nvPr/>
        </p:nvSpPr>
        <p:spPr>
          <a:xfrm>
            <a:off x="6840244" y="2752576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3A99FE1-0B0F-466C-82C0-EDD06AE00B17}"/>
              </a:ext>
            </a:extLst>
          </p:cNvPr>
          <p:cNvCxnSpPr>
            <a:cxnSpLocks/>
          </p:cNvCxnSpPr>
          <p:nvPr/>
        </p:nvCxnSpPr>
        <p:spPr>
          <a:xfrm>
            <a:off x="6964534" y="2494803"/>
            <a:ext cx="0" cy="102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86F2BE5E-A363-4450-87F7-B351CA00076E}"/>
              </a:ext>
            </a:extLst>
          </p:cNvPr>
          <p:cNvSpPr/>
          <p:nvPr/>
        </p:nvSpPr>
        <p:spPr>
          <a:xfrm>
            <a:off x="6285392" y="3524435"/>
            <a:ext cx="1358283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子线程</a:t>
            </a:r>
            <a:r>
              <a:rPr lang="en-US" altLang="zh-CN" sz="1400" dirty="0" err="1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execSync</a:t>
            </a:r>
            <a:r>
              <a:rPr lang="en-US" altLang="zh-CN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 diff</a:t>
            </a:r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目录生成</a:t>
            </a:r>
            <a:r>
              <a:rPr lang="en-US" altLang="zh-CN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patch</a:t>
            </a:r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文件</a:t>
            </a:r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92C17DE0-FCEF-4313-BFC8-18C3B2F9203A}"/>
              </a:ext>
            </a:extLst>
          </p:cNvPr>
          <p:cNvSpPr/>
          <p:nvPr/>
        </p:nvSpPr>
        <p:spPr>
          <a:xfrm>
            <a:off x="3497802" y="5314855"/>
            <a:ext cx="1358283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新加的</a:t>
            </a:r>
            <a:r>
              <a:rPr lang="en-US" altLang="zh-CN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B</a:t>
            </a:r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目录路径传递给子线程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9ADCD37-F4EF-425E-BDF2-57DCF60FE249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370335" y="5732194"/>
            <a:ext cx="1127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3AB587C-14F2-4028-91C0-699608F54801}"/>
              </a:ext>
            </a:extLst>
          </p:cNvPr>
          <p:cNvSpPr txBox="1"/>
          <p:nvPr/>
        </p:nvSpPr>
        <p:spPr>
          <a:xfrm>
            <a:off x="2454677" y="5387730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51DFE3-1F1C-4C6D-BA81-9F6B70023EFB}"/>
              </a:ext>
            </a:extLst>
          </p:cNvPr>
          <p:cNvCxnSpPr>
            <a:stCxn id="49" idx="0"/>
            <a:endCxn id="36" idx="2"/>
          </p:cNvCxnSpPr>
          <p:nvPr/>
        </p:nvCxnSpPr>
        <p:spPr>
          <a:xfrm flipV="1">
            <a:off x="4176944" y="2401676"/>
            <a:ext cx="0" cy="291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23B8D39-7488-458B-9875-3B1A46EC18D7}"/>
              </a:ext>
            </a:extLst>
          </p:cNvPr>
          <p:cNvCxnSpPr>
            <a:stCxn id="48" idx="2"/>
          </p:cNvCxnSpPr>
          <p:nvPr/>
        </p:nvCxnSpPr>
        <p:spPr>
          <a:xfrm>
            <a:off x="6964534" y="4359113"/>
            <a:ext cx="0" cy="72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DCD7FE48-BB08-4857-BFDC-51D1020BBB63}"/>
              </a:ext>
            </a:extLst>
          </p:cNvPr>
          <p:cNvSpPr/>
          <p:nvPr/>
        </p:nvSpPr>
        <p:spPr>
          <a:xfrm>
            <a:off x="6285392" y="5059622"/>
            <a:ext cx="1393791" cy="86102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向消息队列</a:t>
            </a:r>
            <a:r>
              <a:rPr lang="en-US" altLang="zh-CN" sz="1400" dirty="0" err="1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task_queue</a:t>
            </a:r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传送</a:t>
            </a:r>
            <a:r>
              <a:rPr lang="en-US" altLang="zh-CN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patch</a:t>
            </a:r>
            <a:r>
              <a:rPr lang="zh-CN" altLang="en-US" sz="14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文件路径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2CAB0C4-6917-4A7B-9D01-6073A1BF5362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7679183" y="5490135"/>
            <a:ext cx="1038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流程图: 决策 60">
            <a:extLst>
              <a:ext uri="{FF2B5EF4-FFF2-40B4-BE49-F238E27FC236}">
                <a16:creationId xmlns:a16="http://schemas.microsoft.com/office/drawing/2014/main" id="{ABF56EFE-3EDE-4A5C-AC89-8CE1BB974DC3}"/>
              </a:ext>
            </a:extLst>
          </p:cNvPr>
          <p:cNvSpPr/>
          <p:nvPr/>
        </p:nvSpPr>
        <p:spPr>
          <a:xfrm>
            <a:off x="8717872" y="4985707"/>
            <a:ext cx="1873186" cy="1008856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从消息队列</a:t>
            </a:r>
            <a:r>
              <a:rPr lang="en-US" altLang="zh-CN" sz="1100" dirty="0" err="1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message_queue</a:t>
            </a:r>
            <a:r>
              <a:rPr lang="zh-CN" altLang="en-US" sz="11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获取消息</a:t>
            </a:r>
            <a:r>
              <a:rPr lang="en-US" altLang="zh-CN" sz="11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?</a:t>
            </a:r>
            <a:endParaRPr lang="zh-CN" altLang="en-US" sz="1100" dirty="0">
              <a:latin typeface="思源黑体 Regular" panose="020B0500000000000000" pitchFamily="34" charset="-128"/>
              <a:ea typeface="思源黑体 Regular" panose="020B0500000000000000" pitchFamily="34" charset="-128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346A9D07-8420-49CA-91FC-92043CF9DCA3}"/>
              </a:ext>
            </a:extLst>
          </p:cNvPr>
          <p:cNvCxnSpPr>
            <a:stCxn id="61" idx="0"/>
          </p:cNvCxnSpPr>
          <p:nvPr/>
        </p:nvCxnSpPr>
        <p:spPr>
          <a:xfrm flipV="1">
            <a:off x="9654465" y="4070411"/>
            <a:ext cx="0" cy="91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25EEE0D5-DFE3-43AF-8C32-62480A80CC34}"/>
              </a:ext>
            </a:extLst>
          </p:cNvPr>
          <p:cNvSpPr txBox="1"/>
          <p:nvPr/>
        </p:nvSpPr>
        <p:spPr>
          <a:xfrm>
            <a:off x="9105530" y="4423058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5B4B3BB-ECFE-4B1D-866A-63DB045618EE}"/>
              </a:ext>
            </a:extLst>
          </p:cNvPr>
          <p:cNvSpPr txBox="1"/>
          <p:nvPr/>
        </p:nvSpPr>
        <p:spPr>
          <a:xfrm>
            <a:off x="10116101" y="6242660"/>
            <a:ext cx="43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847EBCC-EF2E-4029-9385-FD78A27A653D}"/>
              </a:ext>
            </a:extLst>
          </p:cNvPr>
          <p:cNvCxnSpPr>
            <a:cxnSpLocks/>
            <a:stCxn id="61" idx="2"/>
            <a:endCxn id="61" idx="3"/>
          </p:cNvCxnSpPr>
          <p:nvPr/>
        </p:nvCxnSpPr>
        <p:spPr>
          <a:xfrm rot="5400000" flipH="1" flipV="1">
            <a:off x="9870547" y="5274052"/>
            <a:ext cx="504428" cy="936593"/>
          </a:xfrm>
          <a:prstGeom prst="bentConnector4">
            <a:avLst>
              <a:gd name="adj1" fmla="val -45319"/>
              <a:gd name="adj2" fmla="val 124408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D87B1C62-74D5-424C-81B1-3460529F49FD}"/>
              </a:ext>
            </a:extLst>
          </p:cNvPr>
          <p:cNvSpPr/>
          <p:nvPr/>
        </p:nvSpPr>
        <p:spPr>
          <a:xfrm>
            <a:off x="8975322" y="3235733"/>
            <a:ext cx="1358283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子线程向父线程发送消息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F06F96D-0809-429D-BAED-B2FB9668A043}"/>
              </a:ext>
            </a:extLst>
          </p:cNvPr>
          <p:cNvCxnSpPr>
            <a:cxnSpLocks/>
          </p:cNvCxnSpPr>
          <p:nvPr/>
        </p:nvCxnSpPr>
        <p:spPr>
          <a:xfrm flipV="1">
            <a:off x="9654463" y="2401676"/>
            <a:ext cx="0" cy="83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9A5C9780-A090-471B-A1BB-A29C75DBCFD7}"/>
              </a:ext>
            </a:extLst>
          </p:cNvPr>
          <p:cNvSpPr/>
          <p:nvPr/>
        </p:nvSpPr>
        <p:spPr>
          <a:xfrm>
            <a:off x="8908740" y="1473871"/>
            <a:ext cx="1491446" cy="92780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父线程收到消息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828B2EF-83B4-4625-9803-E9C99B0F8294}"/>
              </a:ext>
            </a:extLst>
          </p:cNvPr>
          <p:cNvCxnSpPr>
            <a:cxnSpLocks/>
          </p:cNvCxnSpPr>
          <p:nvPr/>
        </p:nvCxnSpPr>
        <p:spPr>
          <a:xfrm flipV="1">
            <a:off x="9654463" y="861223"/>
            <a:ext cx="0" cy="62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流程图: 终止 81">
            <a:extLst>
              <a:ext uri="{FF2B5EF4-FFF2-40B4-BE49-F238E27FC236}">
                <a16:creationId xmlns:a16="http://schemas.microsoft.com/office/drawing/2014/main" id="{B95855C5-7884-4C4F-A292-7671766DD539}"/>
              </a:ext>
            </a:extLst>
          </p:cNvPr>
          <p:cNvSpPr/>
          <p:nvPr/>
        </p:nvSpPr>
        <p:spPr>
          <a:xfrm>
            <a:off x="8866572" y="151775"/>
            <a:ext cx="1575782" cy="713601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一个监听周期结束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F506B11E-998E-4423-B069-96A71A4D4F95}"/>
              </a:ext>
            </a:extLst>
          </p:cNvPr>
          <p:cNvSpPr txBox="1"/>
          <p:nvPr/>
        </p:nvSpPr>
        <p:spPr>
          <a:xfrm>
            <a:off x="4529094" y="185567"/>
            <a:ext cx="189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生产环境</a:t>
            </a:r>
          </a:p>
        </p:txBody>
      </p:sp>
    </p:spTree>
    <p:extLst>
      <p:ext uri="{BB962C8B-B14F-4D97-AF65-F5344CB8AC3E}">
        <p14:creationId xmlns:p14="http://schemas.microsoft.com/office/powerpoint/2010/main" val="362093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流程图: 准备 13">
            <a:extLst>
              <a:ext uri="{FF2B5EF4-FFF2-40B4-BE49-F238E27FC236}">
                <a16:creationId xmlns:a16="http://schemas.microsoft.com/office/drawing/2014/main" id="{BD8A289C-9308-4BC6-8D4E-53CBDAED1D6E}"/>
              </a:ext>
            </a:extLst>
          </p:cNvPr>
          <p:cNvSpPr/>
          <p:nvPr/>
        </p:nvSpPr>
        <p:spPr>
          <a:xfrm>
            <a:off x="790111" y="248575"/>
            <a:ext cx="1198485" cy="612648"/>
          </a:xfrm>
          <a:prstGeom prst="flowChartPrepa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Regular" panose="020B0500000000000000" pitchFamily="34" charset="-128"/>
                <a:ea typeface="思源黑体 Regular" panose="020B0500000000000000" pitchFamily="34" charset="-128"/>
                <a:cs typeface="+mn-cs"/>
              </a:rPr>
              <a:t>初始化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26D3F4C-550A-4269-89F2-262D12C01BA1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389354" y="861223"/>
            <a:ext cx="0" cy="61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B4926D99-66E5-4296-8B29-9F14204E7E1B}"/>
              </a:ext>
            </a:extLst>
          </p:cNvPr>
          <p:cNvSpPr/>
          <p:nvPr/>
        </p:nvSpPr>
        <p:spPr>
          <a:xfrm>
            <a:off x="443881" y="1473871"/>
            <a:ext cx="1890943" cy="1020932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task_queue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有消息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Regular" panose="020B0500000000000000" pitchFamily="34" charset="-128"/>
                <a:ea typeface="思源黑体 Regular" panose="020B0500000000000000" pitchFamily="34" charset="-128"/>
                <a:cs typeface="+mn-cs"/>
              </a:rPr>
              <a:t>?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Regular" panose="020B0500000000000000" pitchFamily="34" charset="-128"/>
              <a:ea typeface="思源黑体 Regular" panose="020B0500000000000000" pitchFamily="34" charset="-128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9B317AF-8C5E-4A26-A749-CF9C1A919157}"/>
              </a:ext>
            </a:extLst>
          </p:cNvPr>
          <p:cNvCxnSpPr>
            <a:stCxn id="19" idx="3"/>
          </p:cNvCxnSpPr>
          <p:nvPr/>
        </p:nvCxnSpPr>
        <p:spPr>
          <a:xfrm>
            <a:off x="2334824" y="1984337"/>
            <a:ext cx="116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24ED09F-33AE-4AF0-A1C0-4514EA7FB964}"/>
              </a:ext>
            </a:extLst>
          </p:cNvPr>
          <p:cNvSpPr txBox="1"/>
          <p:nvPr/>
        </p:nvSpPr>
        <p:spPr>
          <a:xfrm>
            <a:off x="2405849" y="1580225"/>
            <a:ext cx="7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A87392-4D11-4426-AA47-061FFF736F7F}"/>
              </a:ext>
            </a:extLst>
          </p:cNvPr>
          <p:cNvSpPr txBox="1"/>
          <p:nvPr/>
        </p:nvSpPr>
        <p:spPr>
          <a:xfrm>
            <a:off x="572608" y="2409587"/>
            <a:ext cx="43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ED069B88-08BB-46B3-A7D3-57BC78AFB686}"/>
              </a:ext>
            </a:extLst>
          </p:cNvPr>
          <p:cNvSpPr/>
          <p:nvPr/>
        </p:nvSpPr>
        <p:spPr>
          <a:xfrm>
            <a:off x="3497802" y="1566998"/>
            <a:ext cx="1358283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Regular" panose="020B0500000000000000" pitchFamily="34" charset="-128"/>
                <a:ea typeface="思源黑体 Regular" panose="020B0500000000000000" pitchFamily="34" charset="-128"/>
                <a:cs typeface="+mn-cs"/>
              </a:rPr>
              <a:t>ftp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Regular" panose="020B0500000000000000" pitchFamily="34" charset="-128"/>
                <a:ea typeface="思源黑体 Regular" panose="020B0500000000000000" pitchFamily="34" charset="-128"/>
                <a:cs typeface="+mn-cs"/>
              </a:rPr>
              <a:t>从生产环境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下载</a:t>
            </a:r>
            <a:r>
              <a:rPr lang="en-US" altLang="zh-CN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patch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文件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Regular" panose="020B0500000000000000" pitchFamily="34" charset="-128"/>
              <a:ea typeface="思源黑体 Regular" panose="020B0500000000000000" pitchFamily="34" charset="-128"/>
              <a:cs typeface="+mn-cs"/>
            </a:endParaRPr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86F2BE5E-A363-4450-87F7-B351CA00076E}"/>
              </a:ext>
            </a:extLst>
          </p:cNvPr>
          <p:cNvSpPr/>
          <p:nvPr/>
        </p:nvSpPr>
        <p:spPr>
          <a:xfrm>
            <a:off x="6285392" y="3809994"/>
            <a:ext cx="1944206" cy="834678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向</a:t>
            </a:r>
            <a:r>
              <a:rPr lang="en-US" altLang="zh-CN" sz="1600" dirty="0" err="1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Message_queue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发送消息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Regular" panose="020B0500000000000000" pitchFamily="34" charset="-128"/>
              <a:ea typeface="思源黑体 Regular" panose="020B0500000000000000" pitchFamily="34" charset="-128"/>
              <a:cs typeface="+mn-cs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51DFE3-1F1C-4C6D-BA81-9F6B70023EFB}"/>
              </a:ext>
            </a:extLst>
          </p:cNvPr>
          <p:cNvCxnSpPr>
            <a:cxnSpLocks/>
          </p:cNvCxnSpPr>
          <p:nvPr/>
        </p:nvCxnSpPr>
        <p:spPr>
          <a:xfrm>
            <a:off x="4176944" y="2409587"/>
            <a:ext cx="0" cy="1353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23B8D39-7488-458B-9875-3B1A46EC18D7}"/>
              </a:ext>
            </a:extLst>
          </p:cNvPr>
          <p:cNvCxnSpPr>
            <a:cxnSpLocks/>
          </p:cNvCxnSpPr>
          <p:nvPr/>
        </p:nvCxnSpPr>
        <p:spPr>
          <a:xfrm>
            <a:off x="7269336" y="4607724"/>
            <a:ext cx="0" cy="88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2EC4891-D328-4AAE-8D6E-34814481F439}"/>
              </a:ext>
            </a:extLst>
          </p:cNvPr>
          <p:cNvSpPr txBox="1"/>
          <p:nvPr/>
        </p:nvSpPr>
        <p:spPr>
          <a:xfrm>
            <a:off x="5277776" y="244761"/>
            <a:ext cx="148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等距更纱黑体 SC" panose="02000509000000000000" pitchFamily="49" charset="-122"/>
                <a:ea typeface="等距更纱黑体 SC" panose="02000509000000000000" pitchFamily="49" charset="-122"/>
              </a:rPr>
              <a:t>灾备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F55D7BB6-3D44-44C2-AE95-E02C74077321}"/>
              </a:ext>
            </a:extLst>
          </p:cNvPr>
          <p:cNvCxnSpPr>
            <a:stCxn id="19" idx="2"/>
            <a:endCxn id="19" idx="1"/>
          </p:cNvCxnSpPr>
          <p:nvPr/>
        </p:nvCxnSpPr>
        <p:spPr>
          <a:xfrm rot="5400000" flipH="1">
            <a:off x="661384" y="1766834"/>
            <a:ext cx="510466" cy="945472"/>
          </a:xfrm>
          <a:prstGeom prst="bentConnector4">
            <a:avLst>
              <a:gd name="adj1" fmla="val -44783"/>
              <a:gd name="adj2" fmla="val 1241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9EB90F25-0892-4047-871B-1912BBD390D9}"/>
              </a:ext>
            </a:extLst>
          </p:cNvPr>
          <p:cNvSpPr/>
          <p:nvPr/>
        </p:nvSpPr>
        <p:spPr>
          <a:xfrm>
            <a:off x="3431220" y="3763431"/>
            <a:ext cx="1491446" cy="927805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 err="1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execSync</a:t>
            </a:r>
            <a:r>
              <a:rPr lang="en-US" altLang="zh-CN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 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将</a:t>
            </a:r>
            <a:r>
              <a:rPr lang="en-US" altLang="zh-CN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patch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文件应用到</a:t>
            </a:r>
            <a:r>
              <a:rPr lang="en-US" altLang="zh-CN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A</a:t>
            </a:r>
            <a:r>
              <a:rPr lang="zh-CN" altLang="en-US" sz="1600" dirty="0">
                <a:solidFill>
                  <a:prstClr val="black"/>
                </a:solidFill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目录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Regular" panose="020B0500000000000000" pitchFamily="34" charset="-128"/>
              <a:ea typeface="思源黑体 Regular" panose="020B0500000000000000" pitchFamily="34" charset="-128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1398F00-AF78-4A16-94B8-0A87CAAEF51F}"/>
              </a:ext>
            </a:extLst>
          </p:cNvPr>
          <p:cNvCxnSpPr>
            <a:stCxn id="46" idx="3"/>
          </p:cNvCxnSpPr>
          <p:nvPr/>
        </p:nvCxnSpPr>
        <p:spPr>
          <a:xfrm flipV="1">
            <a:off x="4922666" y="4227333"/>
            <a:ext cx="13627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流程图: 终止 10">
            <a:extLst>
              <a:ext uri="{FF2B5EF4-FFF2-40B4-BE49-F238E27FC236}">
                <a16:creationId xmlns:a16="http://schemas.microsoft.com/office/drawing/2014/main" id="{6DFF2CD1-8020-4EFA-A464-01D25E421185}"/>
              </a:ext>
            </a:extLst>
          </p:cNvPr>
          <p:cNvSpPr/>
          <p:nvPr/>
        </p:nvSpPr>
        <p:spPr>
          <a:xfrm>
            <a:off x="6378606" y="5490134"/>
            <a:ext cx="1757777" cy="797730"/>
          </a:xfrm>
          <a:prstGeom prst="flowChartTermina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一个</a:t>
            </a:r>
            <a:r>
              <a:rPr lang="en-US" altLang="zh-CN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patch</a:t>
            </a:r>
            <a:r>
              <a:rPr lang="zh-CN" altLang="en-US" sz="1600" dirty="0">
                <a:latin typeface="思源黑体 Regular" panose="020B0500000000000000" pitchFamily="34" charset="-128"/>
                <a:ea typeface="思源黑体 Regular" panose="020B0500000000000000" pitchFamily="34" charset="-128"/>
              </a:rPr>
              <a:t>周期结束</a:t>
            </a:r>
          </a:p>
        </p:txBody>
      </p:sp>
    </p:spTree>
    <p:extLst>
      <p:ext uri="{BB962C8B-B14F-4D97-AF65-F5344CB8AC3E}">
        <p14:creationId xmlns:p14="http://schemas.microsoft.com/office/powerpoint/2010/main" val="288404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.9|3.1|1.2|1.6|1.4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.9|3.1|1.2|1.6|1.4|1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165</Words>
  <Application>Microsoft Office PowerPoint</Application>
  <PresentationFormat>宽屏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等距更纱黑体 SC</vt:lpstr>
      <vt:lpstr>等线</vt:lpstr>
      <vt:lpstr>等线 Light</vt:lpstr>
      <vt:lpstr>思源黑体 Regular</vt:lpstr>
      <vt:lpstr>文泉驿微米黑</vt:lpstr>
      <vt:lpstr>Arial</vt:lpstr>
      <vt:lpstr>Office 主题​​</vt:lpstr>
      <vt:lpstr>生产环境数据同步灾备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生产环境数据同步灾备</dc:title>
  <dc:creator>xi jianeng</dc:creator>
  <cp:lastModifiedBy>xi jianeng</cp:lastModifiedBy>
  <cp:revision>21</cp:revision>
  <dcterms:created xsi:type="dcterms:W3CDTF">2018-07-31T03:32:23Z</dcterms:created>
  <dcterms:modified xsi:type="dcterms:W3CDTF">2018-08-07T00:48:29Z</dcterms:modified>
</cp:coreProperties>
</file>