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6" r:id="rId8"/>
    <p:sldId id="259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5181600" cy="1143000"/>
          </a:xfrm>
        </p:spPr>
        <p:txBody>
          <a:bodyPr/>
          <a:lstStyle/>
          <a:p>
            <a:r>
              <a:rPr lang="en-US" dirty="0" smtClean="0"/>
              <a:t>Be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Awareness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state or quality of being aware of something. </a:t>
            </a:r>
            <a:endParaRPr lang="en-US" dirty="0" smtClean="0"/>
          </a:p>
          <a:p>
            <a:r>
              <a:rPr lang="en-US" dirty="0" smtClean="0"/>
              <a:t>Aware is having </a:t>
            </a:r>
            <a:r>
              <a:rPr lang="en-US" dirty="0"/>
              <a:t>knowledge or perception of a situation or </a:t>
            </a:r>
            <a:r>
              <a:rPr lang="en-US"/>
              <a:t>fact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yourself from being targeted</a:t>
            </a:r>
          </a:p>
          <a:p>
            <a:endParaRPr lang="en-US" dirty="0" smtClean="0"/>
          </a:p>
          <a:p>
            <a:r>
              <a:rPr lang="en-US" dirty="0" smtClean="0"/>
              <a:t>Protect property and valuables</a:t>
            </a:r>
          </a:p>
          <a:p>
            <a:endParaRPr lang="en-US" dirty="0"/>
          </a:p>
          <a:p>
            <a:r>
              <a:rPr lang="en-US" dirty="0" smtClean="0"/>
              <a:t>Prepared to take action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</a:t>
            </a:r>
            <a:r>
              <a:rPr lang="en-US" dirty="0"/>
              <a:t>yourself from being </a:t>
            </a:r>
            <a:r>
              <a:rPr lang="en-US" dirty="0" smtClean="0"/>
              <a:t>targeted</a:t>
            </a:r>
          </a:p>
          <a:p>
            <a:pPr lvl="1"/>
            <a:r>
              <a:rPr lang="en-US" dirty="0" smtClean="0"/>
              <a:t>From thieves</a:t>
            </a:r>
            <a:endParaRPr lang="en-US" dirty="0"/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Time of day</a:t>
            </a:r>
          </a:p>
          <a:p>
            <a:pPr lvl="2"/>
            <a:r>
              <a:rPr lang="en-US" dirty="0" smtClean="0"/>
              <a:t>Valuable items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Protect property and valuables</a:t>
            </a:r>
          </a:p>
          <a:p>
            <a:pPr lvl="1"/>
            <a:r>
              <a:rPr lang="en-US" dirty="0" smtClean="0"/>
              <a:t>Increase Security</a:t>
            </a:r>
          </a:p>
          <a:p>
            <a:pPr lvl="2"/>
            <a:r>
              <a:rPr lang="en-US" dirty="0" smtClean="0"/>
              <a:t>Security system</a:t>
            </a:r>
          </a:p>
          <a:p>
            <a:pPr lvl="2"/>
            <a:r>
              <a:rPr lang="en-US" dirty="0" smtClean="0"/>
              <a:t>Camera system</a:t>
            </a:r>
          </a:p>
          <a:p>
            <a:pPr lvl="2"/>
            <a:r>
              <a:rPr lang="en-US" dirty="0" smtClean="0"/>
              <a:t>Locks</a:t>
            </a:r>
            <a:endParaRPr lang="en-US" dirty="0"/>
          </a:p>
          <a:p>
            <a:pPr lvl="2"/>
            <a:r>
              <a:rPr lang="en-US" dirty="0" smtClean="0"/>
              <a:t>Relocate valuable items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Prepared to take 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Increasing security</a:t>
            </a:r>
          </a:p>
          <a:p>
            <a:pPr lvl="1"/>
            <a:r>
              <a:rPr lang="en-US" dirty="0" smtClean="0"/>
              <a:t>Calling for assistance: 911</a:t>
            </a:r>
          </a:p>
          <a:p>
            <a:pPr lvl="1"/>
            <a:r>
              <a:rPr lang="en-US" dirty="0" smtClean="0"/>
              <a:t>Aware of surroundings</a:t>
            </a:r>
          </a:p>
          <a:p>
            <a:pPr marL="63093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0" y="533400"/>
            <a:ext cx="431972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82" y="457200"/>
            <a:ext cx="4558419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05201" y="5815343"/>
            <a:ext cx="5537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http://www.neighborhoodscout.com/ca/crime/</a:t>
            </a:r>
          </a:p>
        </p:txBody>
      </p:sp>
    </p:spTree>
    <p:extLst>
      <p:ext uri="{BB962C8B-B14F-4D97-AF65-F5344CB8AC3E}">
        <p14:creationId xmlns:p14="http://schemas.microsoft.com/office/powerpoint/2010/main" val="263013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772400" cy="5445492"/>
          </a:xfr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7694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http://www.washingtonpost.com/wp-srv/artsandliving/homeandgarden/features/2007/burglary-070507/graphic.html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6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aware will make you feel safer</a:t>
            </a:r>
          </a:p>
          <a:p>
            <a:pPr lvl="1"/>
            <a:r>
              <a:rPr lang="en-US" dirty="0" smtClean="0"/>
              <a:t>Be aware of yourself and your surroundings</a:t>
            </a:r>
          </a:p>
          <a:p>
            <a:pPr lvl="1"/>
            <a:r>
              <a:rPr lang="en-US" dirty="0" smtClean="0"/>
              <a:t>Protect yourself</a:t>
            </a:r>
          </a:p>
          <a:p>
            <a:pPr lvl="1"/>
            <a:r>
              <a:rPr lang="en-US" dirty="0" smtClean="0"/>
              <a:t>Take preventive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117</TotalTime>
  <Words>89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Awareness</vt:lpstr>
      <vt:lpstr>PowerPoint Presentation</vt:lpstr>
      <vt:lpstr>Why be aware?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Be Safe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User-1</dc:creator>
  <cp:lastModifiedBy>User-1</cp:lastModifiedBy>
  <cp:revision>20</cp:revision>
  <dcterms:created xsi:type="dcterms:W3CDTF">2016-05-05T17:02:27Z</dcterms:created>
  <dcterms:modified xsi:type="dcterms:W3CDTF">2016-05-05T23:27:08Z</dcterms:modified>
</cp:coreProperties>
</file>