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60" r:id="rId3"/>
    <p:sldId id="257" r:id="rId4"/>
    <p:sldId id="262" r:id="rId5"/>
    <p:sldId id="263" r:id="rId6"/>
    <p:sldId id="264" r:id="rId7"/>
    <p:sldId id="265" r:id="rId8"/>
    <p:sldId id="259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Awareness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3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Awareness</a:t>
            </a:r>
            <a:r>
              <a:rPr lang="en-US" dirty="0"/>
              <a:t> </a:t>
            </a:r>
            <a:r>
              <a:rPr lang="en-US" dirty="0" smtClean="0"/>
              <a:t>is </a:t>
            </a:r>
            <a:r>
              <a:rPr lang="en-US" dirty="0"/>
              <a:t>the state or quality of being aware of something. </a:t>
            </a:r>
            <a:endParaRPr lang="en-US" dirty="0" smtClean="0"/>
          </a:p>
          <a:p>
            <a:r>
              <a:rPr lang="en-US" dirty="0" smtClean="0"/>
              <a:t>Aware is having </a:t>
            </a:r>
            <a:r>
              <a:rPr lang="en-US" dirty="0"/>
              <a:t>knowledge or perception of a situation or fact.</a:t>
            </a:r>
          </a:p>
          <a:p>
            <a:pPr marL="109728" indent="0">
              <a:buNone/>
            </a:pPr>
            <a:r>
              <a:rPr lang="en-US" dirty="0" smtClean="0"/>
              <a:t>synonyms: conscious </a:t>
            </a:r>
            <a:r>
              <a:rPr lang="en-US" dirty="0"/>
              <a:t>of, mindful of, informed about, acquainted with, familiar with, alive to, alert to; </a:t>
            </a:r>
            <a:r>
              <a:rPr lang="en-US" dirty="0" smtClean="0"/>
              <a:t>More concerned </a:t>
            </a:r>
            <a:r>
              <a:rPr lang="en-US" dirty="0"/>
              <a:t>and well-informed about a particular situation or development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0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Prevents yourself from being targeted</a:t>
            </a:r>
          </a:p>
          <a:p>
            <a:endParaRPr lang="en-US" dirty="0" smtClean="0"/>
          </a:p>
          <a:p>
            <a:r>
              <a:rPr lang="en-US" dirty="0" smtClean="0"/>
              <a:t>Protect property and valuables</a:t>
            </a:r>
          </a:p>
          <a:p>
            <a:endParaRPr lang="en-US" dirty="0"/>
          </a:p>
          <a:p>
            <a:r>
              <a:rPr lang="en-US" dirty="0" smtClean="0"/>
              <a:t>Prepared to take action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be aware?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Prevents </a:t>
            </a:r>
            <a:r>
              <a:rPr lang="en-US" dirty="0"/>
              <a:t>yourself from being </a:t>
            </a:r>
            <a:r>
              <a:rPr lang="en-US" dirty="0" smtClean="0"/>
              <a:t>targeted</a:t>
            </a:r>
          </a:p>
          <a:p>
            <a:pPr lvl="1"/>
            <a:r>
              <a:rPr lang="en-US" dirty="0" smtClean="0"/>
              <a:t>A few factors</a:t>
            </a:r>
            <a:endParaRPr lang="en-US" dirty="0"/>
          </a:p>
          <a:p>
            <a:pPr lvl="2"/>
            <a:r>
              <a:rPr lang="en-US" dirty="0" smtClean="0"/>
              <a:t>Location</a:t>
            </a:r>
          </a:p>
          <a:p>
            <a:pPr lvl="2"/>
            <a:r>
              <a:rPr lang="en-US" dirty="0" smtClean="0"/>
              <a:t>Time of day</a:t>
            </a:r>
          </a:p>
          <a:p>
            <a:pPr lvl="2"/>
            <a:r>
              <a:rPr lang="en-US" dirty="0" smtClean="0"/>
              <a:t>Valuable items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4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Protect property and valuables</a:t>
            </a:r>
          </a:p>
          <a:p>
            <a:pPr lvl="1"/>
            <a:r>
              <a:rPr lang="en-US" dirty="0" smtClean="0"/>
              <a:t>Increase Security</a:t>
            </a:r>
          </a:p>
          <a:p>
            <a:pPr lvl="2"/>
            <a:r>
              <a:rPr lang="en-US" dirty="0" smtClean="0"/>
              <a:t>Security system</a:t>
            </a:r>
          </a:p>
          <a:p>
            <a:pPr lvl="2"/>
            <a:r>
              <a:rPr lang="en-US" dirty="0" smtClean="0"/>
              <a:t>Camera system</a:t>
            </a:r>
          </a:p>
          <a:p>
            <a:pPr lvl="2"/>
            <a:r>
              <a:rPr lang="en-US" dirty="0" smtClean="0"/>
              <a:t>Locks</a:t>
            </a:r>
            <a:endParaRPr lang="en-US" dirty="0"/>
          </a:p>
          <a:p>
            <a:pPr lvl="2"/>
            <a:r>
              <a:rPr lang="en-US" smtClean="0"/>
              <a:t>Relocate valuable items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8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Prepared to take </a:t>
            </a:r>
            <a:r>
              <a:rPr lang="en-US" dirty="0" smtClean="0"/>
              <a:t>action</a:t>
            </a:r>
          </a:p>
          <a:p>
            <a:pPr lvl="1"/>
            <a:r>
              <a:rPr lang="en-US" dirty="0" smtClean="0"/>
              <a:t>Increasing security</a:t>
            </a:r>
          </a:p>
          <a:p>
            <a:pPr lvl="1"/>
            <a:r>
              <a:rPr lang="en-US" dirty="0" smtClean="0"/>
              <a:t>Calling for assistance: 911</a:t>
            </a:r>
          </a:p>
          <a:p>
            <a:pPr lvl="1"/>
            <a:r>
              <a:rPr lang="en-US" dirty="0" smtClean="0"/>
              <a:t>Aware of surroundings</a:t>
            </a:r>
          </a:p>
          <a:p>
            <a:pPr marL="630936" lvl="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1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Being aware will make you feel safer</a:t>
            </a:r>
          </a:p>
          <a:p>
            <a:pPr lvl="1"/>
            <a:r>
              <a:rPr lang="en-US" dirty="0" smtClean="0"/>
              <a:t>Be aware of yourself and your surroundings</a:t>
            </a:r>
          </a:p>
          <a:p>
            <a:pPr lvl="1"/>
            <a:r>
              <a:rPr lang="en-US" dirty="0" smtClean="0"/>
              <a:t>Protect yourself</a:t>
            </a:r>
          </a:p>
          <a:p>
            <a:pPr lvl="1"/>
            <a:r>
              <a:rPr lang="en-US" dirty="0" smtClean="0"/>
              <a:t>Take preventive actions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0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"/>
            <a:ext cx="7772400" cy="5445492"/>
          </a:xfrm>
        </p:spPr>
      </p:pic>
      <p:sp>
        <p:nvSpPr>
          <p:cNvPr id="5" name="TextBox 4"/>
          <p:cNvSpPr txBox="1"/>
          <p:nvPr/>
        </p:nvSpPr>
        <p:spPr>
          <a:xfrm>
            <a:off x="1295400" y="5791200"/>
            <a:ext cx="76947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http://www.washingtonpost.com/wp-srv/artsandliving/homeandgarden/features/2007/burglary-070507/graphic.html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765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52800" y="2667000"/>
            <a:ext cx="5181600" cy="1143000"/>
          </a:xfrm>
        </p:spPr>
        <p:txBody>
          <a:bodyPr/>
          <a:lstStyle/>
          <a:p>
            <a:r>
              <a:rPr lang="en-US" dirty="0" smtClean="0"/>
              <a:t>Be Safe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111</TotalTime>
  <Words>86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Awareness</vt:lpstr>
      <vt:lpstr>PowerPoint Presentation</vt:lpstr>
      <vt:lpstr>Why be aware?</vt:lpstr>
      <vt:lpstr>PowerPoint Presentation</vt:lpstr>
      <vt:lpstr>PowerPoint Presentation</vt:lpstr>
      <vt:lpstr>PowerPoint Presentation</vt:lpstr>
      <vt:lpstr>Summary</vt:lpstr>
      <vt:lpstr>PowerPoint Presentation</vt:lpstr>
      <vt:lpstr>Be Safe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User-1</dc:creator>
  <cp:lastModifiedBy>User-1</cp:lastModifiedBy>
  <cp:revision>16</cp:revision>
  <dcterms:created xsi:type="dcterms:W3CDTF">2016-05-05T17:02:27Z</dcterms:created>
  <dcterms:modified xsi:type="dcterms:W3CDTF">2016-05-05T18:58:56Z</dcterms:modified>
</cp:coreProperties>
</file>