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5143500" cx="9144000"/>
  <p:notesSz cx="6858000" cy="9144000"/>
  <p:embeddedFontLst>
    <p:embeddedFont>
      <p:font typeface="Fira Code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FiraCode-bold.fntdata"/><Relationship Id="rId25" Type="http://schemas.openxmlformats.org/officeDocument/2006/relationships/font" Target="fonts/FiraCod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b51334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b51334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d528d2134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d528d2134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2d528d21348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2d528d21348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2d528d21348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2d528d21348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d528d21348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d528d21348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d528d21348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d528d21348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g2d528d2134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2" name="Google Shape;652;g2d528d2134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2d528d21348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2d528d21348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g37c70b8d1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8" name="Google Shape;678;g37c70b8d1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2db19720715_0_4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2db19720715_0_4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d528d21348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d528d21348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e7b3cc9d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e7b3cc9d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ge7b3cc9d3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2" name="Google Shape;722;ge7b3cc9d3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e7f9c668d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e7f9c668d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d528d2134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2d528d2134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2db19720715_0_1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2db19720715_0_1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db19720715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db19720715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d528d2134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d528d2134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d528d2134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d528d2134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2db19720715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2db19720715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" name="Google Shape;20;p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" name="Google Shape;21;p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" name="Google Shape;22;p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" name="Google Shape;24;p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" name="Google Shape;25;p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" name="Google Shape;26;p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" name="Google Shape;27;p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 txBox="1"/>
          <p:nvPr>
            <p:ph hasCustomPrompt="1"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00">
                <a:solidFill>
                  <a:schemeClr val="accent3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9" name="Google Shape;169;p1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0" name="Google Shape;170;p1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2" name="Google Shape;172;p1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5" name="Google Shape;175;p1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6" name="Google Shape;176;p1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7" name="Google Shape;177;p1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8" name="Google Shape;178;p1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0" name="Google Shape;180;p1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1" name="Google Shape;181;p1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82" name="Google Shape;182;p1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6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"/>
          <p:cNvSpPr txBox="1"/>
          <p:nvPr>
            <p:ph hasCustomPrompt="1"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88" name="Google Shape;188;p13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9" name="Google Shape;189;p13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13"/>
          <p:cNvSpPr txBox="1"/>
          <p:nvPr>
            <p:ph hasCustomPrompt="1"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1" name="Google Shape;191;p13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13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>
                <a:solidFill>
                  <a:schemeClr val="l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3" name="Google Shape;193;p13"/>
          <p:cNvSpPr txBox="1"/>
          <p:nvPr>
            <p:ph hasCustomPrompt="1" idx="6" type="title"/>
          </p:nvPr>
        </p:nvSpPr>
        <p:spPr>
          <a:xfrm flipH="1">
            <a:off x="4242875" y="340021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194" name="Google Shape;194;p13"/>
          <p:cNvSpPr txBox="1"/>
          <p:nvPr>
            <p:ph idx="7" type="subTitle"/>
          </p:nvPr>
        </p:nvSpPr>
        <p:spPr>
          <a:xfrm>
            <a:off x="5114975" y="373859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5" name="Google Shape;195;p13"/>
          <p:cNvSpPr txBox="1"/>
          <p:nvPr>
            <p:ph idx="8" type="subTitle"/>
          </p:nvPr>
        </p:nvSpPr>
        <p:spPr>
          <a:xfrm>
            <a:off x="5114975" y="340020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18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7" name="Google Shape;197;p1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8" name="Google Shape;198;p1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99" name="Google Shape;199;p1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0" name="Google Shape;200;p1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1" name="Google Shape;201;p1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2" name="Google Shape;202;p1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3" name="Google Shape;203;p1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4" name="Google Shape;204;p1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5" name="Google Shape;205;p1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6" name="Google Shape;206;p1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7" name="Google Shape;207;p1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8" name="Google Shape;208;p1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09" name="Google Shape;209;p1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0" name="Google Shape;210;p13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2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4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14"/>
          <p:cNvSpPr txBox="1"/>
          <p:nvPr>
            <p:ph type="title"/>
          </p:nvPr>
        </p:nvSpPr>
        <p:spPr>
          <a:xfrm>
            <a:off x="1752950" y="3005100"/>
            <a:ext cx="6109200" cy="37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1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15" name="Google Shape;215;p14"/>
          <p:cNvSpPr txBox="1"/>
          <p:nvPr>
            <p:ph idx="1" type="subTitle"/>
          </p:nvPr>
        </p:nvSpPr>
        <p:spPr>
          <a:xfrm>
            <a:off x="1752950" y="1764900"/>
            <a:ext cx="6109200" cy="124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000"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16" name="Google Shape;216;p1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7" name="Google Shape;217;p1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8" name="Google Shape;218;p1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19" name="Google Shape;219;p1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0" name="Google Shape;220;p1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1" name="Google Shape;221;p1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2" name="Google Shape;222;p1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3" name="Google Shape;223;p1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4" name="Google Shape;224;p1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6" name="Google Shape;226;p1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7" name="Google Shape;227;p1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8" name="Google Shape;228;p1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29" name="Google Shape;229;p1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4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5"/>
          <p:cNvSpPr txBox="1"/>
          <p:nvPr>
            <p:ph idx="1" type="subTitle"/>
          </p:nvPr>
        </p:nvSpPr>
        <p:spPr>
          <a:xfrm>
            <a:off x="3443750" y="3621269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4" name="Google Shape;234;p15"/>
          <p:cNvSpPr txBox="1"/>
          <p:nvPr>
            <p:ph idx="2" type="subTitle"/>
          </p:nvPr>
        </p:nvSpPr>
        <p:spPr>
          <a:xfrm>
            <a:off x="3051250" y="26383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5" name="Google Shape;235;p15"/>
          <p:cNvSpPr txBox="1"/>
          <p:nvPr>
            <p:ph idx="3" type="subTitle"/>
          </p:nvPr>
        </p:nvSpPr>
        <p:spPr>
          <a:xfrm>
            <a:off x="3051250" y="23304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6" name="Google Shape;236;p15"/>
          <p:cNvSpPr txBox="1"/>
          <p:nvPr>
            <p:ph idx="4" type="subTitle"/>
          </p:nvPr>
        </p:nvSpPr>
        <p:spPr>
          <a:xfrm>
            <a:off x="2624725" y="1655450"/>
            <a:ext cx="5010300" cy="57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37" name="Google Shape;237;p15"/>
          <p:cNvSpPr txBox="1"/>
          <p:nvPr>
            <p:ph idx="5" type="subTitle"/>
          </p:nvPr>
        </p:nvSpPr>
        <p:spPr>
          <a:xfrm>
            <a:off x="2624725" y="1347525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8" name="Google Shape;238;p15"/>
          <p:cNvSpPr txBox="1"/>
          <p:nvPr>
            <p:ph idx="6" type="subTitle"/>
          </p:nvPr>
        </p:nvSpPr>
        <p:spPr>
          <a:xfrm>
            <a:off x="3443750" y="3313350"/>
            <a:ext cx="50103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9" name="Google Shape;239;p1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1" name="Google Shape;241;p1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2" name="Google Shape;242;p1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3" name="Google Shape;243;p1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4" name="Google Shape;244;p1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5" name="Google Shape;245;p1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6" name="Google Shape;246;p1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7" name="Google Shape;247;p1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8" name="Google Shape;248;p1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49" name="Google Shape;249;p1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0" name="Google Shape;250;p1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1" name="Google Shape;251;p1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2" name="Google Shape;252;p1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53" name="Google Shape;253;p15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6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" type="subTitle"/>
          </p:nvPr>
        </p:nvSpPr>
        <p:spPr>
          <a:xfrm>
            <a:off x="5596231" y="1767554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8" name="Google Shape;258;p16"/>
          <p:cNvSpPr txBox="1"/>
          <p:nvPr>
            <p:ph idx="2" type="subTitle"/>
          </p:nvPr>
        </p:nvSpPr>
        <p:spPr>
          <a:xfrm>
            <a:off x="2494725" y="1767558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59" name="Google Shape;259;p16"/>
          <p:cNvSpPr txBox="1"/>
          <p:nvPr>
            <p:ph idx="3" type="subTitle"/>
          </p:nvPr>
        </p:nvSpPr>
        <p:spPr>
          <a:xfrm>
            <a:off x="24947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0" name="Google Shape;260;p16"/>
          <p:cNvSpPr txBox="1"/>
          <p:nvPr>
            <p:ph idx="4" type="subTitle"/>
          </p:nvPr>
        </p:nvSpPr>
        <p:spPr>
          <a:xfrm>
            <a:off x="5596225" y="1389663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16"/>
          <p:cNvSpPr txBox="1"/>
          <p:nvPr>
            <p:ph idx="5" type="subTitle"/>
          </p:nvPr>
        </p:nvSpPr>
        <p:spPr>
          <a:xfrm>
            <a:off x="6030031" y="3371329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2" name="Google Shape;262;p16"/>
          <p:cNvSpPr txBox="1"/>
          <p:nvPr>
            <p:ph idx="6" type="subTitle"/>
          </p:nvPr>
        </p:nvSpPr>
        <p:spPr>
          <a:xfrm>
            <a:off x="2928525" y="3371333"/>
            <a:ext cx="2330700" cy="64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63" name="Google Shape;263;p16"/>
          <p:cNvSpPr txBox="1"/>
          <p:nvPr>
            <p:ph idx="7" type="subTitle"/>
          </p:nvPr>
        </p:nvSpPr>
        <p:spPr>
          <a:xfrm>
            <a:off x="29285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6"/>
          <p:cNvSpPr txBox="1"/>
          <p:nvPr>
            <p:ph idx="8" type="subTitle"/>
          </p:nvPr>
        </p:nvSpPr>
        <p:spPr>
          <a:xfrm>
            <a:off x="6030025" y="2993438"/>
            <a:ext cx="23307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5" name="Google Shape;265;p1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6" name="Google Shape;266;p1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7" name="Google Shape;267;p1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8" name="Google Shape;268;p1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69" name="Google Shape;269;p1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79" name="Google Shape;279;p1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6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7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17"/>
          <p:cNvSpPr txBox="1"/>
          <p:nvPr>
            <p:ph idx="1" type="subTitle"/>
          </p:nvPr>
        </p:nvSpPr>
        <p:spPr>
          <a:xfrm>
            <a:off x="1679425" y="1587644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4" name="Google Shape;284;p17"/>
          <p:cNvSpPr txBox="1"/>
          <p:nvPr>
            <p:ph idx="2" type="subTitle"/>
          </p:nvPr>
        </p:nvSpPr>
        <p:spPr>
          <a:xfrm>
            <a:off x="1679425" y="126990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5" name="Google Shape;285;p17"/>
          <p:cNvSpPr txBox="1"/>
          <p:nvPr>
            <p:ph idx="3" type="subTitle"/>
          </p:nvPr>
        </p:nvSpPr>
        <p:spPr>
          <a:xfrm>
            <a:off x="2536285" y="3541351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6" name="Google Shape;286;p17"/>
          <p:cNvSpPr txBox="1"/>
          <p:nvPr>
            <p:ph idx="4" type="subTitle"/>
          </p:nvPr>
        </p:nvSpPr>
        <p:spPr>
          <a:xfrm>
            <a:off x="2536286" y="3221450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7" name="Google Shape;287;p17"/>
          <p:cNvSpPr txBox="1"/>
          <p:nvPr>
            <p:ph idx="5" type="subTitle"/>
          </p:nvPr>
        </p:nvSpPr>
        <p:spPr>
          <a:xfrm>
            <a:off x="4994100" y="1577676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88" name="Google Shape;288;p17"/>
          <p:cNvSpPr txBox="1"/>
          <p:nvPr>
            <p:ph idx="6" type="subTitle"/>
          </p:nvPr>
        </p:nvSpPr>
        <p:spPr>
          <a:xfrm>
            <a:off x="4994100" y="12577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9" name="Google Shape;289;p17"/>
          <p:cNvSpPr txBox="1"/>
          <p:nvPr>
            <p:ph idx="7" type="subTitle"/>
          </p:nvPr>
        </p:nvSpPr>
        <p:spPr>
          <a:xfrm>
            <a:off x="2099975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0" name="Google Shape;290;p17"/>
          <p:cNvSpPr txBox="1"/>
          <p:nvPr>
            <p:ph idx="8" type="subTitle"/>
          </p:nvPr>
        </p:nvSpPr>
        <p:spPr>
          <a:xfrm>
            <a:off x="2099975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1" name="Google Shape;291;p17"/>
          <p:cNvSpPr txBox="1"/>
          <p:nvPr>
            <p:ph idx="9" type="subTitle"/>
          </p:nvPr>
        </p:nvSpPr>
        <p:spPr>
          <a:xfrm>
            <a:off x="5414650" y="256449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2" name="Google Shape;292;p17"/>
          <p:cNvSpPr txBox="1"/>
          <p:nvPr>
            <p:ph idx="13" type="subTitle"/>
          </p:nvPr>
        </p:nvSpPr>
        <p:spPr>
          <a:xfrm>
            <a:off x="5414650" y="2244588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17"/>
          <p:cNvSpPr txBox="1"/>
          <p:nvPr>
            <p:ph idx="14" type="subTitle"/>
          </p:nvPr>
        </p:nvSpPr>
        <p:spPr>
          <a:xfrm>
            <a:off x="5846735" y="3551319"/>
            <a:ext cx="2508900" cy="53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294" name="Google Shape;294;p17"/>
          <p:cNvSpPr txBox="1"/>
          <p:nvPr>
            <p:ph idx="15" type="subTitle"/>
          </p:nvPr>
        </p:nvSpPr>
        <p:spPr>
          <a:xfrm>
            <a:off x="5846736" y="3233575"/>
            <a:ext cx="25089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5" name="Google Shape;295;p1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6" name="Google Shape;296;p1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7" name="Google Shape;297;p1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8" name="Google Shape;298;p1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299" name="Google Shape;299;p1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0" name="Google Shape;300;p1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1" name="Google Shape;301;p1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2" name="Google Shape;302;p1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3" name="Google Shape;303;p1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4" name="Google Shape;304;p1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5" name="Google Shape;305;p1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6" name="Google Shape;306;p1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7" name="Google Shape;307;p1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8" name="Google Shape;308;p1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09" name="Google Shape;309;p17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7"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8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8"/>
          <p:cNvSpPr txBox="1"/>
          <p:nvPr>
            <p:ph hasCustomPrompt="1" type="title"/>
          </p:nvPr>
        </p:nvSpPr>
        <p:spPr>
          <a:xfrm>
            <a:off x="1134200" y="686250"/>
            <a:ext cx="5341200" cy="63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18"/>
          <p:cNvSpPr txBox="1"/>
          <p:nvPr>
            <p:ph idx="1" type="subTitle"/>
          </p:nvPr>
        </p:nvSpPr>
        <p:spPr>
          <a:xfrm>
            <a:off x="1664475" y="1323750"/>
            <a:ext cx="48108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1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6" name="Google Shape;316;p1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8" name="Google Shape;318;p1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19" name="Google Shape;319;p1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0" name="Google Shape;320;p1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1" name="Google Shape;321;p1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2" name="Google Shape;322;p1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4" name="Google Shape;324;p1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5" name="Google Shape;325;p1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6" name="Google Shape;326;p1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7" name="Google Shape;327;p1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8" name="Google Shape;328;p1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29" name="Google Shape;329;p18"/>
          <p:cNvSpPr txBox="1"/>
          <p:nvPr>
            <p:ph hasCustomPrompt="1" idx="2" type="title"/>
          </p:nvPr>
        </p:nvSpPr>
        <p:spPr>
          <a:xfrm>
            <a:off x="2100875" y="2016175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0" name="Google Shape;330;p18"/>
          <p:cNvSpPr txBox="1"/>
          <p:nvPr>
            <p:ph idx="3" type="subTitle"/>
          </p:nvPr>
        </p:nvSpPr>
        <p:spPr>
          <a:xfrm>
            <a:off x="2100875" y="2506366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18"/>
          <p:cNvSpPr txBox="1"/>
          <p:nvPr>
            <p:ph hasCustomPrompt="1" idx="4" type="title"/>
          </p:nvPr>
        </p:nvSpPr>
        <p:spPr>
          <a:xfrm>
            <a:off x="2100875" y="3013959"/>
            <a:ext cx="5106000" cy="49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2" name="Google Shape;332;p18"/>
          <p:cNvSpPr txBox="1"/>
          <p:nvPr>
            <p:ph idx="5" type="subTitle"/>
          </p:nvPr>
        </p:nvSpPr>
        <p:spPr>
          <a:xfrm>
            <a:off x="2100875" y="3504150"/>
            <a:ext cx="5106000" cy="39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8"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19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9"/>
          <p:cNvSpPr txBox="1"/>
          <p:nvPr>
            <p:ph idx="1" type="body"/>
          </p:nvPr>
        </p:nvSpPr>
        <p:spPr>
          <a:xfrm>
            <a:off x="3306200" y="2227588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37" name="Google Shape;337;p1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8" name="Google Shape;338;p1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39" name="Google Shape;339;p1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0" name="Google Shape;340;p1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1" name="Google Shape;341;p1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2" name="Google Shape;342;p1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3" name="Google Shape;343;p1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4" name="Google Shape;344;p1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5" name="Google Shape;345;p1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6" name="Google Shape;346;p1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7" name="Google Shape;347;p1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8" name="Google Shape;348;p1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49" name="Google Shape;349;p1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0" name="Google Shape;350;p1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1" name="Google Shape;351;p19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2" name="Google Shape;352;p19"/>
          <p:cNvSpPr txBox="1"/>
          <p:nvPr>
            <p:ph hasCustomPrompt="1" idx="2" type="title"/>
          </p:nvPr>
        </p:nvSpPr>
        <p:spPr>
          <a:xfrm flipH="1">
            <a:off x="2091200" y="2372263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3" name="Google Shape;353;p19"/>
          <p:cNvSpPr txBox="1"/>
          <p:nvPr>
            <p:ph idx="3" type="body"/>
          </p:nvPr>
        </p:nvSpPr>
        <p:spPr>
          <a:xfrm>
            <a:off x="3739600" y="3164425"/>
            <a:ext cx="4694400" cy="75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Char char="∗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Montserrat"/>
              <a:buChar char="■"/>
              <a:defRPr/>
            </a:lvl9pPr>
          </a:lstStyle>
          <a:p/>
        </p:txBody>
      </p:sp>
      <p:sp>
        <p:nvSpPr>
          <p:cNvPr id="354" name="Google Shape;354;p19"/>
          <p:cNvSpPr txBox="1"/>
          <p:nvPr>
            <p:ph hasCustomPrompt="1" idx="4" type="title"/>
          </p:nvPr>
        </p:nvSpPr>
        <p:spPr>
          <a:xfrm flipH="1">
            <a:off x="2524600" y="3309175"/>
            <a:ext cx="1215000" cy="4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2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r>
              <a:t>xx%</a:t>
            </a:r>
          </a:p>
        </p:txBody>
      </p:sp>
      <p:sp>
        <p:nvSpPr>
          <p:cNvPr id="355" name="Google Shape;355;p19"/>
          <p:cNvSpPr txBox="1"/>
          <p:nvPr>
            <p:ph idx="5" type="subTitle"/>
          </p:nvPr>
        </p:nvSpPr>
        <p:spPr>
          <a:xfrm>
            <a:off x="1672200" y="1245150"/>
            <a:ext cx="5922000" cy="54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9_1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0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0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0"/>
          <p:cNvSpPr txBox="1"/>
          <p:nvPr>
            <p:ph idx="1" type="subTitle"/>
          </p:nvPr>
        </p:nvSpPr>
        <p:spPr>
          <a:xfrm>
            <a:off x="1667256" y="2355825"/>
            <a:ext cx="2891100" cy="156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20"/>
          <p:cNvSpPr txBox="1"/>
          <p:nvPr>
            <p:ph type="title"/>
          </p:nvPr>
        </p:nvSpPr>
        <p:spPr>
          <a:xfrm>
            <a:off x="1121875" y="1183920"/>
            <a:ext cx="28911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1" name="Google Shape;361;p20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6" name="Google Shape;366;p20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7" name="Google Shape;367;p20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8" name="Google Shape;368;p20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9" name="Google Shape;369;p20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0" name="Google Shape;370;p20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1" name="Google Shape;371;p20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2" name="Google Shape;372;p20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3" name="Google Shape;373;p20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4" name="Google Shape;374;p20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hasCustomPrompt="1"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0000"/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None/>
              <a:defRPr sz="25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accent3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5" name="Google Shape;35;p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6" name="Google Shape;36;p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" name="Google Shape;38;p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" name="Google Shape;39;p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" name="Google Shape;40;p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" name="Google Shape;41;p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" name="Google Shape;42;p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" name="Google Shape;43;p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" name="Google Shape;44;p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5" name="Google Shape;45;p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6" name="Google Shape;46;p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7" name="Google Shape;47;p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9_1_1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1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1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79" name="Google Shape;379;p21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0" name="Google Shape;380;p21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1" name="Google Shape;381;p21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2" name="Google Shape;382;p21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3" name="Google Shape;383;p21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4" name="Google Shape;384;p21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5" name="Google Shape;385;p21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6" name="Google Shape;386;p21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7" name="Google Shape;387;p21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8" name="Google Shape;388;p21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1" name="Google Shape;391;p21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392" name="Google Shape;392;p21"/>
          <p:cNvSpPr txBox="1"/>
          <p:nvPr>
            <p:ph idx="1" type="body"/>
          </p:nvPr>
        </p:nvSpPr>
        <p:spPr>
          <a:xfrm>
            <a:off x="2090500" y="1956600"/>
            <a:ext cx="5111400" cy="210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∗"/>
              <a:defRPr sz="2000">
                <a:solidFill>
                  <a:schemeClr val="accent3"/>
                </a:solidFill>
              </a:defRPr>
            </a:lvl1pPr>
            <a:lvl2pPr indent="-3302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 sz="1200">
                <a:solidFill>
                  <a:schemeClr val="accent3"/>
                </a:solidFill>
              </a:defRPr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●"/>
              <a:defRPr>
                <a:solidFill>
                  <a:schemeClr val="accent3"/>
                </a:solidFill>
              </a:defRPr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○"/>
              <a:defRPr>
                <a:solidFill>
                  <a:schemeClr val="accent3"/>
                </a:solidFill>
              </a:defRPr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600"/>
              <a:buFont typeface="Montserrat"/>
              <a:buChar char="■"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3" name="Google Shape;393;p21"/>
          <p:cNvSpPr txBox="1"/>
          <p:nvPr>
            <p:ph idx="2" type="subTitle"/>
          </p:nvPr>
        </p:nvSpPr>
        <p:spPr>
          <a:xfrm>
            <a:off x="1676975" y="1309850"/>
            <a:ext cx="54507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>
                <a:solidFill>
                  <a:schemeClr val="accent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None/>
              <a:defRPr b="1" sz="2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94" name="Google Shape;394;p21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99" name="Google Shape;399;p22"/>
          <p:cNvSpPr txBox="1"/>
          <p:nvPr>
            <p:ph idx="1" type="subTitle"/>
          </p:nvPr>
        </p:nvSpPr>
        <p:spPr>
          <a:xfrm>
            <a:off x="2064825" y="1695725"/>
            <a:ext cx="3720600" cy="7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0" name="Google Shape;400;p22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accen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01" name="Google Shape;401;p22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2" name="Google Shape;402;p22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3" name="Google Shape;403;p22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4" name="Google Shape;404;p22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5" name="Google Shape;405;p22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6" name="Google Shape;406;p22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7" name="Google Shape;407;p22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8" name="Google Shape;408;p22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09" name="Google Shape;409;p22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0" name="Google Shape;410;p22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1" name="Google Shape;411;p22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2" name="Google Shape;412;p22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3" name="Google Shape;413;p22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4" name="Google Shape;414;p22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15" name="Google Shape;415;p22"/>
          <p:cNvSpPr txBox="1"/>
          <p:nvPr/>
        </p:nvSpPr>
        <p:spPr>
          <a:xfrm>
            <a:off x="2912425" y="3087263"/>
            <a:ext cx="4418100" cy="63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 u="sng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3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3"/>
          <p:cNvSpPr/>
          <p:nvPr/>
        </p:nvSpPr>
        <p:spPr>
          <a:xfrm>
            <a:off x="457200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3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0" name="Google Shape;420;p23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1" name="Google Shape;421;p23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2" name="Google Shape;422;p23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3" name="Google Shape;423;p23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4" name="Google Shape;424;p23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5" name="Google Shape;425;p23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6" name="Google Shape;426;p23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7" name="Google Shape;427;p23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8" name="Google Shape;428;p23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29" name="Google Shape;429;p23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0" name="Google Shape;430;p23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1" name="Google Shape;431;p23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2" name="Google Shape;432;p23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 1">
  <p:cSld name="CUSTOM_9_2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4"/>
          <p:cNvSpPr/>
          <p:nvPr/>
        </p:nvSpPr>
        <p:spPr>
          <a:xfrm>
            <a:off x="0" y="0"/>
            <a:ext cx="4572000" cy="62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7" name="Google Shape;437;p2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8" name="Google Shape;438;p2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39" name="Google Shape;439;p2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0" name="Google Shape;440;p2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1" name="Google Shape;441;p2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2" name="Google Shape;442;p2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3" name="Google Shape;443;p2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4" name="Google Shape;444;p2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5" name="Google Shape;445;p2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6" name="Google Shape;446;p2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7" name="Google Shape;447;p2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8" name="Google Shape;448;p2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449" name="Google Shape;449;p2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4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4"/>
          <p:cNvSpPr txBox="1"/>
          <p:nvPr>
            <p:ph idx="1" type="body"/>
          </p:nvPr>
        </p:nvSpPr>
        <p:spPr>
          <a:xfrm>
            <a:off x="1464250" y="1063175"/>
            <a:ext cx="6969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∗"/>
              <a:defRPr sz="10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4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4" name="Google Shape;54;p4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59" name="Google Shape;59;p4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0" name="Google Shape;60;p4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1" name="Google Shape;61;p4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2" name="Google Shape;62;p4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3" name="Google Shape;63;p4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4" name="Google Shape;64;p4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5" name="Google Shape;65;p4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66" name="Google Shape;66;p4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5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"/>
          <p:cNvSpPr txBox="1"/>
          <p:nvPr>
            <p:ph idx="1" type="subTitle"/>
          </p:nvPr>
        </p:nvSpPr>
        <p:spPr>
          <a:xfrm>
            <a:off x="2240150" y="3143327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1" name="Google Shape;71;p5"/>
          <p:cNvSpPr txBox="1"/>
          <p:nvPr>
            <p:ph idx="2" type="subTitle"/>
          </p:nvPr>
        </p:nvSpPr>
        <p:spPr>
          <a:xfrm>
            <a:off x="2240150" y="11519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2" name="Google Shape;72;p5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3" name="Google Shape;73;p5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6" name="Google Shape;76;p5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7" name="Google Shape;77;p5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8" name="Google Shape;78;p5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79" name="Google Shape;79;p5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0" name="Google Shape;80;p5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1" name="Google Shape;81;p5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2" name="Google Shape;82;p5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3" name="Google Shape;83;p5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4" name="Google Shape;84;p5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5" name="Google Shape;85;p5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6" name="Google Shape;86;p5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87" name="Google Shape;87;p5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6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6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2" name="Google Shape;92;p6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3" name="Google Shape;93;p6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4" name="Google Shape;94;p6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5" name="Google Shape;95;p6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6" name="Google Shape;96;p6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7" name="Google Shape;97;p6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8" name="Google Shape;98;p6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99" name="Google Shape;99;p6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1" name="Google Shape;101;p6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3" name="Google Shape;103;p6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05" name="Google Shape;105;p6"/>
          <p:cNvSpPr txBox="1"/>
          <p:nvPr>
            <p:ph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"/>
          <p:cNvSpPr/>
          <p:nvPr/>
        </p:nvSpPr>
        <p:spPr>
          <a:xfrm>
            <a:off x="457200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7"/>
          <p:cNvSpPr txBox="1"/>
          <p:nvPr>
            <p:ph idx="1" type="subTitle"/>
          </p:nvPr>
        </p:nvSpPr>
        <p:spPr>
          <a:xfrm>
            <a:off x="1674500" y="2736550"/>
            <a:ext cx="3627600" cy="101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type="title"/>
          </p:nvPr>
        </p:nvSpPr>
        <p:spPr>
          <a:xfrm>
            <a:off x="1154275" y="1137700"/>
            <a:ext cx="3969900" cy="142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1" name="Google Shape;111;p7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2" name="Google Shape;112;p7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6" name="Google Shape;116;p7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7" name="Google Shape;117;p7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8" name="Google Shape;118;p7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2" name="Google Shape;122;p7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3" name="Google Shape;123;p7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type="title"/>
          </p:nvPr>
        </p:nvSpPr>
        <p:spPr>
          <a:xfrm>
            <a:off x="2673350" y="1194150"/>
            <a:ext cx="4281300" cy="162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9" name="Google Shape;129;p8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0" name="Google Shape;130;p8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4" name="Google Shape;134;p8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5" name="Google Shape;135;p8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8" name="Google Shape;138;p8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1" name="Google Shape;141;p8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2" name="Google Shape;142;p8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/>
          <p:nvPr/>
        </p:nvSpPr>
        <p:spPr>
          <a:xfrm>
            <a:off x="0" y="542575"/>
            <a:ext cx="9144000" cy="4058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0"/>
            <a:ext cx="4572000" cy="59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"/>
          <p:cNvSpPr txBox="1"/>
          <p:nvPr>
            <p:ph type="title"/>
          </p:nvPr>
        </p:nvSpPr>
        <p:spPr>
          <a:xfrm>
            <a:off x="1131500" y="621250"/>
            <a:ext cx="4045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9"/>
          <p:cNvSpPr txBox="1"/>
          <p:nvPr>
            <p:ph idx="1" type="subTitle"/>
          </p:nvPr>
        </p:nvSpPr>
        <p:spPr>
          <a:xfrm>
            <a:off x="1593350" y="1574450"/>
            <a:ext cx="5539200" cy="14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8" name="Google Shape;148;p9"/>
          <p:cNvSpPr txBox="1"/>
          <p:nvPr/>
        </p:nvSpPr>
        <p:spPr>
          <a:xfrm>
            <a:off x="710125" y="745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49" name="Google Shape;149;p9"/>
          <p:cNvSpPr txBox="1"/>
          <p:nvPr/>
        </p:nvSpPr>
        <p:spPr>
          <a:xfrm>
            <a:off x="710125" y="1009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0" name="Google Shape;150;p9"/>
          <p:cNvSpPr txBox="1"/>
          <p:nvPr/>
        </p:nvSpPr>
        <p:spPr>
          <a:xfrm>
            <a:off x="710125" y="1273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710125" y="1537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710125" y="18007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5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710125" y="20644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6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4" name="Google Shape;154;p9"/>
          <p:cNvSpPr txBox="1"/>
          <p:nvPr/>
        </p:nvSpPr>
        <p:spPr>
          <a:xfrm>
            <a:off x="710125" y="23281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7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710125" y="25918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8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6" name="Google Shape;156;p9"/>
          <p:cNvSpPr txBox="1"/>
          <p:nvPr/>
        </p:nvSpPr>
        <p:spPr>
          <a:xfrm>
            <a:off x="710125" y="28555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9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710125" y="31192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10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710125" y="33829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11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59" name="Google Shape;159;p9"/>
          <p:cNvSpPr txBox="1"/>
          <p:nvPr/>
        </p:nvSpPr>
        <p:spPr>
          <a:xfrm>
            <a:off x="710125" y="36466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12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0" name="Google Shape;160;p9"/>
          <p:cNvSpPr txBox="1"/>
          <p:nvPr/>
        </p:nvSpPr>
        <p:spPr>
          <a:xfrm>
            <a:off x="710125" y="39103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13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sp>
        <p:nvSpPr>
          <p:cNvPr id="161" name="Google Shape;161;p9"/>
          <p:cNvSpPr txBox="1"/>
          <p:nvPr/>
        </p:nvSpPr>
        <p:spPr>
          <a:xfrm>
            <a:off x="710125" y="4174050"/>
            <a:ext cx="429000" cy="22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707070"/>
                </a:solidFill>
                <a:latin typeface="Fira Code"/>
                <a:ea typeface="Fira Code"/>
                <a:cs typeface="Fira Code"/>
                <a:sym typeface="Fira Code"/>
              </a:rPr>
              <a:t>14</a:t>
            </a:r>
            <a:endParaRPr>
              <a:solidFill>
                <a:srgbClr val="707070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710125" y="542575"/>
            <a:ext cx="3861900" cy="142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5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Fira Code"/>
              <a:buNone/>
              <a:defRPr sz="2800">
                <a:solidFill>
                  <a:schemeClr val="lt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Code"/>
              <a:buNone/>
              <a:defRPr sz="28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●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○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Fira Code"/>
              <a:buChar char="■"/>
              <a:defRPr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greenteamhc/greenteamhc.low_level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valandaply.neocities.org/books/lowlevelprogramming.pdf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github.com/Cortesz/" TargetMode="External"/><Relationship Id="rId4" Type="http://schemas.openxmlformats.org/officeDocument/2006/relationships/hyperlink" Target="https://github.com/greenteamhc/greenteamhc.low_level" TargetMode="External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5"/>
          <p:cNvSpPr txBox="1"/>
          <p:nvPr>
            <p:ph type="ctrTitle"/>
          </p:nvPr>
        </p:nvSpPr>
        <p:spPr>
          <a:xfrm>
            <a:off x="1413525" y="1144250"/>
            <a:ext cx="5788800" cy="51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GREEN TEAM </a:t>
            </a:r>
            <a:r>
              <a:rPr lang="en">
                <a:solidFill>
                  <a:schemeClr val="dk2"/>
                </a:solidFill>
              </a:rPr>
              <a:t>HACKER CLUB</a:t>
            </a:r>
            <a:r>
              <a:rPr lang="en">
                <a:solidFill>
                  <a:schemeClr val="accent2"/>
                </a:solidFill>
              </a:rPr>
              <a:t> </a:t>
            </a:r>
            <a:r>
              <a:rPr lang="en">
                <a:solidFill>
                  <a:schemeClr val="accent3"/>
                </a:solidFill>
              </a:rPr>
              <a:t>{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55" name="Google Shape;455;p25"/>
          <p:cNvSpPr txBox="1"/>
          <p:nvPr>
            <p:ph idx="1" type="subTitle"/>
          </p:nvPr>
        </p:nvSpPr>
        <p:spPr>
          <a:xfrm>
            <a:off x="2231025" y="2765300"/>
            <a:ext cx="6202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Conteúdo: Apresentação e C </a:t>
            </a:r>
            <a:r>
              <a:rPr lang="en"/>
              <a:t>&gt;</a:t>
            </a:r>
            <a:endParaRPr/>
          </a:p>
        </p:txBody>
      </p:sp>
      <p:sp>
        <p:nvSpPr>
          <p:cNvPr id="456" name="Google Shape;456;p25"/>
          <p:cNvSpPr txBox="1"/>
          <p:nvPr>
            <p:ph idx="1" type="subTitle"/>
          </p:nvPr>
        </p:nvSpPr>
        <p:spPr>
          <a:xfrm>
            <a:off x="710125" y="4694725"/>
            <a:ext cx="74616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UFABC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GitHub Low Level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57" name="Google Shape;457;p25"/>
          <p:cNvSpPr txBox="1"/>
          <p:nvPr>
            <p:ph idx="2" type="subTitle"/>
          </p:nvPr>
        </p:nvSpPr>
        <p:spPr>
          <a:xfrm>
            <a:off x="1788725" y="1761800"/>
            <a:ext cx="5788800" cy="46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accent1"/>
                </a:solidFill>
              </a:rPr>
              <a:t>Programação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2"/>
                </a:solidFill>
              </a:rPr>
              <a:t>Low Level</a:t>
            </a:r>
            <a:r>
              <a:rPr lang="en">
                <a:solidFill>
                  <a:schemeClr val="accent6"/>
                </a:solidFill>
              </a:rPr>
              <a:t>] 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58" name="Google Shape;458;p25"/>
          <p:cNvGrpSpPr/>
          <p:nvPr/>
        </p:nvGrpSpPr>
        <p:grpSpPr>
          <a:xfrm>
            <a:off x="1413525" y="1759900"/>
            <a:ext cx="506100" cy="2444350"/>
            <a:chOff x="1413525" y="1759900"/>
            <a:chExt cx="506100" cy="2444350"/>
          </a:xfrm>
        </p:grpSpPr>
        <p:cxnSp>
          <p:nvCxnSpPr>
            <p:cNvPr id="459" name="Google Shape;459;p25"/>
            <p:cNvCxnSpPr/>
            <p:nvPr/>
          </p:nvCxnSpPr>
          <p:spPr>
            <a:xfrm>
              <a:off x="1552225" y="1759900"/>
              <a:ext cx="0" cy="17634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60" name="Google Shape;460;p25"/>
            <p:cNvSpPr txBox="1"/>
            <p:nvPr/>
          </p:nvSpPr>
          <p:spPr>
            <a:xfrm>
              <a:off x="1413525" y="3557750"/>
              <a:ext cx="5061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chemeClr val="accent3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0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461" name="Google Shape;461;p25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62" name="Google Shape;462;p25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63" name="Google Shape;4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77525" y="3161600"/>
            <a:ext cx="1468723" cy="1359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4"/>
          <p:cNvSpPr txBox="1"/>
          <p:nvPr>
            <p:ph idx="2" type="subTitle"/>
          </p:nvPr>
        </p:nvSpPr>
        <p:spPr>
          <a:xfrm>
            <a:off x="1590925" y="1208075"/>
            <a:ext cx="5563800" cy="21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C é uma linguagem de programação criada por Dennis Ritchie nos Laboratórios Bell em 1972.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É uma linguagem muito popular, apesar de ser antiga. O principal motivo de sua popularidade é porque é uma linguagem fundamental no campo da ciência da computação.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C é fortemente associado ao UNIX, pois foi desenvolvido para escrever o sistema operacional UNIX.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590" name="Google Shape;590;p34"/>
          <p:cNvSpPr txBox="1"/>
          <p:nvPr>
            <p:ph type="title"/>
          </p:nvPr>
        </p:nvSpPr>
        <p:spPr>
          <a:xfrm>
            <a:off x="1143250" y="621250"/>
            <a:ext cx="71355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Origens</a:t>
            </a:r>
            <a:r>
              <a:rPr lang="en">
                <a:solidFill>
                  <a:srgbClr val="93C47D"/>
                </a:solidFill>
              </a:rPr>
              <a:t> &lt; /1 &gt;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91" name="Google Shape;591;p34"/>
          <p:cNvGrpSpPr/>
          <p:nvPr/>
        </p:nvGrpSpPr>
        <p:grpSpPr>
          <a:xfrm>
            <a:off x="1084825" y="1207816"/>
            <a:ext cx="506100" cy="2707497"/>
            <a:chOff x="1084825" y="3203163"/>
            <a:chExt cx="506100" cy="1074020"/>
          </a:xfrm>
        </p:grpSpPr>
        <p:cxnSp>
          <p:nvCxnSpPr>
            <p:cNvPr id="592" name="Google Shape;592;p34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93" name="Google Shape;593;p34"/>
            <p:cNvSpPr txBox="1"/>
            <p:nvPr/>
          </p:nvSpPr>
          <p:spPr>
            <a:xfrm>
              <a:off x="1084825" y="4032982"/>
              <a:ext cx="5061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94" name="Google Shape;594;p34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95" name="Google Shape;595;p34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96" name="Google Shape;59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597" name="Google Shape;597;p34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5"/>
          <p:cNvSpPr txBox="1"/>
          <p:nvPr>
            <p:ph idx="2" type="subTitle"/>
          </p:nvPr>
        </p:nvSpPr>
        <p:spPr>
          <a:xfrm>
            <a:off x="1590925" y="1208075"/>
            <a:ext cx="5563800" cy="21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Ao programar um programa em C é possível utilizar VSCode (útil por conta das extensões), CLion, Vim, ou até um ambiente online.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Entretanto, para garantir que o programa seja executado, é necessário que o código seja compilado pelo GCC, onde o código será convertido em um executável! </a:t>
            </a:r>
            <a:endParaRPr sz="1200"/>
          </a:p>
        </p:txBody>
      </p:sp>
      <p:sp>
        <p:nvSpPr>
          <p:cNvPr id="603" name="Google Shape;603;p35"/>
          <p:cNvSpPr txBox="1"/>
          <p:nvPr>
            <p:ph type="title"/>
          </p:nvPr>
        </p:nvSpPr>
        <p:spPr>
          <a:xfrm>
            <a:off x="1143250" y="621250"/>
            <a:ext cx="71355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Execução e GCC</a:t>
            </a:r>
            <a:r>
              <a:rPr lang="en">
                <a:solidFill>
                  <a:schemeClr val="lt2"/>
                </a:solidFill>
              </a:rPr>
              <a:t>&lt; /1.1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04" name="Google Shape;604;p35"/>
          <p:cNvGrpSpPr/>
          <p:nvPr/>
        </p:nvGrpSpPr>
        <p:grpSpPr>
          <a:xfrm>
            <a:off x="1084825" y="1207816"/>
            <a:ext cx="506100" cy="2707497"/>
            <a:chOff x="1084825" y="3203163"/>
            <a:chExt cx="506100" cy="1074020"/>
          </a:xfrm>
        </p:grpSpPr>
        <p:cxnSp>
          <p:nvCxnSpPr>
            <p:cNvPr id="605" name="Google Shape;605;p35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06" name="Google Shape;606;p35"/>
            <p:cNvSpPr txBox="1"/>
            <p:nvPr/>
          </p:nvSpPr>
          <p:spPr>
            <a:xfrm>
              <a:off x="1084825" y="4032982"/>
              <a:ext cx="5061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07" name="Google Shape;607;p35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08" name="Google Shape;608;p35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09" name="Google Shape;6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5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36"/>
          <p:cNvSpPr txBox="1"/>
          <p:nvPr>
            <p:ph idx="2" type="subTitle"/>
          </p:nvPr>
        </p:nvSpPr>
        <p:spPr>
          <a:xfrm>
            <a:off x="1590925" y="1208075"/>
            <a:ext cx="5938500" cy="21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C é uma linguagem processual imperativa, que suporta programação estruturada, escopo de variável lexical e recursão, com um sistema de tipo estático. Foi projetada para ser compilada para fornecer acesso de baixo nível à memória e construções de linguagem que mapeiam eficientemente as instruções de máquina, tudo com. suporte mínimo de tempo de execução Apesar de seus recursos de baixo nível, a linguagem foi projetada para encorajar a programação multiplataforma. Um programa C compatível com os padrões, escrito com a portabilidade em mente, pode ser compilado para uma ampla variedade de plataformas de computador e sistemas operacionais com poucas alterações. seu código-fonte.</a:t>
            </a:r>
            <a:endParaRPr i="1" sz="1200"/>
          </a:p>
        </p:txBody>
      </p:sp>
      <p:sp>
        <p:nvSpPr>
          <p:cNvPr id="616" name="Google Shape;616;p36"/>
          <p:cNvSpPr txBox="1"/>
          <p:nvPr>
            <p:ph type="title"/>
          </p:nvPr>
        </p:nvSpPr>
        <p:spPr>
          <a:xfrm>
            <a:off x="1143250" y="621250"/>
            <a:ext cx="71355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C&lt; /2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17" name="Google Shape;617;p36"/>
          <p:cNvGrpSpPr/>
          <p:nvPr/>
        </p:nvGrpSpPr>
        <p:grpSpPr>
          <a:xfrm>
            <a:off x="1084825" y="1208050"/>
            <a:ext cx="506100" cy="3071212"/>
            <a:chOff x="1084825" y="3203256"/>
            <a:chExt cx="506100" cy="1218300"/>
          </a:xfrm>
        </p:grpSpPr>
        <p:cxnSp>
          <p:nvCxnSpPr>
            <p:cNvPr id="618" name="Google Shape;618;p36"/>
            <p:cNvCxnSpPr>
              <a:endCxn id="619" idx="0"/>
            </p:cNvCxnSpPr>
            <p:nvPr/>
          </p:nvCxnSpPr>
          <p:spPr>
            <a:xfrm>
              <a:off x="1337875" y="3203256"/>
              <a:ext cx="0" cy="9741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19" name="Google Shape;619;p36"/>
            <p:cNvSpPr txBox="1"/>
            <p:nvPr/>
          </p:nvSpPr>
          <p:spPr>
            <a:xfrm>
              <a:off x="1084825" y="4177356"/>
              <a:ext cx="5061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20" name="Google Shape;620;p36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21" name="Google Shape;621;p36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22" name="Google Shape;62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623" name="Google Shape;623;p36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7"/>
          <p:cNvSpPr txBox="1"/>
          <p:nvPr>
            <p:ph idx="2" type="subTitle"/>
          </p:nvPr>
        </p:nvSpPr>
        <p:spPr>
          <a:xfrm>
            <a:off x="1590925" y="1208075"/>
            <a:ext cx="5563800" cy="21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Variáveis: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char: Armazena um caractere*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int: Armazena um número inteiro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float: Armazena um número real com uma certa precisão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double: Armazena um número real com uma precisão maior que o float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void: Tipo vazio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structs*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629" name="Google Shape;629;p37"/>
          <p:cNvSpPr txBox="1"/>
          <p:nvPr>
            <p:ph type="title"/>
          </p:nvPr>
        </p:nvSpPr>
        <p:spPr>
          <a:xfrm>
            <a:off x="1143250" y="621250"/>
            <a:ext cx="71355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Sintaxe</a:t>
            </a:r>
            <a:r>
              <a:rPr lang="en">
                <a:solidFill>
                  <a:srgbClr val="6D9EEB"/>
                </a:solidFill>
              </a:rPr>
              <a:t>&lt; /3 &gt;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30" name="Google Shape;630;p37"/>
          <p:cNvGrpSpPr/>
          <p:nvPr/>
        </p:nvGrpSpPr>
        <p:grpSpPr>
          <a:xfrm>
            <a:off x="1084825" y="1207816"/>
            <a:ext cx="506100" cy="2707497"/>
            <a:chOff x="1084825" y="3203163"/>
            <a:chExt cx="506100" cy="1074020"/>
          </a:xfrm>
        </p:grpSpPr>
        <p:cxnSp>
          <p:nvCxnSpPr>
            <p:cNvPr id="631" name="Google Shape;631;p37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32" name="Google Shape;632;p37"/>
            <p:cNvSpPr txBox="1"/>
            <p:nvPr/>
          </p:nvSpPr>
          <p:spPr>
            <a:xfrm>
              <a:off x="1084825" y="4032982"/>
              <a:ext cx="5061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33" name="Google Shape;633;p37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34" name="Google Shape;634;p37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35" name="Google Shape;63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37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38"/>
          <p:cNvSpPr txBox="1"/>
          <p:nvPr>
            <p:ph type="title"/>
          </p:nvPr>
        </p:nvSpPr>
        <p:spPr>
          <a:xfrm>
            <a:off x="1228900" y="621250"/>
            <a:ext cx="76065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Ponteiros&lt; /4 &gt;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42" name="Google Shape;642;p38"/>
          <p:cNvGrpSpPr/>
          <p:nvPr/>
        </p:nvGrpSpPr>
        <p:grpSpPr>
          <a:xfrm>
            <a:off x="1084825" y="1207816"/>
            <a:ext cx="506100" cy="2707497"/>
            <a:chOff x="1084825" y="3203163"/>
            <a:chExt cx="506100" cy="1074020"/>
          </a:xfrm>
        </p:grpSpPr>
        <p:cxnSp>
          <p:nvCxnSpPr>
            <p:cNvPr id="643" name="Google Shape;643;p3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44" name="Google Shape;644;p38"/>
            <p:cNvSpPr txBox="1"/>
            <p:nvPr/>
          </p:nvSpPr>
          <p:spPr>
            <a:xfrm>
              <a:off x="1084825" y="4032982"/>
              <a:ext cx="5061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45" name="Google Shape;645;p38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6" name="Google Shape;646;p38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47" name="Google Shape;64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648" name="Google Shape;648;p38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49" name="Google Shape;649;p38"/>
          <p:cNvSpPr txBox="1"/>
          <p:nvPr>
            <p:ph idx="2" type="subTitle"/>
          </p:nvPr>
        </p:nvSpPr>
        <p:spPr>
          <a:xfrm>
            <a:off x="1590925" y="1208075"/>
            <a:ext cx="5563800" cy="21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Ponteiros são extremamente úteis e uma ferramenta muito poderosa em C, com eles é possível implementar diversos tipos de dados (Strings, Arrays e Matrizes) e também estruturas de dados (Listas, Pilhas, Árvores).</a:t>
            </a:r>
            <a:br>
              <a:rPr lang="en" sz="1200"/>
            </a:br>
            <a:br>
              <a:rPr lang="en" sz="1200"/>
            </a:br>
            <a:r>
              <a:rPr lang="en" sz="1200"/>
              <a:t>Por isso é fundamental entender como eles funcionam e quais são as restrições ao utilizá-los</a:t>
            </a:r>
            <a:endParaRPr sz="1200">
              <a:highlight>
                <a:srgbClr val="434343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39"/>
          <p:cNvSpPr txBox="1"/>
          <p:nvPr>
            <p:ph idx="2" type="subTitle"/>
          </p:nvPr>
        </p:nvSpPr>
        <p:spPr>
          <a:xfrm>
            <a:off x="1590925" y="1208075"/>
            <a:ext cx="5563800" cy="21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Quando declaramos uma variável como: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434343"/>
                </a:highlight>
              </a:rPr>
              <a:t>i</a:t>
            </a:r>
            <a:r>
              <a:rPr lang="en" sz="1200">
                <a:highlight>
                  <a:srgbClr val="434343"/>
                </a:highlight>
              </a:rPr>
              <a:t>nt x;</a:t>
            </a:r>
            <a:endParaRPr sz="1200">
              <a:highlight>
                <a:srgbClr val="434343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accent4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A variável é declarada na pilha de execução (</a:t>
            </a:r>
            <a:r>
              <a:rPr lang="en" sz="1200">
                <a:solidFill>
                  <a:schemeClr val="dk2"/>
                </a:solidFill>
              </a:rPr>
              <a:t>STACK</a:t>
            </a:r>
            <a:r>
              <a:rPr lang="en" sz="1200"/>
              <a:t>), mas o que fazer quando precisamos de grandes variáveis ou quando precisamos acessar a memória em diferentes escopos?</a:t>
            </a:r>
            <a:br>
              <a:rPr lang="en" sz="1200"/>
            </a:b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Nesse caso, usa-se um ponteiro para a </a:t>
            </a:r>
            <a:r>
              <a:rPr lang="en" sz="1200">
                <a:solidFill>
                  <a:schemeClr val="dk2"/>
                </a:solidFill>
              </a:rPr>
              <a:t>HEAP</a:t>
            </a:r>
            <a:r>
              <a:rPr lang="en" sz="1200"/>
              <a:t>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rgbClr val="434343"/>
                </a:highlight>
              </a:rPr>
              <a:t>int* x;</a:t>
            </a:r>
            <a:endParaRPr sz="1200">
              <a:highlight>
                <a:srgbClr val="434343"/>
              </a:highlight>
            </a:endParaRPr>
          </a:p>
        </p:txBody>
      </p:sp>
      <p:sp>
        <p:nvSpPr>
          <p:cNvPr id="655" name="Google Shape;655;p39"/>
          <p:cNvSpPr txBox="1"/>
          <p:nvPr>
            <p:ph type="title"/>
          </p:nvPr>
        </p:nvSpPr>
        <p:spPr>
          <a:xfrm>
            <a:off x="1228900" y="621250"/>
            <a:ext cx="76065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Ponteiros: Heap e Stack</a:t>
            </a:r>
            <a:r>
              <a:rPr lang="en">
                <a:solidFill>
                  <a:srgbClr val="6D9EEB"/>
                </a:solidFill>
              </a:rPr>
              <a:t>&lt; /4 &gt;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56" name="Google Shape;656;p39"/>
          <p:cNvGrpSpPr/>
          <p:nvPr/>
        </p:nvGrpSpPr>
        <p:grpSpPr>
          <a:xfrm>
            <a:off x="1084825" y="1207816"/>
            <a:ext cx="506100" cy="2707497"/>
            <a:chOff x="1084825" y="3203163"/>
            <a:chExt cx="506100" cy="1074020"/>
          </a:xfrm>
        </p:grpSpPr>
        <p:cxnSp>
          <p:nvCxnSpPr>
            <p:cNvPr id="657" name="Google Shape;657;p3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58" name="Google Shape;658;p39"/>
            <p:cNvSpPr txBox="1"/>
            <p:nvPr/>
          </p:nvSpPr>
          <p:spPr>
            <a:xfrm>
              <a:off x="1084825" y="4032982"/>
              <a:ext cx="5061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59" name="Google Shape;659;p39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60" name="Google Shape;660;p39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61" name="Google Shape;66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39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40"/>
          <p:cNvSpPr txBox="1"/>
          <p:nvPr>
            <p:ph type="title"/>
          </p:nvPr>
        </p:nvSpPr>
        <p:spPr>
          <a:xfrm>
            <a:off x="1228900" y="621250"/>
            <a:ext cx="76065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D9EEB"/>
                </a:solidFill>
              </a:rPr>
              <a:t>Ponteiros: Heap e Stack&lt; /4 &gt;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68" name="Google Shape;668;p40"/>
          <p:cNvGrpSpPr/>
          <p:nvPr/>
        </p:nvGrpSpPr>
        <p:grpSpPr>
          <a:xfrm>
            <a:off x="1084825" y="1207816"/>
            <a:ext cx="506100" cy="2707497"/>
            <a:chOff x="1084825" y="3203163"/>
            <a:chExt cx="506100" cy="1074020"/>
          </a:xfrm>
        </p:grpSpPr>
        <p:cxnSp>
          <p:nvCxnSpPr>
            <p:cNvPr id="669" name="Google Shape;669;p4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70" name="Google Shape;670;p40"/>
            <p:cNvSpPr txBox="1"/>
            <p:nvPr/>
          </p:nvSpPr>
          <p:spPr>
            <a:xfrm>
              <a:off x="1084825" y="4032982"/>
              <a:ext cx="5061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71" name="Google Shape;671;p40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72" name="Google Shape;672;p40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73" name="Google Shape;673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674" name="Google Shape;674;p40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75" name="Google Shape;675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400" y="1293675"/>
            <a:ext cx="4195200" cy="20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1"/>
          <p:cNvSpPr txBox="1"/>
          <p:nvPr>
            <p:ph idx="2" type="subTitle"/>
          </p:nvPr>
        </p:nvSpPr>
        <p:spPr>
          <a:xfrm>
            <a:off x="1590925" y="12080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É uma estrutura é um tipo de dado definido pelo usuário que contém vários campos de dados. Cada campo tem um nome e um tipo de dado especificado na definição da estrutura.</a:t>
            </a:r>
            <a:endParaRPr i="1"/>
          </a:p>
        </p:txBody>
      </p:sp>
      <p:sp>
        <p:nvSpPr>
          <p:cNvPr id="681" name="Google Shape;681;p41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Exemplo &lt; /2 &gt;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682" name="Google Shape;682;p41"/>
          <p:cNvSpPr txBox="1"/>
          <p:nvPr>
            <p:ph type="title"/>
          </p:nvPr>
        </p:nvSpPr>
        <p:spPr>
          <a:xfrm>
            <a:off x="1143250" y="621240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Structs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683" name="Google Shape;683;p41"/>
          <p:cNvGrpSpPr/>
          <p:nvPr/>
        </p:nvGrpSpPr>
        <p:grpSpPr>
          <a:xfrm>
            <a:off x="1084825" y="3203179"/>
            <a:ext cx="506100" cy="1482204"/>
            <a:chOff x="1084825" y="3203163"/>
            <a:chExt cx="506100" cy="1284963"/>
          </a:xfrm>
        </p:grpSpPr>
        <p:cxnSp>
          <p:nvCxnSpPr>
            <p:cNvPr id="684" name="Google Shape;684;p4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5" name="Google Shape;685;p41"/>
            <p:cNvSpPr txBox="1"/>
            <p:nvPr/>
          </p:nvSpPr>
          <p:spPr>
            <a:xfrm>
              <a:off x="1084825" y="3954425"/>
              <a:ext cx="506100" cy="53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686" name="Google Shape;686;p41"/>
          <p:cNvGrpSpPr/>
          <p:nvPr/>
        </p:nvGrpSpPr>
        <p:grpSpPr>
          <a:xfrm>
            <a:off x="1084825" y="1208049"/>
            <a:ext cx="506100" cy="1445463"/>
            <a:chOff x="1084825" y="3203163"/>
            <a:chExt cx="506100" cy="1445463"/>
          </a:xfrm>
        </p:grpSpPr>
        <p:cxnSp>
          <p:nvCxnSpPr>
            <p:cNvPr id="687" name="Google Shape;687;p4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688" name="Google Shape;688;p41"/>
            <p:cNvSpPr txBox="1"/>
            <p:nvPr/>
          </p:nvSpPr>
          <p:spPr>
            <a:xfrm>
              <a:off x="1084825" y="40330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689" name="Google Shape;689;p41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0" name="Google Shape;690;p41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691" name="Google Shape;6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41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693" name="Google Shape;693;p41"/>
          <p:cNvSpPr txBox="1"/>
          <p:nvPr>
            <p:ph idx="2" type="subTitle"/>
          </p:nvPr>
        </p:nvSpPr>
        <p:spPr>
          <a:xfrm>
            <a:off x="1482350" y="3143325"/>
            <a:ext cx="5967900" cy="983700"/>
          </a:xfrm>
          <a:prstGeom prst="rect">
            <a:avLst/>
          </a:prstGeom>
          <a:solidFill>
            <a:srgbClr val="434343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struct ponto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{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  int x;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  int y;</a:t>
            </a:r>
            <a:endParaRPr i="1"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/>
              <a:t>  };</a:t>
            </a:r>
            <a:endParaRPr i="1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2"/>
          <p:cNvSpPr txBox="1"/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1"/>
                </a:solidFill>
              </a:rPr>
              <a:t>Próximo Encontro</a:t>
            </a:r>
            <a:r>
              <a:rPr lang="en" sz="6000">
                <a:solidFill>
                  <a:schemeClr val="accent1"/>
                </a:solidFill>
              </a:rPr>
              <a:t> </a:t>
            </a:r>
            <a:r>
              <a:rPr lang="en" sz="3600">
                <a:solidFill>
                  <a:schemeClr val="accent6"/>
                </a:solidFill>
              </a:rPr>
              <a:t>{</a:t>
            </a:r>
            <a:endParaRPr sz="3600">
              <a:solidFill>
                <a:schemeClr val="accent6"/>
              </a:solidFill>
            </a:endParaRPr>
          </a:p>
        </p:txBody>
      </p:sp>
      <p:sp>
        <p:nvSpPr>
          <p:cNvPr id="699" name="Google Shape;699;p42"/>
          <p:cNvSpPr txBox="1"/>
          <p:nvPr>
            <p:ph idx="1" type="body"/>
          </p:nvPr>
        </p:nvSpPr>
        <p:spPr>
          <a:xfrm>
            <a:off x="1554225" y="248692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 Presencial: Memória &gt;</a:t>
            </a:r>
            <a:endParaRPr sz="1600"/>
          </a:p>
        </p:txBody>
      </p:sp>
      <p:grpSp>
        <p:nvGrpSpPr>
          <p:cNvPr id="700" name="Google Shape;700;p42"/>
          <p:cNvGrpSpPr/>
          <p:nvPr/>
        </p:nvGrpSpPr>
        <p:grpSpPr>
          <a:xfrm>
            <a:off x="1084825" y="2250725"/>
            <a:ext cx="506100" cy="1582800"/>
            <a:chOff x="1084825" y="2250725"/>
            <a:chExt cx="506100" cy="1582800"/>
          </a:xfrm>
        </p:grpSpPr>
        <p:cxnSp>
          <p:nvCxnSpPr>
            <p:cNvPr id="701" name="Google Shape;701;p42"/>
            <p:cNvCxnSpPr>
              <a:endCxn id="702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02" name="Google Shape;702;p42"/>
            <p:cNvSpPr txBox="1"/>
            <p:nvPr/>
          </p:nvSpPr>
          <p:spPr>
            <a:xfrm>
              <a:off x="1084825" y="3094625"/>
              <a:ext cx="506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703" name="Google Shape;703;p42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04" name="Google Shape;704;p42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05" name="Google Shape;70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706" name="Google Shape;706;p42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43"/>
          <p:cNvSpPr txBox="1"/>
          <p:nvPr>
            <p:ph type="title"/>
          </p:nvPr>
        </p:nvSpPr>
        <p:spPr>
          <a:xfrm>
            <a:off x="1084225" y="1311425"/>
            <a:ext cx="6379200" cy="101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rgbClr val="674EA7"/>
                </a:solidFill>
              </a:rPr>
              <a:t>Referências</a:t>
            </a:r>
            <a:r>
              <a:rPr lang="en" sz="6000">
                <a:solidFill>
                  <a:srgbClr val="674EA7"/>
                </a:solidFill>
              </a:rPr>
              <a:t> </a:t>
            </a:r>
            <a:r>
              <a:rPr lang="en" sz="3600">
                <a:solidFill>
                  <a:schemeClr val="accent6"/>
                </a:solidFill>
              </a:rPr>
              <a:t>{</a:t>
            </a:r>
            <a:endParaRPr sz="3600">
              <a:solidFill>
                <a:schemeClr val="accent6"/>
              </a:solidFill>
            </a:endParaRPr>
          </a:p>
        </p:txBody>
      </p:sp>
      <p:grpSp>
        <p:nvGrpSpPr>
          <p:cNvPr id="712" name="Google Shape;712;p43"/>
          <p:cNvGrpSpPr/>
          <p:nvPr/>
        </p:nvGrpSpPr>
        <p:grpSpPr>
          <a:xfrm>
            <a:off x="1084825" y="2250725"/>
            <a:ext cx="506100" cy="1582800"/>
            <a:chOff x="1084825" y="2250725"/>
            <a:chExt cx="506100" cy="1582800"/>
          </a:xfrm>
        </p:grpSpPr>
        <p:cxnSp>
          <p:nvCxnSpPr>
            <p:cNvPr id="713" name="Google Shape;713;p43"/>
            <p:cNvCxnSpPr>
              <a:endCxn id="714" idx="0"/>
            </p:cNvCxnSpPr>
            <p:nvPr/>
          </p:nvCxnSpPr>
          <p:spPr>
            <a:xfrm>
              <a:off x="1337875" y="2250725"/>
              <a:ext cx="0" cy="8439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714" name="Google Shape;714;p43"/>
            <p:cNvSpPr txBox="1"/>
            <p:nvPr/>
          </p:nvSpPr>
          <p:spPr>
            <a:xfrm>
              <a:off x="1084825" y="3094625"/>
              <a:ext cx="5061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36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715" name="Google Shape;715;p43"/>
          <p:cNvSpPr txBox="1"/>
          <p:nvPr>
            <p:ph idx="1" type="body"/>
          </p:nvPr>
        </p:nvSpPr>
        <p:spPr>
          <a:xfrm>
            <a:off x="1590925" y="2492275"/>
            <a:ext cx="6689100" cy="52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&lt;Low Level Programming Book - </a:t>
            </a:r>
            <a:r>
              <a:rPr lang="en" sz="1600" u="sng">
                <a:solidFill>
                  <a:schemeClr val="hlink"/>
                </a:solidFill>
                <a:hlinkClick r:id="rId3"/>
              </a:rPr>
              <a:t>https://evalandaply.neocities.org/books/lowlevelprogramming.pdf</a:t>
            </a:r>
            <a:r>
              <a:rPr lang="en" sz="1600"/>
              <a:t> &gt;</a:t>
            </a:r>
            <a:endParaRPr sz="1600"/>
          </a:p>
        </p:txBody>
      </p:sp>
      <p:sp>
        <p:nvSpPr>
          <p:cNvPr id="716" name="Google Shape;716;p4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17" name="Google Shape;717;p4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18" name="Google Shape;718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719" name="Google Shape;719;p4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6"/>
          <p:cNvSpPr txBox="1"/>
          <p:nvPr>
            <p:ph type="title"/>
          </p:nvPr>
        </p:nvSpPr>
        <p:spPr>
          <a:xfrm flipH="1">
            <a:off x="1460450" y="1436713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69" name="Google Shape;469;p26"/>
          <p:cNvSpPr txBox="1"/>
          <p:nvPr>
            <p:ph idx="1" type="subTitle"/>
          </p:nvPr>
        </p:nvSpPr>
        <p:spPr>
          <a:xfrm>
            <a:off x="2332550" y="177511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O que é low level ?</a:t>
            </a:r>
            <a:r>
              <a:rPr lang="en"/>
              <a:t>&gt;</a:t>
            </a:r>
            <a:endParaRPr/>
          </a:p>
        </p:txBody>
      </p:sp>
      <p:sp>
        <p:nvSpPr>
          <p:cNvPr id="470" name="Google Shape;470;p26"/>
          <p:cNvSpPr txBox="1"/>
          <p:nvPr>
            <p:ph idx="2" type="subTitle"/>
          </p:nvPr>
        </p:nvSpPr>
        <p:spPr>
          <a:xfrm>
            <a:off x="2332550" y="1436725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Programação Low Level</a:t>
            </a:r>
            <a:endParaRPr/>
          </a:p>
        </p:txBody>
      </p:sp>
      <p:sp>
        <p:nvSpPr>
          <p:cNvPr id="471" name="Google Shape;471;p26"/>
          <p:cNvSpPr txBox="1"/>
          <p:nvPr>
            <p:ph idx="3" type="title"/>
          </p:nvPr>
        </p:nvSpPr>
        <p:spPr>
          <a:xfrm flipH="1">
            <a:off x="2850125" y="2419862"/>
            <a:ext cx="8721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r>
              <a:rPr lang="en"/>
              <a:t>2</a:t>
            </a:r>
            <a:endParaRPr/>
          </a:p>
        </p:txBody>
      </p:sp>
      <p:sp>
        <p:nvSpPr>
          <p:cNvPr id="472" name="Google Shape;472;p26"/>
          <p:cNvSpPr txBox="1"/>
          <p:nvPr>
            <p:ph idx="4" type="subTitle"/>
          </p:nvPr>
        </p:nvSpPr>
        <p:spPr>
          <a:xfrm>
            <a:off x="3722225" y="2755463"/>
            <a:ext cx="31290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C e Ponteiros</a:t>
            </a:r>
            <a:r>
              <a:rPr lang="en"/>
              <a:t> &gt;</a:t>
            </a:r>
            <a:endParaRPr/>
          </a:p>
        </p:txBody>
      </p:sp>
      <p:sp>
        <p:nvSpPr>
          <p:cNvPr id="473" name="Google Shape;473;p26"/>
          <p:cNvSpPr txBox="1"/>
          <p:nvPr>
            <p:ph idx="5" type="subTitle"/>
          </p:nvPr>
        </p:nvSpPr>
        <p:spPr>
          <a:xfrm>
            <a:off x="3722225" y="2419850"/>
            <a:ext cx="3129000" cy="3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endParaRPr/>
          </a:p>
        </p:txBody>
      </p:sp>
      <p:sp>
        <p:nvSpPr>
          <p:cNvPr id="474" name="Google Shape;474;p26"/>
          <p:cNvSpPr txBox="1"/>
          <p:nvPr>
            <p:ph idx="9" type="title"/>
          </p:nvPr>
        </p:nvSpPr>
        <p:spPr>
          <a:xfrm>
            <a:off x="1143250" y="582700"/>
            <a:ext cx="72906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Tabela de</a:t>
            </a:r>
            <a:r>
              <a:rPr lang="en"/>
              <a:t> </a:t>
            </a:r>
            <a:r>
              <a:rPr lang="en">
                <a:solidFill>
                  <a:schemeClr val="accent2"/>
                </a:solidFill>
              </a:rPr>
              <a:t>‘Conteúdo’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grpSp>
        <p:nvGrpSpPr>
          <p:cNvPr id="475" name="Google Shape;475;p26"/>
          <p:cNvGrpSpPr/>
          <p:nvPr/>
        </p:nvGrpSpPr>
        <p:grpSpPr>
          <a:xfrm>
            <a:off x="1084825" y="1168950"/>
            <a:ext cx="506100" cy="3401075"/>
            <a:chOff x="1084825" y="1168950"/>
            <a:chExt cx="506100" cy="3401075"/>
          </a:xfrm>
        </p:grpSpPr>
        <p:sp>
          <p:nvSpPr>
            <p:cNvPr id="476" name="Google Shape;476;p26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477" name="Google Shape;477;p26"/>
            <p:cNvCxnSpPr/>
            <p:nvPr/>
          </p:nvCxnSpPr>
          <p:spPr>
            <a:xfrm>
              <a:off x="1337875" y="1168950"/>
              <a:ext cx="0" cy="27645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78" name="Google Shape;478;p26"/>
          <p:cNvSpPr txBox="1"/>
          <p:nvPr>
            <p:ph idx="1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79" name="Google Shape;479;p26"/>
          <p:cNvSpPr txBox="1"/>
          <p:nvPr>
            <p:ph idx="1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80" name="Google Shape;4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26"/>
          <p:cNvSpPr txBox="1"/>
          <p:nvPr>
            <p:ph idx="1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3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44"/>
          <p:cNvSpPr txBox="1"/>
          <p:nvPr>
            <p:ph type="ctrTitle"/>
          </p:nvPr>
        </p:nvSpPr>
        <p:spPr>
          <a:xfrm>
            <a:off x="1139125" y="582056"/>
            <a:ext cx="3064500" cy="53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Obrigado</a:t>
            </a:r>
            <a:r>
              <a:rPr lang="en"/>
              <a:t>;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725" name="Google Shape;725;p44"/>
          <p:cNvSpPr txBox="1"/>
          <p:nvPr>
            <p:ph idx="1" type="subTitle"/>
          </p:nvPr>
        </p:nvSpPr>
        <p:spPr>
          <a:xfrm>
            <a:off x="2064825" y="1695725"/>
            <a:ext cx="5138100" cy="1077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luccas.h.cortes@hotmail.com  </a:t>
            </a:r>
            <a:endParaRPr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https://github.com/Cortesz/</a:t>
            </a:r>
            <a:br>
              <a:rPr lang="en">
                <a:solidFill>
                  <a:schemeClr val="accent3"/>
                </a:solidFill>
              </a:rPr>
            </a:br>
            <a:r>
              <a:rPr lang="en" u="sng">
                <a:solidFill>
                  <a:schemeClr val="hlink"/>
                </a:solidFill>
                <a:hlinkClick r:id="rId4"/>
              </a:rPr>
              <a:t>https://github.com/greenteamhc/greenteamhc.low_level</a:t>
            </a:r>
            <a:br>
              <a:rPr lang="en">
                <a:solidFill>
                  <a:schemeClr val="accent3"/>
                </a:solidFill>
              </a:rPr>
            </a:br>
            <a:endParaRPr>
              <a:solidFill>
                <a:schemeClr val="accent3"/>
              </a:solidFill>
            </a:endParaRPr>
          </a:p>
        </p:txBody>
      </p:sp>
      <p:sp>
        <p:nvSpPr>
          <p:cNvPr id="726" name="Google Shape;726;p44"/>
          <p:cNvSpPr txBox="1"/>
          <p:nvPr>
            <p:ph idx="2" type="subTitle"/>
          </p:nvPr>
        </p:nvSpPr>
        <p:spPr>
          <a:xfrm>
            <a:off x="1570575" y="1261025"/>
            <a:ext cx="4572000" cy="43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‘Dúvidas?’</a:t>
            </a:r>
            <a:endParaRPr/>
          </a:p>
        </p:txBody>
      </p:sp>
      <p:sp>
        <p:nvSpPr>
          <p:cNvPr id="727" name="Google Shape;727;p44"/>
          <p:cNvSpPr txBox="1"/>
          <p:nvPr/>
        </p:nvSpPr>
        <p:spPr>
          <a:xfrm>
            <a:off x="2912425" y="3781775"/>
            <a:ext cx="44181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&lt; https://github.com/greenteamhc</a:t>
            </a:r>
            <a:r>
              <a:rPr lang="en" sz="1200">
                <a:solidFill>
                  <a:schemeClr val="accent3"/>
                </a:solidFill>
                <a:latin typeface="Fira Code"/>
                <a:ea typeface="Fira Code"/>
                <a:cs typeface="Fira Code"/>
                <a:sym typeface="Fira Code"/>
              </a:rPr>
              <a:t> &gt; </a:t>
            </a:r>
            <a:endParaRPr sz="1200">
              <a:solidFill>
                <a:schemeClr val="accent3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grpSp>
        <p:nvGrpSpPr>
          <p:cNvPr id="728" name="Google Shape;728;p44"/>
          <p:cNvGrpSpPr/>
          <p:nvPr/>
        </p:nvGrpSpPr>
        <p:grpSpPr>
          <a:xfrm>
            <a:off x="1084825" y="1152525"/>
            <a:ext cx="506100" cy="3417500"/>
            <a:chOff x="1084825" y="1152525"/>
            <a:chExt cx="506100" cy="3417500"/>
          </a:xfrm>
        </p:grpSpPr>
        <p:sp>
          <p:nvSpPr>
            <p:cNvPr id="729" name="Google Shape;729;p44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  <p:cxnSp>
          <p:nvCxnSpPr>
            <p:cNvPr id="730" name="Google Shape;730;p44"/>
            <p:cNvCxnSpPr/>
            <p:nvPr/>
          </p:nvCxnSpPr>
          <p:spPr>
            <a:xfrm>
              <a:off x="1337875" y="1152525"/>
              <a:ext cx="0" cy="27810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731" name="Google Shape;731;p44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732" name="Google Shape;732;p44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733" name="Google Shape;733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734" name="Google Shape;734;p44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27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01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487" name="Google Shape;487;p27"/>
          <p:cNvSpPr txBox="1"/>
          <p:nvPr>
            <p:ph idx="2" type="title"/>
          </p:nvPr>
        </p:nvSpPr>
        <p:spPr>
          <a:xfrm>
            <a:off x="2605801" y="1846625"/>
            <a:ext cx="58923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[Programação </a:t>
            </a:r>
            <a:r>
              <a:rPr lang="en">
                <a:solidFill>
                  <a:schemeClr val="accent1"/>
                </a:solidFill>
              </a:rPr>
              <a:t>Low Level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8" name="Google Shape;488;p27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Definição &gt;</a:t>
            </a:r>
            <a:endParaRPr/>
          </a:p>
        </p:txBody>
      </p:sp>
      <p:sp>
        <p:nvSpPr>
          <p:cNvPr id="489" name="Google Shape;489;p27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490" name="Google Shape;490;p27"/>
          <p:cNvCxnSpPr>
            <a:endCxn id="489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1" name="Google Shape;491;p27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492" name="Google Shape;492;p27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493" name="Google Shape;49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494" name="Google Shape;494;p27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28"/>
          <p:cNvSpPr txBox="1"/>
          <p:nvPr>
            <p:ph idx="2" type="subTitle"/>
          </p:nvPr>
        </p:nvSpPr>
        <p:spPr>
          <a:xfrm>
            <a:off x="1590925" y="12080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Quando escrevemos um código, sabemos o que realmente está sendo executado pela máquina?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Quando escrevemos um algoritmo ou pedimos para executar uma função na memória, quais são as instruções realizadas?</a:t>
            </a:r>
            <a:endParaRPr sz="1200"/>
          </a:p>
        </p:txBody>
      </p:sp>
      <p:sp>
        <p:nvSpPr>
          <p:cNvPr id="500" name="Google Shape;500;p28"/>
          <p:cNvSpPr txBox="1"/>
          <p:nvPr>
            <p:ph type="title"/>
          </p:nvPr>
        </p:nvSpPr>
        <p:spPr>
          <a:xfrm>
            <a:off x="1143250" y="621250"/>
            <a:ext cx="66216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Execução de código &lt; /1 &gt;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01" name="Google Shape;501;p28"/>
          <p:cNvGrpSpPr/>
          <p:nvPr/>
        </p:nvGrpSpPr>
        <p:grpSpPr>
          <a:xfrm>
            <a:off x="1084825" y="1208049"/>
            <a:ext cx="506100" cy="1445463"/>
            <a:chOff x="1084825" y="3203163"/>
            <a:chExt cx="506100" cy="1445463"/>
          </a:xfrm>
        </p:grpSpPr>
        <p:cxnSp>
          <p:nvCxnSpPr>
            <p:cNvPr id="502" name="Google Shape;502;p28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03" name="Google Shape;503;p28"/>
            <p:cNvSpPr txBox="1"/>
            <p:nvPr/>
          </p:nvSpPr>
          <p:spPr>
            <a:xfrm>
              <a:off x="1084825" y="40330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04" name="Google Shape;504;p28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05" name="Google Shape;505;p28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06" name="Google Shape;50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507" name="Google Shape;507;p28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08" name="Google Shape;50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19400" y="2386425"/>
            <a:ext cx="3514426" cy="216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29"/>
          <p:cNvSpPr txBox="1"/>
          <p:nvPr>
            <p:ph idx="2" type="subTitle"/>
          </p:nvPr>
        </p:nvSpPr>
        <p:spPr>
          <a:xfrm>
            <a:off x="1590925" y="1208075"/>
            <a:ext cx="5563800" cy="212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Sabemos que o computador opera utilizando bits (0 e 1) que são agrupados em bytes. Esses bytes são armazenados em endereços de memória específicos para que posteriormente o computador interpretar os dados e realizar cálculos, chamar funções, executar arquivos. A </a:t>
            </a:r>
            <a:r>
              <a:rPr lang="en" sz="1200">
                <a:solidFill>
                  <a:srgbClr val="CC0000"/>
                </a:solidFill>
              </a:rPr>
              <a:t>CPU </a:t>
            </a:r>
            <a:r>
              <a:rPr lang="en" sz="1200"/>
              <a:t>é responsável por recuperar os dados da memória e realizar todas as operações em binário para garantir o funcionamento desejado do computador.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Posteriormente podemos abordar mais detalhadamente a arquitetura de um computador</a:t>
            </a:r>
            <a:endParaRPr sz="1200"/>
          </a:p>
        </p:txBody>
      </p:sp>
      <p:sp>
        <p:nvSpPr>
          <p:cNvPr id="514" name="Google Shape;514;p29"/>
          <p:cNvSpPr txBox="1"/>
          <p:nvPr>
            <p:ph type="title"/>
          </p:nvPr>
        </p:nvSpPr>
        <p:spPr>
          <a:xfrm>
            <a:off x="1143250" y="621250"/>
            <a:ext cx="71355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93C47D"/>
                </a:solidFill>
              </a:rPr>
              <a:t>Bits, Bytes e Memória</a:t>
            </a:r>
            <a:r>
              <a:rPr lang="en">
                <a:solidFill>
                  <a:srgbClr val="93C47D"/>
                </a:solidFill>
              </a:rPr>
              <a:t> &lt; /1 &gt;</a:t>
            </a:r>
            <a:r>
              <a:rPr lang="en"/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15" name="Google Shape;515;p29"/>
          <p:cNvGrpSpPr/>
          <p:nvPr/>
        </p:nvGrpSpPr>
        <p:grpSpPr>
          <a:xfrm>
            <a:off x="1084825" y="1207816"/>
            <a:ext cx="506100" cy="2707497"/>
            <a:chOff x="1084825" y="3203163"/>
            <a:chExt cx="506100" cy="1074020"/>
          </a:xfrm>
        </p:grpSpPr>
        <p:cxnSp>
          <p:nvCxnSpPr>
            <p:cNvPr id="516" name="Google Shape;516;p29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17" name="Google Shape;517;p29"/>
            <p:cNvSpPr txBox="1"/>
            <p:nvPr/>
          </p:nvSpPr>
          <p:spPr>
            <a:xfrm>
              <a:off x="1084825" y="4032982"/>
              <a:ext cx="506100" cy="24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18" name="Google Shape;518;p29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19" name="Google Shape;519;p29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20" name="Google Shape;52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521" name="Google Shape;521;p29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30"/>
          <p:cNvSpPr txBox="1"/>
          <p:nvPr>
            <p:ph idx="2" type="subTitle"/>
          </p:nvPr>
        </p:nvSpPr>
        <p:spPr>
          <a:xfrm>
            <a:off x="1590925" y="12080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Então, o que são as linguagens de baixo nível?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São as </a:t>
            </a:r>
            <a:r>
              <a:rPr lang="en" sz="1200"/>
              <a:t>linguagens de programação que se aproximam do código de máquina e do hardware do computador, realizando chamadas de instruções para conseguir realizar todo o tipo de tarefas.</a:t>
            </a:r>
            <a:endParaRPr sz="1200"/>
          </a:p>
        </p:txBody>
      </p:sp>
      <p:sp>
        <p:nvSpPr>
          <p:cNvPr id="527" name="Google Shape;527;p30"/>
          <p:cNvSpPr txBox="1"/>
          <p:nvPr>
            <p:ph idx="1" type="subTitle"/>
          </p:nvPr>
        </p:nvSpPr>
        <p:spPr>
          <a:xfrm>
            <a:off x="1590925" y="3203175"/>
            <a:ext cx="69780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Assembly ARM - 64 bits, Assembly AMD/Intel - 64 bits, Assembly 8086,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D85C6"/>
                </a:solidFill>
              </a:rPr>
              <a:t>C,C++, C#,Rust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528" name="Google Shape;528;p30"/>
          <p:cNvSpPr txBox="1"/>
          <p:nvPr>
            <p:ph idx="3" type="subTitle"/>
          </p:nvPr>
        </p:nvSpPr>
        <p:spPr>
          <a:xfrm>
            <a:off x="1143250" y="2612625"/>
            <a:ext cx="40572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Exemplos 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29" name="Google Shape;529;p30"/>
          <p:cNvSpPr txBox="1"/>
          <p:nvPr>
            <p:ph type="title"/>
          </p:nvPr>
        </p:nvSpPr>
        <p:spPr>
          <a:xfrm>
            <a:off x="1143250" y="621250"/>
            <a:ext cx="59901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Linguagens de Baixo Nível</a:t>
            </a:r>
            <a:r>
              <a:rPr lang="en">
                <a:solidFill>
                  <a:schemeClr val="accent1"/>
                </a:solidFill>
              </a:rPr>
              <a:t> 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30" name="Google Shape;530;p30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31" name="Google Shape;531;p3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2" name="Google Shape;532;p30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33" name="Google Shape;533;p30"/>
          <p:cNvGrpSpPr/>
          <p:nvPr/>
        </p:nvGrpSpPr>
        <p:grpSpPr>
          <a:xfrm>
            <a:off x="1084825" y="1208049"/>
            <a:ext cx="506100" cy="1445463"/>
            <a:chOff x="1084825" y="3203163"/>
            <a:chExt cx="506100" cy="1445463"/>
          </a:xfrm>
        </p:grpSpPr>
        <p:cxnSp>
          <p:nvCxnSpPr>
            <p:cNvPr id="534" name="Google Shape;534;p30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35" name="Google Shape;535;p30"/>
            <p:cNvSpPr txBox="1"/>
            <p:nvPr/>
          </p:nvSpPr>
          <p:spPr>
            <a:xfrm>
              <a:off x="1084825" y="40330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36" name="Google Shape;536;p30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37" name="Google Shape;537;p30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38" name="Google Shape;5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30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1"/>
          <p:cNvSpPr txBox="1"/>
          <p:nvPr>
            <p:ph idx="2" type="subTitle"/>
          </p:nvPr>
        </p:nvSpPr>
        <p:spPr>
          <a:xfrm>
            <a:off x="1590925" y="12080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Quando você chama um função em Python, você sabe o que realmente está acontecendo por baixo dos panos?</a:t>
            </a:r>
            <a:br>
              <a:rPr lang="en" sz="1200"/>
            </a:br>
            <a:r>
              <a:rPr lang="en" sz="1200"/>
              <a:t>Quais são os parâmetros, onde as variáveis vão parar na memória?</a:t>
            </a:r>
            <a:endParaRPr sz="1200"/>
          </a:p>
        </p:txBody>
      </p:sp>
      <p:sp>
        <p:nvSpPr>
          <p:cNvPr id="545" name="Google Shape;545;p31"/>
          <p:cNvSpPr txBox="1"/>
          <p:nvPr>
            <p:ph idx="1" type="subTitle"/>
          </p:nvPr>
        </p:nvSpPr>
        <p:spPr>
          <a:xfrm>
            <a:off x="1590925" y="3203175"/>
            <a:ext cx="69780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 conta da manipulação de memória, compilação e execução de binários, os códigos de baixo níveis são mais rápidos e podem rodar em uma variedade de dispositivos</a:t>
            </a:r>
            <a:endParaRPr>
              <a:solidFill>
                <a:srgbClr val="3D85C6"/>
              </a:solidFill>
            </a:endParaRPr>
          </a:p>
        </p:txBody>
      </p:sp>
      <p:sp>
        <p:nvSpPr>
          <p:cNvPr id="546" name="Google Shape;546;p31"/>
          <p:cNvSpPr txBox="1"/>
          <p:nvPr>
            <p:ph idx="3" type="subTitle"/>
          </p:nvPr>
        </p:nvSpPr>
        <p:spPr>
          <a:xfrm>
            <a:off x="1143250" y="2612625"/>
            <a:ext cx="68304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Vantagens: </a:t>
            </a:r>
            <a:r>
              <a:rPr lang="en" sz="2300"/>
              <a:t>Velocidade e Eficiência</a:t>
            </a:r>
            <a:r>
              <a:rPr lang="en">
                <a:solidFill>
                  <a:schemeClr val="accent6"/>
                </a:solidFill>
              </a:rPr>
              <a:t>{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547" name="Google Shape;547;p31"/>
          <p:cNvSpPr txBox="1"/>
          <p:nvPr>
            <p:ph type="title"/>
          </p:nvPr>
        </p:nvSpPr>
        <p:spPr>
          <a:xfrm>
            <a:off x="1143250" y="621250"/>
            <a:ext cx="68304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Vantagens: Controle do código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48" name="Google Shape;548;p31"/>
          <p:cNvGrpSpPr/>
          <p:nvPr/>
        </p:nvGrpSpPr>
        <p:grpSpPr>
          <a:xfrm>
            <a:off x="1084825" y="3203163"/>
            <a:ext cx="506100" cy="1366863"/>
            <a:chOff x="1084825" y="3203163"/>
            <a:chExt cx="506100" cy="1366863"/>
          </a:xfrm>
        </p:grpSpPr>
        <p:cxnSp>
          <p:nvCxnSpPr>
            <p:cNvPr id="549" name="Google Shape;549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0" name="Google Shape;550;p31"/>
            <p:cNvSpPr txBox="1"/>
            <p:nvPr/>
          </p:nvSpPr>
          <p:spPr>
            <a:xfrm>
              <a:off x="1084825" y="39544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grpSp>
        <p:nvGrpSpPr>
          <p:cNvPr id="551" name="Google Shape;551;p31"/>
          <p:cNvGrpSpPr/>
          <p:nvPr/>
        </p:nvGrpSpPr>
        <p:grpSpPr>
          <a:xfrm>
            <a:off x="1084825" y="1208049"/>
            <a:ext cx="506100" cy="1445463"/>
            <a:chOff x="1084825" y="3203163"/>
            <a:chExt cx="506100" cy="1445463"/>
          </a:xfrm>
        </p:grpSpPr>
        <p:cxnSp>
          <p:nvCxnSpPr>
            <p:cNvPr id="552" name="Google Shape;552;p31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53" name="Google Shape;553;p31"/>
            <p:cNvSpPr txBox="1"/>
            <p:nvPr/>
          </p:nvSpPr>
          <p:spPr>
            <a:xfrm>
              <a:off x="1084825" y="40330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54" name="Google Shape;554;p31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55" name="Google Shape;555;p31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56" name="Google Shape;55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31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32"/>
          <p:cNvSpPr txBox="1"/>
          <p:nvPr>
            <p:ph idx="2" type="subTitle"/>
          </p:nvPr>
        </p:nvSpPr>
        <p:spPr>
          <a:xfrm>
            <a:off x="1590925" y="1208040"/>
            <a:ext cx="5137500" cy="784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Uma das principais questões relacionadas ao uso de linguagens de baixo nível são os riscos relacionados ao </a:t>
            </a:r>
            <a:r>
              <a:rPr lang="en" sz="1200"/>
              <a:t>utilizá</a:t>
            </a:r>
            <a:r>
              <a:rPr lang="en" sz="1200"/>
              <a:t>-las de maneira incorreta ou insegura!</a:t>
            </a:r>
            <a:endParaRPr sz="1200"/>
          </a:p>
        </p:txBody>
      </p:sp>
      <p:sp>
        <p:nvSpPr>
          <p:cNvPr id="563" name="Google Shape;563;p32"/>
          <p:cNvSpPr txBox="1"/>
          <p:nvPr>
            <p:ph type="title"/>
          </p:nvPr>
        </p:nvSpPr>
        <p:spPr>
          <a:xfrm>
            <a:off x="1143250" y="621250"/>
            <a:ext cx="7113900" cy="53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</a:t>
            </a:r>
            <a:r>
              <a:rPr lang="en"/>
              <a:t>antagens: Riscos</a:t>
            </a:r>
            <a:r>
              <a:rPr lang="en">
                <a:solidFill>
                  <a:schemeClr val="accent6"/>
                </a:solidFill>
              </a:rPr>
              <a:t>{</a:t>
            </a:r>
            <a:r>
              <a:rPr lang="en"/>
              <a:t> </a:t>
            </a:r>
            <a:endParaRPr/>
          </a:p>
        </p:txBody>
      </p:sp>
      <p:grpSp>
        <p:nvGrpSpPr>
          <p:cNvPr id="564" name="Google Shape;564;p32"/>
          <p:cNvGrpSpPr/>
          <p:nvPr/>
        </p:nvGrpSpPr>
        <p:grpSpPr>
          <a:xfrm>
            <a:off x="1084825" y="1208049"/>
            <a:ext cx="506100" cy="1445463"/>
            <a:chOff x="1084825" y="3203163"/>
            <a:chExt cx="506100" cy="1445463"/>
          </a:xfrm>
        </p:grpSpPr>
        <p:cxnSp>
          <p:nvCxnSpPr>
            <p:cNvPr id="565" name="Google Shape;565;p32"/>
            <p:cNvCxnSpPr/>
            <p:nvPr/>
          </p:nvCxnSpPr>
          <p:spPr>
            <a:xfrm>
              <a:off x="1337875" y="3203163"/>
              <a:ext cx="0" cy="731700"/>
            </a:xfrm>
            <a:prstGeom prst="straightConnector1">
              <a:avLst/>
            </a:prstGeom>
            <a:noFill/>
            <a:ln cap="flat" cmpd="sng" w="952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66" name="Google Shape;566;p32"/>
            <p:cNvSpPr txBox="1"/>
            <p:nvPr/>
          </p:nvSpPr>
          <p:spPr>
            <a:xfrm>
              <a:off x="1084825" y="4033025"/>
              <a:ext cx="5061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>
                  <a:solidFill>
                    <a:schemeClr val="accent6"/>
                  </a:solidFill>
                  <a:latin typeface="Fira Code"/>
                  <a:ea typeface="Fira Code"/>
                  <a:cs typeface="Fira Code"/>
                  <a:sym typeface="Fira Code"/>
                </a:rPr>
                <a:t>}</a:t>
              </a:r>
              <a:endParaRPr sz="28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endParaRPr>
            </a:p>
          </p:txBody>
        </p:sp>
      </p:grpSp>
      <p:sp>
        <p:nvSpPr>
          <p:cNvPr id="567" name="Google Shape;567;p32"/>
          <p:cNvSpPr txBox="1"/>
          <p:nvPr>
            <p:ph idx="2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68" name="Google Shape;568;p32"/>
          <p:cNvSpPr txBox="1"/>
          <p:nvPr>
            <p:ph idx="2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69" name="Google Shape;56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32"/>
          <p:cNvSpPr txBox="1"/>
          <p:nvPr>
            <p:ph idx="2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71" name="Google Shape;571;p32"/>
          <p:cNvSpPr txBox="1"/>
          <p:nvPr/>
        </p:nvSpPr>
        <p:spPr>
          <a:xfrm>
            <a:off x="1925550" y="2638975"/>
            <a:ext cx="5389800" cy="11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rPr>
              <a:t>STACK OVERFLOW e BUFFER OVERFLOW!</a:t>
            </a:r>
            <a:endParaRPr i="1" sz="3000">
              <a:solidFill>
                <a:schemeClr val="dk2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33"/>
          <p:cNvSpPr txBox="1"/>
          <p:nvPr>
            <p:ph type="title"/>
          </p:nvPr>
        </p:nvSpPr>
        <p:spPr>
          <a:xfrm flipH="1">
            <a:off x="2054663" y="586975"/>
            <a:ext cx="1842300" cy="110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/>
              <a:t>02 </a:t>
            </a:r>
            <a:r>
              <a:rPr lang="en" sz="5000">
                <a:solidFill>
                  <a:schemeClr val="accent6"/>
                </a:solidFill>
              </a:rPr>
              <a:t>{</a:t>
            </a:r>
            <a:endParaRPr sz="5000">
              <a:solidFill>
                <a:schemeClr val="accent6"/>
              </a:solidFill>
            </a:endParaRPr>
          </a:p>
        </p:txBody>
      </p:sp>
      <p:sp>
        <p:nvSpPr>
          <p:cNvPr id="577" name="Google Shape;577;p33"/>
          <p:cNvSpPr txBox="1"/>
          <p:nvPr>
            <p:ph idx="2" type="title"/>
          </p:nvPr>
        </p:nvSpPr>
        <p:spPr>
          <a:xfrm>
            <a:off x="2605788" y="1846623"/>
            <a:ext cx="5377200" cy="5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6"/>
                </a:solidFill>
              </a:rPr>
              <a:t>[</a:t>
            </a:r>
            <a:r>
              <a:rPr lang="en">
                <a:solidFill>
                  <a:schemeClr val="lt2"/>
                </a:solidFill>
              </a:rPr>
              <a:t>C</a:t>
            </a:r>
            <a:r>
              <a:rPr lang="en">
                <a:solidFill>
                  <a:schemeClr val="accent6"/>
                </a:solidFill>
              </a:rPr>
              <a:t>]</a:t>
            </a:r>
            <a:r>
              <a:rPr lang="en">
                <a:solidFill>
                  <a:schemeClr val="accent1"/>
                </a:solidFill>
              </a:rPr>
              <a:t> 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78" name="Google Shape;578;p33"/>
          <p:cNvSpPr txBox="1"/>
          <p:nvPr>
            <p:ph idx="1" type="subTitle"/>
          </p:nvPr>
        </p:nvSpPr>
        <p:spPr>
          <a:xfrm>
            <a:off x="3038363" y="2448125"/>
            <a:ext cx="3960900" cy="78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&lt; Linguagem C e Ponteiros &gt;</a:t>
            </a:r>
            <a:endParaRPr/>
          </a:p>
        </p:txBody>
      </p:sp>
      <p:sp>
        <p:nvSpPr>
          <p:cNvPr id="579" name="Google Shape;579;p33"/>
          <p:cNvSpPr txBox="1"/>
          <p:nvPr/>
        </p:nvSpPr>
        <p:spPr>
          <a:xfrm>
            <a:off x="2127375" y="3586575"/>
            <a:ext cx="506100" cy="7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6"/>
                </a:solidFill>
                <a:latin typeface="Fira Code"/>
                <a:ea typeface="Fira Code"/>
                <a:cs typeface="Fira Code"/>
                <a:sym typeface="Fira Code"/>
              </a:rPr>
              <a:t>}</a:t>
            </a:r>
            <a:endParaRPr sz="5000">
              <a:solidFill>
                <a:schemeClr val="accent6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  <p:cxnSp>
        <p:nvCxnSpPr>
          <p:cNvPr id="580" name="Google Shape;580;p33"/>
          <p:cNvCxnSpPr>
            <a:endCxn id="579" idx="0"/>
          </p:cNvCxnSpPr>
          <p:nvPr/>
        </p:nvCxnSpPr>
        <p:spPr>
          <a:xfrm>
            <a:off x="2380425" y="1478475"/>
            <a:ext cx="0" cy="2108100"/>
          </a:xfrm>
          <a:prstGeom prst="straightConnector1">
            <a:avLst/>
          </a:prstGeom>
          <a:noFill/>
          <a:ln cap="flat" cmpd="sng" w="952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1" name="Google Shape;581;p33"/>
          <p:cNvSpPr txBox="1"/>
          <p:nvPr>
            <p:ph idx="4294967295" type="subTitle"/>
          </p:nvPr>
        </p:nvSpPr>
        <p:spPr>
          <a:xfrm>
            <a:off x="-5975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gthc.c</a:t>
            </a:r>
            <a:endParaRPr sz="1400">
              <a:solidFill>
                <a:schemeClr val="accent3"/>
              </a:solidFill>
            </a:endParaRPr>
          </a:p>
        </p:txBody>
      </p:sp>
      <p:sp>
        <p:nvSpPr>
          <p:cNvPr id="582" name="Google Shape;582;p33"/>
          <p:cNvSpPr txBox="1"/>
          <p:nvPr>
            <p:ph idx="4294967295" type="subTitle"/>
          </p:nvPr>
        </p:nvSpPr>
        <p:spPr>
          <a:xfrm>
            <a:off x="4572000" y="91525"/>
            <a:ext cx="45720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low_level.rs</a:t>
            </a:r>
            <a:endParaRPr sz="1400">
              <a:solidFill>
                <a:schemeClr val="accent3"/>
              </a:solidFill>
            </a:endParaRPr>
          </a:p>
        </p:txBody>
      </p:sp>
      <p:pic>
        <p:nvPicPr>
          <p:cNvPr id="583" name="Google Shape;58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69050" y="4648725"/>
            <a:ext cx="485253" cy="449248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33"/>
          <p:cNvSpPr txBox="1"/>
          <p:nvPr>
            <p:ph idx="4294967295" type="subTitle"/>
          </p:nvPr>
        </p:nvSpPr>
        <p:spPr>
          <a:xfrm>
            <a:off x="710125" y="4694725"/>
            <a:ext cx="4865100" cy="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accent3"/>
                </a:solidFill>
              </a:rPr>
              <a:t>UFABC</a:t>
            </a:r>
            <a:endParaRPr sz="14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gramming Language Workshop for Beginners by Slidesgo">
  <a:themeElements>
    <a:clrScheme name="Simple Light">
      <a:dk1>
        <a:srgbClr val="2E323B"/>
      </a:dk1>
      <a:lt1>
        <a:srgbClr val="FF5858"/>
      </a:lt1>
      <a:dk2>
        <a:srgbClr val="72D9F0"/>
      </a:dk2>
      <a:lt2>
        <a:srgbClr val="FCC642"/>
      </a:lt2>
      <a:accent1>
        <a:srgbClr val="DBA0DB"/>
      </a:accent1>
      <a:accent2>
        <a:srgbClr val="A5CF27"/>
      </a:accent2>
      <a:accent3>
        <a:srgbClr val="E7E7E7"/>
      </a:accent3>
      <a:accent4>
        <a:srgbClr val="707070"/>
      </a:accent4>
      <a:accent5>
        <a:srgbClr val="16191F"/>
      </a:accent5>
      <a:accent6>
        <a:srgbClr val="FFFFFF"/>
      </a:accent6>
      <a:hlink>
        <a:srgbClr val="FF585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