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Type="http://schemas.openxmlformats.org/package/2006/relationships/metadata/core-properties" Target="docProps/core.xml" Id="rId3"/>
  <Relationship Type="http://schemas.openxmlformats.org/package/2006/relationships/metadata/thumbnail" Target="docProps/thumbnail.jpeg" Id="rId2"/>
  <Relationship Type="http://schemas.openxmlformats.org/officeDocument/2006/relationships/officeDocument" Target="ppt/presentation.xml" Id="rId1"/>
  <Relationship Type="http://schemas.openxmlformats.org/officeDocument/2006/relationships/extended-properties" Target="docProps/app.xml" Id="rId4"/>
</Relationships>
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zh-CN"/>
    </a:defPPr>
    <a:lvl1pPr defTabSz="914400" rtl="0" eaLnBrk="1" latinLnBrk="0" algn="l" marL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rtl="0" eaLnBrk="1" latinLnBrk="0" algn="l" marL="45720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rtl="0" eaLnBrk="1" latinLnBrk="0" algn="l" marL="91440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rtl="0" eaLnBrk="1" latinLnBrk="0" algn="l" marL="137160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rtl="0" eaLnBrk="1" latinLnBrk="0" algn="l" marL="182880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rtl="0" eaLnBrk="1" latinLnBrk="0" algn="l" marL="228600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rtl="0" eaLnBrk="1" latinLnBrk="0" algn="l" marL="274320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rtl="0" eaLnBrk="1" latinLnBrk="0" algn="l" marL="320040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rtl="0" eaLnBrk="1" latinLnBrk="0" algn="l" marL="365760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ype="http://schemas.openxmlformats.org/officeDocument/2006/relationships/slideMaster" Target="slideMasters/slideMaster1.xml" Id="rId1"/>
  <Relationship Type="http://schemas.openxmlformats.org/officeDocument/2006/relationships/tableStyles" Target="tableStyles.xml" Id="rId2"/>
  <Relationship Type="http://schemas.openxmlformats.org/officeDocument/2006/relationships/theme" Target="theme/theme1.xml" Id="rId3"/>
  <Relationship Type="http://schemas.openxmlformats.org/officeDocument/2006/relationships/viewProps" Target="viewProps.xml" Id="rId4"/>
  <Relationship Type="http://schemas.openxmlformats.org/officeDocument/2006/relationships/presProps" Target="presProps.xml" Id="rId5"/>
  <Relationship Type="http://schemas.openxmlformats.org/officeDocument/2006/relationships/slide" Target="slides/slide1.xml" Id="rId6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ype="http://schemas.openxmlformats.org/officeDocument/2006/relationships/slideLayout" Target="../slideLayouts/slideLayout1.xml" Id="rId1"/>
</Relationships>
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页-1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120" id="120"/>
          <p:cNvGrpSpPr/>
          <p:nvPr/>
        </p:nvGrpSpPr>
        <p:grpSpPr>
          <a:xfrm>
            <a:off y="2063097" x="2472500"/>
            <a:ext cy="2731806" cx="4199000"/>
            <a:chOff y="2063097" x="2472500"/>
            <a:chExt cy="2731806" cx="4199000"/>
          </a:xfrm>
        </p:grpSpPr>
        <p:grpSp>
          <p:nvGrpSpPr>
            <p:cNvPr name="类" id="101"/>
            <p:cNvGrpSpPr/>
            <p:nvPr/>
          </p:nvGrpSpPr>
          <p:grpSpPr>
            <a:xfrm>
              <a:off y="3484293" x="4051952"/>
              <a:ext cy="1237917" cx="1152748"/>
              <a:chOff y="3484293" x="4051952"/>
              <a:chExt cy="1237917" cx="1152748"/>
            </a:xfrm>
          </p:grpSpPr>
          <p:sp>
            <p:nvSpPr>
              <p:cNvPr name="Text 121" id="121"/>
              <p:cNvSpPr/>
              <p:nvPr/>
            </p:nvSpPr>
            <p:spPr>
              <a:xfrm>
                <a:off y="3484293" x="4051952"/>
                <a:ext cy="277277" cx="1152748"/>
              </a:xfrm>
              <a:custGeom>
                <a:avLst/>
                <a:rect l="l" b="b" t="t" r="r"/>
                <a:pathLst>
                  <a:path w="1152748" fill="none" h="277277">
                    <a:moveTo>
                      <a:pt y="0" x="0"/>
                    </a:moveTo>
                    <a:lnTo>
                      <a:pt y="277277" x="0"/>
                    </a:lnTo>
                  </a:path>
                  <a:path w="1152748" fill="none" h="277277">
                    <a:moveTo>
                      <a:pt y="0" x="1152748"/>
                    </a:moveTo>
                    <a:lnTo>
                      <a:pt y="277277" x="1152748"/>
                    </a:lnTo>
                  </a:path>
                  <a:path w="1152748" fill="none" h="277277">
                    <a:moveTo>
                      <a:pt y="0" x="0"/>
                    </a:moveTo>
                    <a:lnTo>
                      <a:pt y="0" x="1152748"/>
                    </a:lnTo>
                  </a:path>
                  <a:path w="1152748" fill="none" h="277277">
                    <a:moveTo>
                      <a:pt y="277277" x="0"/>
                    </a:moveTo>
                    <a:lnTo>
                      <a:pt y="277277" x="1152748"/>
                    </a:lnTo>
                  </a:path>
                </a:pathLst>
              </a:custGeom>
              <a:noFill/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宋体"/>
                  </a:rPr>
                  <a:t>ffmpeg</a:t>
                </a:r>
              </a:p>
            </p:txBody>
          </p:sp>
          <p:sp>
            <p:nvSpPr>
              <p:cNvPr name="Text 122" id="122"/>
              <p:cNvSpPr/>
              <p:nvPr/>
            </p:nvSpPr>
            <p:spPr>
              <a:xfrm>
                <a:off y="3761571" x="4051952"/>
                <a:ext cy="556320" cx="1152748"/>
              </a:xfrm>
              <a:custGeom>
                <a:avLst/>
                <a:rect l="l" b="b" t="t" r="r"/>
                <a:pathLst>
                  <a:path w="1152748" fill="none" h="556320">
                    <a:moveTo>
                      <a:pt y="0" x="0"/>
                    </a:moveTo>
                    <a:lnTo>
                      <a:pt y="556320" x="0"/>
                    </a:lnTo>
                  </a:path>
                  <a:path w="1152748" fill="none" h="556320">
                    <a:moveTo>
                      <a:pt y="0" x="1152748"/>
                    </a:moveTo>
                    <a:lnTo>
                      <a:pt y="556320" x="1152748"/>
                    </a:lnTo>
                  </a:path>
                  <a:path w="1152748" fill="none" h="556320">
                    <a:moveTo>
                      <a:pt y="0" x="0"/>
                    </a:moveTo>
                    <a:lnTo>
                      <a:pt y="0" x="1152748"/>
                    </a:lnTo>
                  </a:path>
                  <a:path w="1152748" fill="none" h="556320">
                    <a:moveTo>
                      <a:pt y="556320" x="0"/>
                    </a:moveTo>
                    <a:lnTo>
                      <a:pt y="556320" x="1152748"/>
                    </a:lnTo>
                  </a:path>
                </a:pathLst>
              </a:custGeom>
              <a:solidFill>
                <a:srgbClr val="E7E7E7"/>
              </a:solidFill>
              <a:ln w="2500" cap="flat">
                <a:solidFill>
                  <a:srgbClr val="7E7E7E"/>
                </a:solidFill>
                <a:bevel/>
              </a:ln>
            </p:spPr>
            <p:txBody>
              <a:bodyPr anchor="t" bIns="0" wrap="square" rIns="3000" tIns="0" lIns="3000" rtlCol="0"/>
              <a:lstStyle/>
              <a:p>
                <a:pPr algn="l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static double doubleSpeed;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static bool isPlay;</a:t>
                </a:r>
              </a:p>
            </p:txBody>
          </p:sp>
          <p:sp>
            <p:nvSpPr>
              <p:cNvPr name="Text 123" id="123"/>
              <p:cNvSpPr/>
              <p:nvPr/>
            </p:nvSpPr>
            <p:spPr>
              <a:xfrm>
                <a:off y="4317891" x="4051952"/>
                <a:ext cy="404320" cx="1152748"/>
              </a:xfrm>
              <a:custGeom>
                <a:avLst/>
                <a:rect l="l" b="b" t="t" r="r"/>
                <a:pathLst>
                  <a:path w="1152748" fill="none" h="404320">
                    <a:moveTo>
                      <a:pt y="0" x="0"/>
                    </a:moveTo>
                    <a:lnTo>
                      <a:pt y="404320" x="0"/>
                    </a:lnTo>
                  </a:path>
                  <a:path w="1152748" fill="none" h="404320">
                    <a:moveTo>
                      <a:pt y="0" x="1152748"/>
                    </a:moveTo>
                    <a:lnTo>
                      <a:pt y="404320" x="1152748"/>
                    </a:lnTo>
                  </a:path>
                  <a:path w="1152748" fill="none" h="404320">
                    <a:moveTo>
                      <a:pt y="0" x="0"/>
                    </a:moveTo>
                    <a:lnTo>
                      <a:pt y="0" x="1152748"/>
                    </a:lnTo>
                  </a:path>
                  <a:path w="1152748" fill="none" h="404320">
                    <a:moveTo>
                      <a:pt y="404320" x="0"/>
                    </a:moveTo>
                    <a:lnTo>
                      <a:pt y="404320" x="1152748"/>
                    </a:lnTo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000000"/>
                    </a:solidFill>
                    <a:latin typeface="SimSun"/>
                  </a:rPr>
                  <a:t>Delay(int msec):void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000000"/>
                    </a:solidFill>
                    <a:latin typeface="SimSun"/>
                  </a:rPr>
                  <a:t>void addtoTreeW();</a:t>
                </a:r>
              </a:p>
              <a:p>
                <a:pPr algn="ctr">
                  <a:lnSpc>
                    <a:spcPct val="100000"/>
                  </a:lnSpc>
                </a:pPr>
              </a:p>
            </p:txBody>
          </p:sp>
        </p:grpSp>
        <p:grpSp>
          <p:nvGrpSpPr>
            <p:cNvPr name="类" id="102"/>
            <p:cNvGrpSpPr/>
            <p:nvPr/>
          </p:nvGrpSpPr>
          <p:grpSpPr>
            <a:xfrm>
              <a:off y="2063097" x="4164726"/>
              <a:ext cy="729594" cx="927200"/>
              <a:chOff y="2063097" x="4164726"/>
              <a:chExt cy="729594" cx="927200"/>
            </a:xfrm>
          </p:grpSpPr>
          <p:sp>
            <p:nvSpPr>
              <p:cNvPr name="Text 124" id="124"/>
              <p:cNvSpPr/>
              <p:nvPr/>
            </p:nvSpPr>
            <p:spPr>
              <a:xfrm>
                <a:off y="2063097" x="4164726"/>
                <a:ext cy="237653" cx="927200"/>
              </a:xfrm>
              <a:custGeom>
                <a:avLst/>
                <a:rect l="l" b="b" t="t" r="r"/>
                <a:pathLst>
                  <a:path w="927200" fill="none" h="237653">
                    <a:moveTo>
                      <a:pt y="0" x="0"/>
                    </a:moveTo>
                    <a:lnTo>
                      <a:pt y="237653" x="0"/>
                    </a:lnTo>
                  </a:path>
                  <a:path w="927200" fill="none" h="237653">
                    <a:moveTo>
                      <a:pt y="0" x="927200"/>
                    </a:moveTo>
                    <a:lnTo>
                      <a:pt y="237653" x="927200"/>
                    </a:lnTo>
                  </a:path>
                  <a:path w="927200" fill="none" h="237653">
                    <a:moveTo>
                      <a:pt y="0" x="0"/>
                    </a:moveTo>
                    <a:lnTo>
                      <a:pt y="0" x="927200"/>
                    </a:lnTo>
                  </a:path>
                  <a:path w="927200" fill="none" h="237653">
                    <a:moveTo>
                      <a:pt y="237653" x="0"/>
                    </a:moveTo>
                    <a:lnTo>
                      <a:pt y="237653" x="927200"/>
                    </a:lnTo>
                  </a:path>
                </a:pathLst>
              </a:custGeom>
              <a:noFill/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宋体"/>
                  </a:rPr>
                  <a:t>playlist</a:t>
                </a:r>
              </a:p>
            </p:txBody>
          </p:sp>
          <p:sp>
            <p:nvSpPr>
              <p:cNvPr name="Text 125" id="125"/>
              <p:cNvSpPr/>
              <p:nvPr/>
            </p:nvSpPr>
            <p:spPr>
              <a:xfrm>
                <a:off y="2300750" x="4164726"/>
                <a:ext cy="254288" cx="927200"/>
              </a:xfrm>
              <a:custGeom>
                <a:avLst/>
                <a:rect l="l" b="b" t="t" r="r"/>
                <a:pathLst>
                  <a:path w="927200" fill="none" h="254288">
                    <a:moveTo>
                      <a:pt y="0" x="0"/>
                    </a:moveTo>
                    <a:lnTo>
                      <a:pt y="254288" x="0"/>
                    </a:lnTo>
                  </a:path>
                  <a:path w="927200" fill="none" h="254288">
                    <a:moveTo>
                      <a:pt y="0" x="927200"/>
                    </a:moveTo>
                    <a:lnTo>
                      <a:pt y="254288" x="927200"/>
                    </a:lnTo>
                  </a:path>
                  <a:path w="927200" fill="none" h="254288">
                    <a:moveTo>
                      <a:pt y="0" x="0"/>
                    </a:moveTo>
                    <a:lnTo>
                      <a:pt y="0" x="927200"/>
                    </a:lnTo>
                  </a:path>
                  <a:path w="927200" fill="none" h="254288">
                    <a:moveTo>
                      <a:pt y="254288" x="0"/>
                    </a:moveTo>
                    <a:lnTo>
                      <a:pt y="254288" x="927200"/>
                    </a:lnTo>
                  </a:path>
                </a:pathLst>
              </a:custGeom>
              <a:solidFill>
                <a:srgbClr val="E7E7E7"/>
              </a:solidFill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Attributes</a:t>
                </a:r>
              </a:p>
            </p:txBody>
          </p:sp>
          <p:sp>
            <p:nvSpPr>
              <p:cNvPr name="Text 126" id="126"/>
              <p:cNvSpPr/>
              <p:nvPr/>
            </p:nvSpPr>
            <p:spPr>
              <a:xfrm>
                <a:off y="2555038" x="4164726"/>
                <a:ext cy="237653" cx="927200"/>
              </a:xfrm>
              <a:custGeom>
                <a:avLst/>
                <a:rect l="l" b="b" t="t" r="r"/>
                <a:pathLst>
                  <a:path w="927200" fill="none" h="237653">
                    <a:moveTo>
                      <a:pt y="0" x="0"/>
                    </a:moveTo>
                    <a:lnTo>
                      <a:pt y="237653" x="0"/>
                    </a:lnTo>
                  </a:path>
                  <a:path w="927200" fill="none" h="237653">
                    <a:moveTo>
                      <a:pt y="0" x="927200"/>
                    </a:moveTo>
                    <a:lnTo>
                      <a:pt y="237653" x="927200"/>
                    </a:lnTo>
                  </a:path>
                  <a:path w="927200" fill="none" h="237653">
                    <a:moveTo>
                      <a:pt y="0" x="0"/>
                    </a:moveTo>
                    <a:lnTo>
                      <a:pt y="0" x="927200"/>
                    </a:lnTo>
                  </a:path>
                  <a:path w="927200" fill="none" h="237653">
                    <a:moveTo>
                      <a:pt y="237653" x="0"/>
                    </a:moveTo>
                    <a:lnTo>
                      <a:pt y="237653" x="927200"/>
                    </a:lnTo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Operations</a:t>
                </a:r>
              </a:p>
            </p:txBody>
          </p:sp>
        </p:grpSp>
        <p:grpSp>
          <p:nvGrpSpPr>
            <p:cNvPr name="类" id="103"/>
            <p:cNvGrpSpPr/>
            <p:nvPr/>
          </p:nvGrpSpPr>
          <p:grpSpPr>
            <a:xfrm>
              <a:off y="3411601" x="5599900"/>
              <a:ext cy="1383303" cx="1071600"/>
              <a:chOff y="3411601" x="5599900"/>
              <a:chExt cy="1383303" cx="1071600"/>
            </a:xfrm>
          </p:grpSpPr>
          <p:sp>
            <p:nvSpPr>
              <p:cNvPr name="Text 127" id="127"/>
              <p:cNvSpPr/>
              <p:nvPr/>
            </p:nvSpPr>
            <p:spPr>
              <a:xfrm>
                <a:off y="3411601" x="5599900"/>
                <a:ext cy="413491" cx="1071600"/>
              </a:xfrm>
              <a:custGeom>
                <a:avLst/>
                <a:rect l="l" b="b" t="t" r="r"/>
                <a:pathLst>
                  <a:path w="1071600" fill="none" h="413491">
                    <a:moveTo>
                      <a:pt y="0" x="0"/>
                    </a:moveTo>
                    <a:lnTo>
                      <a:pt y="413491" x="0"/>
                    </a:lnTo>
                  </a:path>
                  <a:path w="1071600" fill="none" h="413491">
                    <a:moveTo>
                      <a:pt y="0" x="1071600"/>
                    </a:moveTo>
                    <a:lnTo>
                      <a:pt y="413491" x="1071600"/>
                    </a:lnTo>
                  </a:path>
                  <a:path w="1071600" fill="none" h="413491">
                    <a:moveTo>
                      <a:pt y="0" x="0"/>
                    </a:moveTo>
                    <a:lnTo>
                      <a:pt y="0" x="1071600"/>
                    </a:lnTo>
                  </a:path>
                  <a:path w="1071600" fill="none" h="413491">
                    <a:moveTo>
                      <a:pt y="413491" x="0"/>
                    </a:moveTo>
                    <a:lnTo>
                      <a:pt y="413491" x="1071600"/>
                    </a:lnTo>
                  </a:path>
                </a:pathLst>
              </a:custGeom>
              <a:noFill/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宋体"/>
                  </a:rPr>
                  <a:t>media</a:t>
                </a:r>
              </a:p>
            </p:txBody>
          </p:sp>
          <p:sp>
            <p:nvSpPr>
              <p:cNvPr name="Text 128" id="128"/>
              <p:cNvSpPr/>
              <p:nvPr/>
            </p:nvSpPr>
            <p:spPr>
              <a:xfrm>
                <a:off y="3825092" x="5599900"/>
                <a:ext cy="556320" cx="1071600"/>
              </a:xfrm>
              <a:custGeom>
                <a:avLst/>
                <a:rect l="l" b="b" t="t" r="r"/>
                <a:pathLst>
                  <a:path w="1071600" fill="none" h="556320">
                    <a:moveTo>
                      <a:pt y="0" x="0"/>
                    </a:moveTo>
                    <a:lnTo>
                      <a:pt y="556320" x="0"/>
                    </a:lnTo>
                  </a:path>
                  <a:path w="1071600" fill="none" h="556320">
                    <a:moveTo>
                      <a:pt y="0" x="1071600"/>
                    </a:moveTo>
                    <a:lnTo>
                      <a:pt y="556320" x="1071600"/>
                    </a:lnTo>
                  </a:path>
                  <a:path w="1071600" fill="none" h="556320">
                    <a:moveTo>
                      <a:pt y="0" x="0"/>
                    </a:moveTo>
                    <a:lnTo>
                      <a:pt y="0" x="1071600"/>
                    </a:lnTo>
                  </a:path>
                  <a:path w="1071600" fill="none" h="556320">
                    <a:moveTo>
                      <a:pt y="556320" x="0"/>
                    </a:moveTo>
                    <a:lnTo>
                      <a:pt y="556320" x="1071600"/>
                    </a:lnTo>
                  </a:path>
                </a:pathLst>
              </a:custGeom>
              <a:solidFill>
                <a:srgbClr val="E7E7E7"/>
              </a:solidFill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AVFrame *yuv;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	SwsContext  *cCtx</a:t>
                </a:r>
              </a:p>
            </p:txBody>
          </p:sp>
          <p:sp>
            <p:nvSpPr>
              <p:cNvPr name="Text 129" id="129"/>
              <p:cNvSpPr/>
              <p:nvPr/>
            </p:nvSpPr>
            <p:spPr>
              <a:xfrm>
                <a:off y="4381412" x="5599900"/>
                <a:ext cy="413491" cx="1071600"/>
              </a:xfrm>
              <a:custGeom>
                <a:avLst/>
                <a:rect l="l" b="b" t="t" r="r"/>
                <a:pathLst>
                  <a:path w="1071600" fill="none" h="413491">
                    <a:moveTo>
                      <a:pt y="0" x="0"/>
                    </a:moveTo>
                    <a:lnTo>
                      <a:pt y="413491" x="0"/>
                    </a:lnTo>
                  </a:path>
                  <a:path w="1071600" fill="none" h="413491">
                    <a:moveTo>
                      <a:pt y="0" x="1071600"/>
                    </a:moveTo>
                    <a:lnTo>
                      <a:pt y="413491" x="1071600"/>
                    </a:lnTo>
                  </a:path>
                  <a:path w="1071600" fill="none" h="413491">
                    <a:moveTo>
                      <a:pt y="0" x="0"/>
                    </a:moveTo>
                    <a:lnTo>
                      <a:pt y="0" x="1071600"/>
                    </a:lnTo>
                  </a:path>
                  <a:path w="1071600" fill="none" h="413491">
                    <a:moveTo>
                      <a:pt y="413491" x="0"/>
                    </a:moveTo>
                    <a:lnTo>
                      <a:pt y="413491" x="1071600"/>
                    </a:lnTo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000000"/>
                    </a:solidFill>
                    <a:latin typeface="SimSun"/>
                  </a:rPr>
                  <a:t>OPen():AVPacket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000000"/>
                    </a:solidFill>
                    <a:latin typeface="SimSun"/>
                  </a:rPr>
                  <a:t>Decode():AVFrame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000000"/>
                    </a:solidFill>
                    <a:latin typeface="SimSun"/>
                  </a:rPr>
                  <a:t>toRgb():int</a:t>
                </a:r>
              </a:p>
            </p:txBody>
          </p:sp>
        </p:grpSp>
        <p:grpSp>
          <p:nvGrpSpPr>
            <p:cNvPr name="类" id="104"/>
            <p:cNvGrpSpPr/>
            <p:nvPr/>
          </p:nvGrpSpPr>
          <p:grpSpPr>
            <a:xfrm>
              <a:off y="3598982" x="2472500"/>
              <a:ext cy="1008539" cx="1102000"/>
              <a:chOff y="3598982" x="2472500"/>
              <a:chExt cy="1008539" cx="1102000"/>
            </a:xfrm>
          </p:grpSpPr>
          <p:sp>
            <p:nvSpPr>
              <p:cNvPr name="Text 130" id="130"/>
              <p:cNvSpPr/>
              <p:nvPr/>
            </p:nvSpPr>
            <p:spPr>
              <a:xfrm>
                <a:off y="3598982" x="2472500"/>
                <a:ext cy="209760" cx="1102000"/>
              </a:xfrm>
              <a:custGeom>
                <a:avLst/>
                <a:rect l="l" b="b" t="t" r="r"/>
                <a:pathLst>
                  <a:path w="1102000" fill="none" h="209760">
                    <a:moveTo>
                      <a:pt y="0" x="0"/>
                    </a:moveTo>
                    <a:lnTo>
                      <a:pt y="209760" x="0"/>
                    </a:lnTo>
                  </a:path>
                  <a:path w="1102000" fill="none" h="209760">
                    <a:moveTo>
                      <a:pt y="0" x="1102000"/>
                    </a:moveTo>
                    <a:lnTo>
                      <a:pt y="209760" x="1102000"/>
                    </a:lnTo>
                  </a:path>
                  <a:path w="1102000" fill="none" h="209760">
                    <a:moveTo>
                      <a:pt y="0" x="0"/>
                    </a:moveTo>
                    <a:lnTo>
                      <a:pt y="0" x="1102000"/>
                    </a:lnTo>
                  </a:path>
                  <a:path w="1102000" fill="none" h="209760">
                    <a:moveTo>
                      <a:pt y="209760" x="0"/>
                    </a:moveTo>
                    <a:lnTo>
                      <a:pt y="209760" x="1102000"/>
                    </a:lnTo>
                  </a:path>
                </a:pathLst>
              </a:custGeom>
              <a:noFill/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宋体"/>
                  </a:rPr>
                  <a:t>Xaudioplay</a:t>
                </a:r>
              </a:p>
            </p:txBody>
          </p:sp>
          <p:sp>
            <p:nvSpPr>
              <p:cNvPr name="Text 131" id="131"/>
              <p:cNvSpPr/>
              <p:nvPr/>
            </p:nvSpPr>
            <p:spPr>
              <a:xfrm>
                <a:off y="3808742" x="2472500"/>
                <a:ext cy="392160" cx="1102000"/>
              </a:xfrm>
              <a:custGeom>
                <a:avLst/>
                <a:rect l="l" b="b" t="t" r="r"/>
                <a:pathLst>
                  <a:path w="1102000" fill="none" h="392160">
                    <a:moveTo>
                      <a:pt y="0" x="0"/>
                    </a:moveTo>
                    <a:lnTo>
                      <a:pt y="392160" x="0"/>
                    </a:lnTo>
                  </a:path>
                  <a:path w="1102000" fill="none" h="392160">
                    <a:moveTo>
                      <a:pt y="0" x="1102000"/>
                    </a:moveTo>
                    <a:lnTo>
                      <a:pt y="392160" x="1102000"/>
                    </a:lnTo>
                  </a:path>
                  <a:path w="1102000" fill="none" h="392160">
                    <a:moveTo>
                      <a:pt y="0" x="0"/>
                    </a:moveTo>
                    <a:lnTo>
                      <a:pt y="0" x="1102000"/>
                    </a:lnTo>
                  </a:path>
                  <a:path w="1102000" fill="none" h="392160">
                    <a:moveTo>
                      <a:pt y="392160" x="0"/>
                    </a:moveTo>
                    <a:lnTo>
                      <a:pt y="392160" x="1102000"/>
                    </a:lnTo>
                  </a:path>
                </a:pathLst>
              </a:custGeom>
              <a:solidFill>
                <a:srgbClr val="E7E7E7"/>
              </a:solidFill>
              <a:ln w="2500" cap="flat">
                <a:solidFill>
                  <a:srgbClr val="7E7E7E"/>
                </a:solidFill>
                <a:bevel/>
              </a:ln>
            </p:spPr>
            <p:txBody>
              <a:bodyPr anchor="ctr" bIns="0" wrap="square" rIns="3000" tIns="0" lIns="3000" rtlCol="0"/>
              <a:lstStyle/>
              <a:p>
                <a:pPr algn="ctr">
                  <a:lnSpc>
                    <a:spcPct val="100000"/>
                  </a:lnSpc>
                </a:pPr>
              </a:p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000000"/>
                    </a:solidFill>
                    <a:latin typeface="SimSun"/>
                  </a:rPr>
                  <a:t>QIODevice *io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sz="684">
                    <a:solidFill>
                      <a:srgbClr val="000000"/>
                    </a:solidFill>
                    <a:latin typeface="SimSun"/>
                  </a:rPr>
                  <a:t>int sampleRate;</a:t>
                </a:r>
              </a:p>
            </p:txBody>
          </p:sp>
          <p:sp>
            <p:nvSpPr>
              <p:cNvPr name="Text 132" id="132"/>
              <p:cNvSpPr/>
              <p:nvPr/>
            </p:nvSpPr>
            <p:spPr>
              <a:xfrm>
                <a:off y="4200902" x="2472500"/>
                <a:ext cy="406619" cx="1102000"/>
              </a:xfrm>
              <a:custGeom>
                <a:avLst/>
                <a:rect l="l" b="b" t="t" r="r"/>
                <a:pathLst>
                  <a:path w="1102000" fill="none" h="406619">
                    <a:moveTo>
                      <a:pt y="0" x="0"/>
                    </a:moveTo>
                    <a:lnTo>
                      <a:pt y="406619" x="0"/>
                    </a:lnTo>
                  </a:path>
                  <a:path w="1102000" fill="none" h="406619">
                    <a:moveTo>
                      <a:pt y="0" x="1102000"/>
                    </a:moveTo>
                    <a:lnTo>
                      <a:pt y="406619" x="1102000"/>
                    </a:lnTo>
                  </a:path>
                  <a:path w="1102000" fill="none" h="406619">
                    <a:moveTo>
                      <a:pt y="0" x="0"/>
                    </a:moveTo>
                    <a:lnTo>
                      <a:pt y="0" x="1102000"/>
                    </a:lnTo>
                  </a:path>
                  <a:path w="1102000" fill="none" h="406619">
                    <a:moveTo>
                      <a:pt y="406619" x="0"/>
                    </a:moveTo>
                    <a:lnTo>
                      <a:pt y="406619" x="1102000"/>
                    </a:lnTo>
                  </a:path>
                </a:pathLst>
              </a:custGeom>
              <a:solidFill>
                <a:srgbClr val="FFFFFF"/>
              </a:solidFill>
              <a:ln w="2500" cap="flat">
                <a:solidFill>
                  <a:srgbClr val="7E7E7E"/>
                </a:solidFill>
                <a:bevel/>
              </a:ln>
            </p:spPr>
            <p:txBody>
              <a:bodyPr anchor="t" bIns="0" wrap="square" rIns="3000" tIns="0" lIns="3000" rtlCol="0"/>
              <a:lstStyle/>
              <a:p>
                <a:pPr algn="l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Start() :bool</a:t>
                </a:r>
              </a:p>
              <a:p>
                <a:pPr algn="l">
                  <a:lnSpc>
                    <a:spcPct val="100000"/>
                  </a:lnSpc>
                </a:pPr>
                <a:r>
                  <a:rPr sz="760">
                    <a:solidFill>
                      <a:srgbClr val="303030"/>
                    </a:solidFill>
                    <a:latin typeface="宋体"/>
                  </a:rPr>
                  <a:t> Stop():void</a:t>
                </a:r>
              </a:p>
            </p:txBody>
          </p:sp>
        </p:grpSp>
        <p:sp>
          <p:nvSpPr>
            <p:cNvPr name="包" id="106"/>
            <p:cNvSpPr/>
            <p:nvPr/>
          </p:nvSpPr>
          <p:spPr>
            <a:xfrm>
              <a:off y="2108691" x="2552300"/>
              <a:ext cy="684000" cx="942400"/>
            </a:xfrm>
            <a:custGeom>
              <a:avLst/>
              <a:gdLst>
                <a:gd name="connsiteX0" fmla="*/ 0 w 942400"/>
                <a:gd name="connsiteY0" fmla="*/ 144000 h 684000"/>
                <a:gd name="connsiteX1" fmla="*/ 942400 w 942400"/>
                <a:gd name="connsiteY1" fmla="*/ 144000 h 684000"/>
                <a:gd name="connsiteX2" fmla="*/ 0 w 942400"/>
                <a:gd name="connsiteY2" fmla="*/ 342000 h 684000"/>
                <a:gd name="connsiteX3" fmla="*/ 942400 w 942400"/>
                <a:gd name="connsiteY3" fmla="*/ 342000 h 684000"/>
                <a:gd name="connsiteX4" fmla="*/ 0 w 942400"/>
                <a:gd name="connsiteY4" fmla="*/ 540360 h 684000"/>
                <a:gd name="connsiteX5" fmla="*/ 942400 w 942400"/>
                <a:gd name="connsiteY5" fmla="*/ 540360 h 684000"/>
                <a:gd name="connsiteX6" fmla="*/ 471200 w 942400"/>
                <a:gd name="connsiteY6" fmla="*/ 144000 h 684000"/>
                <a:gd name="connsiteX7" fmla="*/ 706800 w 942400"/>
                <a:gd name="connsiteY7" fmla="*/ 144000 h 684000"/>
                <a:gd name="connsiteX8" fmla="*/ 235600 w 942400"/>
                <a:gd name="connsiteY8" fmla="*/ 684000 h 684000"/>
                <a:gd name="connsiteX9" fmla="*/ 471200 w 942400"/>
                <a:gd name="connsiteY9" fmla="*/ 684000 h 684000"/>
                <a:gd name="connsiteX10" fmla="*/ 706800 w 942400"/>
                <a:gd name="connsiteY10" fmla="*/ 684000 h 684000"/>
                <a:gd name="rtt" fmla="*/ 144000 h 684000"/>
                <a:gd name="rtb" fmla="*/ 684000 h 6840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</a:cxnLst>
              <a:rect l="l" b="rtb" t="rtt" r="r"/>
              <a:pathLst>
                <a:path w="942400" h="684000" stroke="false">
                  <a:moveTo>
                    <a:pt y="0" x="0"/>
                  </a:moveTo>
                  <a:lnTo>
                    <a:pt y="684000" x="0"/>
                  </a:lnTo>
                  <a:lnTo>
                    <a:pt y="684000" x="942400"/>
                  </a:lnTo>
                  <a:lnTo>
                    <a:pt y="144000" x="942400"/>
                  </a:lnTo>
                  <a:lnTo>
                    <a:pt y="144000" x="357307"/>
                  </a:lnTo>
                  <a:lnTo>
                    <a:pt y="0" x="357307"/>
                  </a:lnTo>
                  <a:lnTo>
                    <a:pt y="0" x="0"/>
                  </a:lnTo>
                  <a:close/>
                </a:path>
                <a:path w="942400" h="684000" fill="none">
                  <a:moveTo>
                    <a:pt y="0" x="0"/>
                  </a:moveTo>
                  <a:lnTo>
                    <a:pt y="684000" x="0"/>
                  </a:lnTo>
                  <a:lnTo>
                    <a:pt y="684000" x="942400"/>
                  </a:lnTo>
                  <a:lnTo>
                    <a:pt y="144000" x="942400"/>
                  </a:lnTo>
                  <a:lnTo>
                    <a:pt y="144000" x="357307"/>
                  </a:lnTo>
                  <a:lnTo>
                    <a:pt y="0" x="357307"/>
                  </a:lnTo>
                  <a:lnTo>
                    <a:pt y="0" x="0"/>
                  </a:lnTo>
                  <a:close/>
                  <a:moveTo>
                    <a:pt y="144000" x="357307"/>
                  </a:moveTo>
                  <a:lnTo>
                    <a:pt y="144000" x="0"/>
                  </a:lnTo>
                </a:path>
              </a:pathLst>
            </a:custGeom>
            <a:solidFill>
              <a:srgbClr val="FFFFFF"/>
            </a:solidFill>
            <a:ln w="2500" cap="flat">
              <a:solidFill>
                <a:srgbClr val="868686"/>
              </a:solidFill>
              <a:bevel/>
            </a:ln>
          </p:spPr>
          <p:txBody>
            <a:bodyPr anchor="ctr" bIns="0" wrap="square" rIns="0" tIns="0" lIns="0" rtlCol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QT</a:t>
              </a:r>
            </a:p>
          </p:txBody>
        </p:sp>
        <p:sp>
          <p:nvSpPr>
            <p:cNvPr name="包" id="107"/>
            <p:cNvSpPr/>
            <p:nvPr/>
          </p:nvSpPr>
          <p:spPr>
            <a:xfrm>
              <a:off y="2313897" x="5664500"/>
              <a:ext cy="684000" cx="942400"/>
            </a:xfrm>
            <a:custGeom>
              <a:avLst/>
              <a:gdLst>
                <a:gd name="connsiteX0" fmla="*/ 0 w 942400"/>
                <a:gd name="connsiteY0" fmla="*/ 144000 h 684000"/>
                <a:gd name="connsiteX1" fmla="*/ 942400 w 942400"/>
                <a:gd name="connsiteY1" fmla="*/ 144000 h 684000"/>
                <a:gd name="connsiteX2" fmla="*/ 0 w 942400"/>
                <a:gd name="connsiteY2" fmla="*/ 342000 h 684000"/>
                <a:gd name="connsiteX3" fmla="*/ 942400 w 942400"/>
                <a:gd name="connsiteY3" fmla="*/ 342000 h 684000"/>
                <a:gd name="connsiteX4" fmla="*/ 0 w 942400"/>
                <a:gd name="connsiteY4" fmla="*/ 540360 h 684000"/>
                <a:gd name="connsiteX5" fmla="*/ 942400 w 942400"/>
                <a:gd name="connsiteY5" fmla="*/ 540360 h 684000"/>
                <a:gd name="connsiteX6" fmla="*/ 471200 w 942400"/>
                <a:gd name="connsiteY6" fmla="*/ 144000 h 684000"/>
                <a:gd name="connsiteX7" fmla="*/ 706800 w 942400"/>
                <a:gd name="connsiteY7" fmla="*/ 144000 h 684000"/>
                <a:gd name="connsiteX8" fmla="*/ 235600 w 942400"/>
                <a:gd name="connsiteY8" fmla="*/ 684000 h 684000"/>
                <a:gd name="connsiteX9" fmla="*/ 471200 w 942400"/>
                <a:gd name="connsiteY9" fmla="*/ 684000 h 684000"/>
                <a:gd name="connsiteX10" fmla="*/ 706800 w 942400"/>
                <a:gd name="connsiteY10" fmla="*/ 684000 h 684000"/>
                <a:gd name="rtt" fmla="*/ 144000 h 684000"/>
                <a:gd name="rtb" fmla="*/ 684000 h 684000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</a:cxnLst>
              <a:rect l="l" b="rtb" t="rtt" r="r"/>
              <a:pathLst>
                <a:path w="942400" h="684000" stroke="false">
                  <a:moveTo>
                    <a:pt y="0" x="0"/>
                  </a:moveTo>
                  <a:lnTo>
                    <a:pt y="684000" x="0"/>
                  </a:lnTo>
                  <a:lnTo>
                    <a:pt y="684000" x="942400"/>
                  </a:lnTo>
                  <a:lnTo>
                    <a:pt y="144000" x="942400"/>
                  </a:lnTo>
                  <a:lnTo>
                    <a:pt y="144000" x="357307"/>
                  </a:lnTo>
                  <a:lnTo>
                    <a:pt y="0" x="357307"/>
                  </a:lnTo>
                  <a:lnTo>
                    <a:pt y="0" x="0"/>
                  </a:lnTo>
                  <a:close/>
                </a:path>
                <a:path w="942400" h="684000" fill="none">
                  <a:moveTo>
                    <a:pt y="0" x="0"/>
                  </a:moveTo>
                  <a:lnTo>
                    <a:pt y="684000" x="0"/>
                  </a:lnTo>
                  <a:lnTo>
                    <a:pt y="684000" x="942400"/>
                  </a:lnTo>
                  <a:lnTo>
                    <a:pt y="144000" x="942400"/>
                  </a:lnTo>
                  <a:lnTo>
                    <a:pt y="144000" x="357307"/>
                  </a:lnTo>
                  <a:lnTo>
                    <a:pt y="0" x="357307"/>
                  </a:lnTo>
                  <a:lnTo>
                    <a:pt y="0" x="0"/>
                  </a:lnTo>
                  <a:close/>
                  <a:moveTo>
                    <a:pt y="144000" x="357307"/>
                  </a:moveTo>
                  <a:lnTo>
                    <a:pt y="144000" x="0"/>
                  </a:lnTo>
                </a:path>
              </a:pathLst>
            </a:custGeom>
            <a:noFill/>
            <a:ln w="2500" cap="flat">
              <a:solidFill>
                <a:srgbClr val="000000"/>
              </a:solidFill>
              <a:bevel/>
            </a:ln>
          </p:spPr>
          <p:txBody>
            <a:bodyPr anchor="ctr" bIns="0" wrap="square" rIns="36000" tIns="0" lIns="36000" rtlCol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303030"/>
                  </a:solidFill>
                  <a:latin typeface="宋体"/>
                </a:rPr>
                <a:t>ffmpeg</a:t>
              </a:r>
            </a:p>
          </p:txBody>
        </p:sp>
        <p:grpSp>
          <p:nvGrpSpPr>
            <p:cNvPr name="Group 133" id="133"/>
            <p:cNvGrpSpPr/>
            <p:nvPr/>
          </p:nvGrpSpPr>
          <p:grpSpPr>
            <a:xfrm>
              <a:off y="4103252" x="3574500"/>
              <a:ext cy="0" cx="477452"/>
              <a:chOff y="4103252" x="3574500"/>
              <a:chExt cy="0" cx="477452"/>
            </a:xfrm>
          </p:grpSpPr>
          <p:sp>
            <p:nvSpPr>
              <p:cNvPr name="关联" id="109"/>
              <p:cNvSpPr/>
              <p:nvPr/>
            </p:nvSpPr>
            <p:spPr>
              <a:xfrm>
                <a:off y="4103252" x="3574500"/>
                <a:ext cy="0" cx="477452"/>
              </a:xfrm>
              <a:custGeom>
                <a:avLst/>
                <a:gdLst/>
                <a:ahLst/>
                <a:cxnLst/>
                <a:pathLst>
                  <a:path w="477452" h="0" fill="none">
                    <a:moveTo>
                      <a:pt y="0" x="0"/>
                    </a:moveTo>
                    <a:lnTo>
                      <a:pt y="0" x="477452"/>
                    </a:lnTo>
                  </a:path>
                </a:pathLst>
              </a:custGeom>
              <a:solidFill>
                <a:srgbClr val="CBCBCB"/>
              </a:solidFill>
              <a:ln w="7600" cap="flat">
                <a:solidFill>
                  <a:srgbClr val="CBCBCB"/>
                </a:solidFill>
                <a:custDash>
                  <a:ds sp="400000" d="600000"/>
                </a:custDash>
                <a:bevel/>
                <a:headEnd w="lg" len="lg" type="arrow"/>
                <a:tailEnd w="lg" len="lg" type="arrow"/>
              </a:ln>
            </p:spPr>
          </p:sp>
          <p:sp>
            <p:nvSpPr>
              <p:cNvPr name="Text 134" id="134"/>
              <p:cNvSpPr txBox="1"/>
              <p:nvPr/>
            </p:nvSpPr>
            <p:spPr>
              <a:xfrm>
                <a:off y="3922729" x="3491214"/>
                <a:ext cy="164160" cx="167200"/>
              </a:xfrm>
              <a:prstGeom prst="rect">
                <a:avLst/>
              </a:prstGeom>
              <a:noFill/>
            </p:spPr>
            <p:txBody>
              <a:bodyPr anchor="ctr" bIns="0" wrap="square" rIns="0" tIns="0" lIns="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宋体"/>
                  </a:rPr>
                  <a:t>  </a:t>
                </a:r>
              </a:p>
            </p:txBody>
          </p:sp>
          <p:sp>
            <p:nvSpPr>
              <p:cNvPr name="Text 135" id="135"/>
              <p:cNvSpPr txBox="1"/>
              <p:nvPr/>
            </p:nvSpPr>
            <p:spPr>
              <a:xfrm>
                <a:off y="3832370" x="3671972"/>
                <a:ext cy="164160" cx="228000"/>
              </a:xfrm>
              <a:prstGeom prst="rect">
                <a:avLst/>
              </a:prstGeom>
              <a:noFill/>
            </p:spPr>
            <p:txBody>
              <a:bodyPr anchor="ctr" bIns="0" wrap="square" rIns="0" tIns="0" lIns="0" rtlCol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00000"/>
                    </a:solidFill>
                    <a:latin typeface="宋体"/>
                  </a:rPr>
                  <a:t>1:1</a:t>
                </a:r>
              </a:p>
            </p:txBody>
          </p:sp>
        </p:grpSp>
        <p:sp>
          <p:nvSpPr>
            <p:cNvPr name="关联" id="111"/>
            <p:cNvSpPr/>
            <p:nvPr/>
          </p:nvSpPr>
          <p:spPr>
            <a:xfrm>
              <a:off y="4103252" x="5204700"/>
              <a:ext cy="0" cx="395200"/>
            </a:xfrm>
            <a:custGeom>
              <a:avLst/>
              <a:gdLst>
                <a:gd name="rtl" fmla="*/ 15220 w 395200"/>
                <a:gd name="rtt" fmla="*/ -270882 h 0"/>
                <a:gd name="rtr" fmla="*/ 243220 w 395200"/>
                <a:gd name="rtb" fmla="*/ -106722 h 0"/>
              </a:gdLst>
              <a:ahLst/>
              <a:cxnLst/>
              <a:rect l="rtl" b="rtb" t="rtt" r="rtr"/>
              <a:pathLst>
                <a:path w="395200" h="0" fill="none">
                  <a:moveTo>
                    <a:pt y="0" x="0"/>
                  </a:moveTo>
                  <a:lnTo>
                    <a:pt y="0" x="395200"/>
                  </a:lnTo>
                </a:path>
              </a:pathLst>
            </a:custGeom>
            <a:solidFill>
              <a:srgbClr val="CBCBCB"/>
            </a:solidFill>
            <a:ln w="7600" cap="flat">
              <a:solidFill>
                <a:srgbClr val="CBCBCB"/>
              </a:solidFill>
              <a:custDash>
                <a:ds sp="400000" d="600000"/>
              </a:custDash>
              <a:bevel/>
              <a:headEnd w="lg" len="lg" type="arrow"/>
              <a:tailEnd w="lg" len="lg" type="arrow"/>
            </a:ln>
          </p:spPr>
          <p:txBody>
            <a:bodyPr anchor="ctr" bIns="0" wrap="square" rIns="0" tIns="0" lIns="0" rtlCol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000000"/>
                  </a:solidFill>
                  <a:latin typeface="宋体"/>
                </a:rPr>
                <a:t>1:1</a:t>
              </a:r>
            </a:p>
          </p:txBody>
        </p:sp>
        <p:sp>
          <p:nvSpPr>
            <p:cNvPr name="关联" id="114"/>
            <p:cNvSpPr/>
            <p:nvPr/>
          </p:nvSpPr>
          <p:spPr>
            <a:xfrm>
              <a:off y="2792691" x="4628326"/>
              <a:ext cy="691602" cx="0"/>
            </a:xfrm>
            <a:custGeom>
              <a:avLst/>
              <a:gdLst>
                <a:gd name="rtl" fmla="*/ -231780 w 0"/>
                <a:gd name="rtt" fmla="*/ 265681 h 691602"/>
                <a:gd name="rtr" fmla="*/ 3820 w 0"/>
                <a:gd name="rtb" fmla="*/ 435921 h 691602"/>
              </a:gdLst>
              <a:ahLst/>
              <a:cxnLst/>
              <a:rect l="rtl" b="rtb" t="rtt" r="rtr"/>
              <a:pathLst>
                <a:path w="0" h="691602" fill="none">
                  <a:moveTo>
                    <a:pt y="0" x="0"/>
                  </a:moveTo>
                  <a:lnTo>
                    <a:pt y="691602" x="0"/>
                  </a:lnTo>
                </a:path>
              </a:pathLst>
            </a:custGeom>
            <a:gradFill>
              <a:gsLst>
                <a:gs pos="0">
                  <a:srgbClr val="B2B2B2"/>
                </a:gs>
                <a:gs pos="100000">
                  <a:srgbClr val="969696"/>
                </a:gs>
              </a:gsLst>
              <a:lin ang="5400000" scaled="0"/>
            </a:gradFill>
            <a:ln w="7600" cap="flat">
              <a:solidFill>
                <a:srgbClr val="969696"/>
              </a:solidFill>
              <a:custDash>
                <a:ds sp="400000" d="600000"/>
              </a:custDash>
              <a:bevel/>
              <a:headEnd w="lg" len="lg" type="arrow"/>
              <a:tailEnd w="lg" len="lg" type="arrow"/>
            </a:ln>
            <a:effectLst>
              <a:outerShdw blurRad="0" rotWithShape="0" algn="tl" dir="2700000" dist="21496">
                <a:srgbClr val="000000">
                  <a:alpha val="8000"/>
                </a:srgbClr>
              </a:outerShdw>
            </a:effectLst>
          </p:spPr>
          <p:txBody>
            <a:bodyPr anchor="ctr" bIns="0" wrap="square" rIns="0" tIns="0" lIns="0" rtlCol="0"/>
            <a:lstStyle/>
            <a:p>
              <a:pPr algn="ctr"/>
              <a:r>
                <a:rPr sz="760">
                  <a:solidFill>
                    <a:srgbClr val="000000"/>
                  </a:solidFill>
                  <a:latin typeface="Arial"/>
                </a:rPr>
                <a:t>1:1</a:t>
              </a:r>
            </a:p>
          </p:txBody>
        </p:sp>
        <p:sp>
          <p:nvSpPr>
            <p:cNvPr name="Text 136" id="136"/>
            <p:cNvSpPr txBox="1"/>
            <p:nvPr/>
          </p:nvSpPr>
          <p:spPr>
            <a:xfrm>
              <a:off y="2063097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37" id="137"/>
            <p:cNvSpPr txBox="1"/>
            <p:nvPr/>
          </p:nvSpPr>
          <p:spPr>
            <a:xfrm>
              <a:off y="3155820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38" id="138"/>
            <p:cNvSpPr txBox="1"/>
            <p:nvPr/>
          </p:nvSpPr>
          <p:spPr>
            <a:xfrm>
              <a:off y="4248542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39" id="139"/>
            <p:cNvSpPr txBox="1"/>
            <p:nvPr/>
          </p:nvSpPr>
          <p:spPr>
            <a:xfrm>
              <a:off y="2063097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0" id="140"/>
            <p:cNvSpPr txBox="1"/>
            <p:nvPr/>
          </p:nvSpPr>
          <p:spPr>
            <a:xfrm>
              <a:off y="3155820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1" id="141"/>
            <p:cNvSpPr txBox="1"/>
            <p:nvPr/>
          </p:nvSpPr>
          <p:spPr>
            <a:xfrm>
              <a:off y="4248542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2" id="142"/>
            <p:cNvSpPr txBox="1"/>
            <p:nvPr/>
          </p:nvSpPr>
          <p:spPr>
            <a:xfrm>
              <a:off y="2063097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3" id="143"/>
            <p:cNvSpPr txBox="1"/>
            <p:nvPr/>
          </p:nvSpPr>
          <p:spPr>
            <a:xfrm>
              <a:off y="3155820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144" id="144"/>
            <p:cNvSpPr txBox="1"/>
            <p:nvPr/>
          </p:nvSpPr>
          <p:spPr>
            <a:xfrm>
              <a:off y="4248542" x="2472500"/>
              <a:ext cy="546361" cx="4199000"/>
            </a:xfrm>
            <a:prstGeom prst="rect">
              <a:avLst/>
            </a:prstGeom>
            <a:noFill/>
          </p:spPr>
          <p:txBody>
            <a:bodyPr anchor="ctr" wrap="square" rIns="0" lIns="0" rtlCol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terms="http://purl.org/dc/terms/" xmlns:cp="http://schemas.openxmlformats.org/package/2006/metadata/core-properties" xmlns:dc="http://purl.org/dc/elements/1.1/" xmlns:xsi="http://www.w3.org/2001/XMLSchema-instance" xmlns:dcmitype="http://purl.org/dc/dcmitype/">
  <dc:title>PowerPoint Presentation</dc:title>
  <dc:creator>smb</dc:creator>
  <cp:lastModifiedBy>smb</cp:lastModifiedBy>
  <cp:revision>1</cp:revision>
  <dcterms:created xsi:type="dcterms:W3CDTF">2020-05-11T16:18:30Z</dcterms:created>
  <dcterms:modified xsi:type="dcterms:W3CDTF">2020-05-11T16:18:30Z</dcterms:modified>
</cp:coreProperties>
</file>