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194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6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wang.com/tag/%e8%a1%a8%e5%8d%95%e5%85%83%e7%b4%a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wang.com/tag/%e8%a1%a8%e5%8d%95%e5%85%83%e7%b4%a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wang.com/tag/%e8%a1%a8%e5%8d%95%e5%85%83%e7%b4%a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wang.com/tag/datetim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43"/>
            <a:ext cx="7772400" cy="121444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 smtClean="0"/>
              <a:t>HTML5</a:t>
            </a:r>
            <a:r>
              <a:rPr lang="zh-CN" altLang="en-US" sz="6600" dirty="0" smtClean="0"/>
              <a:t>表单元素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5</a:t>
            </a:r>
            <a:r>
              <a:rPr lang="en-US" altLang="zh-CN" b="1" dirty="0"/>
              <a:t>. time</a:t>
            </a:r>
          </a:p>
          <a:p>
            <a:r>
              <a:rPr lang="en-US" altLang="zh-CN" dirty="0"/>
              <a:t>time </a:t>
            </a:r>
            <a:r>
              <a:rPr lang="zh-CN" altLang="en-US" dirty="0"/>
              <a:t>类型是时间文本框，可以手动输入或用右边上线箭头控制。显示效果可以查看 </a:t>
            </a:r>
            <a:r>
              <a:rPr lang="en-US" altLang="zh-CN" dirty="0" err="1"/>
              <a:t>datetime</a:t>
            </a:r>
            <a:r>
              <a:rPr lang="en-US" altLang="zh-CN" dirty="0"/>
              <a:t>-local </a:t>
            </a:r>
            <a:r>
              <a:rPr lang="zh-CN" altLang="en-US" dirty="0"/>
              <a:t>效果的右边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&lt;input type="time" value="22:52" /&gt;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6</a:t>
            </a:r>
            <a:r>
              <a:rPr lang="en-US" altLang="zh-CN" b="1" dirty="0"/>
              <a:t>. email </a:t>
            </a:r>
            <a:r>
              <a:rPr lang="zh-CN" altLang="en-US" b="1" dirty="0"/>
              <a:t>和 </a:t>
            </a:r>
            <a:r>
              <a:rPr lang="en-US" altLang="zh-CN" b="1" dirty="0" err="1"/>
              <a:t>url</a:t>
            </a:r>
            <a:endParaRPr lang="en-US" altLang="zh-CN" b="1" dirty="0"/>
          </a:p>
          <a:p>
            <a:r>
              <a:rPr lang="en-US" altLang="zh-CN" dirty="0"/>
              <a:t>email </a:t>
            </a:r>
            <a:r>
              <a:rPr lang="zh-CN" altLang="en-US" dirty="0"/>
              <a:t>类型用来输入 </a:t>
            </a:r>
            <a:r>
              <a:rPr lang="en-US" altLang="zh-CN" dirty="0"/>
              <a:t>E-mail </a:t>
            </a:r>
            <a:r>
              <a:rPr lang="zh-CN" altLang="en-US" dirty="0"/>
              <a:t>地址，它会验证文本框内的内容是否为合法的 </a:t>
            </a:r>
            <a:r>
              <a:rPr lang="en-US" altLang="zh-CN" dirty="0"/>
              <a:t>E-mail </a:t>
            </a:r>
            <a:r>
              <a:rPr lang="zh-CN" altLang="en-US" dirty="0"/>
              <a:t>地址。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类型是用来输入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地址的，它会验证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地址是否合法。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80" y="3212976"/>
            <a:ext cx="6475809" cy="32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7</a:t>
            </a:r>
            <a:r>
              <a:rPr lang="en-US" altLang="zh-CN" b="1" dirty="0"/>
              <a:t>. number </a:t>
            </a:r>
            <a:r>
              <a:rPr lang="zh-CN" altLang="en-US" b="1" dirty="0"/>
              <a:t>和 </a:t>
            </a:r>
            <a:r>
              <a:rPr lang="en-US" altLang="zh-CN" b="1" dirty="0"/>
              <a:t>range</a:t>
            </a:r>
          </a:p>
          <a:p>
            <a:r>
              <a:rPr lang="en-US" altLang="zh-CN" dirty="0"/>
              <a:t>number </a:t>
            </a:r>
            <a:r>
              <a:rPr lang="zh-CN" altLang="en-US" dirty="0"/>
              <a:t>类型是专门用来输入数字的，并且在提交时会检验是否为数字。</a:t>
            </a:r>
            <a:r>
              <a:rPr lang="en-US" altLang="zh-CN" dirty="0"/>
              <a:t>number </a:t>
            </a:r>
            <a:r>
              <a:rPr lang="zh-CN" altLang="en-US" dirty="0"/>
              <a:t>类型有 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min </a:t>
            </a:r>
            <a:r>
              <a:rPr lang="zh-CN" altLang="en-US" dirty="0"/>
              <a:t>和 </a:t>
            </a:r>
            <a:r>
              <a:rPr lang="en-US" altLang="zh-CN" dirty="0"/>
              <a:t>step </a:t>
            </a:r>
            <a:r>
              <a:rPr lang="zh-CN" altLang="en-US" dirty="0"/>
              <a:t>属性。</a:t>
            </a:r>
            <a:r>
              <a:rPr lang="en-US" altLang="zh-CN" dirty="0"/>
              <a:t>max </a:t>
            </a:r>
            <a:r>
              <a:rPr lang="zh-CN" altLang="en-US" dirty="0"/>
              <a:t>是允许的最大值，</a:t>
            </a:r>
            <a:r>
              <a:rPr lang="en-US" altLang="zh-CN" dirty="0"/>
              <a:t>min </a:t>
            </a:r>
            <a:r>
              <a:rPr lang="zh-CN" altLang="en-US" dirty="0"/>
              <a:t>是允许的最小值，</a:t>
            </a:r>
            <a:r>
              <a:rPr lang="en-US" altLang="zh-CN" dirty="0"/>
              <a:t>step </a:t>
            </a:r>
            <a:r>
              <a:rPr lang="zh-CN" altLang="en-US" dirty="0"/>
              <a:t>是间隔。设置了这些属性后，如果手动填入的数字不符合这些属性条件，将不能提交。 </a:t>
            </a:r>
            <a:r>
              <a:rPr lang="en-US" altLang="zh-CN" dirty="0"/>
              <a:t>range </a:t>
            </a:r>
            <a:r>
              <a:rPr lang="zh-CN" altLang="en-US" dirty="0"/>
              <a:t>类型是一个数字滑动条。它与 </a:t>
            </a:r>
            <a:r>
              <a:rPr lang="en-US" altLang="zh-CN" dirty="0"/>
              <a:t>number </a:t>
            </a:r>
            <a:r>
              <a:rPr lang="zh-CN" altLang="en-US" dirty="0"/>
              <a:t>类型功能类似，也有 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min </a:t>
            </a:r>
            <a:r>
              <a:rPr lang="zh-CN" altLang="en-US" dirty="0"/>
              <a:t>和 </a:t>
            </a:r>
            <a:r>
              <a:rPr lang="en-US" altLang="zh-CN" dirty="0"/>
              <a:t>step </a:t>
            </a:r>
            <a:r>
              <a:rPr lang="zh-CN" altLang="en-US" dirty="0"/>
              <a:t>属性，在 </a:t>
            </a:r>
            <a:r>
              <a:rPr lang="en-US" altLang="zh-CN" dirty="0"/>
              <a:t>Opera </a:t>
            </a:r>
            <a:r>
              <a:rPr lang="zh-CN" altLang="en-US" dirty="0"/>
              <a:t>中，可以用左右方向键控制。</a:t>
            </a:r>
            <a:r>
              <a:rPr lang="en-US" altLang="zh-CN" dirty="0"/>
              <a:t>range </a:t>
            </a:r>
            <a:r>
              <a:rPr lang="zh-CN" altLang="en-US" dirty="0"/>
              <a:t>类型自身没有一个明显的“数值”表示当前值，但可以使用 </a:t>
            </a:r>
            <a:r>
              <a:rPr lang="en-US" altLang="zh-CN" dirty="0"/>
              <a:t>output </a:t>
            </a:r>
            <a:r>
              <a:rPr lang="zh-CN" altLang="en-US" dirty="0"/>
              <a:t>输出当前值。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效果如下：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number </a:t>
            </a:r>
            <a:r>
              <a:rPr lang="zh-CN" altLang="en-US" b="1" dirty="0"/>
              <a:t>和 </a:t>
            </a:r>
            <a:r>
              <a:rPr lang="en-US" altLang="zh-CN" b="1" dirty="0" smtClean="0"/>
              <a:t>range</a:t>
            </a:r>
            <a:r>
              <a:rPr lang="zh-CN" altLang="en-US" dirty="0" smtClean="0"/>
              <a:t>效果如下：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90176"/>
            <a:ext cx="6622844" cy="41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8</a:t>
            </a:r>
            <a:r>
              <a:rPr lang="en-US" altLang="zh-CN" b="1" dirty="0"/>
              <a:t>. search</a:t>
            </a:r>
          </a:p>
          <a:p>
            <a:r>
              <a:rPr lang="en-US" altLang="zh-CN" dirty="0"/>
              <a:t>search </a:t>
            </a:r>
            <a:r>
              <a:rPr lang="zh-CN" altLang="en-US" dirty="0"/>
              <a:t>类型的是用来输入搜索关键词的文本框，它与 </a:t>
            </a:r>
            <a:r>
              <a:rPr lang="en-US" altLang="zh-CN" dirty="0"/>
              <a:t>text </a:t>
            </a:r>
            <a:r>
              <a:rPr lang="zh-CN" altLang="en-US" dirty="0"/>
              <a:t>类型在功能都没有太大区别，只在外观上有细微的区别。在 </a:t>
            </a:r>
            <a:r>
              <a:rPr lang="en-US" altLang="zh-CN" dirty="0"/>
              <a:t>Chrome 10 </a:t>
            </a:r>
            <a:r>
              <a:rPr lang="zh-CN" altLang="en-US" dirty="0"/>
              <a:t>和 </a:t>
            </a:r>
            <a:r>
              <a:rPr lang="en-US" altLang="zh-CN" dirty="0"/>
              <a:t>Safari 5 </a:t>
            </a:r>
            <a:r>
              <a:rPr lang="zh-CN" altLang="en-US" dirty="0"/>
              <a:t>中，当用户输入内容时，输入框右侧会有一个“</a:t>
            </a:r>
            <a:r>
              <a:rPr lang="en-US" altLang="zh-CN" dirty="0"/>
              <a:t>×”</a:t>
            </a:r>
            <a:r>
              <a:rPr lang="zh-CN" altLang="en-US" dirty="0"/>
              <a:t>按钮，单击该按钮，将清空输入框内的内容，使用非常方便。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83" y="4194430"/>
            <a:ext cx="704778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9</a:t>
            </a:r>
            <a:r>
              <a:rPr lang="en-US" altLang="zh-CN" b="1" dirty="0"/>
              <a:t>. </a:t>
            </a:r>
            <a:r>
              <a:rPr lang="en-US" altLang="zh-CN" b="1" dirty="0" err="1"/>
              <a:t>tel</a:t>
            </a:r>
            <a:endParaRPr lang="en-US" altLang="zh-CN" b="1" dirty="0"/>
          </a:p>
          <a:p>
            <a:r>
              <a:rPr lang="en-US" altLang="zh-CN" dirty="0" err="1"/>
              <a:t>tel</a:t>
            </a:r>
            <a:r>
              <a:rPr lang="en-US" altLang="zh-CN" dirty="0"/>
              <a:t> </a:t>
            </a:r>
            <a:r>
              <a:rPr lang="zh-CN" altLang="en-US" dirty="0"/>
              <a:t>类型是用来输入电话号码的，它没有特殊的验证规则，不强制输入数字，因为各个国家、地区的电话号码不一样，但可以根据具体情况用 </a:t>
            </a:r>
            <a:r>
              <a:rPr lang="en-US" altLang="zh-CN" dirty="0"/>
              <a:t>pattern </a:t>
            </a:r>
            <a:r>
              <a:rPr lang="zh-CN" altLang="en-US" dirty="0"/>
              <a:t>属性来验证。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HTML 5 </a:t>
            </a:r>
            <a:r>
              <a:rPr lang="zh-CN" altLang="en-US" dirty="0"/>
              <a:t>中，除了新增 </a:t>
            </a:r>
            <a:r>
              <a:rPr lang="en-US" altLang="zh-CN" dirty="0"/>
              <a:t>input </a:t>
            </a:r>
            <a:r>
              <a:rPr lang="zh-CN" altLang="en-US" dirty="0"/>
              <a:t>元素的类型外，还新增了一些</a:t>
            </a:r>
            <a:r>
              <a:rPr lang="zh-CN" altLang="en-US" dirty="0">
                <a:hlinkClick r:id="rId2" tooltip="查看表单元素中的全部文章"/>
              </a:rPr>
              <a:t>表单元素</a:t>
            </a:r>
            <a:r>
              <a:rPr lang="zh-CN" altLang="en-US" dirty="0"/>
              <a:t>，如：</a:t>
            </a:r>
            <a:r>
              <a:rPr lang="en-US" altLang="zh-CN" dirty="0" err="1"/>
              <a:t>datalist</a:t>
            </a:r>
            <a:r>
              <a:rPr lang="zh-CN" altLang="en-US" dirty="0"/>
              <a:t>、</a:t>
            </a:r>
            <a:r>
              <a:rPr lang="en-US" altLang="zh-CN" dirty="0" err="1"/>
              <a:t>keygen</a:t>
            </a:r>
            <a:r>
              <a:rPr lang="zh-CN" altLang="en-US" dirty="0"/>
              <a:t>、</a:t>
            </a:r>
            <a:r>
              <a:rPr lang="en-US" altLang="zh-CN" dirty="0"/>
              <a:t>output 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6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10. </a:t>
            </a:r>
            <a:r>
              <a:rPr lang="en-US" altLang="zh-CN" b="1" dirty="0" err="1"/>
              <a:t>datalist</a:t>
            </a:r>
            <a:endParaRPr lang="en-US" altLang="zh-CN" b="1" dirty="0"/>
          </a:p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元素是用来辅助表单中文本框输入的，它本身是隐藏的，与表单文本框的“</a:t>
            </a:r>
            <a:r>
              <a:rPr lang="en-US" altLang="zh-CN" dirty="0"/>
              <a:t>list”</a:t>
            </a:r>
            <a:r>
              <a:rPr lang="zh-CN" altLang="en-US" dirty="0"/>
              <a:t>属性绑定，即将“</a:t>
            </a:r>
            <a:r>
              <a:rPr lang="en-US" altLang="zh-CN" dirty="0"/>
              <a:t>list”</a:t>
            </a:r>
            <a:r>
              <a:rPr lang="zh-CN" altLang="en-US" dirty="0"/>
              <a:t>属性值设置为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元素的 </a:t>
            </a:r>
            <a:r>
              <a:rPr lang="en-US" altLang="zh-CN" dirty="0"/>
              <a:t>id </a:t>
            </a:r>
            <a:r>
              <a:rPr lang="zh-CN" altLang="en-US" dirty="0"/>
              <a:t>值。绑定成功后，当输入内容时，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元素以列表的形式显示在文本框的底部，提示输入字符的内容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效果如下：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err="1" smtClean="0"/>
              <a:t>datalist</a:t>
            </a:r>
            <a:r>
              <a:rPr lang="zh-CN" altLang="en-US" dirty="0" smtClean="0"/>
              <a:t>效果如下：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6"/>
            <a:ext cx="6074618" cy="34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11</a:t>
            </a:r>
            <a:r>
              <a:rPr lang="en-US" altLang="zh-CN" b="1" dirty="0"/>
              <a:t>. </a:t>
            </a:r>
            <a:r>
              <a:rPr lang="en-US" altLang="zh-CN" b="1" dirty="0" err="1"/>
              <a:t>keygen</a:t>
            </a:r>
            <a:endParaRPr lang="en-US" altLang="zh-CN" b="1" dirty="0"/>
          </a:p>
          <a:p>
            <a:r>
              <a:rPr lang="en-US" altLang="zh-CN" dirty="0" err="1"/>
              <a:t>keygen</a:t>
            </a:r>
            <a:r>
              <a:rPr lang="en-US" altLang="zh-CN" dirty="0"/>
              <a:t> </a:t>
            </a:r>
            <a:r>
              <a:rPr lang="zh-CN" altLang="en-US" dirty="0"/>
              <a:t>用于生成页面的密钥。一般情况下，如果表单中使用了该元素，在表单提交时，该元素将生成一对密钥：一个保存在客户端，称为</a:t>
            </a:r>
            <a:r>
              <a:rPr lang="zh-CN" altLang="en-US" b="1" dirty="0"/>
              <a:t>私密钥（</a:t>
            </a:r>
            <a:r>
              <a:rPr lang="en-US" altLang="zh-CN" b="1" dirty="0"/>
              <a:t>Private Key</a:t>
            </a:r>
            <a:r>
              <a:rPr lang="zh-CN" altLang="en-US" b="1" dirty="0"/>
              <a:t>）</a:t>
            </a:r>
            <a:r>
              <a:rPr lang="zh-CN" altLang="en-US" dirty="0"/>
              <a:t>；另一个发送至服务器，由服务器进行保存，称为</a:t>
            </a:r>
            <a:r>
              <a:rPr lang="zh-CN" altLang="en-US" b="1" dirty="0"/>
              <a:t>公密钥（</a:t>
            </a:r>
            <a:r>
              <a:rPr lang="en-US" altLang="zh-CN" b="1" dirty="0"/>
              <a:t>Public Key</a:t>
            </a:r>
            <a:r>
              <a:rPr lang="zh-CN" altLang="en-US" b="1" dirty="0"/>
              <a:t>）</a:t>
            </a:r>
            <a:r>
              <a:rPr lang="zh-CN" altLang="en-US" dirty="0"/>
              <a:t>，公密钥可以用于客户端证书的验证。</a:t>
            </a:r>
          </a:p>
        </p:txBody>
      </p:sp>
    </p:spTree>
    <p:extLst>
      <p:ext uri="{BB962C8B-B14F-4D97-AF65-F5344CB8AC3E}">
        <p14:creationId xmlns:p14="http://schemas.microsoft.com/office/powerpoint/2010/main" val="740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12. </a:t>
            </a:r>
            <a:r>
              <a:rPr lang="en-US" altLang="zh-CN" b="1" dirty="0"/>
              <a:t>output</a:t>
            </a:r>
          </a:p>
          <a:p>
            <a:r>
              <a:rPr lang="en-US" altLang="zh-CN" dirty="0"/>
              <a:t>output </a:t>
            </a:r>
            <a:r>
              <a:rPr lang="zh-CN" altLang="en-US" dirty="0"/>
              <a:t>元素用于显示各种不同类型</a:t>
            </a:r>
            <a:r>
              <a:rPr lang="zh-CN" altLang="en-US" dirty="0">
                <a:hlinkClick r:id="rId2" tooltip="查看表单元素中的全部文章"/>
              </a:rPr>
              <a:t>表单元素</a:t>
            </a:r>
            <a:r>
              <a:rPr lang="zh-CN" altLang="en-US" dirty="0"/>
              <a:t>的内容，如输入的值、</a:t>
            </a:r>
            <a:r>
              <a:rPr lang="en-US" altLang="zh-CN" dirty="0"/>
              <a:t>JavaScript </a:t>
            </a:r>
            <a:r>
              <a:rPr lang="zh-CN" altLang="en-US" dirty="0"/>
              <a:t>代码执行后的结果等。该元素必须从属于某个表单，或通过属性指定某个表单。为了获取表单的值，需要设置 </a:t>
            </a:r>
            <a:r>
              <a:rPr lang="en-US" altLang="zh-CN" dirty="0"/>
              <a:t>output </a:t>
            </a:r>
            <a:r>
              <a:rPr lang="zh-CN" altLang="en-US" dirty="0"/>
              <a:t>元素的“</a:t>
            </a:r>
            <a:r>
              <a:rPr lang="en-US" altLang="zh-CN" dirty="0" err="1"/>
              <a:t>onFormInput</a:t>
            </a:r>
            <a:r>
              <a:rPr lang="en-US" altLang="zh-CN" dirty="0"/>
              <a:t>”</a:t>
            </a:r>
            <a:r>
              <a:rPr lang="zh-CN" altLang="en-US" dirty="0"/>
              <a:t>事件，以便在表单输入框中输入内容是，监测到其中的值。</a:t>
            </a:r>
          </a:p>
        </p:txBody>
      </p:sp>
    </p:spTree>
    <p:extLst>
      <p:ext uri="{BB962C8B-B14F-4D97-AF65-F5344CB8AC3E}">
        <p14:creationId xmlns:p14="http://schemas.microsoft.com/office/powerpoint/2010/main" val="1637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掌握</a:t>
            </a:r>
            <a:r>
              <a:rPr lang="zh-CN" altLang="en-US" sz="2800" dirty="0" smtClean="0"/>
              <a:t>表单新特性</a:t>
            </a:r>
            <a:endParaRPr lang="en-US" altLang="zh-CN" sz="2800" dirty="0" smtClean="0"/>
          </a:p>
          <a:p>
            <a:r>
              <a:rPr lang="zh-CN" altLang="en-US" sz="2800" dirty="0" smtClean="0"/>
              <a:t>掌握表单属性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/>
              <a:t>HTML 5 </a:t>
            </a:r>
            <a:r>
              <a:rPr lang="zh-CN" altLang="en-US" b="1" dirty="0"/>
              <a:t>新增表单属性</a:t>
            </a:r>
          </a:p>
          <a:p>
            <a:r>
              <a:rPr lang="en-US" altLang="zh-CN" dirty="0"/>
              <a:t>HTML 5 </a:t>
            </a:r>
            <a:r>
              <a:rPr lang="zh-CN" altLang="en-US" dirty="0"/>
              <a:t>不但新增加了</a:t>
            </a:r>
            <a:r>
              <a:rPr lang="zh-CN" altLang="en-US" dirty="0">
                <a:hlinkClick r:id="rId2" tooltip="查看表单元素中的全部文章"/>
              </a:rPr>
              <a:t>表单元素</a:t>
            </a:r>
            <a:r>
              <a:rPr lang="zh-CN" altLang="en-US" dirty="0"/>
              <a:t>、表单类型，还增加了一些表单属性，同时使用的话，能更好的提高率开发者的工作效率，同时也提高了用户的操作体验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7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1.  autocomplete</a:t>
            </a:r>
            <a:endParaRPr lang="en-US" altLang="zh-CN" b="1" dirty="0"/>
          </a:p>
          <a:p>
            <a:r>
              <a:rPr lang="zh-CN" altLang="en-US" dirty="0"/>
              <a:t>是否自动填充表单，默认值是 </a:t>
            </a:r>
            <a:r>
              <a:rPr lang="en-US" altLang="zh-CN" dirty="0"/>
              <a:t>no</a:t>
            </a:r>
            <a:r>
              <a:rPr lang="zh-CN" altLang="en-US" dirty="0"/>
              <a:t>。有些搜索引擎，如百度、</a:t>
            </a:r>
            <a:r>
              <a:rPr lang="en-US" altLang="zh-CN" dirty="0" err="1"/>
              <a:t>google</a:t>
            </a:r>
            <a:r>
              <a:rPr lang="en-US" altLang="zh-CN" dirty="0"/>
              <a:t> </a:t>
            </a:r>
            <a:r>
              <a:rPr lang="zh-CN" altLang="en-US" dirty="0"/>
              <a:t>等，它们会自动匹配当前热门搜素，所以禁止表单自动填充。此属性原本是 </a:t>
            </a:r>
            <a:r>
              <a:rPr lang="en-US" altLang="zh-CN" dirty="0"/>
              <a:t>Microsoft </a:t>
            </a:r>
            <a:r>
              <a:rPr lang="zh-CN" altLang="en-US" dirty="0"/>
              <a:t>的专有属性，现在 </a:t>
            </a:r>
            <a:r>
              <a:rPr lang="en-US" altLang="zh-CN" dirty="0"/>
              <a:t>HTML 5 </a:t>
            </a:r>
            <a:r>
              <a:rPr lang="zh-CN" altLang="en-US" dirty="0"/>
              <a:t>也支持了。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90" y="3717032"/>
            <a:ext cx="6706769" cy="20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2. autofocus</a:t>
            </a:r>
            <a:endParaRPr lang="en-US" altLang="zh-CN" b="1" dirty="0"/>
          </a:p>
          <a:p>
            <a:r>
              <a:rPr lang="zh-CN" altLang="en-US" dirty="0"/>
              <a:t>自动聚焦。加入这个属性后，页面加载时，光标会自动聚焦到加入了此属性的输入框。比如登录页面，加入此属性后，页面加载后就可以直接输入，而不需要点击鼠标或使用 </a:t>
            </a:r>
            <a:r>
              <a:rPr lang="en-US" altLang="zh-CN" dirty="0"/>
              <a:t>Tab </a:t>
            </a:r>
            <a:r>
              <a:rPr lang="zh-CN" altLang="en-US" dirty="0"/>
              <a:t>键聚焦后再输入。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8" y="3858685"/>
            <a:ext cx="7602471" cy="20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form</a:t>
            </a:r>
            <a:endParaRPr lang="en-US" altLang="zh-CN" b="1" dirty="0"/>
          </a:p>
          <a:p>
            <a:r>
              <a:rPr lang="en-US" altLang="zh-CN" dirty="0"/>
              <a:t>HTML 5 </a:t>
            </a:r>
            <a:r>
              <a:rPr lang="zh-CN" altLang="en-US" dirty="0"/>
              <a:t>之前，表单元素必须在表单里面，如 </a:t>
            </a:r>
            <a:r>
              <a:rPr lang="en-US" altLang="zh-CN" dirty="0"/>
              <a:t>input </a:t>
            </a:r>
            <a:r>
              <a:rPr lang="zh-CN" altLang="en-US" dirty="0"/>
              <a:t>必须在 </a:t>
            </a:r>
            <a:r>
              <a:rPr lang="en-US" altLang="zh-CN" dirty="0"/>
              <a:t>form </a:t>
            </a:r>
            <a:r>
              <a:rPr lang="zh-CN" altLang="en-US" dirty="0"/>
              <a:t>里面，而 </a:t>
            </a:r>
            <a:r>
              <a:rPr lang="en-US" altLang="zh-CN" dirty="0"/>
              <a:t>HTML 5 </a:t>
            </a:r>
            <a:r>
              <a:rPr lang="zh-CN" altLang="en-US" dirty="0"/>
              <a:t>出现后，只要加上 </a:t>
            </a:r>
            <a:r>
              <a:rPr lang="en-US" altLang="zh-CN" dirty="0"/>
              <a:t>form </a:t>
            </a:r>
            <a:r>
              <a:rPr lang="zh-CN" altLang="en-US" dirty="0"/>
              <a:t>属性，表单元素可以放到页面的任意位置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6" y="3699265"/>
            <a:ext cx="8383461" cy="20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formnovalidate</a:t>
            </a:r>
            <a:r>
              <a:rPr lang="en-US" altLang="zh-CN" b="1" dirty="0"/>
              <a:t> </a:t>
            </a:r>
            <a:r>
              <a:rPr lang="zh-CN" altLang="en-US" b="1" dirty="0"/>
              <a:t>和 </a:t>
            </a:r>
            <a:r>
              <a:rPr lang="en-US" altLang="zh-CN" b="1" dirty="0" err="1"/>
              <a:t>novalidate</a:t>
            </a:r>
            <a:endParaRPr lang="en-US" altLang="zh-CN" b="1" dirty="0"/>
          </a:p>
          <a:p>
            <a:r>
              <a:rPr lang="zh-CN" altLang="en-US" dirty="0"/>
              <a:t>表单的验证很重要，但有的时候出于某种特殊情况，不需要对表单验证时，可以使用 </a:t>
            </a:r>
            <a:r>
              <a:rPr lang="en-US" altLang="zh-CN" dirty="0" err="1"/>
              <a:t>formnavalidate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novalidate</a:t>
            </a:r>
            <a:r>
              <a:rPr lang="zh-CN" altLang="en-US" dirty="0"/>
              <a:t>，它们都可以不验证提交表单</a:t>
            </a:r>
            <a:r>
              <a:rPr lang="zh-CN" altLang="en-US" dirty="0" smtClean="0"/>
              <a:t>，区别</a:t>
            </a:r>
            <a:r>
              <a:rPr lang="zh-CN" altLang="en-US" dirty="0"/>
              <a:t>在于：</a:t>
            </a:r>
            <a:r>
              <a:rPr lang="en-US" altLang="zh-CN" dirty="0" err="1"/>
              <a:t>novalidate</a:t>
            </a:r>
            <a:r>
              <a:rPr lang="en-US" altLang="zh-CN" dirty="0"/>
              <a:t> </a:t>
            </a:r>
            <a:r>
              <a:rPr lang="zh-CN" altLang="en-US" dirty="0"/>
              <a:t>用户 </a:t>
            </a:r>
            <a:r>
              <a:rPr lang="en-US" altLang="zh-CN" dirty="0"/>
              <a:t>form </a:t>
            </a:r>
            <a:r>
              <a:rPr lang="zh-CN" altLang="en-US" dirty="0"/>
              <a:t>标签；</a:t>
            </a:r>
            <a:r>
              <a:rPr lang="en-US" altLang="zh-CN" dirty="0" err="1"/>
              <a:t>formnavalidate</a:t>
            </a:r>
            <a:r>
              <a:rPr lang="en-US" altLang="zh-CN" dirty="0"/>
              <a:t> </a:t>
            </a:r>
            <a:r>
              <a:rPr lang="zh-CN" altLang="en-US" dirty="0"/>
              <a:t>用于 </a:t>
            </a:r>
            <a:r>
              <a:rPr lang="en-US" altLang="zh-CN" dirty="0"/>
              <a:t>submit </a:t>
            </a:r>
            <a:r>
              <a:rPr lang="zh-CN" altLang="en-US" dirty="0"/>
              <a:t>或 </a:t>
            </a:r>
            <a:r>
              <a:rPr lang="en-US" altLang="zh-CN" dirty="0"/>
              <a:t>image </a:t>
            </a:r>
            <a:r>
              <a:rPr lang="zh-CN" altLang="en-US" dirty="0"/>
              <a:t>类型的提交</a:t>
            </a:r>
            <a:r>
              <a:rPr lang="zh-CN" altLang="en-US" dirty="0" smtClean="0"/>
              <a:t>按钮。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819525"/>
            <a:ext cx="5524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formmethod</a:t>
            </a:r>
            <a:r>
              <a:rPr lang="zh-CN" altLang="en-US" b="1" dirty="0"/>
              <a:t>、</a:t>
            </a:r>
            <a:r>
              <a:rPr lang="en-US" altLang="zh-CN" b="1" dirty="0" err="1"/>
              <a:t>formenctype</a:t>
            </a:r>
            <a:r>
              <a:rPr lang="en-US" altLang="zh-CN" b="1" dirty="0"/>
              <a:t> </a:t>
            </a:r>
            <a:r>
              <a:rPr lang="zh-CN" altLang="en-US" b="1" dirty="0"/>
              <a:t>、</a:t>
            </a:r>
            <a:r>
              <a:rPr lang="en-US" altLang="zh-CN" b="1" dirty="0" err="1"/>
              <a:t>formnovalidate</a:t>
            </a:r>
            <a:r>
              <a:rPr lang="en-US" altLang="zh-CN" b="1" dirty="0"/>
              <a:t> </a:t>
            </a:r>
            <a:r>
              <a:rPr lang="zh-CN" altLang="en-US" b="1" dirty="0"/>
              <a:t>和 </a:t>
            </a:r>
            <a:r>
              <a:rPr lang="en-US" altLang="zh-CN" b="1" dirty="0" err="1"/>
              <a:t>formtarget</a:t>
            </a:r>
            <a:endParaRPr lang="en-US" altLang="zh-CN" b="1" dirty="0"/>
          </a:p>
          <a:p>
            <a:r>
              <a:rPr lang="zh-CN" altLang="en-US" dirty="0"/>
              <a:t>这几个属性和 </a:t>
            </a:r>
            <a:r>
              <a:rPr lang="en-US" altLang="zh-CN" dirty="0" err="1"/>
              <a:t>formnovalidate</a:t>
            </a:r>
            <a:r>
              <a:rPr lang="en-US" altLang="zh-CN" dirty="0"/>
              <a:t> </a:t>
            </a:r>
            <a:r>
              <a:rPr lang="zh-CN" altLang="en-US" dirty="0"/>
              <a:t>类似，将这些属性添加到 </a:t>
            </a:r>
            <a:r>
              <a:rPr lang="en-US" altLang="zh-CN" dirty="0"/>
              <a:t>submit </a:t>
            </a:r>
            <a:r>
              <a:rPr lang="zh-CN" altLang="en-US" dirty="0"/>
              <a:t>按钮将会覆盖 </a:t>
            </a:r>
            <a:r>
              <a:rPr lang="en-US" altLang="zh-CN" dirty="0" err="1"/>
              <a:t>fomr</a:t>
            </a:r>
            <a:r>
              <a:rPr lang="en-US" altLang="zh-CN" dirty="0"/>
              <a:t> </a:t>
            </a:r>
            <a:r>
              <a:rPr lang="zh-CN" altLang="en-US" dirty="0"/>
              <a:t>元素对应属性的值或默认值。例如，如果 </a:t>
            </a:r>
            <a:r>
              <a:rPr lang="en-US" altLang="zh-CN" dirty="0"/>
              <a:t>form </a:t>
            </a:r>
            <a:r>
              <a:rPr lang="zh-CN" altLang="en-US" dirty="0"/>
              <a:t>元素中的 </a:t>
            </a:r>
            <a:r>
              <a:rPr lang="en-US" altLang="zh-CN" dirty="0"/>
              <a:t>method </a:t>
            </a:r>
            <a:r>
              <a:rPr lang="zh-CN" altLang="en-US" dirty="0"/>
              <a:t>属性被设置为 </a:t>
            </a:r>
            <a:r>
              <a:rPr lang="en-US" altLang="zh-CN" dirty="0"/>
              <a:t>post </a:t>
            </a:r>
            <a:r>
              <a:rPr lang="zh-CN" altLang="en-US" dirty="0"/>
              <a:t>，则当点击一个特定的按钮时，你可以使用 </a:t>
            </a:r>
            <a:r>
              <a:rPr lang="en-US" altLang="zh-CN" dirty="0" err="1"/>
              <a:t>formmethod</a:t>
            </a:r>
            <a:r>
              <a:rPr lang="en-US" altLang="zh-CN" dirty="0"/>
              <a:t>=”get” </a:t>
            </a:r>
            <a:r>
              <a:rPr lang="zh-CN" altLang="en-US" dirty="0"/>
              <a:t>覆盖它。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form action="</a:t>
            </a:r>
            <a:r>
              <a:rPr lang="en-US" altLang="zh-CN" dirty="0" err="1"/>
              <a:t>check.php</a:t>
            </a:r>
            <a:r>
              <a:rPr lang="en-US" altLang="zh-CN" dirty="0"/>
              <a:t>" method="post"&gt;       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&lt;label for="username"&gt;</a:t>
            </a:r>
            <a:r>
              <a:rPr lang="zh-CN" altLang="en-US" dirty="0"/>
              <a:t>帐号：</a:t>
            </a:r>
            <a:r>
              <a:rPr lang="en-US" altLang="zh-CN" dirty="0"/>
              <a:t>&lt;/label&gt;        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input id="username" name="username"&gt;&lt;</a:t>
            </a:r>
            <a:r>
              <a:rPr lang="en-US" altLang="zh-CN" dirty="0" err="1"/>
              <a:t>br</a:t>
            </a:r>
            <a:r>
              <a:rPr lang="en-US" altLang="zh-CN" dirty="0"/>
              <a:t>&gt;       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&lt;label for="password"&gt;</a:t>
            </a:r>
            <a:r>
              <a:rPr lang="zh-CN" altLang="en-US" dirty="0"/>
              <a:t>密码：</a:t>
            </a:r>
            <a:r>
              <a:rPr lang="en-US" altLang="zh-CN" dirty="0"/>
              <a:t>&lt;/label&gt;   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    &lt;input type="password" id="password" </a:t>
            </a:r>
            <a:r>
              <a:rPr lang="en-US" altLang="zh-CN" dirty="0" smtClean="0"/>
              <a:t>name</a:t>
            </a:r>
            <a:r>
              <a:rPr lang="en-US" altLang="zh-CN" dirty="0"/>
              <a:t>="password"&gt;&lt;</a:t>
            </a:r>
            <a:r>
              <a:rPr lang="en-US" altLang="zh-CN" dirty="0" err="1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    &lt;input type="button" value="</a:t>
            </a:r>
            <a:r>
              <a:rPr lang="zh-CN" altLang="en-US" dirty="0"/>
              <a:t>用户登录</a:t>
            </a:r>
            <a:r>
              <a:rPr lang="en-US" altLang="zh-CN" dirty="0"/>
              <a:t>"&gt;        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en-US" altLang="zh-CN" dirty="0"/>
              <a:t>input type="button" </a:t>
            </a:r>
            <a:r>
              <a:rPr lang="en-US" altLang="zh-CN" dirty="0" err="1"/>
              <a:t>formmethod</a:t>
            </a:r>
            <a:r>
              <a:rPr lang="en-US" altLang="zh-CN" dirty="0"/>
              <a:t>="post" value="</a:t>
            </a:r>
            <a:r>
              <a:rPr lang="zh-CN" altLang="en-US" dirty="0"/>
              <a:t>以</a:t>
            </a:r>
            <a:r>
              <a:rPr lang="en-US" altLang="zh-CN" dirty="0"/>
              <a:t>get</a:t>
            </a:r>
            <a:r>
              <a:rPr lang="zh-CN" altLang="en-US" dirty="0"/>
              <a:t>方式提交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&lt;/form&gt;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4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 </a:t>
            </a:r>
            <a:r>
              <a:rPr lang="en-US" altLang="zh-CN" b="1" dirty="0"/>
              <a:t>list</a:t>
            </a:r>
          </a:p>
          <a:p>
            <a:r>
              <a:rPr lang="en-US" altLang="zh-CN" dirty="0"/>
              <a:t>list </a:t>
            </a:r>
            <a:r>
              <a:rPr lang="zh-CN" altLang="en-US" dirty="0"/>
              <a:t>属性规定输入域的 </a:t>
            </a:r>
            <a:r>
              <a:rPr lang="en-US" altLang="zh-CN" dirty="0" err="1"/>
              <a:t>datalist</a:t>
            </a:r>
            <a:r>
              <a:rPr lang="zh-CN" altLang="en-US" dirty="0"/>
              <a:t>。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是输入域的选项列表。效果可以查看 </a:t>
            </a:r>
            <a:r>
              <a:rPr lang="en-US" altLang="zh-CN" dirty="0" err="1"/>
              <a:t>datalist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4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7.</a:t>
            </a:r>
            <a:r>
              <a:rPr lang="zh-CN" altLang="en-US" b="1" dirty="0" smtClean="0"/>
              <a:t> </a:t>
            </a:r>
            <a:r>
              <a:rPr lang="en-US" altLang="zh-CN" b="1" dirty="0"/>
              <a:t>min</a:t>
            </a:r>
            <a:r>
              <a:rPr lang="zh-CN" altLang="en-US" b="1" dirty="0"/>
              <a:t>、</a:t>
            </a:r>
            <a:r>
              <a:rPr lang="en-US" altLang="zh-CN" b="1" dirty="0"/>
              <a:t>max </a:t>
            </a:r>
            <a:r>
              <a:rPr lang="zh-CN" altLang="en-US" b="1" dirty="0"/>
              <a:t>和 </a:t>
            </a:r>
            <a:r>
              <a:rPr lang="en-US" altLang="zh-CN" b="1" dirty="0"/>
              <a:t>step </a:t>
            </a:r>
            <a:r>
              <a:rPr lang="zh-CN" altLang="en-US" b="1" dirty="0"/>
              <a:t>属性</a:t>
            </a:r>
          </a:p>
          <a:p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 </a:t>
            </a:r>
            <a:r>
              <a:rPr lang="zh-CN" altLang="en-US" dirty="0"/>
              <a:t>和 </a:t>
            </a:r>
            <a:r>
              <a:rPr lang="en-US" altLang="zh-CN" dirty="0"/>
              <a:t>step </a:t>
            </a:r>
            <a:r>
              <a:rPr lang="zh-CN" altLang="en-US" dirty="0"/>
              <a:t>属性用于为包含数字或日期的 </a:t>
            </a:r>
            <a:r>
              <a:rPr lang="en-US" altLang="zh-CN" dirty="0"/>
              <a:t>input </a:t>
            </a:r>
            <a:r>
              <a:rPr lang="zh-CN" altLang="en-US" dirty="0"/>
              <a:t>类型规定限定（约束）。 </a:t>
            </a:r>
            <a:r>
              <a:rPr lang="en-US" altLang="zh-CN" dirty="0"/>
              <a:t>max </a:t>
            </a:r>
            <a:r>
              <a:rPr lang="zh-CN" altLang="en-US" dirty="0"/>
              <a:t>属性规定输入域所允许的最大值；</a:t>
            </a:r>
            <a:r>
              <a:rPr lang="en-US" altLang="zh-CN" dirty="0"/>
              <a:t>min </a:t>
            </a:r>
            <a:r>
              <a:rPr lang="zh-CN" altLang="en-US" dirty="0"/>
              <a:t>属性规定输入域所允许的最小值；</a:t>
            </a:r>
            <a:r>
              <a:rPr lang="en-US" altLang="zh-CN" dirty="0"/>
              <a:t>step </a:t>
            </a:r>
            <a:r>
              <a:rPr lang="zh-CN" altLang="en-US" dirty="0"/>
              <a:t>属性为输入域规定合法的数字间隔（如果 </a:t>
            </a:r>
            <a:r>
              <a:rPr lang="en-US" altLang="zh-CN" dirty="0"/>
              <a:t>step=”3″</a:t>
            </a:r>
            <a:r>
              <a:rPr lang="zh-CN" altLang="en-US" dirty="0"/>
              <a:t>，则合法的数是 </a:t>
            </a:r>
            <a:r>
              <a:rPr lang="en-US" altLang="zh-CN" dirty="0"/>
              <a:t>-3,0,3,6 </a:t>
            </a:r>
            <a:r>
              <a:rPr lang="zh-CN" altLang="en-US" dirty="0"/>
              <a:t>等）。</a:t>
            </a:r>
          </a:p>
        </p:txBody>
      </p:sp>
    </p:spTree>
    <p:extLst>
      <p:ext uri="{BB962C8B-B14F-4D97-AF65-F5344CB8AC3E}">
        <p14:creationId xmlns:p14="http://schemas.microsoft.com/office/powerpoint/2010/main" val="40038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8.</a:t>
            </a:r>
            <a:r>
              <a:rPr lang="zh-CN" altLang="en-US" b="1" dirty="0" smtClean="0"/>
              <a:t> </a:t>
            </a:r>
            <a:r>
              <a:rPr lang="en-US" altLang="zh-CN" b="1" dirty="0"/>
              <a:t>multiple</a:t>
            </a:r>
          </a:p>
          <a:p>
            <a:r>
              <a:rPr lang="zh-CN" altLang="en-US" dirty="0"/>
              <a:t>当设置为 </a:t>
            </a:r>
            <a:r>
              <a:rPr lang="en-US" altLang="zh-CN" dirty="0"/>
              <a:t>true </a:t>
            </a:r>
            <a:r>
              <a:rPr lang="zh-CN" altLang="en-US" dirty="0"/>
              <a:t>是，表单可以有多个值，用英文逗号分隔。例如，</a:t>
            </a:r>
            <a:r>
              <a:rPr lang="en-US" altLang="zh-CN" dirty="0"/>
              <a:t>file </a:t>
            </a:r>
            <a:r>
              <a:rPr lang="zh-CN" altLang="en-US" dirty="0"/>
              <a:t>类型的表单中加入此属性后，选择文件时，可以按住 </a:t>
            </a:r>
            <a:r>
              <a:rPr lang="en-US" altLang="zh-CN" dirty="0"/>
              <a:t>Ctrl </a:t>
            </a:r>
            <a:r>
              <a:rPr lang="zh-CN" altLang="en-US" dirty="0"/>
              <a:t>进行多选。</a:t>
            </a:r>
          </a:p>
        </p:txBody>
      </p:sp>
    </p:spTree>
    <p:extLst>
      <p:ext uri="{BB962C8B-B14F-4D97-AF65-F5344CB8AC3E}">
        <p14:creationId xmlns:p14="http://schemas.microsoft.com/office/powerpoint/2010/main" val="20354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9.</a:t>
            </a:r>
            <a:r>
              <a:rPr lang="zh-CN" altLang="en-US" b="1" dirty="0" smtClean="0"/>
              <a:t> </a:t>
            </a:r>
            <a:r>
              <a:rPr lang="en-US" altLang="zh-CN" b="1" dirty="0"/>
              <a:t>pattern</a:t>
            </a:r>
          </a:p>
          <a:p>
            <a:r>
              <a:rPr lang="zh-CN" altLang="en-US" dirty="0"/>
              <a:t>使用正则表达式验证 </a:t>
            </a:r>
            <a:r>
              <a:rPr lang="en-US" altLang="zh-CN" dirty="0"/>
              <a:t>input </a:t>
            </a:r>
            <a:r>
              <a:rPr lang="zh-CN" altLang="en-US" dirty="0"/>
              <a:t>元素的内容，和之前用 </a:t>
            </a:r>
            <a:r>
              <a:rPr lang="en-US" altLang="zh-CN" dirty="0"/>
              <a:t>JavaScript </a:t>
            </a:r>
            <a:r>
              <a:rPr lang="zh-CN" altLang="en-US" dirty="0"/>
              <a:t>写正则验证一样，只是把正则表单写在 </a:t>
            </a:r>
            <a:r>
              <a:rPr lang="en-US" altLang="zh-CN" dirty="0"/>
              <a:t>pattern </a:t>
            </a:r>
            <a:r>
              <a:rPr lang="zh-CN" altLang="en-US" dirty="0"/>
              <a:t>的值里。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1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HTML5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表单元素</a:t>
            </a:r>
            <a:r>
              <a:rPr lang="zh-CN" altLang="en-US" sz="3600" dirty="0"/>
              <a:t>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/>
              <a:t>       表</a:t>
            </a:r>
            <a:r>
              <a:rPr lang="zh-CN" altLang="en-US" sz="2000" dirty="0"/>
              <a:t>单是页面中不可缺少的元素，没有表单，就没有现在如此生动，趣味的页面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不过</a:t>
            </a:r>
            <a:r>
              <a:rPr lang="zh-CN" altLang="en-US" sz="2000" dirty="0"/>
              <a:t>虽然表单很重要，但在 </a:t>
            </a:r>
            <a:r>
              <a:rPr lang="en-US" altLang="zh-CN" sz="2000" dirty="0"/>
              <a:t>HTML 5 </a:t>
            </a:r>
            <a:r>
              <a:rPr lang="zh-CN" altLang="en-US" sz="2000" dirty="0"/>
              <a:t>之前，表单的元素不多，属性和方法也不多，很多属性和方法都是用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模拟的，用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模拟这些功能要花费不少的时间和精力。如果用户能使用到这些模拟的功能，那么花费是值得的；如果用户客户端禁用 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，那么这些功能将全部挂掉，时间和精力都白白浪费了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39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9.</a:t>
            </a:r>
            <a:r>
              <a:rPr lang="zh-CN" altLang="en-US" b="1" dirty="0" smtClean="0"/>
              <a:t> </a:t>
            </a:r>
            <a:r>
              <a:rPr lang="en-US" altLang="zh-CN" b="1" dirty="0"/>
              <a:t>placeholder</a:t>
            </a:r>
          </a:p>
          <a:p>
            <a:r>
              <a:rPr lang="zh-CN" altLang="en-US" dirty="0"/>
              <a:t>输入框占位符，常用作输入提示，如搜索框。在光标聚焦时，占位符自动消失，不要担心还需要手动删除。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4193541"/>
            <a:ext cx="5524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</a:t>
            </a:r>
            <a:r>
              <a:rPr lang="zh-CN" altLang="en-US" sz="3600" b="1" dirty="0" smtClean="0"/>
              <a:t>的表单属性</a:t>
            </a:r>
            <a:endParaRPr lang="zh-CN" altLang="en-US" sz="3600" b="1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819829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10.</a:t>
            </a:r>
            <a:r>
              <a:rPr lang="zh-CN" altLang="en-US" b="1" dirty="0" smtClean="0"/>
              <a:t> </a:t>
            </a:r>
            <a:r>
              <a:rPr lang="en-US" altLang="zh-CN" b="1" dirty="0"/>
              <a:t>required</a:t>
            </a:r>
          </a:p>
          <a:p>
            <a:r>
              <a:rPr lang="zh-CN" altLang="en-US" dirty="0"/>
              <a:t>是否允许为空，加入了这个属性后，表单不允许为空。如果为空，在提交的时候会出现相应的提示，并聚焦到该表单域。上面的那些新增表单类型默认都不会验证是否为空，它们只会验证输入的内容是否合法。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07" y="3933056"/>
            <a:ext cx="5524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HTML5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表单元素</a:t>
            </a:r>
            <a:r>
              <a:rPr lang="zh-CN" altLang="en-US" sz="3600" dirty="0"/>
              <a:t>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 smtClean="0"/>
              <a:t>        HTML </a:t>
            </a:r>
            <a:r>
              <a:rPr lang="en-US" altLang="zh-CN" sz="2000" dirty="0"/>
              <a:t>5 </a:t>
            </a:r>
            <a:r>
              <a:rPr lang="zh-CN" altLang="en-US" sz="2000" dirty="0"/>
              <a:t>出现之后，这一切都不同了。</a:t>
            </a:r>
            <a:r>
              <a:rPr lang="en-US" altLang="zh-CN" sz="2000" dirty="0"/>
              <a:t>HTML 5 </a:t>
            </a:r>
            <a:r>
              <a:rPr lang="zh-CN" altLang="en-US" sz="2000" dirty="0"/>
              <a:t>增加的表单、表单类型以及表单属性，不但节省了开发者的时间，而且让更多应用成文可能。下面来看看 </a:t>
            </a:r>
            <a:r>
              <a:rPr lang="en-US" altLang="zh-CN" sz="2000" dirty="0"/>
              <a:t>HMTL 5 </a:t>
            </a:r>
            <a:r>
              <a:rPr lang="zh-CN" altLang="en-US" sz="2000" dirty="0"/>
              <a:t>新增表单类型的简单说明。</a:t>
            </a:r>
          </a:p>
        </p:txBody>
      </p:sp>
    </p:spTree>
    <p:extLst>
      <p:ext uri="{BB962C8B-B14F-4D97-AF65-F5344CB8AC3E}">
        <p14:creationId xmlns:p14="http://schemas.microsoft.com/office/powerpoint/2010/main" val="13122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23528" y="476672"/>
          <a:ext cx="8604447" cy="612068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2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类型名称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功能描述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颜色选择器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输入颜色值的文本框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日期选择器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输入日期的文本框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r>
                        <a:rPr lang="en-US" sz="1400" dirty="0" err="1">
                          <a:hlinkClick r:id="rId2" tooltip="查看datetime中的全部文章"/>
                        </a:rPr>
                        <a:t>datetime</a:t>
                      </a:r>
                      <a:endParaRPr lang="en-US" sz="1400" dirty="0"/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日期时间选择器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 </a:t>
                      </a:r>
                      <a:r>
                        <a:rPr lang="en-US" altLang="zh-CN" sz="1400"/>
                        <a:t>UTC </a:t>
                      </a:r>
                      <a:r>
                        <a:rPr lang="zh-CN" altLang="en-US" sz="1400"/>
                        <a:t>日期和时间的文本框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r>
                        <a:rPr lang="en-US" sz="1400" dirty="0" err="1">
                          <a:hlinkClick r:id="rId2" tooltip="查看datetime中的全部文章"/>
                        </a:rPr>
                        <a:t>datetime</a:t>
                      </a:r>
                      <a:r>
                        <a:rPr lang="en-US" sz="1400" dirty="0"/>
                        <a:t>-local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日期时间选择器（本地）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输入本地日期和时间的文本框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r>
                        <a:rPr lang="en-US" sz="1400"/>
                        <a:t>month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月份选择器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输入月份的文本框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时间文本框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输入时间的文本框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r>
                        <a:rPr lang="en-US" sz="1400" dirty="0"/>
                        <a:t>week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周选择框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输入周的文本框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邮件输入框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 </a:t>
                      </a:r>
                      <a:r>
                        <a:rPr lang="en-US" sz="1400" dirty="0"/>
                        <a:t>E-mail </a:t>
                      </a:r>
                      <a:r>
                        <a:rPr lang="zh-CN" altLang="en-US" sz="1400" dirty="0"/>
                        <a:t>地址的文本框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7855">
                <a:tc>
                  <a:txBody>
                    <a:bodyPr/>
                    <a:lstStyle/>
                    <a:p>
                      <a:r>
                        <a:rPr lang="en-US" sz="1400"/>
                        <a:t>number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数字输入框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输入数字的文本框，可以设置输入值的范围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r>
                        <a:rPr lang="en-US" sz="1400"/>
                        <a:t>range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数字滑动条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通过拖动滑动条改变一定范围内的数字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r>
                        <a:rPr lang="en-US" sz="1400"/>
                        <a:t>search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搜索输入框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输入搜索关键字操作的文本框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r>
                        <a:rPr lang="en-US" sz="1400"/>
                        <a:t>tel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电话号码输入框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输入电话号码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r>
                        <a:rPr lang="en-US" sz="1400"/>
                        <a:t>url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Web </a:t>
                      </a:r>
                      <a:r>
                        <a:rPr lang="zh-CN" altLang="en-US" sz="1400"/>
                        <a:t>地址输入框</a:t>
                      </a:r>
                    </a:p>
                  </a:txBody>
                  <a:tcPr marL="48367" marR="48367" marT="24184" marB="24184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 </a:t>
                      </a:r>
                      <a:r>
                        <a:rPr lang="en-US" sz="1400" dirty="0"/>
                        <a:t>URL </a:t>
                      </a:r>
                      <a:r>
                        <a:rPr lang="zh-CN" altLang="en-US" sz="1400" dirty="0"/>
                        <a:t>地址的文本框</a:t>
                      </a:r>
                    </a:p>
                  </a:txBody>
                  <a:tcPr marL="48367" marR="48367" marT="24184" marB="2418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07340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新增的 </a:t>
            </a:r>
            <a:r>
              <a:rPr lang="en-US" altLang="zh-CN" b="1" dirty="0"/>
              <a:t>input </a:t>
            </a:r>
            <a:r>
              <a:rPr lang="zh-CN" altLang="en-US" b="1" dirty="0"/>
              <a:t>元素类型</a:t>
            </a:r>
          </a:p>
        </p:txBody>
      </p:sp>
    </p:spTree>
    <p:extLst>
      <p:ext uri="{BB962C8B-B14F-4D97-AF65-F5344CB8AC3E}">
        <p14:creationId xmlns:p14="http://schemas.microsoft.com/office/powerpoint/2010/main" val="16072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 smtClean="0"/>
              <a:t>1.color</a:t>
            </a:r>
            <a:endParaRPr lang="en-US" altLang="zh-CN" sz="2000" b="1" dirty="0"/>
          </a:p>
          <a:p>
            <a:r>
              <a:rPr lang="en-US" altLang="zh-CN" sz="2000" dirty="0"/>
              <a:t>color </a:t>
            </a:r>
            <a:r>
              <a:rPr lang="zh-CN" altLang="en-US" sz="2000" dirty="0"/>
              <a:t>类型用来选取颜色，它提供了一个颜色选取器，值为 </a:t>
            </a:r>
            <a:r>
              <a:rPr lang="en-US" altLang="zh-CN" sz="2000" dirty="0"/>
              <a:t>16 </a:t>
            </a:r>
            <a:r>
              <a:rPr lang="zh-CN" altLang="en-US" sz="2000" dirty="0"/>
              <a:t>进制符号，如：</a:t>
            </a:r>
            <a:r>
              <a:rPr lang="en-US" altLang="zh-CN" sz="2000" dirty="0"/>
              <a:t>#ff0000</a:t>
            </a:r>
            <a:r>
              <a:rPr lang="zh-CN" altLang="en-US" sz="2000" dirty="0"/>
              <a:t>。目前只在 </a:t>
            </a:r>
            <a:r>
              <a:rPr lang="en-US" altLang="zh-CN" sz="2000" dirty="0"/>
              <a:t>Opera </a:t>
            </a:r>
            <a:r>
              <a:rPr lang="zh-CN" altLang="en-US" sz="2000" dirty="0"/>
              <a:t>和 </a:t>
            </a:r>
            <a:r>
              <a:rPr lang="en-US" altLang="zh-CN" sz="2000" dirty="0"/>
              <a:t>Blackberry </a:t>
            </a:r>
            <a:r>
              <a:rPr lang="zh-CN" altLang="en-US" sz="2000" dirty="0"/>
              <a:t>浏览器中支持。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55" y="3573015"/>
            <a:ext cx="5831225" cy="25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 smtClean="0"/>
              <a:t>2.date</a:t>
            </a:r>
            <a:endParaRPr lang="en-US" altLang="zh-CN" sz="2000" b="1" dirty="0"/>
          </a:p>
          <a:p>
            <a:r>
              <a:rPr lang="en-US" altLang="zh-CN" sz="2000" dirty="0"/>
              <a:t>date </a:t>
            </a:r>
            <a:r>
              <a:rPr lang="zh-CN" altLang="en-US" sz="2000" dirty="0"/>
              <a:t>类型是一个日期选择器，有了这个就不需要用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编写日历控件了，非常方便。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70" y="3429000"/>
            <a:ext cx="5524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 err="1" smtClean="0"/>
              <a:t>datetime</a:t>
            </a:r>
            <a:r>
              <a:rPr lang="en-US" altLang="zh-CN" b="1" dirty="0" smtClean="0"/>
              <a:t> </a:t>
            </a:r>
            <a:r>
              <a:rPr lang="zh-CN" altLang="en-US" b="1" dirty="0"/>
              <a:t>和 </a:t>
            </a:r>
            <a:r>
              <a:rPr lang="en-US" altLang="zh-CN" b="1" dirty="0" err="1"/>
              <a:t>datetime</a:t>
            </a:r>
            <a:r>
              <a:rPr lang="en-US" altLang="zh-CN" b="1" dirty="0"/>
              <a:t>-local</a:t>
            </a:r>
          </a:p>
          <a:p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zh-CN" altLang="en-US" dirty="0"/>
              <a:t>类型是用来输入 </a:t>
            </a:r>
            <a:r>
              <a:rPr lang="en-US" altLang="zh-CN" dirty="0"/>
              <a:t>UTC </a:t>
            </a:r>
            <a:r>
              <a:rPr lang="zh-CN" altLang="en-US" dirty="0"/>
              <a:t>日期和时间的文本框，而 </a:t>
            </a:r>
            <a:r>
              <a:rPr lang="en-US" altLang="zh-CN" dirty="0" err="1"/>
              <a:t>datetime</a:t>
            </a:r>
            <a:r>
              <a:rPr lang="en-US" altLang="zh-CN" dirty="0"/>
              <a:t>-local </a:t>
            </a:r>
            <a:r>
              <a:rPr lang="zh-CN" altLang="en-US" dirty="0"/>
              <a:t>类型是用来输入本地日期和时间的。它们与 </a:t>
            </a:r>
            <a:r>
              <a:rPr lang="en-US" altLang="zh-CN" dirty="0"/>
              <a:t>date </a:t>
            </a:r>
            <a:r>
              <a:rPr lang="zh-CN" altLang="en-US" dirty="0"/>
              <a:t>类型的区别是后面多了一个时间框和“</a:t>
            </a:r>
            <a:r>
              <a:rPr lang="en-US" altLang="zh-CN" dirty="0"/>
              <a:t>UTC”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60874"/>
            <a:ext cx="4956562" cy="34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3600" b="1" dirty="0"/>
              <a:t>新增的 </a:t>
            </a:r>
            <a:r>
              <a:rPr lang="en-US" altLang="zh-CN" sz="3600" b="1" dirty="0"/>
              <a:t>input </a:t>
            </a:r>
            <a:r>
              <a:rPr lang="zh-CN" altLang="en-US" sz="3600" b="1" dirty="0"/>
              <a:t>元素类型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38200" y="2362200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 smtClean="0"/>
              <a:t>4</a:t>
            </a:r>
            <a:r>
              <a:rPr lang="en-US" altLang="zh-CN" b="1" dirty="0"/>
              <a:t>. month </a:t>
            </a:r>
            <a:r>
              <a:rPr lang="zh-CN" altLang="en-US" b="1" dirty="0"/>
              <a:t>和 </a:t>
            </a:r>
            <a:r>
              <a:rPr lang="en-US" altLang="zh-CN" b="1" dirty="0"/>
              <a:t>week</a:t>
            </a:r>
          </a:p>
          <a:p>
            <a:r>
              <a:rPr lang="en-US" altLang="zh-CN" dirty="0"/>
              <a:t>month </a:t>
            </a:r>
            <a:r>
              <a:rPr lang="zh-CN" altLang="en-US" dirty="0"/>
              <a:t>类型是月份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 smtClean="0"/>
              <a:t>器，它</a:t>
            </a:r>
            <a:r>
              <a:rPr lang="zh-CN" altLang="en-US" dirty="0"/>
              <a:t>的值为：</a:t>
            </a:r>
            <a:r>
              <a:rPr lang="zh-CN" altLang="en-US" b="1" dirty="0"/>
              <a:t>年</a:t>
            </a:r>
            <a:r>
              <a:rPr lang="en-US" altLang="zh-CN" b="1" dirty="0"/>
              <a:t>-</a:t>
            </a:r>
            <a:r>
              <a:rPr lang="zh-CN" altLang="en-US" b="1" dirty="0"/>
              <a:t>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b="1" dirty="0" smtClean="0"/>
              <a:t>2012-01</a:t>
            </a:r>
            <a:r>
              <a:rPr lang="zh-CN" altLang="en-US" dirty="0"/>
              <a:t>；</a:t>
            </a:r>
            <a:r>
              <a:rPr lang="en-US" altLang="zh-CN" dirty="0"/>
              <a:t>week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型是周</a:t>
            </a:r>
            <a:r>
              <a:rPr lang="zh-CN" altLang="en-US" dirty="0"/>
              <a:t>选择器，它的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为：</a:t>
            </a:r>
            <a:r>
              <a:rPr lang="zh-CN" altLang="en-US" b="1" dirty="0" smtClean="0"/>
              <a:t>年</a:t>
            </a:r>
            <a:r>
              <a:rPr lang="en-US" altLang="zh-CN" b="1" dirty="0"/>
              <a:t>-W</a:t>
            </a:r>
            <a:r>
              <a:rPr lang="zh-CN" altLang="en-US" b="1" dirty="0"/>
              <a:t>周数</a:t>
            </a:r>
            <a:r>
              <a:rPr lang="zh-CN" altLang="en-US" dirty="0"/>
              <a:t>，如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2011-W02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51" y="2362200"/>
            <a:ext cx="5524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1802</Words>
  <Application>Microsoft Office PowerPoint</Application>
  <PresentationFormat>全屏显示(4:3)</PresentationFormat>
  <Paragraphs>151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华文行楷</vt:lpstr>
      <vt:lpstr>SimSun</vt:lpstr>
      <vt:lpstr>SimSun</vt:lpstr>
      <vt:lpstr>Arial</vt:lpstr>
      <vt:lpstr>Calibri</vt:lpstr>
      <vt:lpstr>Times New Roman</vt:lpstr>
      <vt:lpstr>Verdana</vt:lpstr>
      <vt:lpstr>Office 主题</vt:lpstr>
      <vt:lpstr>HTML5表单元素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80</cp:revision>
  <cp:lastPrinted>2006-03-11T07:23:04Z</cp:lastPrinted>
  <dcterms:created xsi:type="dcterms:W3CDTF">2006-02-12T14:49:55Z</dcterms:created>
  <dcterms:modified xsi:type="dcterms:W3CDTF">2017-08-19T23:07:24Z</dcterms:modified>
</cp:coreProperties>
</file>