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A9C75-C5EB-439C-B35C-97AE747083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526279-B5B1-4944-807E-382E7D477A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58895-8309-4C15-918C-67315E9AE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B1F4-4E02-4A5F-8A74-7E88A4EFB2A7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DB181-1A64-49D5-8274-012E5B36C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FF591-5956-48BA-A3A3-DA9E66813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4A41-E47C-487D-954C-12BE84D05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1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F5D2B-7BB0-41FD-AAF0-BA47CB887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8DD65A-BA47-4225-A9F8-FFAC11CE6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5FEB4-F4F8-4E67-8865-1FACA5EF6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B1F4-4E02-4A5F-8A74-7E88A4EFB2A7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12626-0775-465E-8562-727A5659C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5EED9-4A1E-4772-B778-094E9ECB7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4A41-E47C-487D-954C-12BE84D05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47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C15C94-DE40-4FFA-A497-88D2D435BC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49E4C3-8500-4F10-9F8F-F001FF1C4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78A92-F35C-4F86-A5B8-45B8A06FB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B1F4-4E02-4A5F-8A74-7E88A4EFB2A7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18669-4064-4F54-BD24-0C14CB3C0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388AB-16EE-4C04-963B-3038B2F46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4A41-E47C-487D-954C-12BE84D05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17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453E3-7FFD-4BC3-82C8-ACA8D2920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1F8EC-7996-47D7-A941-4C5106303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6FA38-4C95-4044-A0A8-B93089FB3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B1F4-4E02-4A5F-8A74-7E88A4EFB2A7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C5FA1-5B38-4E07-AF46-6932EF34E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92FC7-BEC7-479B-A540-7C55F485B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4A41-E47C-487D-954C-12BE84D05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63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3CC13-3E6C-4BA2-8E86-DBC3EC24C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88FB1-E73D-49A7-9A27-14C81C7E7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74A8-555F-4D2F-AC43-0EAAB1F49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B1F4-4E02-4A5F-8A74-7E88A4EFB2A7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58A13-47DC-4C90-B903-8D10999FF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A541A-09BB-4DBF-8C85-6ADBB53D5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4A41-E47C-487D-954C-12BE84D05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202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B65C0-6F8B-48CA-AE00-180EC5EB9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585AE-7E59-43CB-AA7F-FD39C868BB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0ACF84-4A52-4EBF-A225-97F9DBDF4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B35235-0677-4BC9-81FA-C7BD233C8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B1F4-4E02-4A5F-8A74-7E88A4EFB2A7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2E5D5-145D-4AF7-B75D-CCF09F2D7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7899F-CB7A-4038-8C37-71100DCDB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4A41-E47C-487D-954C-12BE84D05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91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F60D6-199C-4DFF-9378-3565A9136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0E57E-3D08-4A4C-93DF-A2E72C20A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263A17-F94C-4C27-928A-EB0FBED29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6EC9ED-CD1A-4AC2-8B93-51C9C55A56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D9394C-833F-4203-8368-0B7E8C6807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228B1D-A87F-43DD-9A19-03B20FF5F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B1F4-4E02-4A5F-8A74-7E88A4EFB2A7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AA46B2-1EBC-4C40-AD1C-8A397CCB2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22CEB5-68CA-4EEC-9967-CBD2BCAD6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4A41-E47C-487D-954C-12BE84D05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941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EE4BE-FB70-4074-B79B-E378B18F2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C9048A-76A8-4A0C-8E4D-F21F6E13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B1F4-4E02-4A5F-8A74-7E88A4EFB2A7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D29DE-81F6-4D11-9CEB-C60314E4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121AF7-9A57-4AF7-A86D-2880B6564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4A41-E47C-487D-954C-12BE84D05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39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B83999-3AD1-492E-9E55-94B17B25E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B1F4-4E02-4A5F-8A74-7E88A4EFB2A7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A3DE1D-4251-4B43-91AE-E2BFC04AD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8EDBD1-4E01-4069-A6F5-B052274C6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4A41-E47C-487D-954C-12BE84D05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25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1BB88-0BF5-4F61-8FA8-C144057EF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95A10-4676-49A7-B5DD-4DBCD7539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0C3968-5DED-4F39-8CFE-BA67E10E68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3DE4C-E1E4-426F-A6B0-F69499165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B1F4-4E02-4A5F-8A74-7E88A4EFB2A7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A0C03-F2D3-489D-9153-24FFC61AB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6E617-4FF2-4BC0-AD4C-731E3BEC6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4A41-E47C-487D-954C-12BE84D05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00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5298A-BF38-458D-8A4D-6920ABEC6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410328-0912-4447-A40F-76930591F6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1891E2-9948-45EF-94A0-E1170E578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374D24-29D2-4E08-8972-E7C14DC4A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B1F4-4E02-4A5F-8A74-7E88A4EFB2A7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DA419-6ABE-430B-8C52-433E79D15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28D6A4-C382-48CA-9CDC-C2FDDB236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4A41-E47C-487D-954C-12BE84D05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195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983E89-41B8-4ECD-AB32-C607FCF65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C77ED-6515-4A02-8335-9DA61C727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20DD8-A284-4DE7-BD3D-B6C981297C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7B1F4-4E02-4A5F-8A74-7E88A4EFB2A7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0C4A3-6B64-4073-8A51-889174F460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1B084-D881-4D48-A694-33C25517D2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04A41-E47C-487D-954C-12BE84D0592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135238423,&quot;Placement&quot;:&quot;Footer&quot;,&quot;Top&quot;:519.343,&quot;Left&quot;:0.0,&quot;SlideWidth&quot;:960,&quot;SlideHeight&quot;:540}">
            <a:extLst>
              <a:ext uri="{FF2B5EF4-FFF2-40B4-BE49-F238E27FC236}">
                <a16:creationId xmlns:a16="http://schemas.microsoft.com/office/drawing/2014/main" id="{D8A3C0B8-9980-4070-A58A-AD4B8B236113}"/>
              </a:ext>
            </a:extLst>
          </p:cNvPr>
          <p:cNvSpPr txBox="1"/>
          <p:nvPr userDrawn="1"/>
        </p:nvSpPr>
        <p:spPr>
          <a:xfrm>
            <a:off x="0" y="6595656"/>
            <a:ext cx="1882256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737373"/>
                </a:solidFill>
                <a:latin typeface="Calibri" panose="020F0502020204030204" pitchFamily="34" charset="0"/>
              </a:rPr>
              <a:t>Caterpillar: Confidential Green</a:t>
            </a:r>
          </a:p>
        </p:txBody>
      </p:sp>
    </p:spTree>
    <p:extLst>
      <p:ext uri="{BB962C8B-B14F-4D97-AF65-F5344CB8AC3E}">
        <p14:creationId xmlns:p14="http://schemas.microsoft.com/office/powerpoint/2010/main" val="2323977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C24E51-0512-4490-9BBD-0460E32D5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362" y="243840"/>
            <a:ext cx="10528795" cy="638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352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333934-7CC4-4E84-A7B7-E051F91A2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758" y="247936"/>
            <a:ext cx="10483680" cy="636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944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09B3D9-539F-4F2B-8CE5-15173B65A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94" y="219211"/>
            <a:ext cx="10741812" cy="641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796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F8E47D-3331-47DE-AF1F-156043620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932" y="108284"/>
            <a:ext cx="10456022" cy="648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727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61C600-13DC-402B-8DB8-CFF15FA6D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111" y="338370"/>
            <a:ext cx="10167812" cy="628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685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Weiss</dc:creator>
  <cp:lastModifiedBy>Kevin Weiss</cp:lastModifiedBy>
  <cp:revision>2</cp:revision>
  <dcterms:created xsi:type="dcterms:W3CDTF">2020-08-23T22:11:16Z</dcterms:created>
  <dcterms:modified xsi:type="dcterms:W3CDTF">2020-08-23T22:29:08Z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b5e2db6-eecf-4aa2-8fc3-174bf94bce19_Enabled">
    <vt:lpwstr>true</vt:lpwstr>
  </property>
  <property fmtid="{D5CDD505-2E9C-101B-9397-08002B2CF9AE}" pid="3" name="MSIP_Label_fb5e2db6-eecf-4aa2-8fc3-174bf94bce19_SetDate">
    <vt:lpwstr>2020-08-23T22:28:55Z</vt:lpwstr>
  </property>
  <property fmtid="{D5CDD505-2E9C-101B-9397-08002B2CF9AE}" pid="4" name="MSIP_Label_fb5e2db6-eecf-4aa2-8fc3-174bf94bce19_Method">
    <vt:lpwstr>Standard</vt:lpwstr>
  </property>
  <property fmtid="{D5CDD505-2E9C-101B-9397-08002B2CF9AE}" pid="5" name="MSIP_Label_fb5e2db6-eecf-4aa2-8fc3-174bf94bce19_Name">
    <vt:lpwstr>fb5e2db6-eecf-4aa2-8fc3-174bf94bce19</vt:lpwstr>
  </property>
  <property fmtid="{D5CDD505-2E9C-101B-9397-08002B2CF9AE}" pid="6" name="MSIP_Label_fb5e2db6-eecf-4aa2-8fc3-174bf94bce19_SiteId">
    <vt:lpwstr>ceb177bf-013b-49ab-8a9c-4abce32afc1e</vt:lpwstr>
  </property>
  <property fmtid="{D5CDD505-2E9C-101B-9397-08002B2CF9AE}" pid="7" name="MSIP_Label_fb5e2db6-eecf-4aa2-8fc3-174bf94bce19_ActionId">
    <vt:lpwstr>0bad8ed7-7e3e-4500-9aef-00003516dac4</vt:lpwstr>
  </property>
  <property fmtid="{D5CDD505-2E9C-101B-9397-08002B2CF9AE}" pid="8" name="MSIP_Label_fb5e2db6-eecf-4aa2-8fc3-174bf94bce19_ContentBits">
    <vt:lpwstr>2</vt:lpwstr>
  </property>
</Properties>
</file>