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5C4E-E4F4-42B8-AF1F-9457AE980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051C0-9285-450F-B45D-97190671D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D659-6D42-4430-B91E-A95B6F3A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551E-F0EA-41A2-846C-942684E2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F1CE-480C-4F98-86FA-903E637D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40FE-DACB-402E-A133-FED4922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6625A-F411-4DC6-9CEC-FE61067E6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A4DE-4148-4F35-9A0C-866CB195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E588-6261-4E5F-AECF-FFB62D9F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FE20-6F80-4392-93F8-AA1105C0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AB4D2-4371-4FCC-97E1-6A8E6CAFA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FCCED-7CA0-4E85-BFF6-C292E2D5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0772-BE3C-4A00-8D17-F8662C1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D8AB-0D9F-4BED-B3A7-B20FD8F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0C76-4336-4768-912B-3663F2DE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1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95-53F5-4427-98B3-00B2795B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C684-5118-4C7C-B996-938A9746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E4B5-F968-4E91-8CFA-1443DC2B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426F-24EF-4564-A166-23CE2B61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BBF5-BD18-46FF-A519-DED5EE20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9498-85E6-4686-A8BB-9312BB1F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06EF-85CA-4EF9-9A92-63F104FB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46D0-B7F9-4A9C-9E23-A9DAB695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A179-A100-484F-8665-8AE4BDA3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31A3-9D74-4833-AF1E-B752F1B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2B0-F7C6-4979-B51A-4EA636B0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F798-62F2-4751-BC88-858948A6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B05B-BCAD-4130-B603-F344339E2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BC89-179B-467A-8D6D-FCFE77F8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2FD0-E1DA-4D60-9FD8-9047F214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4C5D4-DFB2-4722-9F4E-13EA8128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4CA-3A5C-4E75-BF32-1EF182A0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D630-AEC9-46C7-8F91-C440B67A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DF9B3-16AB-4A83-89DB-E2A04671F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F3230-A663-45BB-B230-F5EB31BE6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75FDB-396B-462A-B041-7B618440D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C32F4-8FA1-4A68-8D49-B49DE83C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154EA-0B8F-40C3-94EE-B549D373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A5E41-849F-4BEF-9DFF-4AA6603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F7E9-4C35-4D27-9BBE-C34EFC3E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E14A-65F9-4A05-8EF6-ADC6EF21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81D5C-2776-49E3-83F4-3DF47E7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EC09-FA33-4260-8588-E2126A5F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E48A8-2E66-40DE-90EB-E7D91CA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0AEBB-104D-4358-A1C5-1A6CF7EC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CF32-32CD-49A3-9E11-0D784D0B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E97-F31E-4158-A7FD-ACE5352A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B77E-267A-4980-B178-211E1E05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6C62-EE36-4F70-BAB1-53F42039E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9E617-6FC6-4EC6-B2F3-A2364A0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586A-440B-4E0E-A8E5-AEF237B9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9FC6-F25F-404D-9774-1E39B085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B69C-60E5-40DD-877E-2E0C4F3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C7F87-7448-4AEC-ACFA-DE8BDA461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C057-FD8E-4CED-AE48-0935C980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F229-706A-46D3-9AB5-24F1564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8A57-4550-451E-B8EA-6A13476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ED44-2B47-4F64-9CDD-3C98979B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231E7-1EE1-4AE9-A86D-076EB697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8F47C-5F99-43DC-9E9B-A597D387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3E68-5F19-4904-B05C-7CB7C4E1C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9ADD-4671-4C9C-8D21-16DAB9CD16F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DC27-D140-4C14-9878-E13A69D2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C362-405C-4B7D-989A-BC0D9784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3AB8-4E09-4BB7-A4E1-23A1B14D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35238423,&quot;Placement&quot;:&quot;Footer&quot;}">
            <a:extLst>
              <a:ext uri="{FF2B5EF4-FFF2-40B4-BE49-F238E27FC236}">
                <a16:creationId xmlns:a16="http://schemas.microsoft.com/office/drawing/2014/main" id="{4CE7968B-EF6D-42DA-8242-BF033D895928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14972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AE001-C522-4361-B640-471D99028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Kings Results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355FDC-C425-44B5-A877-E93FA599E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Weiss – October 2, 2018</a:t>
            </a:r>
          </a:p>
        </p:txBody>
      </p:sp>
    </p:spTree>
    <p:extLst>
      <p:ext uri="{BB962C8B-B14F-4D97-AF65-F5344CB8AC3E}">
        <p14:creationId xmlns:p14="http://schemas.microsoft.com/office/powerpoint/2010/main" val="34317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DB2-550F-4026-B11F-B1B504C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AF012-1141-4B54-8DFF-2226DE07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1943865"/>
            <a:ext cx="6824663" cy="410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CEEBD-C38E-4E71-801E-7CF76CEF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3721100"/>
            <a:ext cx="4600575" cy="277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5903E-E569-4D51-B4EA-201BC1C36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0" y="657225"/>
            <a:ext cx="4591050" cy="2771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969DF3-7BE3-47F3-B5A5-EB40614EA863}"/>
              </a:ext>
            </a:extLst>
          </p:cNvPr>
          <p:cNvCxnSpPr>
            <a:cxnSpLocks/>
          </p:cNvCxnSpPr>
          <p:nvPr/>
        </p:nvCxnSpPr>
        <p:spPr>
          <a:xfrm>
            <a:off x="7777163" y="1638300"/>
            <a:ext cx="3949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F38699-4B9D-44FD-A0AC-1513CB725E69}"/>
              </a:ext>
            </a:extLst>
          </p:cNvPr>
          <p:cNvCxnSpPr>
            <a:cxnSpLocks/>
          </p:cNvCxnSpPr>
          <p:nvPr/>
        </p:nvCxnSpPr>
        <p:spPr>
          <a:xfrm>
            <a:off x="7777163" y="4686300"/>
            <a:ext cx="3949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48C28D-2605-4CA5-A525-D284AEFBA809}"/>
              </a:ext>
            </a:extLst>
          </p:cNvPr>
          <p:cNvSpPr txBox="1"/>
          <p:nvPr/>
        </p:nvSpPr>
        <p:spPr>
          <a:xfrm>
            <a:off x="9243957" y="4793735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 entries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01F4C-5221-4829-B462-174C1C0A2287}"/>
              </a:ext>
            </a:extLst>
          </p:cNvPr>
          <p:cNvSpPr txBox="1"/>
          <p:nvPr/>
        </p:nvSpPr>
        <p:spPr>
          <a:xfrm>
            <a:off x="9166169" y="1858446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entries</a:t>
            </a:r>
          </a:p>
        </p:txBody>
      </p:sp>
    </p:spTree>
    <p:extLst>
      <p:ext uri="{BB962C8B-B14F-4D97-AF65-F5344CB8AC3E}">
        <p14:creationId xmlns:p14="http://schemas.microsoft.com/office/powerpoint/2010/main" val="3003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2A7C7E-BC89-4784-9ECB-CAD3BF0E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70" y="3341707"/>
            <a:ext cx="4600575" cy="2762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12DB2-550F-4026-B11F-B1B504C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08ED2-0D99-409F-8118-603B31C4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2044700"/>
            <a:ext cx="6589007" cy="393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6C88D-1A59-4CA4-902C-5A714C06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49" y="365125"/>
            <a:ext cx="4600575" cy="27717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1DDD4F-F3EA-4D4F-BB51-5B6A1C988A7B}"/>
              </a:ext>
            </a:extLst>
          </p:cNvPr>
          <p:cNvCxnSpPr>
            <a:cxnSpLocks/>
          </p:cNvCxnSpPr>
          <p:nvPr/>
        </p:nvCxnSpPr>
        <p:spPr>
          <a:xfrm>
            <a:off x="7543800" y="1257300"/>
            <a:ext cx="3949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EA0E8F-5A98-48F3-9AA2-0DDA8785CE7D}"/>
              </a:ext>
            </a:extLst>
          </p:cNvPr>
          <p:cNvCxnSpPr>
            <a:cxnSpLocks/>
          </p:cNvCxnSpPr>
          <p:nvPr/>
        </p:nvCxnSpPr>
        <p:spPr>
          <a:xfrm>
            <a:off x="7511994" y="4267200"/>
            <a:ext cx="3949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0BCF0-D566-4AEF-AD1F-946ACB74B181}"/>
              </a:ext>
            </a:extLst>
          </p:cNvPr>
          <p:cNvSpPr txBox="1"/>
          <p:nvPr/>
        </p:nvSpPr>
        <p:spPr>
          <a:xfrm>
            <a:off x="9010594" y="500802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entries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C3880-44BE-49CD-8882-D45A46A4368F}"/>
              </a:ext>
            </a:extLst>
          </p:cNvPr>
          <p:cNvSpPr txBox="1"/>
          <p:nvPr/>
        </p:nvSpPr>
        <p:spPr>
          <a:xfrm>
            <a:off x="9010594" y="1895495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entries</a:t>
            </a:r>
          </a:p>
        </p:txBody>
      </p:sp>
    </p:spTree>
    <p:extLst>
      <p:ext uri="{BB962C8B-B14F-4D97-AF65-F5344CB8AC3E}">
        <p14:creationId xmlns:p14="http://schemas.microsoft.com/office/powerpoint/2010/main" val="27623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C99A-CC5F-48D4-A27A-B6859E1B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1742A-CE5D-47E5-9C8E-5625E41F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85" y="168893"/>
            <a:ext cx="4866404" cy="3703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48D5F-38B8-47BA-9AA8-7F549B520E9E}"/>
              </a:ext>
            </a:extLst>
          </p:cNvPr>
          <p:cNvSpPr txBox="1"/>
          <p:nvPr/>
        </p:nvSpPr>
        <p:spPr>
          <a:xfrm>
            <a:off x="7863313" y="55407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57% Success Rate</a:t>
            </a:r>
          </a:p>
        </p:txBody>
      </p:sp>
    </p:spTree>
    <p:extLst>
      <p:ext uri="{BB962C8B-B14F-4D97-AF65-F5344CB8AC3E}">
        <p14:creationId xmlns:p14="http://schemas.microsoft.com/office/powerpoint/2010/main" val="344419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Draft Kings Results Analysis</vt:lpstr>
      <vt:lpstr>Week 3</vt:lpstr>
      <vt:lpstr>Week 4</vt:lpstr>
      <vt:lpstr>Week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Kings Results Analysis</dc:title>
  <dc:creator>Michelle Weiss</dc:creator>
  <cp:lastModifiedBy>Kevin Weiss</cp:lastModifiedBy>
  <cp:revision>6</cp:revision>
  <dcterms:created xsi:type="dcterms:W3CDTF">2018-10-03T00:25:18Z</dcterms:created>
  <dcterms:modified xsi:type="dcterms:W3CDTF">2018-10-09T00:59:56Z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Owner">
    <vt:lpwstr>Weiss_Kevin@cat.com</vt:lpwstr>
  </property>
  <property fmtid="{D5CDD505-2E9C-101B-9397-08002B2CF9AE}" pid="5" name="MSIP_Label_fb5e2db6-eecf-4aa2-8fc3-174bf94bce19_SetDate">
    <vt:lpwstr>2018-10-09T00:59:56.4180468Z</vt:lpwstr>
  </property>
  <property fmtid="{D5CDD505-2E9C-101B-9397-08002B2CF9AE}" pid="6" name="MSIP_Label_fb5e2db6-eecf-4aa2-8fc3-174bf94bce19_Name">
    <vt:lpwstr>Cat Confidential Green</vt:lpwstr>
  </property>
  <property fmtid="{D5CDD505-2E9C-101B-9397-08002B2CF9AE}" pid="7" name="MSIP_Label_fb5e2db6-eecf-4aa2-8fc3-174bf94bce19_Application">
    <vt:lpwstr>Microsoft Azure Information Protection</vt:lpwstr>
  </property>
  <property fmtid="{D5CDD505-2E9C-101B-9397-08002B2CF9AE}" pid="8" name="MSIP_Label_fb5e2db6-eecf-4aa2-8fc3-174bf94bce19_Extended_MSFT_Method">
    <vt:lpwstr>Automatic</vt:lpwstr>
  </property>
  <property fmtid="{D5CDD505-2E9C-101B-9397-08002B2CF9AE}" pid="9" name="Sensitivity">
    <vt:lpwstr>Cat Confidential Green</vt:lpwstr>
  </property>
</Properties>
</file>